
<file path=[Content_Types].xml><?xml version="1.0" encoding="utf-8"?>
<Types xmlns="http://schemas.openxmlformats.org/package/2006/content-types">
  <Override PartName="/ppt/slideMasters/slideMaster3.xml" ContentType="application/vnd.openxmlformats-officedocument.presentationml.slideMaster+xml"/>
  <Override PartName="/ppt/slideLayouts/slideLayout39.xml" ContentType="application/vnd.openxmlformats-officedocument.presentationml.slideLayout+xml"/>
  <Override PartName="/ppt/theme/theme5.xml" ContentType="application/vnd.openxmlformats-officedocument.theme+xml"/>
  <Override PartName="/ppt/slideLayouts/slideLayout57.xml" ContentType="application/vnd.openxmlformats-officedocument.presentationml.slideLayout+xml"/>
  <Override PartName="/ppt/slideLayouts/slideLayout86.xml" ContentType="application/vnd.openxmlformats-officedocument.presentationml.slideLayout+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ppt/slideLayouts/slideLayout46.xml" ContentType="application/vnd.openxmlformats-officedocument.presentationml.slideLayout+xml"/>
  <Override PartName="/ppt/slideLayouts/slideLayout64.xml" ContentType="application/vnd.openxmlformats-officedocument.presentationml.slideLayout+xml"/>
  <Override PartName="/ppt/slideLayouts/slideLayout75.xml" ContentType="application/vnd.openxmlformats-officedocument.presentationml.slideLayout+xml"/>
  <Override PartName="/ppt/slideLayouts/slideLayout93.xml" ContentType="application/vnd.openxmlformats-officedocument.presentationml.slideLayout+xml"/>
  <Override PartName="/ppt/theme/theme1.xml" ContentType="application/vnd.openxmlformats-officedocument.theme+xml"/>
  <Override PartName="/ppt/slideLayouts/slideLayout2.xml" ContentType="application/vnd.openxmlformats-officedocument.presentationml.slideLayout+xml"/>
  <Override PartName="/ppt/slideLayouts/slideLayout35.xml" ContentType="application/vnd.openxmlformats-officedocument.presentationml.slideLayout+xml"/>
  <Override PartName="/ppt/slideLayouts/slideLayout53.xml" ContentType="application/vnd.openxmlformats-officedocument.presentationml.slideLayout+xml"/>
  <Override PartName="/ppt/slideLayouts/slideLayout82.xml" ContentType="application/vnd.openxmlformats-officedocument.presentationml.slideLayout+xml"/>
  <Override PartName="/ppt/slideLayouts/slideLayout106.xml" ContentType="application/vnd.openxmlformats-officedocument.presentationml.slideLayout+xml"/>
  <Default Extension="xml" ContentType="application/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4.xml" ContentType="application/vnd.openxmlformats-officedocument.presentationml.slideLayout+xml"/>
  <Override PartName="/ppt/slideLayouts/slideLayout42.xml" ContentType="application/vnd.openxmlformats-officedocument.presentationml.slideLayout+xml"/>
  <Override PartName="/ppt/slideLayouts/slideLayout60.xml" ContentType="application/vnd.openxmlformats-officedocument.presentationml.slideLayout+xml"/>
  <Override PartName="/ppt/slideLayouts/slideLayout71.xml" ContentType="application/vnd.openxmlformats-officedocument.presentationml.slideLayout+xml"/>
  <Override PartName="/ppt/slides/slide10.xml" ContentType="application/vnd.openxmlformats-officedocument.presentationml.slide+xml"/>
  <Override PartName="/ppt/tableStyles.xml" ContentType="application/vnd.openxmlformats-officedocument.presentationml.tableStyles+xml"/>
  <Override PartName="/ppt/slideLayouts/slideLayout20.xml" ContentType="application/vnd.openxmlformats-officedocument.presentationml.slideLayout+xml"/>
  <Override PartName="/ppt/slideLayouts/slideLayout31.xml" ContentType="application/vnd.openxmlformats-officedocument.presentationml.slideLayout+xml"/>
  <Override PartName="/ppt/slideLayouts/slideLayout102.xml" ContentType="application/vnd.openxmlformats-officedocument.presentationml.slideLayout+xml"/>
  <Override PartName="/ppt/slideMasters/slideMaster8.xml" ContentType="application/vnd.openxmlformats-officedocument.presentationml.slideMaster+xml"/>
  <Override PartName="/ppt/slideMasters/slideMaster4.xml" ContentType="application/vnd.openxmlformats-officedocument.presentationml.slideMaster+xml"/>
  <Override PartName="/ppt/slides/slide9.xml" ContentType="application/vnd.openxmlformats-officedocument.presentationml.slide+xml"/>
  <Override PartName="/ppt/viewProps.xml" ContentType="application/vnd.openxmlformats-officedocument.presentationml.viewProps+xml"/>
  <Override PartName="/ppt/theme/theme6.xml" ContentType="application/vnd.openxmlformats-officedocument.theme+xml"/>
  <Override PartName="/ppt/slideLayouts/slideLayout69.xml" ContentType="application/vnd.openxmlformats-officedocument.presentationml.slideLayout+xml"/>
  <Override PartName="/ppt/slideLayouts/slideLayout87.xml" ContentType="application/vnd.openxmlformats-officedocument.presentationml.slideLayout+xml"/>
  <Override PartName="/ppt/slideLayouts/slideLayout98.xml" ContentType="application/vnd.openxmlformats-officedocument.presentationml.slideLayout+xml"/>
  <Override PartName="/ppt/theme/theme10.xml" ContentType="application/vnd.openxmlformats-officedocument.theme+xml"/>
  <Override PartName="/ppt/slides/slide5.xml" ContentType="application/vnd.openxmlformats-officedocument.presentationml.slide+xml"/>
  <Override PartName="/ppt/slideLayouts/slideLayout7.xml" ContentType="application/vnd.openxmlformats-officedocument.presentationml.slideLayout+xml"/>
  <Override PartName="/ppt/slideLayouts/slideLayout29.xml" ContentType="application/vnd.openxmlformats-officedocument.presentationml.slideLayout+xml"/>
  <Override PartName="/ppt/slideLayouts/slideLayout58.xml" ContentType="application/vnd.openxmlformats-officedocument.presentationml.slideLayout+xml"/>
  <Override PartName="/ppt/slideLayouts/slideLayout76.xml" ContentType="application/vnd.openxmlformats-officedocument.presentationml.slideLayout+xml"/>
  <Override PartName="/ppt/presProps.xml" ContentType="application/vnd.openxmlformats-officedocument.presentationml.presProps+xml"/>
  <Override PartName="/ppt/slideLayouts/slideLayout18.xml" ContentType="application/vnd.openxmlformats-officedocument.presentationml.slideLayout+xml"/>
  <Override PartName="/ppt/theme/theme2.xml" ContentType="application/vnd.openxmlformats-officedocument.theme+xml"/>
  <Override PartName="/ppt/slideLayouts/slideLayout36.xml" ContentType="application/vnd.openxmlformats-officedocument.presentationml.slideLayout+xml"/>
  <Override PartName="/ppt/slideLayouts/slideLayout47.xml" ContentType="application/vnd.openxmlformats-officedocument.presentationml.slideLayout+xml"/>
  <Override PartName="/ppt/slideLayouts/slideLayout65.xml" ContentType="application/vnd.openxmlformats-officedocument.presentationml.slideLayout+xml"/>
  <Override PartName="/ppt/slideLayouts/slideLayout83.xml" ContentType="application/vnd.openxmlformats-officedocument.presentationml.slideLayout+xml"/>
  <Override PartName="/ppt/slideLayouts/slideLayout94.xml" ContentType="application/vnd.openxmlformats-officedocument.presentationml.slideLayout+xml"/>
  <Override PartName="/ppt/slideLayouts/slideLayout107.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Override PartName="/ppt/slideLayouts/slideLayout25.xml" ContentType="application/vnd.openxmlformats-officedocument.presentationml.slideLayout+xml"/>
  <Override PartName="/ppt/slideLayouts/slideLayout43.xml" ContentType="application/vnd.openxmlformats-officedocument.presentationml.slideLayout+xml"/>
  <Override PartName="/ppt/slideLayouts/slideLayout54.xml" ContentType="application/vnd.openxmlformats-officedocument.presentationml.slideLayout+xml"/>
  <Override PartName="/ppt/slideLayouts/slideLayout72.xml" ContentType="application/vnd.openxmlformats-officedocument.presentationml.slideLayout+xml"/>
  <Override PartName="/ppt/slideLayouts/slideLayout90.xml" ContentType="application/vnd.openxmlformats-officedocument.presentationml.slideLayout+xml"/>
  <Override PartName="/ppt/presentation.xml" ContentType="application/vnd.openxmlformats-officedocument.presentationml.presentation.main+xml"/>
  <Override PartName="/ppt/slides/slide13.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slideLayouts/slideLayout23.xml" ContentType="application/vnd.openxmlformats-officedocument.presentationml.slideLayout+xml"/>
  <Override PartName="/ppt/slideLayouts/slideLayout32.xml" ContentType="application/vnd.openxmlformats-officedocument.presentationml.slideLayout+xml"/>
  <Override PartName="/ppt/slideLayouts/slideLayout41.xml" ContentType="application/vnd.openxmlformats-officedocument.presentationml.slideLayout+xml"/>
  <Override PartName="/ppt/slideLayouts/slideLayout52.xml" ContentType="application/vnd.openxmlformats-officedocument.presentationml.slideLayout+xml"/>
  <Override PartName="/ppt/slideLayouts/slideLayout61.xml" ContentType="application/vnd.openxmlformats-officedocument.presentationml.slideLayout+xml"/>
  <Override PartName="/ppt/slideLayouts/slideLayout70.xml" ContentType="application/vnd.openxmlformats-officedocument.presentationml.slideLayout+xml"/>
  <Override PartName="/ppt/slideLayouts/slideLayout103.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slideLayouts/slideLayout30.xml" ContentType="application/vnd.openxmlformats-officedocument.presentationml.slideLayout+xml"/>
  <Override PartName="/ppt/slideLayouts/slideLayout50.xml" ContentType="application/vnd.openxmlformats-officedocument.presentationml.slideLayout+xml"/>
  <Override PartName="/ppt/slideLayouts/slideLayout101.xml" ContentType="application/vnd.openxmlformats-officedocument.presentationml.slideLayout+xml"/>
  <Override PartName="/ppt/slideLayouts/slideLayout110.xml" ContentType="application/vnd.openxmlformats-officedocument.presentationml.slideLayout+xml"/>
  <Override PartName="/ppt/slideMasters/slideMaster9.xml" ContentType="application/vnd.openxmlformats-officedocument.presentationml.slideMaster+xml"/>
  <Override PartName="/ppt/slideLayouts/slideLayout10.xml" ContentType="application/vnd.openxmlformats-officedocument.presentationml.slideLayout+xml"/>
  <Override PartName="/ppt/slideMasters/slideMaster7.xml" ContentType="application/vnd.openxmlformats-officedocument.presentationml.slideMaster+xml"/>
  <Override PartName="/ppt/slideMasters/slideMaster10.xml" ContentType="application/vnd.openxmlformats-officedocument.presentationml.slideMaster+xml"/>
  <Override PartName="/ppt/slideLayouts/slideLayout99.xml" ContentType="application/vnd.openxmlformats-officedocument.presentationml.slideLayout+xml"/>
  <Override PartName="/ppt/theme/theme9.xml" ContentType="application/vnd.openxmlformats-officedocument.theme+xml"/>
  <Override PartName="/ppt/slideMasters/slideMaster5.xml" ContentType="application/vnd.openxmlformats-officedocument.presentationml.slideMaster+xml"/>
  <Override PartName="/ppt/slides/slide8.xml" ContentType="application/vnd.openxmlformats-officedocument.presentationml.slide+xml"/>
  <Override PartName="/ppt/slideLayouts/slideLayout59.xml" ContentType="application/vnd.openxmlformats-officedocument.presentationml.slideLayout+xml"/>
  <Override PartName="/ppt/slideLayouts/slideLayout68.xml" ContentType="application/vnd.openxmlformats-officedocument.presentationml.slideLayout+xml"/>
  <Override PartName="/ppt/theme/theme7.xml" ContentType="application/vnd.openxmlformats-officedocument.theme+xml"/>
  <Override PartName="/ppt/slideLayouts/slideLayout79.xml" ContentType="application/vnd.openxmlformats-officedocument.presentationml.slideLayout+xml"/>
  <Override PartName="/ppt/slideLayouts/slideLayout88.xml" ContentType="application/vnd.openxmlformats-officedocument.presentationml.slideLayout+xml"/>
  <Override PartName="/ppt/slideLayouts/slideLayout97.xml" ContentType="application/vnd.openxmlformats-officedocument.presentationml.slideLayout+xml"/>
  <Override PartName="/ppt/theme/theme11.xml" ContentType="application/vnd.openxmlformats-officedocument.theme+xml"/>
  <Override PartName="/docProps/core.xml" ContentType="application/vnd.openxmlformats-package.core-properties+xml"/>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Layouts/slideLayout48.xml" ContentType="application/vnd.openxmlformats-officedocument.presentationml.slideLayout+xml"/>
  <Override PartName="/ppt/slideLayouts/slideLayout66.xml" ContentType="application/vnd.openxmlformats-officedocument.presentationml.slideLayout+xml"/>
  <Override PartName="/ppt/slideLayouts/slideLayout77.xml" ContentType="application/vnd.openxmlformats-officedocument.presentationml.slideLayout+xml"/>
  <Override PartName="/ppt/slideLayouts/slideLayout95.xml" ContentType="application/vnd.openxmlformats-officedocument.presentationml.slideLayout+xml"/>
  <Override PartName="/ppt/slideMasters/slideMaster1.xml" ContentType="application/vnd.openxmlformats-officedocument.presentationml.slideMaster+xml"/>
  <Override PartName="/ppt/slideLayouts/slideLayout4.xml" ContentType="application/vnd.openxmlformats-officedocument.presentationml.slideLayout+xml"/>
  <Override PartName="/ppt/theme/theme3.xml" ContentType="application/vnd.openxmlformats-officedocument.theme+xml"/>
  <Override PartName="/ppt/slideLayouts/slideLayout37.xml" ContentType="application/vnd.openxmlformats-officedocument.presentationml.slideLayout+xml"/>
  <Override PartName="/ppt/slideLayouts/slideLayout55.xml" ContentType="application/vnd.openxmlformats-officedocument.presentationml.slideLayout+xml"/>
  <Override PartName="/ppt/slideLayouts/slideLayout84.xml" ContentType="application/vnd.openxmlformats-officedocument.presentationml.slideLayout+xml"/>
  <Override PartName="/ppt/slideLayouts/slideLayout108.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Layouts/slideLayout15.xml" ContentType="application/vnd.openxmlformats-officedocument.presentationml.slideLayout+xml"/>
  <Override PartName="/ppt/slideLayouts/slideLayout26.xml" ContentType="application/vnd.openxmlformats-officedocument.presentationml.slideLayout+xml"/>
  <Override PartName="/ppt/slideLayouts/slideLayout44.xml" ContentType="application/vnd.openxmlformats-officedocument.presentationml.slideLayout+xml"/>
  <Override PartName="/ppt/slideLayouts/slideLayout62.xml" ContentType="application/vnd.openxmlformats-officedocument.presentationml.slideLayout+xml"/>
  <Override PartName="/ppt/slideLayouts/slideLayout73.xml" ContentType="application/vnd.openxmlformats-officedocument.presentationml.slideLayout+xml"/>
  <Override PartName="/ppt/slideLayouts/slideLayout91.xml" ContentType="application/vnd.openxmlformats-officedocument.presentationml.slideLayout+xml"/>
  <Default Extension="rels" ContentType="application/vnd.openxmlformats-package.relationships+xml"/>
  <Override PartName="/ppt/slideLayouts/slideLayout22.xml" ContentType="application/vnd.openxmlformats-officedocument.presentationml.slideLayout+xml"/>
  <Override PartName="/ppt/slideLayouts/slideLayout33.xml" ContentType="application/vnd.openxmlformats-officedocument.presentationml.slideLayout+xml"/>
  <Override PartName="/ppt/slideLayouts/slideLayout51.xml" ContentType="application/vnd.openxmlformats-officedocument.presentationml.slideLayout+xml"/>
  <Override PartName="/ppt/slideLayouts/slideLayout80.xml" ContentType="application/vnd.openxmlformats-officedocument.presentationml.slideLayout+xml"/>
  <Override PartName="/ppt/slideLayouts/slideLayout104.xml" ContentType="application/vnd.openxmlformats-officedocument.presentationml.slideLayout+xml"/>
  <Override PartName="/ppt/slides/slide12.xml" ContentType="application/vnd.openxmlformats-officedocument.presentationml.slide+xml"/>
  <Override PartName="/ppt/slideLayouts/slideLayout11.xml" ContentType="application/vnd.openxmlformats-officedocument.presentationml.slideLayout+xml"/>
  <Override PartName="/ppt/slideLayouts/slideLayout40.xml" ContentType="application/vnd.openxmlformats-officedocument.presentationml.slideLayout+xml"/>
  <Override PartName="/ppt/slideLayouts/slideLayout100.xml" ContentType="application/vnd.openxmlformats-officedocument.presentationml.slideLayout+xml"/>
  <Override PartName="/ppt/slideMasters/slideMaster6.xml" ContentType="application/vnd.openxmlformats-officedocument.presentationml.slideMaster+xml"/>
  <Override PartName="/ppt/theme/theme8.xml" ContentType="application/vnd.openxmlformats-officedocument.theme+xml"/>
  <Override PartName="/ppt/slideLayouts/slideLayout89.xml" ContentType="application/vnd.openxmlformats-officedocument.presentationml.slideLayout+xml"/>
  <Override PartName="/ppt/slides/slide7.xml" ContentType="application/vnd.openxmlformats-officedocument.presentationml.slide+xml"/>
  <Override PartName="/ppt/slideLayouts/slideLayout9.xml" ContentType="application/vnd.openxmlformats-officedocument.presentationml.slideLayout+xml"/>
  <Override PartName="/ppt/slideLayouts/slideLayout78.xml" ContentType="application/vnd.openxmlformats-officedocument.presentationml.slideLayout+xml"/>
  <Override PartName="/ppt/slideMasters/slideMaster2.xml" ContentType="application/vnd.openxmlformats-officedocument.presentationml.slideMaster+xml"/>
  <Override PartName="/ppt/slideLayouts/slideLayout38.xml" ContentType="application/vnd.openxmlformats-officedocument.presentationml.slideLayout+xml"/>
  <Override PartName="/ppt/theme/theme4.xml" ContentType="application/vnd.openxmlformats-officedocument.theme+xml"/>
  <Override PartName="/ppt/slideLayouts/slideLayout49.xml" ContentType="application/vnd.openxmlformats-officedocument.presentationml.slideLayout+xml"/>
  <Override PartName="/ppt/slideLayouts/slideLayout67.xml" ContentType="application/vnd.openxmlformats-officedocument.presentationml.slideLayout+xml"/>
  <Override PartName="/ppt/slideLayouts/slideLayout85.xml" ContentType="application/vnd.openxmlformats-officedocument.presentationml.slideLayout+xml"/>
  <Override PartName="/ppt/slideLayouts/slideLayout96.xml" ContentType="application/vnd.openxmlformats-officedocument.presentationml.slideLayout+xml"/>
  <Override PartName="/ppt/slideLayouts/slideLayout109.xml" ContentType="application/vnd.openxmlformats-officedocument.presentationml.slideLayout+xml"/>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Layouts/slideLayout5.xml" ContentType="application/vnd.openxmlformats-officedocument.presentationml.slideLayout+xml"/>
  <Override PartName="/ppt/slideLayouts/slideLayout27.xml" ContentType="application/vnd.openxmlformats-officedocument.presentationml.slideLayout+xml"/>
  <Override PartName="/ppt/slideLayouts/slideLayout45.xml" ContentType="application/vnd.openxmlformats-officedocument.presentationml.slideLayout+xml"/>
  <Override PartName="/ppt/slideLayouts/slideLayout56.xml" ContentType="application/vnd.openxmlformats-officedocument.presentationml.slideLayout+xml"/>
  <Override PartName="/ppt/slideLayouts/slideLayout74.xml" ContentType="application/vnd.openxmlformats-officedocument.presentationml.slideLayout+xml"/>
  <Default Extension="jpeg" ContentType="image/jpeg"/>
  <Override PartName="/ppt/slideLayouts/slideLayout16.xml" ContentType="application/vnd.openxmlformats-officedocument.presentationml.slideLayout+xml"/>
  <Override PartName="/ppt/slideLayouts/slideLayout34.xml" ContentType="application/vnd.openxmlformats-officedocument.presentationml.slideLayout+xml"/>
  <Override PartName="/ppt/slideLayouts/slideLayout63.xml" ContentType="application/vnd.openxmlformats-officedocument.presentationml.slideLayout+xml"/>
  <Override PartName="/ppt/slideLayouts/slideLayout81.xml" ContentType="application/vnd.openxmlformats-officedocument.presentationml.slideLayout+xml"/>
  <Override PartName="/ppt/slideLayouts/slideLayout92.xml" ContentType="application/vnd.openxmlformats-officedocument.presentationml.slideLayout+xml"/>
  <Override PartName="/ppt/slideLayouts/slideLayout105.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28" r:id="rId1"/>
    <p:sldMasterId id="2147483876" r:id="rId2"/>
    <p:sldMasterId id="2147483960" r:id="rId3"/>
    <p:sldMasterId id="2147483972" r:id="rId4"/>
    <p:sldMasterId id="2147483984" r:id="rId5"/>
    <p:sldMasterId id="2147483996" r:id="rId6"/>
    <p:sldMasterId id="2147484008" r:id="rId7"/>
    <p:sldMasterId id="2147484020" r:id="rId8"/>
    <p:sldMasterId id="2147484044" r:id="rId9"/>
    <p:sldMasterId id="2147484056" r:id="rId10"/>
  </p:sldMasterIdLst>
  <p:notesMasterIdLst>
    <p:notesMasterId r:id="rId29"/>
  </p:notesMasterIdLst>
  <p:sldIdLst>
    <p:sldId id="256" r:id="rId11"/>
    <p:sldId id="257" r:id="rId12"/>
    <p:sldId id="258" r:id="rId13"/>
    <p:sldId id="261" r:id="rId14"/>
    <p:sldId id="266" r:id="rId15"/>
    <p:sldId id="259" r:id="rId16"/>
    <p:sldId id="265" r:id="rId17"/>
    <p:sldId id="260" r:id="rId18"/>
    <p:sldId id="262" r:id="rId19"/>
    <p:sldId id="264" r:id="rId20"/>
    <p:sldId id="268" r:id="rId21"/>
    <p:sldId id="263" r:id="rId22"/>
    <p:sldId id="267" r:id="rId23"/>
    <p:sldId id="275" r:id="rId24"/>
    <p:sldId id="271" r:id="rId25"/>
    <p:sldId id="274" r:id="rId26"/>
    <p:sldId id="273" r:id="rId27"/>
    <p:sldId id="272" r:id="rId28"/>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22370" autoAdjust="0"/>
    <p:restoredTop sz="94660" autoAdjust="0"/>
  </p:normalViewPr>
  <p:slideViewPr>
    <p:cSldViewPr>
      <p:cViewPr varScale="1">
        <p:scale>
          <a:sx n="74" d="100"/>
          <a:sy n="74" d="100"/>
        </p:scale>
        <p:origin x="-786" y="-102"/>
      </p:cViewPr>
      <p:guideLst>
        <p:guide orient="horz" pos="2160"/>
        <p:guide pos="2880"/>
      </p:guideLst>
    </p:cSldViewPr>
  </p:slideViewPr>
  <p:outlineViewPr>
    <p:cViewPr>
      <p:scale>
        <a:sx n="33" d="100"/>
        <a:sy n="33" d="100"/>
      </p:scale>
      <p:origin x="210" y="9528"/>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60" d="100"/>
          <a:sy n="60" d="100"/>
        </p:scale>
        <p:origin x="-2490" y="-72"/>
      </p:cViewPr>
      <p:guideLst>
        <p:guide orient="horz" pos="2880"/>
        <p:guide pos="2160"/>
      </p:guideLst>
    </p:cSldViewPr>
  </p:notes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8.xml"/><Relationship Id="rId13" Type="http://schemas.openxmlformats.org/officeDocument/2006/relationships/slide" Target="slides/slide3.xml"/><Relationship Id="rId18" Type="http://schemas.openxmlformats.org/officeDocument/2006/relationships/slide" Target="slides/slide8.xml"/><Relationship Id="rId26" Type="http://schemas.openxmlformats.org/officeDocument/2006/relationships/slide" Target="slides/slide16.xml"/><Relationship Id="rId3" Type="http://schemas.openxmlformats.org/officeDocument/2006/relationships/slideMaster" Target="slideMasters/slideMaster3.xml"/><Relationship Id="rId21" Type="http://schemas.openxmlformats.org/officeDocument/2006/relationships/slide" Target="slides/slide11.xml"/><Relationship Id="rId7" Type="http://schemas.openxmlformats.org/officeDocument/2006/relationships/slideMaster" Target="slideMasters/slideMaster7.xml"/><Relationship Id="rId12" Type="http://schemas.openxmlformats.org/officeDocument/2006/relationships/slide" Target="slides/slide2.xml"/><Relationship Id="rId17" Type="http://schemas.openxmlformats.org/officeDocument/2006/relationships/slide" Target="slides/slide7.xml"/><Relationship Id="rId25" Type="http://schemas.openxmlformats.org/officeDocument/2006/relationships/slide" Target="slides/slide15.xml"/><Relationship Id="rId33"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6.xml"/><Relationship Id="rId20" Type="http://schemas.openxmlformats.org/officeDocument/2006/relationships/slide" Target="slides/slide10.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1.xml"/><Relationship Id="rId24" Type="http://schemas.openxmlformats.org/officeDocument/2006/relationships/slide" Target="slides/slide14.xml"/><Relationship Id="rId32" Type="http://schemas.openxmlformats.org/officeDocument/2006/relationships/theme" Target="theme/theme1.xml"/><Relationship Id="rId5" Type="http://schemas.openxmlformats.org/officeDocument/2006/relationships/slideMaster" Target="slideMasters/slideMaster5.xml"/><Relationship Id="rId15" Type="http://schemas.openxmlformats.org/officeDocument/2006/relationships/slide" Target="slides/slide5.xml"/><Relationship Id="rId23" Type="http://schemas.openxmlformats.org/officeDocument/2006/relationships/slide" Target="slides/slide13.xml"/><Relationship Id="rId28" Type="http://schemas.openxmlformats.org/officeDocument/2006/relationships/slide" Target="slides/slide18.xml"/><Relationship Id="rId10" Type="http://schemas.openxmlformats.org/officeDocument/2006/relationships/slideMaster" Target="slideMasters/slideMaster10.xml"/><Relationship Id="rId19" Type="http://schemas.openxmlformats.org/officeDocument/2006/relationships/slide" Target="slides/slide9.xml"/><Relationship Id="rId31" Type="http://schemas.openxmlformats.org/officeDocument/2006/relationships/viewProps" Target="viewProps.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 Target="slides/slide4.xml"/><Relationship Id="rId22" Type="http://schemas.openxmlformats.org/officeDocument/2006/relationships/slide" Target="slides/slide12.xml"/><Relationship Id="rId27" Type="http://schemas.openxmlformats.org/officeDocument/2006/relationships/slide" Target="slides/slide17.xml"/><Relationship Id="rId30"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1.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451D2EC-50D5-48D8-8C20-8CA19BB4CAA2}" type="datetimeFigureOut">
              <a:rPr lang="ru-RU" smtClean="0"/>
              <a:pPr/>
              <a:t>10.09.2010</a:t>
            </a:fld>
            <a:endParaRPr lang="ru-RU"/>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DF2777D-500F-473A-A973-36A3146EB37A}" type="slidenum">
              <a:rPr lang="ru-RU" smtClean="0"/>
              <a:pPr/>
              <a:t>‹#›</a:t>
            </a:fld>
            <a:endParaRPr lang="ru-RU"/>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a:p>
        </p:txBody>
      </p:sp>
      <p:sp>
        <p:nvSpPr>
          <p:cNvPr id="4" name="Номер слайда 3"/>
          <p:cNvSpPr>
            <a:spLocks noGrp="1"/>
          </p:cNvSpPr>
          <p:nvPr>
            <p:ph type="sldNum" sz="quarter" idx="10"/>
          </p:nvPr>
        </p:nvSpPr>
        <p:spPr/>
        <p:txBody>
          <a:bodyPr/>
          <a:lstStyle/>
          <a:p>
            <a:fld id="{2DF2777D-500F-473A-A973-36A3146EB37A}" type="slidenum">
              <a:rPr lang="ru-RU" smtClean="0"/>
              <a:pPr/>
              <a:t>6</a:t>
            </a:fld>
            <a:endParaRPr lang="ru-RU"/>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a:p>
        </p:txBody>
      </p:sp>
      <p:sp>
        <p:nvSpPr>
          <p:cNvPr id="4" name="Номер слайда 3"/>
          <p:cNvSpPr>
            <a:spLocks noGrp="1"/>
          </p:cNvSpPr>
          <p:nvPr>
            <p:ph type="sldNum" sz="quarter" idx="10"/>
          </p:nvPr>
        </p:nvSpPr>
        <p:spPr/>
        <p:txBody>
          <a:bodyPr/>
          <a:lstStyle/>
          <a:p>
            <a:fld id="{2DF2777D-500F-473A-A973-36A3146EB37A}" type="slidenum">
              <a:rPr lang="ru-RU" smtClean="0"/>
              <a:pPr/>
              <a:t>10</a:t>
            </a:fld>
            <a:endParaRPr lang="ru-RU"/>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sp>
        <p:nvSpPr>
          <p:cNvPr id="23" name="Прямоугольник 22"/>
          <p:cNvSpPr/>
          <p:nvPr/>
        </p:nvSpPr>
        <p:spPr>
          <a:xfrm flipV="1">
            <a:off x="5410183" y="3810001"/>
            <a:ext cx="3733819" cy="9108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4" name="Прямоугольник 23"/>
          <p:cNvSpPr/>
          <p:nvPr/>
        </p:nvSpPr>
        <p:spPr>
          <a:xfrm flipV="1">
            <a:off x="5410201" y="3897010"/>
            <a:ext cx="3733801" cy="192024"/>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5" name="Прямоугольник 24"/>
          <p:cNvSpPr/>
          <p:nvPr/>
        </p:nvSpPr>
        <p:spPr>
          <a:xfrm flipV="1">
            <a:off x="5410201" y="4115167"/>
            <a:ext cx="3733801" cy="9144"/>
          </a:xfrm>
          <a:prstGeom prst="rect">
            <a:avLst/>
          </a:prstGeom>
          <a:solidFill>
            <a:schemeClr val="accent2">
              <a:alpha val="65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6" name="Прямоугольник 25"/>
          <p:cNvSpPr/>
          <p:nvPr/>
        </p:nvSpPr>
        <p:spPr>
          <a:xfrm flipV="1">
            <a:off x="5410200" y="4164403"/>
            <a:ext cx="1965960" cy="18288"/>
          </a:xfrm>
          <a:prstGeom prst="rect">
            <a:avLst/>
          </a:prstGeom>
          <a:solidFill>
            <a:schemeClr val="accent2">
              <a:alpha val="6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7" name="Прямоугольник 26"/>
          <p:cNvSpPr/>
          <p:nvPr/>
        </p:nvSpPr>
        <p:spPr>
          <a:xfrm flipV="1">
            <a:off x="5410200" y="4199572"/>
            <a:ext cx="1965960" cy="9144"/>
          </a:xfrm>
          <a:prstGeom prst="rect">
            <a:avLst/>
          </a:prstGeom>
          <a:solidFill>
            <a:schemeClr val="accent2">
              <a:alpha val="65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0" name="Скругленный прямоугольник 29"/>
          <p:cNvSpPr/>
          <p:nvPr/>
        </p:nvSpPr>
        <p:spPr bwMode="white">
          <a:xfrm>
            <a:off x="5410200" y="3962400"/>
            <a:ext cx="3063240" cy="27432"/>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1" name="Скругленный прямоугольник 30"/>
          <p:cNvSpPr/>
          <p:nvPr/>
        </p:nvSpPr>
        <p:spPr bwMode="white">
          <a:xfrm>
            <a:off x="7376507" y="4060983"/>
            <a:ext cx="1600200" cy="36576"/>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7" name="Прямоугольник 6"/>
          <p:cNvSpPr/>
          <p:nvPr/>
        </p:nvSpPr>
        <p:spPr>
          <a:xfrm>
            <a:off x="1" y="3649662"/>
            <a:ext cx="9144000" cy="244170"/>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Прямоугольник 9"/>
          <p:cNvSpPr/>
          <p:nvPr/>
        </p:nvSpPr>
        <p:spPr>
          <a:xfrm>
            <a:off x="1" y="3675528"/>
            <a:ext cx="9144001" cy="14067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Прямоугольник 10"/>
          <p:cNvSpPr/>
          <p:nvPr/>
        </p:nvSpPr>
        <p:spPr>
          <a:xfrm flipV="1">
            <a:off x="6414051" y="3643090"/>
            <a:ext cx="2729951" cy="248432"/>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9" name="Прямоугольник 18"/>
          <p:cNvSpPr/>
          <p:nvPr/>
        </p:nvSpPr>
        <p:spPr>
          <a:xfrm>
            <a:off x="0" y="0"/>
            <a:ext cx="9144000" cy="3701700"/>
          </a:xfrm>
          <a:prstGeom prst="rect">
            <a:avLst/>
          </a:prstGeom>
          <a:solidFill>
            <a:schemeClr val="tx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Заголовок 7"/>
          <p:cNvSpPr>
            <a:spLocks noGrp="1"/>
          </p:cNvSpPr>
          <p:nvPr>
            <p:ph type="ctrTitle"/>
          </p:nvPr>
        </p:nvSpPr>
        <p:spPr>
          <a:xfrm>
            <a:off x="457200" y="2401888"/>
            <a:ext cx="8458200" cy="1470025"/>
          </a:xfrm>
        </p:spPr>
        <p:txBody>
          <a:bodyPr anchor="b"/>
          <a:lstStyle>
            <a:lvl1pPr>
              <a:defRPr sz="4400">
                <a:solidFill>
                  <a:schemeClr val="bg1"/>
                </a:solidFill>
              </a:defRPr>
            </a:lvl1pPr>
          </a:lstStyle>
          <a:p>
            <a:r>
              <a:rPr kumimoji="0" lang="ru-RU" smtClean="0"/>
              <a:t>Образец заголовка</a:t>
            </a:r>
            <a:endParaRPr kumimoji="0" lang="en-US"/>
          </a:p>
        </p:txBody>
      </p:sp>
      <p:sp>
        <p:nvSpPr>
          <p:cNvPr id="9" name="Подзаголовок 8"/>
          <p:cNvSpPr>
            <a:spLocks noGrp="1"/>
          </p:cNvSpPr>
          <p:nvPr>
            <p:ph type="subTitle" idx="1"/>
          </p:nvPr>
        </p:nvSpPr>
        <p:spPr>
          <a:xfrm>
            <a:off x="457200" y="3899938"/>
            <a:ext cx="4953000" cy="1752600"/>
          </a:xfrm>
        </p:spPr>
        <p:txBody>
          <a:bodyPr/>
          <a:lstStyle>
            <a:lvl1pPr marL="64008" indent="0" algn="l">
              <a:buNone/>
              <a:defRPr sz="240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ru-RU" smtClean="0"/>
              <a:t>Образец подзаголовка</a:t>
            </a:r>
            <a:endParaRPr kumimoji="0" lang="en-US"/>
          </a:p>
        </p:txBody>
      </p:sp>
      <p:sp>
        <p:nvSpPr>
          <p:cNvPr id="28" name="Дата 27"/>
          <p:cNvSpPr>
            <a:spLocks noGrp="1"/>
          </p:cNvSpPr>
          <p:nvPr>
            <p:ph type="dt" sz="half" idx="10"/>
          </p:nvPr>
        </p:nvSpPr>
        <p:spPr>
          <a:xfrm>
            <a:off x="6705600" y="4206240"/>
            <a:ext cx="960120" cy="457200"/>
          </a:xfrm>
        </p:spPr>
        <p:txBody>
          <a:bodyPr/>
          <a:lstStyle/>
          <a:p>
            <a:fld id="{913DA294-0F57-4EAE-94C8-07610F173923}" type="datetimeFigureOut">
              <a:rPr lang="ru-RU" smtClean="0"/>
              <a:pPr/>
              <a:t>10.09.2010</a:t>
            </a:fld>
            <a:endParaRPr lang="ru-RU"/>
          </a:p>
        </p:txBody>
      </p:sp>
      <p:sp>
        <p:nvSpPr>
          <p:cNvPr id="17" name="Нижний колонтитул 16"/>
          <p:cNvSpPr>
            <a:spLocks noGrp="1"/>
          </p:cNvSpPr>
          <p:nvPr>
            <p:ph type="ftr" sz="quarter" idx="11"/>
          </p:nvPr>
        </p:nvSpPr>
        <p:spPr>
          <a:xfrm>
            <a:off x="5410200" y="4205288"/>
            <a:ext cx="1295400" cy="457200"/>
          </a:xfrm>
        </p:spPr>
        <p:txBody>
          <a:bodyPr/>
          <a:lstStyle/>
          <a:p>
            <a:endParaRPr lang="ru-RU"/>
          </a:p>
        </p:txBody>
      </p:sp>
      <p:sp>
        <p:nvSpPr>
          <p:cNvPr id="29" name="Номер слайда 28"/>
          <p:cNvSpPr>
            <a:spLocks noGrp="1"/>
          </p:cNvSpPr>
          <p:nvPr>
            <p:ph type="sldNum" sz="quarter" idx="12"/>
          </p:nvPr>
        </p:nvSpPr>
        <p:spPr>
          <a:xfrm>
            <a:off x="8320088" y="1136"/>
            <a:ext cx="747712" cy="365760"/>
          </a:xfrm>
        </p:spPr>
        <p:txBody>
          <a:bodyPr/>
          <a:lstStyle>
            <a:lvl1pPr algn="r">
              <a:defRPr sz="1800">
                <a:solidFill>
                  <a:schemeClr val="bg1"/>
                </a:solidFill>
              </a:defRPr>
            </a:lvl1pPr>
          </a:lstStyle>
          <a:p>
            <a:fld id="{24EC4319-9067-49FE-986F-547FEB7AA53D}" type="slidenum">
              <a:rPr lang="ru-RU" smtClean="0"/>
              <a:pPr/>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913DA294-0F57-4EAE-94C8-07610F173923}" type="datetimeFigureOut">
              <a:rPr lang="ru-RU" smtClean="0"/>
              <a:pPr/>
              <a:t>10.09.2010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24EC4319-9067-49FE-986F-547FEB7AA53D}" type="slidenum">
              <a:rPr lang="ru-RU" smtClean="0"/>
              <a:pPr/>
              <a:t>‹#›</a:t>
            </a:fld>
            <a:endParaRPr lang="ru-RU"/>
          </a:p>
        </p:txBody>
      </p:sp>
    </p:spTree>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sp>
        <p:nvSpPr>
          <p:cNvPr id="15" name="Скругленный прямоугольник 14"/>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0" name="Скругленный прямоугольник 9"/>
          <p:cNvSpPr/>
          <p:nvPr/>
        </p:nvSpPr>
        <p:spPr>
          <a:xfrm>
            <a:off x="418596" y="434162"/>
            <a:ext cx="8306809" cy="3108960"/>
          </a:xfrm>
          <a:prstGeom prst="roundRect">
            <a:avLst>
              <a:gd name="adj" fmla="val 4578"/>
            </a:avLst>
          </a:prstGeom>
          <a:gradFill rotWithShape="1">
            <a:gsLst>
              <a:gs pos="0">
                <a:schemeClr val="bg1">
                  <a:tint val="75000"/>
                  <a:satMod val="150000"/>
                </a:schemeClr>
              </a:gs>
              <a:gs pos="55000">
                <a:schemeClr val="bg1">
                  <a:shade val="75000"/>
                  <a:satMod val="100000"/>
                </a:schemeClr>
              </a:gs>
              <a:gs pos="100000">
                <a:schemeClr val="bg1">
                  <a:shade val="35000"/>
                  <a:satMod val="100000"/>
                </a:schemeClr>
              </a:gs>
            </a:gsLst>
            <a:path path="circle">
              <a:fillToRect l="50000" t="175000" r="50000" b="-75000"/>
            </a:path>
          </a:gra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5" name="Заголовок 4"/>
          <p:cNvSpPr>
            <a:spLocks noGrp="1"/>
          </p:cNvSpPr>
          <p:nvPr>
            <p:ph type="ctrTitle"/>
          </p:nvPr>
        </p:nvSpPr>
        <p:spPr>
          <a:xfrm>
            <a:off x="722376" y="1820206"/>
            <a:ext cx="7772400" cy="1828800"/>
          </a:xfrm>
        </p:spPr>
        <p:txBody>
          <a:bodyPr lIns="45720" rIns="45720" bIns="45720"/>
          <a:lstStyle>
            <a:lvl1pPr algn="r">
              <a:defRPr sz="4500" b="1">
                <a:solidFill>
                  <a:schemeClr val="accent1">
                    <a:tint val="88000"/>
                    <a:satMod val="150000"/>
                  </a:schemeClr>
                </a:solidFill>
                <a:effectLst>
                  <a:outerShdw blurRad="53975" dist="22860" dir="5400000" algn="tl" rotWithShape="0">
                    <a:srgbClr val="000000">
                      <a:alpha val="55000"/>
                    </a:srgbClr>
                  </a:outerShdw>
                </a:effectLst>
              </a:defRPr>
            </a:lvl1pPr>
            <a:extLst/>
          </a:lstStyle>
          <a:p>
            <a:r>
              <a:rPr kumimoji="0" lang="ru-RU" smtClean="0"/>
              <a:t>Образец заголовка</a:t>
            </a:r>
            <a:endParaRPr kumimoji="0" lang="en-US"/>
          </a:p>
        </p:txBody>
      </p:sp>
      <p:sp>
        <p:nvSpPr>
          <p:cNvPr id="20" name="Подзаголовок 19"/>
          <p:cNvSpPr>
            <a:spLocks noGrp="1"/>
          </p:cNvSpPr>
          <p:nvPr>
            <p:ph type="subTitle" idx="1"/>
          </p:nvPr>
        </p:nvSpPr>
        <p:spPr>
          <a:xfrm>
            <a:off x="722376" y="3685032"/>
            <a:ext cx="7772400" cy="914400"/>
          </a:xfrm>
        </p:spPr>
        <p:txBody>
          <a:bodyPr lIns="182880" tIns="0"/>
          <a:lstStyle>
            <a:lvl1pPr marL="36576" indent="0" algn="r">
              <a:spcBef>
                <a:spcPts val="0"/>
              </a:spcBef>
              <a:buNone/>
              <a:defRPr sz="2000">
                <a:solidFill>
                  <a:schemeClr val="bg2">
                    <a:shade val="2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ru-RU" smtClean="0"/>
              <a:t>Образец подзаголовка</a:t>
            </a:r>
            <a:endParaRPr kumimoji="0" lang="en-US"/>
          </a:p>
        </p:txBody>
      </p:sp>
      <p:sp>
        <p:nvSpPr>
          <p:cNvPr id="19" name="Дата 18"/>
          <p:cNvSpPr>
            <a:spLocks noGrp="1"/>
          </p:cNvSpPr>
          <p:nvPr>
            <p:ph type="dt" sz="half" idx="10"/>
          </p:nvPr>
        </p:nvSpPr>
        <p:spPr/>
        <p:txBody>
          <a:bodyPr/>
          <a:lstStyle>
            <a:extLst/>
          </a:lstStyle>
          <a:p>
            <a:fld id="{913DA294-0F57-4EAE-94C8-07610F173923}" type="datetimeFigureOut">
              <a:rPr lang="ru-RU" smtClean="0"/>
              <a:pPr/>
              <a:t>10.09.2010</a:t>
            </a:fld>
            <a:endParaRPr lang="ru-RU"/>
          </a:p>
        </p:txBody>
      </p:sp>
      <p:sp>
        <p:nvSpPr>
          <p:cNvPr id="8" name="Нижний колонтитул 7"/>
          <p:cNvSpPr>
            <a:spLocks noGrp="1"/>
          </p:cNvSpPr>
          <p:nvPr>
            <p:ph type="ftr" sz="quarter" idx="11"/>
          </p:nvPr>
        </p:nvSpPr>
        <p:spPr/>
        <p:txBody>
          <a:bodyPr/>
          <a:lstStyle>
            <a:extLst/>
          </a:lstStyle>
          <a:p>
            <a:endParaRPr lang="ru-RU"/>
          </a:p>
        </p:txBody>
      </p:sp>
      <p:sp>
        <p:nvSpPr>
          <p:cNvPr id="11" name="Номер слайда 10"/>
          <p:cNvSpPr>
            <a:spLocks noGrp="1"/>
          </p:cNvSpPr>
          <p:nvPr>
            <p:ph type="sldNum" sz="quarter" idx="12"/>
          </p:nvPr>
        </p:nvSpPr>
        <p:spPr/>
        <p:txBody>
          <a:bodyPr/>
          <a:lstStyle>
            <a:extLst/>
          </a:lstStyle>
          <a:p>
            <a:fld id="{24EC4319-9067-49FE-986F-547FEB7AA53D}" type="slidenum">
              <a:rPr lang="ru-RU" smtClean="0"/>
              <a:pPr/>
              <a:t>‹#›</a:t>
            </a:fld>
            <a:endParaRPr lang="ru-RU"/>
          </a:p>
        </p:txBody>
      </p:sp>
    </p:spTree>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02920" y="4983480"/>
            <a:ext cx="8183880" cy="1051560"/>
          </a:xfrm>
        </p:spPr>
        <p:txBody>
          <a:bodyPr/>
          <a:lstStyle>
            <a:extLst/>
          </a:lstStyle>
          <a:p>
            <a:r>
              <a:rPr kumimoji="0" lang="ru-RU" smtClean="0"/>
              <a:t>Образец заголовка</a:t>
            </a:r>
            <a:endParaRPr kumimoji="0" lang="en-US"/>
          </a:p>
        </p:txBody>
      </p:sp>
      <p:sp>
        <p:nvSpPr>
          <p:cNvPr id="3" name="Содержимое 2"/>
          <p:cNvSpPr>
            <a:spLocks noGrp="1"/>
          </p:cNvSpPr>
          <p:nvPr>
            <p:ph idx="1"/>
          </p:nvPr>
        </p:nvSpPr>
        <p:spPr>
          <a:xfrm>
            <a:off x="502920" y="530352"/>
            <a:ext cx="8183880" cy="4187952"/>
          </a:xfrm>
        </p:spPr>
        <p:txBody>
          <a:bodyPr/>
          <a:lstStyle>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extLst/>
          </a:lstStyle>
          <a:p>
            <a:fld id="{913DA294-0F57-4EAE-94C8-07610F173923}" type="datetimeFigureOut">
              <a:rPr lang="ru-RU" smtClean="0"/>
              <a:pPr/>
              <a:t>10.09.2010</a:t>
            </a:fld>
            <a:endParaRPr lang="ru-RU"/>
          </a:p>
        </p:txBody>
      </p:sp>
      <p:sp>
        <p:nvSpPr>
          <p:cNvPr id="5" name="Нижний колонтитул 4"/>
          <p:cNvSpPr>
            <a:spLocks noGrp="1"/>
          </p:cNvSpPr>
          <p:nvPr>
            <p:ph type="ftr" sz="quarter" idx="11"/>
          </p:nvPr>
        </p:nvSpPr>
        <p:spPr/>
        <p:txBody>
          <a:bodyPr/>
          <a:lstStyle>
            <a:extLst/>
          </a:lstStyle>
          <a:p>
            <a:endParaRPr lang="ru-RU"/>
          </a:p>
        </p:txBody>
      </p:sp>
      <p:sp>
        <p:nvSpPr>
          <p:cNvPr id="6" name="Номер слайда 5"/>
          <p:cNvSpPr>
            <a:spLocks noGrp="1"/>
          </p:cNvSpPr>
          <p:nvPr>
            <p:ph type="sldNum" sz="quarter" idx="12"/>
          </p:nvPr>
        </p:nvSpPr>
        <p:spPr/>
        <p:txBody>
          <a:bodyPr/>
          <a:lstStyle>
            <a:extLst/>
          </a:lstStyle>
          <a:p>
            <a:fld id="{24EC4319-9067-49FE-986F-547FEB7AA53D}" type="slidenum">
              <a:rPr lang="ru-RU" smtClean="0"/>
              <a:pPr/>
              <a:t>‹#›</a:t>
            </a:fld>
            <a:endParaRPr lang="ru-RU"/>
          </a:p>
        </p:txBody>
      </p:sp>
    </p:spTree>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spTree>
      <p:nvGrpSpPr>
        <p:cNvPr id="1" name=""/>
        <p:cNvGrpSpPr/>
        <p:nvPr/>
      </p:nvGrpSpPr>
      <p:grpSpPr>
        <a:xfrm>
          <a:off x="0" y="0"/>
          <a:ext cx="0" cy="0"/>
          <a:chOff x="0" y="0"/>
          <a:chExt cx="0" cy="0"/>
        </a:xfrm>
      </p:grpSpPr>
      <p:sp>
        <p:nvSpPr>
          <p:cNvPr id="14" name="Скругленный прямоугольник 13"/>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1" name="Скругленный прямоугольник 10"/>
          <p:cNvSpPr/>
          <p:nvPr/>
        </p:nvSpPr>
        <p:spPr>
          <a:xfrm>
            <a:off x="418596" y="434162"/>
            <a:ext cx="8306809" cy="4341329"/>
          </a:xfrm>
          <a:prstGeom prst="roundRect">
            <a:avLst>
              <a:gd name="adj" fmla="val 2127"/>
            </a:avLst>
          </a:prstGeom>
          <a:gradFill rotWithShape="1">
            <a:gsLst>
              <a:gs pos="0">
                <a:schemeClr val="bg1">
                  <a:tint val="75000"/>
                  <a:satMod val="150000"/>
                </a:schemeClr>
              </a:gs>
              <a:gs pos="55000">
                <a:schemeClr val="bg1">
                  <a:shade val="75000"/>
                  <a:satMod val="100000"/>
                </a:schemeClr>
              </a:gs>
              <a:gs pos="100000">
                <a:schemeClr val="bg1">
                  <a:shade val="35000"/>
                  <a:satMod val="100000"/>
                </a:schemeClr>
              </a:gs>
            </a:gsLst>
            <a:path path="circle">
              <a:fillToRect l="50000" t="175000" r="50000" b="-75000"/>
            </a:path>
          </a:gra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Заголовок 1"/>
          <p:cNvSpPr>
            <a:spLocks noGrp="1"/>
          </p:cNvSpPr>
          <p:nvPr>
            <p:ph type="title"/>
          </p:nvPr>
        </p:nvSpPr>
        <p:spPr>
          <a:xfrm>
            <a:off x="468344" y="4928616"/>
            <a:ext cx="8183880" cy="676656"/>
          </a:xfrm>
        </p:spPr>
        <p:txBody>
          <a:bodyPr lIns="91440" bIns="0" anchor="b"/>
          <a:lstStyle>
            <a:lvl1pPr algn="l">
              <a:buNone/>
              <a:defRPr sz="3600" b="0" cap="none" baseline="0">
                <a:solidFill>
                  <a:schemeClr val="bg2">
                    <a:shade val="25000"/>
                  </a:schemeClr>
                </a:solidFill>
                <a:effectLst/>
              </a:defRPr>
            </a:lvl1pPr>
            <a:extLst/>
          </a:lstStyle>
          <a:p>
            <a:r>
              <a:rPr kumimoji="0" lang="ru-RU" smtClean="0"/>
              <a:t>Образец заголовка</a:t>
            </a:r>
            <a:endParaRPr kumimoji="0" lang="en-US"/>
          </a:p>
        </p:txBody>
      </p:sp>
      <p:sp>
        <p:nvSpPr>
          <p:cNvPr id="3" name="Текст 2"/>
          <p:cNvSpPr>
            <a:spLocks noGrp="1"/>
          </p:cNvSpPr>
          <p:nvPr>
            <p:ph type="body" idx="1"/>
          </p:nvPr>
        </p:nvSpPr>
        <p:spPr>
          <a:xfrm>
            <a:off x="468344" y="5624484"/>
            <a:ext cx="8183880" cy="420624"/>
          </a:xfrm>
        </p:spPr>
        <p:txBody>
          <a:bodyPr lIns="118872" tIns="0" anchor="t"/>
          <a:lstStyle>
            <a:lvl1pPr marL="0" marR="36576" indent="0" algn="l">
              <a:spcBef>
                <a:spcPts val="0"/>
              </a:spcBef>
              <a:spcAft>
                <a:spcPts val="0"/>
              </a:spcAft>
              <a:buNone/>
              <a:defRPr sz="1800" b="0">
                <a:solidFill>
                  <a:schemeClr val="accent1">
                    <a:shade val="50000"/>
                    <a:satMod val="110000"/>
                  </a:schemeClr>
                </a:solidFill>
                <a:effectLst/>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ru-RU" smtClean="0"/>
              <a:t>Образец текста</a:t>
            </a:r>
          </a:p>
        </p:txBody>
      </p:sp>
      <p:sp>
        <p:nvSpPr>
          <p:cNvPr id="4" name="Дата 3"/>
          <p:cNvSpPr>
            <a:spLocks noGrp="1"/>
          </p:cNvSpPr>
          <p:nvPr>
            <p:ph type="dt" sz="half" idx="10"/>
          </p:nvPr>
        </p:nvSpPr>
        <p:spPr/>
        <p:txBody>
          <a:bodyPr/>
          <a:lstStyle>
            <a:extLst/>
          </a:lstStyle>
          <a:p>
            <a:fld id="{913DA294-0F57-4EAE-94C8-07610F173923}" type="datetimeFigureOut">
              <a:rPr lang="ru-RU" smtClean="0"/>
              <a:pPr/>
              <a:t>10.09.2010</a:t>
            </a:fld>
            <a:endParaRPr lang="ru-RU"/>
          </a:p>
        </p:txBody>
      </p:sp>
      <p:sp>
        <p:nvSpPr>
          <p:cNvPr id="5" name="Нижний колонтитул 4"/>
          <p:cNvSpPr>
            <a:spLocks noGrp="1"/>
          </p:cNvSpPr>
          <p:nvPr>
            <p:ph type="ftr" sz="quarter" idx="11"/>
          </p:nvPr>
        </p:nvSpPr>
        <p:spPr/>
        <p:txBody>
          <a:bodyPr/>
          <a:lstStyle>
            <a:extLst/>
          </a:lstStyle>
          <a:p>
            <a:endParaRPr lang="ru-RU"/>
          </a:p>
        </p:txBody>
      </p:sp>
      <p:sp>
        <p:nvSpPr>
          <p:cNvPr id="6" name="Номер слайда 5"/>
          <p:cNvSpPr>
            <a:spLocks noGrp="1"/>
          </p:cNvSpPr>
          <p:nvPr>
            <p:ph type="sldNum" sz="quarter" idx="12"/>
          </p:nvPr>
        </p:nvSpPr>
        <p:spPr/>
        <p:txBody>
          <a:bodyPr/>
          <a:lstStyle>
            <a:extLst/>
          </a:lstStyle>
          <a:p>
            <a:fld id="{24EC4319-9067-49FE-986F-547FEB7AA53D}" type="slidenum">
              <a:rPr lang="ru-RU" smtClean="0"/>
              <a:pPr/>
              <a:t>‹#›</a:t>
            </a:fld>
            <a:endParaRPr lang="ru-RU"/>
          </a:p>
        </p:txBody>
      </p:sp>
    </p:spTree>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extLst/>
          </a:lstStyle>
          <a:p>
            <a:r>
              <a:rPr kumimoji="0" lang="ru-RU" smtClean="0"/>
              <a:t>Образец заголовка</a:t>
            </a:r>
            <a:endParaRPr kumimoji="0" lang="en-US"/>
          </a:p>
        </p:txBody>
      </p:sp>
      <p:sp>
        <p:nvSpPr>
          <p:cNvPr id="3" name="Содержимое 2"/>
          <p:cNvSpPr>
            <a:spLocks noGrp="1"/>
          </p:cNvSpPr>
          <p:nvPr>
            <p:ph sz="half" idx="1"/>
          </p:nvPr>
        </p:nvSpPr>
        <p:spPr>
          <a:xfrm>
            <a:off x="514352" y="530352"/>
            <a:ext cx="3931920" cy="4389120"/>
          </a:xfrm>
        </p:spPr>
        <p:txBody>
          <a:bodyPr/>
          <a:lstStyle>
            <a:lvl1pPr>
              <a:defRPr sz="2600"/>
            </a:lvl1pPr>
            <a:lvl2pPr>
              <a:defRPr sz="2200"/>
            </a:lvl2pPr>
            <a:lvl3pPr>
              <a:defRPr sz="2000"/>
            </a:lvl3pPr>
            <a:lvl4pPr>
              <a:defRPr sz="1800"/>
            </a:lvl4pPr>
            <a:lvl5pPr>
              <a:defRPr sz="18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Содержимое 3"/>
          <p:cNvSpPr>
            <a:spLocks noGrp="1"/>
          </p:cNvSpPr>
          <p:nvPr>
            <p:ph sz="half" idx="2"/>
          </p:nvPr>
        </p:nvSpPr>
        <p:spPr>
          <a:xfrm>
            <a:off x="4755360" y="530352"/>
            <a:ext cx="3931920" cy="4389120"/>
          </a:xfrm>
        </p:spPr>
        <p:txBody>
          <a:bodyPr/>
          <a:lstStyle>
            <a:lvl1pPr>
              <a:defRPr sz="2600"/>
            </a:lvl1pPr>
            <a:lvl2pPr>
              <a:defRPr sz="2200"/>
            </a:lvl2pPr>
            <a:lvl3pPr>
              <a:defRPr sz="2000"/>
            </a:lvl3pPr>
            <a:lvl4pPr>
              <a:defRPr sz="1800"/>
            </a:lvl4pPr>
            <a:lvl5pPr>
              <a:defRPr sz="18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extLst/>
          </a:lstStyle>
          <a:p>
            <a:fld id="{913DA294-0F57-4EAE-94C8-07610F173923}" type="datetimeFigureOut">
              <a:rPr lang="ru-RU" smtClean="0"/>
              <a:pPr/>
              <a:t>10.09.2010</a:t>
            </a:fld>
            <a:endParaRPr lang="ru-RU"/>
          </a:p>
        </p:txBody>
      </p:sp>
      <p:sp>
        <p:nvSpPr>
          <p:cNvPr id="6" name="Нижний колонтитул 5"/>
          <p:cNvSpPr>
            <a:spLocks noGrp="1"/>
          </p:cNvSpPr>
          <p:nvPr>
            <p:ph type="ftr" sz="quarter" idx="11"/>
          </p:nvPr>
        </p:nvSpPr>
        <p:spPr/>
        <p:txBody>
          <a:bodyPr/>
          <a:lstStyle>
            <a:extLst/>
          </a:lstStyle>
          <a:p>
            <a:endParaRPr lang="ru-RU"/>
          </a:p>
        </p:txBody>
      </p:sp>
      <p:sp>
        <p:nvSpPr>
          <p:cNvPr id="7" name="Номер слайда 6"/>
          <p:cNvSpPr>
            <a:spLocks noGrp="1"/>
          </p:cNvSpPr>
          <p:nvPr>
            <p:ph type="sldNum" sz="quarter" idx="12"/>
          </p:nvPr>
        </p:nvSpPr>
        <p:spPr/>
        <p:txBody>
          <a:bodyPr/>
          <a:lstStyle>
            <a:extLst/>
          </a:lstStyle>
          <a:p>
            <a:fld id="{24EC4319-9067-49FE-986F-547FEB7AA53D}" type="slidenum">
              <a:rPr lang="ru-RU" smtClean="0"/>
              <a:pPr/>
              <a:t>‹#›</a:t>
            </a:fld>
            <a:endParaRPr lang="ru-RU"/>
          </a:p>
        </p:txBody>
      </p:sp>
    </p:spTree>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02920" y="4983480"/>
            <a:ext cx="8183880" cy="1051560"/>
          </a:xfrm>
        </p:spPr>
        <p:txBody>
          <a:bodyPr anchor="b"/>
          <a:lstStyle>
            <a:lvl1pPr>
              <a:defRPr b="1"/>
            </a:lvl1pPr>
            <a:extLst/>
          </a:lstStyle>
          <a:p>
            <a:r>
              <a:rPr kumimoji="0" lang="ru-RU" smtClean="0"/>
              <a:t>Образец заголовка</a:t>
            </a:r>
            <a:endParaRPr kumimoji="0" lang="en-US"/>
          </a:p>
        </p:txBody>
      </p:sp>
      <p:sp>
        <p:nvSpPr>
          <p:cNvPr id="3" name="Текст 2"/>
          <p:cNvSpPr>
            <a:spLocks noGrp="1"/>
          </p:cNvSpPr>
          <p:nvPr>
            <p:ph type="body" idx="1"/>
          </p:nvPr>
        </p:nvSpPr>
        <p:spPr>
          <a:xfrm>
            <a:off x="607224" y="579438"/>
            <a:ext cx="3931920" cy="792162"/>
          </a:xfrm>
        </p:spPr>
        <p:txBody>
          <a:bodyPr lIns="146304" anchor="ctr"/>
          <a:lstStyle>
            <a:lvl1pPr marL="0" indent="0" algn="l">
              <a:buNone/>
              <a:defRPr sz="2400" b="1">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ru-RU" smtClean="0"/>
              <a:t>Образец текста</a:t>
            </a:r>
          </a:p>
        </p:txBody>
      </p:sp>
      <p:sp>
        <p:nvSpPr>
          <p:cNvPr id="4" name="Текст 3"/>
          <p:cNvSpPr>
            <a:spLocks noGrp="1"/>
          </p:cNvSpPr>
          <p:nvPr>
            <p:ph type="body" sz="half" idx="3"/>
          </p:nvPr>
        </p:nvSpPr>
        <p:spPr>
          <a:xfrm>
            <a:off x="4652169" y="579438"/>
            <a:ext cx="3931920" cy="792162"/>
          </a:xfrm>
        </p:spPr>
        <p:txBody>
          <a:bodyPr lIns="137160" anchor="ctr"/>
          <a:lstStyle>
            <a:lvl1pPr marL="0" indent="0" algn="l">
              <a:buNone/>
              <a:defRPr sz="2400" b="1">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ru-RU" smtClean="0"/>
              <a:t>Образец текста</a:t>
            </a:r>
          </a:p>
        </p:txBody>
      </p:sp>
      <p:sp>
        <p:nvSpPr>
          <p:cNvPr id="5" name="Содержимое 4"/>
          <p:cNvSpPr>
            <a:spLocks noGrp="1"/>
          </p:cNvSpPr>
          <p:nvPr>
            <p:ph sz="quarter" idx="2"/>
          </p:nvPr>
        </p:nvSpPr>
        <p:spPr>
          <a:xfrm>
            <a:off x="607224" y="1447800"/>
            <a:ext cx="3931920" cy="3489960"/>
          </a:xfrm>
        </p:spPr>
        <p:txBody>
          <a:bodyPr anchor="t"/>
          <a:lstStyle>
            <a:lvl1pPr algn="l">
              <a:defRPr sz="2400"/>
            </a:lvl1pPr>
            <a:lvl2pPr algn="l">
              <a:defRPr sz="2000"/>
            </a:lvl2pPr>
            <a:lvl3pPr algn="l">
              <a:defRPr sz="1800"/>
            </a:lvl3pPr>
            <a:lvl4pPr algn="l">
              <a:defRPr sz="1600"/>
            </a:lvl4pPr>
            <a:lvl5pPr algn="l">
              <a:defRPr sz="16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6" name="Содержимое 5"/>
          <p:cNvSpPr>
            <a:spLocks noGrp="1"/>
          </p:cNvSpPr>
          <p:nvPr>
            <p:ph sz="quarter" idx="4"/>
          </p:nvPr>
        </p:nvSpPr>
        <p:spPr>
          <a:xfrm>
            <a:off x="4652169" y="1447800"/>
            <a:ext cx="3931920" cy="3489960"/>
          </a:xfrm>
        </p:spPr>
        <p:txBody>
          <a:bodyPr anchor="t"/>
          <a:lstStyle>
            <a:lvl1pPr algn="l">
              <a:defRPr sz="2400"/>
            </a:lvl1pPr>
            <a:lvl2pPr algn="l">
              <a:defRPr sz="2000"/>
            </a:lvl2pPr>
            <a:lvl3pPr algn="l">
              <a:defRPr sz="1800"/>
            </a:lvl3pPr>
            <a:lvl4pPr algn="l">
              <a:defRPr sz="1600"/>
            </a:lvl4pPr>
            <a:lvl5pPr algn="l">
              <a:defRPr sz="16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7" name="Дата 6"/>
          <p:cNvSpPr>
            <a:spLocks noGrp="1"/>
          </p:cNvSpPr>
          <p:nvPr>
            <p:ph type="dt" sz="half" idx="10"/>
          </p:nvPr>
        </p:nvSpPr>
        <p:spPr/>
        <p:txBody>
          <a:bodyPr/>
          <a:lstStyle>
            <a:extLst/>
          </a:lstStyle>
          <a:p>
            <a:fld id="{913DA294-0F57-4EAE-94C8-07610F173923}" type="datetimeFigureOut">
              <a:rPr lang="ru-RU" smtClean="0"/>
              <a:pPr/>
              <a:t>10.09.2010</a:t>
            </a:fld>
            <a:endParaRPr lang="ru-RU"/>
          </a:p>
        </p:txBody>
      </p:sp>
      <p:sp>
        <p:nvSpPr>
          <p:cNvPr id="8" name="Нижний колонтитул 7"/>
          <p:cNvSpPr>
            <a:spLocks noGrp="1"/>
          </p:cNvSpPr>
          <p:nvPr>
            <p:ph type="ftr" sz="quarter" idx="11"/>
          </p:nvPr>
        </p:nvSpPr>
        <p:spPr/>
        <p:txBody>
          <a:bodyPr/>
          <a:lstStyle>
            <a:extLst/>
          </a:lstStyle>
          <a:p>
            <a:endParaRPr lang="ru-RU"/>
          </a:p>
        </p:txBody>
      </p:sp>
      <p:sp>
        <p:nvSpPr>
          <p:cNvPr id="9" name="Номер слайда 8"/>
          <p:cNvSpPr>
            <a:spLocks noGrp="1"/>
          </p:cNvSpPr>
          <p:nvPr>
            <p:ph type="sldNum" sz="quarter" idx="12"/>
          </p:nvPr>
        </p:nvSpPr>
        <p:spPr/>
        <p:txBody>
          <a:bodyPr/>
          <a:lstStyle>
            <a:extLst/>
          </a:lstStyle>
          <a:p>
            <a:fld id="{24EC4319-9067-49FE-986F-547FEB7AA53D}" type="slidenum">
              <a:rPr lang="ru-RU" smtClean="0"/>
              <a:pPr/>
              <a:t>‹#›</a:t>
            </a:fld>
            <a:endParaRPr lang="ru-RU"/>
          </a:p>
        </p:txBody>
      </p:sp>
    </p:spTree>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extLst/>
          </a:lstStyle>
          <a:p>
            <a:r>
              <a:rPr kumimoji="0" lang="ru-RU" smtClean="0"/>
              <a:t>Образец заголовка</a:t>
            </a:r>
            <a:endParaRPr kumimoji="0" lang="en-US"/>
          </a:p>
        </p:txBody>
      </p:sp>
      <p:sp>
        <p:nvSpPr>
          <p:cNvPr id="3" name="Дата 2"/>
          <p:cNvSpPr>
            <a:spLocks noGrp="1"/>
          </p:cNvSpPr>
          <p:nvPr>
            <p:ph type="dt" sz="half" idx="10"/>
          </p:nvPr>
        </p:nvSpPr>
        <p:spPr/>
        <p:txBody>
          <a:bodyPr/>
          <a:lstStyle>
            <a:extLst/>
          </a:lstStyle>
          <a:p>
            <a:fld id="{913DA294-0F57-4EAE-94C8-07610F173923}" type="datetimeFigureOut">
              <a:rPr lang="ru-RU" smtClean="0"/>
              <a:pPr/>
              <a:t>10.09.2010</a:t>
            </a:fld>
            <a:endParaRPr lang="ru-RU"/>
          </a:p>
        </p:txBody>
      </p:sp>
      <p:sp>
        <p:nvSpPr>
          <p:cNvPr id="4" name="Нижний колонтитул 3"/>
          <p:cNvSpPr>
            <a:spLocks noGrp="1"/>
          </p:cNvSpPr>
          <p:nvPr>
            <p:ph type="ftr" sz="quarter" idx="11"/>
          </p:nvPr>
        </p:nvSpPr>
        <p:spPr/>
        <p:txBody>
          <a:bodyPr/>
          <a:lstStyle>
            <a:extLst/>
          </a:lstStyle>
          <a:p>
            <a:endParaRPr lang="ru-RU"/>
          </a:p>
        </p:txBody>
      </p:sp>
      <p:sp>
        <p:nvSpPr>
          <p:cNvPr id="5" name="Номер слайда 4"/>
          <p:cNvSpPr>
            <a:spLocks noGrp="1"/>
          </p:cNvSpPr>
          <p:nvPr>
            <p:ph type="sldNum" sz="quarter" idx="12"/>
          </p:nvPr>
        </p:nvSpPr>
        <p:spPr/>
        <p:txBody>
          <a:bodyPr/>
          <a:lstStyle>
            <a:extLst/>
          </a:lstStyle>
          <a:p>
            <a:fld id="{24EC4319-9067-49FE-986F-547FEB7AA53D}" type="slidenum">
              <a:rPr lang="ru-RU" smtClean="0"/>
              <a:pPr/>
              <a:t>‹#›</a:t>
            </a:fld>
            <a:endParaRPr lang="ru-RU"/>
          </a:p>
        </p:txBody>
      </p:sp>
    </p:spTree>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showMasterSp="0" type="blank" preserve="1">
  <p:cSld name="Пустой слайд">
    <p:spTree>
      <p:nvGrpSpPr>
        <p:cNvPr id="1" name=""/>
        <p:cNvGrpSpPr/>
        <p:nvPr/>
      </p:nvGrpSpPr>
      <p:grpSpPr>
        <a:xfrm>
          <a:off x="0" y="0"/>
          <a:ext cx="0" cy="0"/>
          <a:chOff x="0" y="0"/>
          <a:chExt cx="0" cy="0"/>
        </a:xfrm>
      </p:grpSpPr>
      <p:sp>
        <p:nvSpPr>
          <p:cNvPr id="7" name="Скругленный прямоугольник 6"/>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Дата 1"/>
          <p:cNvSpPr>
            <a:spLocks noGrp="1"/>
          </p:cNvSpPr>
          <p:nvPr>
            <p:ph type="dt" sz="half" idx="10"/>
          </p:nvPr>
        </p:nvSpPr>
        <p:spPr/>
        <p:txBody>
          <a:bodyPr/>
          <a:lstStyle>
            <a:extLst/>
          </a:lstStyle>
          <a:p>
            <a:fld id="{913DA294-0F57-4EAE-94C8-07610F173923}" type="datetimeFigureOut">
              <a:rPr lang="ru-RU" smtClean="0"/>
              <a:pPr/>
              <a:t>10.09.2010</a:t>
            </a:fld>
            <a:endParaRPr lang="ru-RU"/>
          </a:p>
        </p:txBody>
      </p:sp>
      <p:sp>
        <p:nvSpPr>
          <p:cNvPr id="3" name="Нижний колонтитул 2"/>
          <p:cNvSpPr>
            <a:spLocks noGrp="1"/>
          </p:cNvSpPr>
          <p:nvPr>
            <p:ph type="ftr" sz="quarter" idx="11"/>
          </p:nvPr>
        </p:nvSpPr>
        <p:spPr/>
        <p:txBody>
          <a:bodyPr/>
          <a:lstStyle>
            <a:extLst/>
          </a:lstStyle>
          <a:p>
            <a:endParaRPr lang="ru-RU"/>
          </a:p>
        </p:txBody>
      </p:sp>
      <p:sp>
        <p:nvSpPr>
          <p:cNvPr id="4" name="Номер слайда 3"/>
          <p:cNvSpPr>
            <a:spLocks noGrp="1"/>
          </p:cNvSpPr>
          <p:nvPr>
            <p:ph type="sldNum" sz="quarter" idx="12"/>
          </p:nvPr>
        </p:nvSpPr>
        <p:spPr/>
        <p:txBody>
          <a:bodyPr/>
          <a:lstStyle>
            <a:extLst/>
          </a:lstStyle>
          <a:p>
            <a:fld id="{24EC4319-9067-49FE-986F-547FEB7AA53D}" type="slidenum">
              <a:rPr lang="ru-RU" smtClean="0"/>
              <a:pPr/>
              <a:t>‹#›</a:t>
            </a:fld>
            <a:endParaRPr lang="ru-RU"/>
          </a:p>
        </p:txBody>
      </p:sp>
    </p:spTree>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538784" y="533400"/>
            <a:ext cx="2971800" cy="914400"/>
          </a:xfrm>
        </p:spPr>
        <p:txBody>
          <a:bodyPr anchor="b"/>
          <a:lstStyle>
            <a:lvl1pPr algn="l">
              <a:buNone/>
              <a:defRPr sz="2200" b="1">
                <a:solidFill>
                  <a:schemeClr val="accent1"/>
                </a:solidFill>
              </a:defRPr>
            </a:lvl1pPr>
            <a:extLst/>
          </a:lstStyle>
          <a:p>
            <a:r>
              <a:rPr kumimoji="0" lang="ru-RU" smtClean="0"/>
              <a:t>Образец заголовка</a:t>
            </a:r>
            <a:endParaRPr kumimoji="0" lang="en-US"/>
          </a:p>
        </p:txBody>
      </p:sp>
      <p:sp>
        <p:nvSpPr>
          <p:cNvPr id="3" name="Текст 2"/>
          <p:cNvSpPr>
            <a:spLocks noGrp="1"/>
          </p:cNvSpPr>
          <p:nvPr>
            <p:ph type="body" idx="2"/>
          </p:nvPr>
        </p:nvSpPr>
        <p:spPr>
          <a:xfrm>
            <a:off x="5538847" y="1447802"/>
            <a:ext cx="2971800" cy="4206112"/>
          </a:xfrm>
        </p:spPr>
        <p:txBody>
          <a:bodyPr lIns="91440"/>
          <a:lstStyle>
            <a:lvl1pPr marL="18288" marR="18288" indent="0">
              <a:spcBef>
                <a:spcPts val="0"/>
              </a:spcBef>
              <a:buNone/>
              <a:defRPr sz="1400">
                <a:solidFill>
                  <a:schemeClr val="tx1"/>
                </a:solidFill>
              </a:defRPr>
            </a:lvl1pPr>
            <a:lvl2pPr>
              <a:buNone/>
              <a:defRPr sz="1200">
                <a:solidFill>
                  <a:schemeClr val="tx1"/>
                </a:solidFill>
              </a:defRPr>
            </a:lvl2pPr>
            <a:lvl3pPr>
              <a:buNone/>
              <a:defRPr sz="1000">
                <a:solidFill>
                  <a:schemeClr val="tx1"/>
                </a:solidFill>
              </a:defRPr>
            </a:lvl3pPr>
            <a:lvl4pPr>
              <a:buNone/>
              <a:defRPr sz="900">
                <a:solidFill>
                  <a:schemeClr val="tx1"/>
                </a:solidFill>
              </a:defRPr>
            </a:lvl4pPr>
            <a:lvl5pPr>
              <a:buNone/>
              <a:defRPr sz="900">
                <a:solidFill>
                  <a:schemeClr val="tx1"/>
                </a:solidFill>
              </a:defRPr>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Содержимое 3"/>
          <p:cNvSpPr>
            <a:spLocks noGrp="1"/>
          </p:cNvSpPr>
          <p:nvPr>
            <p:ph sz="half" idx="1"/>
          </p:nvPr>
        </p:nvSpPr>
        <p:spPr>
          <a:xfrm>
            <a:off x="761372" y="930144"/>
            <a:ext cx="4626159" cy="4724402"/>
          </a:xfrm>
        </p:spPr>
        <p:txBody>
          <a:bodyPr/>
          <a:lstStyle>
            <a:lvl1pPr>
              <a:defRPr sz="2800">
                <a:solidFill>
                  <a:schemeClr val="tx1"/>
                </a:solidFill>
              </a:defRPr>
            </a:lvl1pPr>
            <a:lvl2pPr>
              <a:defRPr sz="2600">
                <a:solidFill>
                  <a:schemeClr val="tx1"/>
                </a:solidFill>
              </a:defRPr>
            </a:lvl2pPr>
            <a:lvl3pPr>
              <a:defRPr sz="2400">
                <a:solidFill>
                  <a:schemeClr val="tx1"/>
                </a:solidFill>
              </a:defRPr>
            </a:lvl3pPr>
            <a:lvl4pPr>
              <a:defRPr sz="2000">
                <a:solidFill>
                  <a:schemeClr val="tx1"/>
                </a:solidFill>
              </a:defRPr>
            </a:lvl4pPr>
            <a:lvl5pPr>
              <a:defRPr sz="2000">
                <a:solidFill>
                  <a:schemeClr val="tx1"/>
                </a:solidFill>
              </a:defRPr>
            </a:lvl5pPr>
            <a:lvl6pPr>
              <a:buNone/>
              <a:defRPr/>
            </a:lvl6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extLst/>
          </a:lstStyle>
          <a:p>
            <a:fld id="{913DA294-0F57-4EAE-94C8-07610F173923}" type="datetimeFigureOut">
              <a:rPr lang="ru-RU" smtClean="0"/>
              <a:pPr/>
              <a:t>10.09.2010</a:t>
            </a:fld>
            <a:endParaRPr lang="ru-RU"/>
          </a:p>
        </p:txBody>
      </p:sp>
      <p:sp>
        <p:nvSpPr>
          <p:cNvPr id="6" name="Нижний колонтитул 5"/>
          <p:cNvSpPr>
            <a:spLocks noGrp="1"/>
          </p:cNvSpPr>
          <p:nvPr>
            <p:ph type="ftr" sz="quarter" idx="11"/>
          </p:nvPr>
        </p:nvSpPr>
        <p:spPr/>
        <p:txBody>
          <a:bodyPr/>
          <a:lstStyle>
            <a:extLst/>
          </a:lstStyle>
          <a:p>
            <a:endParaRPr lang="ru-RU"/>
          </a:p>
        </p:txBody>
      </p:sp>
      <p:sp>
        <p:nvSpPr>
          <p:cNvPr id="7" name="Номер слайда 6"/>
          <p:cNvSpPr>
            <a:spLocks noGrp="1"/>
          </p:cNvSpPr>
          <p:nvPr>
            <p:ph type="sldNum" sz="quarter" idx="12"/>
          </p:nvPr>
        </p:nvSpPr>
        <p:spPr/>
        <p:txBody>
          <a:bodyPr/>
          <a:lstStyle>
            <a:extLst/>
          </a:lstStyle>
          <a:p>
            <a:fld id="{24EC4319-9067-49FE-986F-547FEB7AA53D}" type="slidenum">
              <a:rPr lang="ru-RU" smtClean="0"/>
              <a:pPr/>
              <a:t>‹#›</a:t>
            </a:fld>
            <a:endParaRPr lang="ru-RU"/>
          </a:p>
        </p:txBody>
      </p:sp>
    </p:spTree>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15" name="Скругленный прямоугольник 14"/>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1" name="Прямоугольник с одним скругленным углом 10"/>
          <p:cNvSpPr/>
          <p:nvPr/>
        </p:nvSpPr>
        <p:spPr>
          <a:xfrm>
            <a:off x="6400800" y="434162"/>
            <a:ext cx="2324605" cy="4343400"/>
          </a:xfrm>
          <a:prstGeom prst="round1Rect">
            <a:avLst>
              <a:gd name="adj" fmla="val 2748"/>
            </a:avLst>
          </a:prstGeom>
          <a:solidFill>
            <a:srgbClr val="1C1C1C"/>
          </a:soli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Заголовок 1"/>
          <p:cNvSpPr>
            <a:spLocks noGrp="1"/>
          </p:cNvSpPr>
          <p:nvPr>
            <p:ph type="title"/>
          </p:nvPr>
        </p:nvSpPr>
        <p:spPr>
          <a:xfrm>
            <a:off x="457200" y="5012056"/>
            <a:ext cx="8229600" cy="1051560"/>
          </a:xfrm>
        </p:spPr>
        <p:txBody>
          <a:bodyPr anchor="t"/>
          <a:lstStyle>
            <a:lvl1pPr algn="l">
              <a:buNone/>
              <a:defRPr sz="3600" b="0">
                <a:solidFill>
                  <a:schemeClr val="bg2">
                    <a:shade val="25000"/>
                  </a:schemeClr>
                </a:solidFill>
                <a:effectLst/>
              </a:defRPr>
            </a:lvl1pPr>
            <a:extLst/>
          </a:lstStyle>
          <a:p>
            <a:r>
              <a:rPr kumimoji="0" lang="ru-RU" smtClean="0"/>
              <a:t>Образец заголовка</a:t>
            </a:r>
            <a:endParaRPr kumimoji="0" lang="en-US"/>
          </a:p>
        </p:txBody>
      </p:sp>
      <p:sp>
        <p:nvSpPr>
          <p:cNvPr id="4" name="Текст 3"/>
          <p:cNvSpPr>
            <a:spLocks noGrp="1"/>
          </p:cNvSpPr>
          <p:nvPr>
            <p:ph type="body" sz="half" idx="2"/>
          </p:nvPr>
        </p:nvSpPr>
        <p:spPr bwMode="grayWhite">
          <a:xfrm>
            <a:off x="6462712" y="533400"/>
            <a:ext cx="2240280" cy="4211480"/>
          </a:xfrm>
        </p:spPr>
        <p:txBody>
          <a:bodyPr lIns="91440"/>
          <a:lstStyle>
            <a:lvl1pPr marL="45720" indent="0" algn="l">
              <a:spcBef>
                <a:spcPts val="0"/>
              </a:spcBef>
              <a:buNone/>
              <a:defRPr sz="1400">
                <a:solidFill>
                  <a:srgbClr val="FFFFFF"/>
                </a:solidFill>
              </a:defRPr>
            </a:lvl1pPr>
            <a:lvl2pPr>
              <a:defRPr sz="1200">
                <a:solidFill>
                  <a:srgbClr val="FFFFFF"/>
                </a:solidFill>
              </a:defRPr>
            </a:lvl2pPr>
            <a:lvl3pPr>
              <a:defRPr sz="1000">
                <a:solidFill>
                  <a:srgbClr val="FFFFFF"/>
                </a:solidFill>
              </a:defRPr>
            </a:lvl3pPr>
            <a:lvl4pPr>
              <a:defRPr sz="900">
                <a:solidFill>
                  <a:srgbClr val="FFFFFF"/>
                </a:solidFill>
              </a:defRPr>
            </a:lvl4pPr>
            <a:lvl5pPr>
              <a:defRPr sz="900">
                <a:solidFill>
                  <a:srgbClr val="FFFFFF"/>
                </a:solidFill>
              </a:defRPr>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extLst/>
          </a:lstStyle>
          <a:p>
            <a:fld id="{913DA294-0F57-4EAE-94C8-07610F173923}" type="datetimeFigureOut">
              <a:rPr lang="ru-RU" smtClean="0"/>
              <a:pPr/>
              <a:t>10.09.2010</a:t>
            </a:fld>
            <a:endParaRPr lang="ru-RU"/>
          </a:p>
        </p:txBody>
      </p:sp>
      <p:sp>
        <p:nvSpPr>
          <p:cNvPr id="6" name="Нижний колонтитул 5"/>
          <p:cNvSpPr>
            <a:spLocks noGrp="1"/>
          </p:cNvSpPr>
          <p:nvPr>
            <p:ph type="ftr" sz="quarter" idx="11"/>
          </p:nvPr>
        </p:nvSpPr>
        <p:spPr/>
        <p:txBody>
          <a:bodyPr/>
          <a:lstStyle>
            <a:extLst/>
          </a:lstStyle>
          <a:p>
            <a:endParaRPr lang="ru-RU"/>
          </a:p>
        </p:txBody>
      </p:sp>
      <p:sp>
        <p:nvSpPr>
          <p:cNvPr id="7" name="Номер слайда 6"/>
          <p:cNvSpPr>
            <a:spLocks noGrp="1"/>
          </p:cNvSpPr>
          <p:nvPr>
            <p:ph type="sldNum" sz="quarter" idx="12"/>
          </p:nvPr>
        </p:nvSpPr>
        <p:spPr/>
        <p:txBody>
          <a:bodyPr/>
          <a:lstStyle>
            <a:extLst/>
          </a:lstStyle>
          <a:p>
            <a:fld id="{24EC4319-9067-49FE-986F-547FEB7AA53D}" type="slidenum">
              <a:rPr lang="ru-RU" smtClean="0"/>
              <a:pPr/>
              <a:t>‹#›</a:t>
            </a:fld>
            <a:endParaRPr lang="ru-RU"/>
          </a:p>
        </p:txBody>
      </p:sp>
      <p:sp>
        <p:nvSpPr>
          <p:cNvPr id="3" name="Рисунок 2"/>
          <p:cNvSpPr>
            <a:spLocks noGrp="1"/>
          </p:cNvSpPr>
          <p:nvPr>
            <p:ph type="pic" idx="1"/>
          </p:nvPr>
        </p:nvSpPr>
        <p:spPr>
          <a:xfrm>
            <a:off x="421480" y="435768"/>
            <a:ext cx="5925312" cy="4343400"/>
          </a:xfrm>
          <a:prstGeom prst="snipRoundRect">
            <a:avLst>
              <a:gd name="adj1" fmla="val 1040"/>
              <a:gd name="adj2" fmla="val 0"/>
            </a:avLst>
          </a:prstGeom>
          <a:solidFill>
            <a:schemeClr val="bg2">
              <a:shade val="10000"/>
            </a:schemeClr>
          </a:solidFill>
        </p:spPr>
        <p:txBody>
          <a:bodyPr/>
          <a:lstStyle>
            <a:lvl1pPr marL="0" indent="0">
              <a:buNone/>
              <a:defRPr sz="3200"/>
            </a:lvl1pPr>
            <a:extLst/>
          </a:lstStyle>
          <a:p>
            <a:r>
              <a:rPr kumimoji="0" lang="ru-RU" smtClean="0"/>
              <a:t>Вставка рисунка</a:t>
            </a:r>
            <a:endParaRPr kumimoji="0" lang="en-US"/>
          </a:p>
        </p:txBody>
      </p:sp>
    </p:spTree>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02920" y="4983480"/>
            <a:ext cx="8183880" cy="1051560"/>
          </a:xfrm>
        </p:spPr>
        <p:txBody>
          <a:bodyPr/>
          <a:lstStyle>
            <a:extLs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502920" y="530352"/>
            <a:ext cx="8183880" cy="4187952"/>
          </a:xfrm>
        </p:spPr>
        <p:txBody>
          <a:bodyPr vert="eaVert"/>
          <a:lstStyle>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extLst/>
          </a:lstStyle>
          <a:p>
            <a:fld id="{913DA294-0F57-4EAE-94C8-07610F173923}" type="datetimeFigureOut">
              <a:rPr lang="ru-RU" smtClean="0"/>
              <a:pPr/>
              <a:t>10.09.2010</a:t>
            </a:fld>
            <a:endParaRPr lang="ru-RU"/>
          </a:p>
        </p:txBody>
      </p:sp>
      <p:sp>
        <p:nvSpPr>
          <p:cNvPr id="5" name="Нижний колонтитул 4"/>
          <p:cNvSpPr>
            <a:spLocks noGrp="1"/>
          </p:cNvSpPr>
          <p:nvPr>
            <p:ph type="ftr" sz="quarter" idx="11"/>
          </p:nvPr>
        </p:nvSpPr>
        <p:spPr/>
        <p:txBody>
          <a:bodyPr/>
          <a:lstStyle>
            <a:extLst/>
          </a:lstStyle>
          <a:p>
            <a:endParaRPr lang="ru-RU"/>
          </a:p>
        </p:txBody>
      </p:sp>
      <p:sp>
        <p:nvSpPr>
          <p:cNvPr id="6" name="Номер слайда 5"/>
          <p:cNvSpPr>
            <a:spLocks noGrp="1"/>
          </p:cNvSpPr>
          <p:nvPr>
            <p:ph type="sldNum" sz="quarter" idx="12"/>
          </p:nvPr>
        </p:nvSpPr>
        <p:spPr/>
        <p:txBody>
          <a:bodyPr/>
          <a:lstStyle>
            <a:extLst/>
          </a:lstStyle>
          <a:p>
            <a:fld id="{24EC4319-9067-49FE-986F-547FEB7AA53D}"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781800" y="1143000"/>
            <a:ext cx="1905000" cy="5486400"/>
          </a:xfrm>
        </p:spPr>
        <p:txBody>
          <a:bodyPr vert="eaVer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457200" y="1143000"/>
            <a:ext cx="6248400" cy="5486400"/>
          </a:xfrm>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913DA294-0F57-4EAE-94C8-07610F173923}" type="datetimeFigureOut">
              <a:rPr lang="ru-RU" smtClean="0"/>
              <a:pPr/>
              <a:t>10.09.2010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24EC4319-9067-49FE-986F-547FEB7AA53D}" type="slidenum">
              <a:rPr lang="ru-RU" smtClean="0"/>
              <a:pPr/>
              <a:t>‹#›</a:t>
            </a:fld>
            <a:endParaRPr lang="ru-RU"/>
          </a:p>
        </p:txBody>
      </p:sp>
    </p:spTree>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533404"/>
            <a:ext cx="1981200" cy="5257799"/>
          </a:xfrm>
        </p:spPr>
        <p:txBody>
          <a:bodyPr vert="eaVert"/>
          <a:lstStyle>
            <a:extLs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533400" y="533402"/>
            <a:ext cx="5943600" cy="5257801"/>
          </a:xfrm>
        </p:spPr>
        <p:txBody>
          <a:bodyPr vert="eaVert"/>
          <a:lstStyle>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extLst/>
          </a:lstStyle>
          <a:p>
            <a:fld id="{913DA294-0F57-4EAE-94C8-07610F173923}" type="datetimeFigureOut">
              <a:rPr lang="ru-RU" smtClean="0"/>
              <a:pPr/>
              <a:t>10.09.2010</a:t>
            </a:fld>
            <a:endParaRPr lang="ru-RU"/>
          </a:p>
        </p:txBody>
      </p:sp>
      <p:sp>
        <p:nvSpPr>
          <p:cNvPr id="5" name="Нижний колонтитул 4"/>
          <p:cNvSpPr>
            <a:spLocks noGrp="1"/>
          </p:cNvSpPr>
          <p:nvPr>
            <p:ph type="ftr" sz="quarter" idx="11"/>
          </p:nvPr>
        </p:nvSpPr>
        <p:spPr/>
        <p:txBody>
          <a:bodyPr/>
          <a:lstStyle>
            <a:extLst/>
          </a:lstStyle>
          <a:p>
            <a:endParaRPr lang="ru-RU"/>
          </a:p>
        </p:txBody>
      </p:sp>
      <p:sp>
        <p:nvSpPr>
          <p:cNvPr id="6" name="Номер слайда 5"/>
          <p:cNvSpPr>
            <a:spLocks noGrp="1"/>
          </p:cNvSpPr>
          <p:nvPr>
            <p:ph type="sldNum" sz="quarter" idx="12"/>
          </p:nvPr>
        </p:nvSpPr>
        <p:spPr/>
        <p:txBody>
          <a:bodyPr/>
          <a:lstStyle>
            <a:extLst/>
          </a:lstStyle>
          <a:p>
            <a:fld id="{24EC4319-9067-49FE-986F-547FEB7AA53D}" type="slidenum">
              <a:rPr lang="ru-RU" smtClean="0"/>
              <a:pPr/>
              <a:t>‹#›</a:t>
            </a:fld>
            <a:endParaRPr lang="ru-RU"/>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sp>
        <p:nvSpPr>
          <p:cNvPr id="8" name="Прямоугольник 7"/>
          <p:cNvSpPr/>
          <p:nvPr/>
        </p:nvSpPr>
        <p:spPr>
          <a:xfrm flipH="1">
            <a:off x="2667000" y="0"/>
            <a:ext cx="6477000" cy="6858000"/>
          </a:xfrm>
          <a:prstGeom prst="rect">
            <a:avLst/>
          </a:prstGeom>
          <a:blipFill>
            <a:blip r:embed="rId2">
              <a:alphaModFix amt="43000"/>
            </a:blip>
            <a:tile tx="0" ty="0" sx="50000" sy="50000" flip="none" algn="tl"/>
          </a:blipFill>
          <a:ln w="0" cap="flat" cmpd="sng" algn="ctr">
            <a:noFill/>
            <a:prstDash val="solid"/>
          </a:ln>
          <a:effectLst>
            <a:fillOverlay blend="mult">
              <a:gradFill rotWithShape="1">
                <a:gsLst>
                  <a:gs pos="0">
                    <a:schemeClr val="tx2">
                      <a:tint val="62000"/>
                      <a:satMod val="420000"/>
                    </a:schemeClr>
                  </a:gs>
                  <a:gs pos="100000">
                    <a:schemeClr val="tx2">
                      <a:shade val="20000"/>
                      <a:satMod val="170000"/>
                    </a:schemeClr>
                  </a:gs>
                </a:gsLst>
                <a:path path="circle">
                  <a:fillToRect l="50000" t="100000" r="50000"/>
                </a:path>
                <a:tileRect/>
              </a:gradFill>
            </a:fillOverlay>
            <a:innerShdw blurRad="63500" dist="44450" dir="10800000">
              <a:srgbClr val="000000">
                <a:alpha val="50000"/>
              </a:srgbClr>
            </a:inn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Прямая соединительная линия 8"/>
          <p:cNvSpPr>
            <a:spLocks noChangeShapeType="1"/>
          </p:cNvSpPr>
          <p:nvPr/>
        </p:nvSpPr>
        <p:spPr bwMode="auto">
          <a:xfrm rot="16200000">
            <a:off x="-762000" y="3429000"/>
            <a:ext cx="6858000" cy="0"/>
          </a:xfrm>
          <a:prstGeom prst="line">
            <a:avLst/>
          </a:prstGeom>
          <a:noFill/>
          <a:ln w="11430" cap="flat" cmpd="sng" algn="ctr">
            <a:solidFill>
              <a:schemeClr val="bg1">
                <a:shade val="95000"/>
              </a:schemeClr>
            </a:solidFill>
            <a:prstDash val="solid"/>
            <a:miter lim="800000"/>
            <a:headEnd type="none" w="med" len="med"/>
            <a:tailEnd type="none" w="med" len="med"/>
          </a:ln>
          <a:effectLst/>
        </p:spPr>
        <p:txBody>
          <a:bodyPr vert="horz" wrap="square" lIns="91440" tIns="45720" rIns="91440" bIns="45720" anchor="t" compatLnSpc="1"/>
          <a:lstStyle>
            <a:extLst/>
          </a:lstStyle>
          <a:p>
            <a:endParaRPr kumimoji="0" lang="en-US"/>
          </a:p>
        </p:txBody>
      </p:sp>
      <p:sp>
        <p:nvSpPr>
          <p:cNvPr id="12" name="Заголовок 11"/>
          <p:cNvSpPr>
            <a:spLocks noGrp="1"/>
          </p:cNvSpPr>
          <p:nvPr>
            <p:ph type="ctrTitle"/>
          </p:nvPr>
        </p:nvSpPr>
        <p:spPr>
          <a:xfrm>
            <a:off x="3366868" y="533400"/>
            <a:ext cx="5105400" cy="2868168"/>
          </a:xfrm>
        </p:spPr>
        <p:txBody>
          <a:bodyPr lIns="45720" tIns="0" rIns="45720">
            <a:noAutofit/>
          </a:bodyPr>
          <a:lstStyle>
            <a:lvl1pPr algn="r">
              <a:defRPr sz="4200" b="1"/>
            </a:lvl1pPr>
            <a:extLst/>
          </a:lstStyle>
          <a:p>
            <a:r>
              <a:rPr kumimoji="0" lang="ru-RU" smtClean="0"/>
              <a:t>Образец заголовка</a:t>
            </a:r>
            <a:endParaRPr kumimoji="0" lang="en-US"/>
          </a:p>
        </p:txBody>
      </p:sp>
      <p:sp>
        <p:nvSpPr>
          <p:cNvPr id="25" name="Подзаголовок 24"/>
          <p:cNvSpPr>
            <a:spLocks noGrp="1"/>
          </p:cNvSpPr>
          <p:nvPr>
            <p:ph type="subTitle" idx="1"/>
          </p:nvPr>
        </p:nvSpPr>
        <p:spPr>
          <a:xfrm>
            <a:off x="3354442" y="3539864"/>
            <a:ext cx="5114778" cy="1101248"/>
          </a:xfrm>
        </p:spPr>
        <p:txBody>
          <a:bodyPr lIns="45720" tIns="0" rIns="45720" bIns="0"/>
          <a:lstStyle>
            <a:lvl1pPr marL="0" indent="0" algn="r">
              <a:buNone/>
              <a:defRPr sz="2200">
                <a:solidFill>
                  <a:srgbClr val="FFFFFF"/>
                </a:solidFill>
                <a:effectLst/>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ru-RU" smtClean="0"/>
              <a:t>Образец подзаголовка</a:t>
            </a:r>
            <a:endParaRPr kumimoji="0" lang="en-US"/>
          </a:p>
        </p:txBody>
      </p:sp>
      <p:sp>
        <p:nvSpPr>
          <p:cNvPr id="31" name="Дата 30"/>
          <p:cNvSpPr>
            <a:spLocks noGrp="1"/>
          </p:cNvSpPr>
          <p:nvPr>
            <p:ph type="dt" sz="half" idx="10"/>
          </p:nvPr>
        </p:nvSpPr>
        <p:spPr>
          <a:xfrm>
            <a:off x="5871224" y="6557946"/>
            <a:ext cx="2002464" cy="226902"/>
          </a:xfrm>
        </p:spPr>
        <p:txBody>
          <a:bodyPr/>
          <a:lstStyle>
            <a:lvl1pPr>
              <a:defRPr lang="en-US" smtClean="0">
                <a:solidFill>
                  <a:srgbClr val="FFFFFF"/>
                </a:solidFill>
              </a:defRPr>
            </a:lvl1pPr>
            <a:extLst/>
          </a:lstStyle>
          <a:p>
            <a:fld id="{913DA294-0F57-4EAE-94C8-07610F173923}" type="datetimeFigureOut">
              <a:rPr lang="ru-RU" smtClean="0"/>
              <a:pPr/>
              <a:t>10.09.2010</a:t>
            </a:fld>
            <a:endParaRPr lang="ru-RU"/>
          </a:p>
        </p:txBody>
      </p:sp>
      <p:sp>
        <p:nvSpPr>
          <p:cNvPr id="18" name="Нижний колонтитул 17"/>
          <p:cNvSpPr>
            <a:spLocks noGrp="1"/>
          </p:cNvSpPr>
          <p:nvPr>
            <p:ph type="ftr" sz="quarter" idx="11"/>
          </p:nvPr>
        </p:nvSpPr>
        <p:spPr>
          <a:xfrm>
            <a:off x="2819400" y="6557946"/>
            <a:ext cx="2927722" cy="228600"/>
          </a:xfrm>
        </p:spPr>
        <p:txBody>
          <a:bodyPr/>
          <a:lstStyle>
            <a:lvl1pPr>
              <a:defRPr lang="en-US" dirty="0">
                <a:solidFill>
                  <a:srgbClr val="FFFFFF"/>
                </a:solidFill>
              </a:defRPr>
            </a:lvl1pPr>
            <a:extLst/>
          </a:lstStyle>
          <a:p>
            <a:endParaRPr lang="ru-RU"/>
          </a:p>
        </p:txBody>
      </p:sp>
      <p:sp>
        <p:nvSpPr>
          <p:cNvPr id="29" name="Номер слайда 28"/>
          <p:cNvSpPr>
            <a:spLocks noGrp="1"/>
          </p:cNvSpPr>
          <p:nvPr>
            <p:ph type="sldNum" sz="quarter" idx="12"/>
          </p:nvPr>
        </p:nvSpPr>
        <p:spPr>
          <a:xfrm>
            <a:off x="7880884" y="6556248"/>
            <a:ext cx="588336" cy="228600"/>
          </a:xfrm>
        </p:spPr>
        <p:txBody>
          <a:bodyPr/>
          <a:lstStyle>
            <a:lvl1pPr>
              <a:defRPr lang="en-US" smtClean="0">
                <a:solidFill>
                  <a:srgbClr val="FFFFFF"/>
                </a:solidFill>
              </a:defRPr>
            </a:lvl1pPr>
            <a:extLst/>
          </a:lstStyle>
          <a:p>
            <a:fld id="{24EC4319-9067-49FE-986F-547FEB7AA53D}" type="slidenum">
              <a:rPr lang="ru-RU" smtClean="0"/>
              <a:pPr/>
              <a:t>‹#›</a:t>
            </a:fld>
            <a:endParaRPr lang="ru-RU"/>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extLst/>
          </a:lstStyle>
          <a:p>
            <a:r>
              <a:rPr kumimoji="0" lang="ru-RU" smtClean="0"/>
              <a:t>Образец заголовка</a:t>
            </a:r>
            <a:endParaRPr kumimoji="0" lang="en-US"/>
          </a:p>
        </p:txBody>
      </p:sp>
      <p:sp>
        <p:nvSpPr>
          <p:cNvPr id="3" name="Содержимое 2"/>
          <p:cNvSpPr>
            <a:spLocks noGrp="1"/>
          </p:cNvSpPr>
          <p:nvPr>
            <p:ph idx="1"/>
          </p:nvPr>
        </p:nvSpPr>
        <p:spPr/>
        <p:txBody>
          <a:bodyPr/>
          <a:lstStyle>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extLst/>
          </a:lstStyle>
          <a:p>
            <a:fld id="{913DA294-0F57-4EAE-94C8-07610F173923}" type="datetimeFigureOut">
              <a:rPr lang="ru-RU" smtClean="0"/>
              <a:pPr/>
              <a:t>10.09.2010</a:t>
            </a:fld>
            <a:endParaRPr lang="ru-RU"/>
          </a:p>
        </p:txBody>
      </p:sp>
      <p:sp>
        <p:nvSpPr>
          <p:cNvPr id="5" name="Нижний колонтитул 4"/>
          <p:cNvSpPr>
            <a:spLocks noGrp="1"/>
          </p:cNvSpPr>
          <p:nvPr>
            <p:ph type="ftr" sz="quarter" idx="11"/>
          </p:nvPr>
        </p:nvSpPr>
        <p:spPr/>
        <p:txBody>
          <a:bodyPr/>
          <a:lstStyle>
            <a:extLst/>
          </a:lstStyle>
          <a:p>
            <a:endParaRPr lang="ru-RU"/>
          </a:p>
        </p:txBody>
      </p:sp>
      <p:sp>
        <p:nvSpPr>
          <p:cNvPr id="6" name="Номер слайда 5"/>
          <p:cNvSpPr>
            <a:spLocks noGrp="1"/>
          </p:cNvSpPr>
          <p:nvPr>
            <p:ph type="sldNum" sz="quarter" idx="12"/>
          </p:nvPr>
        </p:nvSpPr>
        <p:spPr/>
        <p:txBody>
          <a:bodyPr/>
          <a:lstStyle>
            <a:extLst/>
          </a:lstStyle>
          <a:p>
            <a:fld id="{24EC4319-9067-49FE-986F-547FEB7AA53D}" type="slidenum">
              <a:rPr lang="ru-RU" smtClean="0"/>
              <a:pPr/>
              <a:t>‹#›</a:t>
            </a:fld>
            <a:endParaRPr lang="ru-RU"/>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066800" y="2821837"/>
            <a:ext cx="6255488" cy="1362075"/>
          </a:xfrm>
        </p:spPr>
        <p:txBody>
          <a:bodyPr tIns="0" anchor="t"/>
          <a:lstStyle>
            <a:lvl1pPr algn="r">
              <a:buNone/>
              <a:defRPr sz="4200" b="1" cap="all"/>
            </a:lvl1pPr>
            <a:extLst/>
          </a:lstStyle>
          <a:p>
            <a:r>
              <a:rPr kumimoji="0" lang="ru-RU" smtClean="0"/>
              <a:t>Образец заголовка</a:t>
            </a:r>
            <a:endParaRPr kumimoji="0" lang="en-US"/>
          </a:p>
        </p:txBody>
      </p:sp>
      <p:sp>
        <p:nvSpPr>
          <p:cNvPr id="3" name="Текст 2"/>
          <p:cNvSpPr>
            <a:spLocks noGrp="1"/>
          </p:cNvSpPr>
          <p:nvPr>
            <p:ph type="body" idx="1"/>
          </p:nvPr>
        </p:nvSpPr>
        <p:spPr>
          <a:xfrm>
            <a:off x="1066800" y="1905000"/>
            <a:ext cx="6255488" cy="743507"/>
          </a:xfrm>
        </p:spPr>
        <p:txBody>
          <a:bodyPr anchor="b"/>
          <a:lstStyle>
            <a:lvl1pPr marL="0" indent="0" algn="r">
              <a:buNone/>
              <a:defRPr sz="2000">
                <a:solidFill>
                  <a:schemeClr val="tx1"/>
                </a:solidFill>
                <a:effectLst/>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ru-RU" smtClean="0"/>
              <a:t>Образец текста</a:t>
            </a:r>
          </a:p>
        </p:txBody>
      </p:sp>
      <p:sp>
        <p:nvSpPr>
          <p:cNvPr id="4" name="Дата 3"/>
          <p:cNvSpPr>
            <a:spLocks noGrp="1"/>
          </p:cNvSpPr>
          <p:nvPr>
            <p:ph type="dt" sz="half" idx="10"/>
          </p:nvPr>
        </p:nvSpPr>
        <p:spPr>
          <a:xfrm>
            <a:off x="4724238" y="6556810"/>
            <a:ext cx="2002464" cy="226902"/>
          </a:xfrm>
        </p:spPr>
        <p:txBody>
          <a:bodyPr bIns="0" anchor="b"/>
          <a:lstStyle>
            <a:lvl1pPr>
              <a:defRPr>
                <a:solidFill>
                  <a:schemeClr val="tx2"/>
                </a:solidFill>
              </a:defRPr>
            </a:lvl1pPr>
            <a:extLst/>
          </a:lstStyle>
          <a:p>
            <a:fld id="{913DA294-0F57-4EAE-94C8-07610F173923}" type="datetimeFigureOut">
              <a:rPr lang="ru-RU" smtClean="0"/>
              <a:pPr/>
              <a:t>10.09.2010</a:t>
            </a:fld>
            <a:endParaRPr lang="ru-RU"/>
          </a:p>
        </p:txBody>
      </p:sp>
      <p:sp>
        <p:nvSpPr>
          <p:cNvPr id="5" name="Нижний колонтитул 4"/>
          <p:cNvSpPr>
            <a:spLocks noGrp="1"/>
          </p:cNvSpPr>
          <p:nvPr>
            <p:ph type="ftr" sz="quarter" idx="11"/>
          </p:nvPr>
        </p:nvSpPr>
        <p:spPr>
          <a:xfrm>
            <a:off x="1735358" y="6556810"/>
            <a:ext cx="2895600" cy="228600"/>
          </a:xfrm>
        </p:spPr>
        <p:txBody>
          <a:bodyPr bIns="0" anchor="b"/>
          <a:lstStyle>
            <a:lvl1pPr>
              <a:defRPr>
                <a:solidFill>
                  <a:schemeClr val="tx2"/>
                </a:solidFill>
              </a:defRPr>
            </a:lvl1pPr>
            <a:extLst/>
          </a:lstStyle>
          <a:p>
            <a:endParaRPr lang="ru-RU"/>
          </a:p>
        </p:txBody>
      </p:sp>
      <p:sp>
        <p:nvSpPr>
          <p:cNvPr id="6" name="Номер слайда 5"/>
          <p:cNvSpPr>
            <a:spLocks noGrp="1"/>
          </p:cNvSpPr>
          <p:nvPr>
            <p:ph type="sldNum" sz="quarter" idx="12"/>
          </p:nvPr>
        </p:nvSpPr>
        <p:spPr>
          <a:xfrm>
            <a:off x="6733952" y="6555112"/>
            <a:ext cx="588336" cy="228600"/>
          </a:xfrm>
        </p:spPr>
        <p:txBody>
          <a:bodyPr/>
          <a:lstStyle>
            <a:extLst/>
          </a:lstStyle>
          <a:p>
            <a:fld id="{24EC4319-9067-49FE-986F-547FEB7AA53D}" type="slidenum">
              <a:rPr lang="ru-RU" smtClean="0"/>
              <a:pPr/>
              <a:t>‹#›</a:t>
            </a:fld>
            <a:endParaRPr lang="ru-RU"/>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320040"/>
            <a:ext cx="7242048" cy="1143000"/>
          </a:xfrm>
        </p:spPr>
        <p:txBody>
          <a:bodyPr/>
          <a:lstStyle>
            <a:extLst/>
          </a:lstStyle>
          <a:p>
            <a:r>
              <a:rPr kumimoji="0" lang="ru-RU" smtClean="0"/>
              <a:t>Образец заголовка</a:t>
            </a:r>
            <a:endParaRPr kumimoji="0" lang="en-US"/>
          </a:p>
        </p:txBody>
      </p:sp>
      <p:sp>
        <p:nvSpPr>
          <p:cNvPr id="3" name="Содержимое 2"/>
          <p:cNvSpPr>
            <a:spLocks noGrp="1"/>
          </p:cNvSpPr>
          <p:nvPr>
            <p:ph sz="half" idx="1"/>
          </p:nvPr>
        </p:nvSpPr>
        <p:spPr>
          <a:xfrm>
            <a:off x="457200" y="1600200"/>
            <a:ext cx="3520440" cy="4525963"/>
          </a:xfrm>
        </p:spPr>
        <p:txBody>
          <a:bodyPr anchor="t"/>
          <a:lstStyle>
            <a:lvl1pPr>
              <a:defRPr sz="2800"/>
            </a:lvl1pPr>
            <a:lvl2pPr>
              <a:defRPr sz="2400"/>
            </a:lvl2pPr>
            <a:lvl3pPr>
              <a:defRPr sz="2000"/>
            </a:lvl3pPr>
            <a:lvl4pPr>
              <a:defRPr sz="1800"/>
            </a:lvl4pPr>
            <a:lvl5pPr>
              <a:defRPr sz="18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Содержимое 3"/>
          <p:cNvSpPr>
            <a:spLocks noGrp="1"/>
          </p:cNvSpPr>
          <p:nvPr>
            <p:ph sz="half" idx="2"/>
          </p:nvPr>
        </p:nvSpPr>
        <p:spPr>
          <a:xfrm>
            <a:off x="4178808" y="1600200"/>
            <a:ext cx="3520440" cy="4525963"/>
          </a:xfrm>
        </p:spPr>
        <p:txBody>
          <a:bodyPr anchor="t"/>
          <a:lstStyle>
            <a:lvl1pPr>
              <a:defRPr sz="2800"/>
            </a:lvl1pPr>
            <a:lvl2pPr>
              <a:defRPr sz="2400"/>
            </a:lvl2pPr>
            <a:lvl3pPr>
              <a:defRPr sz="2000"/>
            </a:lvl3pPr>
            <a:lvl4pPr>
              <a:defRPr sz="1800"/>
            </a:lvl4pPr>
            <a:lvl5pPr>
              <a:defRPr sz="18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extLst/>
          </a:lstStyle>
          <a:p>
            <a:fld id="{913DA294-0F57-4EAE-94C8-07610F173923}" type="datetimeFigureOut">
              <a:rPr lang="ru-RU" smtClean="0"/>
              <a:pPr/>
              <a:t>10.09.2010</a:t>
            </a:fld>
            <a:endParaRPr lang="ru-RU"/>
          </a:p>
        </p:txBody>
      </p:sp>
      <p:sp>
        <p:nvSpPr>
          <p:cNvPr id="6" name="Нижний колонтитул 5"/>
          <p:cNvSpPr>
            <a:spLocks noGrp="1"/>
          </p:cNvSpPr>
          <p:nvPr>
            <p:ph type="ftr" sz="quarter" idx="11"/>
          </p:nvPr>
        </p:nvSpPr>
        <p:spPr/>
        <p:txBody>
          <a:bodyPr/>
          <a:lstStyle>
            <a:extLst/>
          </a:lstStyle>
          <a:p>
            <a:endParaRPr lang="ru-RU"/>
          </a:p>
        </p:txBody>
      </p:sp>
      <p:sp>
        <p:nvSpPr>
          <p:cNvPr id="7" name="Номер слайда 6"/>
          <p:cNvSpPr>
            <a:spLocks noGrp="1"/>
          </p:cNvSpPr>
          <p:nvPr>
            <p:ph type="sldNum" sz="quarter" idx="12"/>
          </p:nvPr>
        </p:nvSpPr>
        <p:spPr/>
        <p:txBody>
          <a:bodyPr/>
          <a:lstStyle>
            <a:extLst/>
          </a:lstStyle>
          <a:p>
            <a:fld id="{24EC4319-9067-49FE-986F-547FEB7AA53D}" type="slidenum">
              <a:rPr lang="ru-RU" smtClean="0"/>
              <a:pPr/>
              <a:t>‹#›</a:t>
            </a:fld>
            <a:endParaRPr lang="ru-RU"/>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320040"/>
            <a:ext cx="7242048" cy="1143000"/>
          </a:xfrm>
        </p:spPr>
        <p:txBody>
          <a:bodyPr anchor="b"/>
          <a:lstStyle>
            <a:lvl1pPr>
              <a:defRPr/>
            </a:lvl1pPr>
            <a:extLst/>
          </a:lstStyle>
          <a:p>
            <a:r>
              <a:rPr kumimoji="0" lang="ru-RU" smtClean="0"/>
              <a:t>Образец заголовка</a:t>
            </a:r>
            <a:endParaRPr kumimoji="0" lang="en-US"/>
          </a:p>
        </p:txBody>
      </p:sp>
      <p:sp>
        <p:nvSpPr>
          <p:cNvPr id="3" name="Текст 2"/>
          <p:cNvSpPr>
            <a:spLocks noGrp="1"/>
          </p:cNvSpPr>
          <p:nvPr>
            <p:ph type="body" idx="1"/>
          </p:nvPr>
        </p:nvSpPr>
        <p:spPr>
          <a:xfrm>
            <a:off x="457200" y="5867400"/>
            <a:ext cx="3520440" cy="457200"/>
          </a:xfrm>
          <a:noFill/>
          <a:ln w="12700" cap="flat" cmpd="sng" algn="ctr">
            <a:solidFill>
              <a:schemeClr val="tx2"/>
            </a:solidFill>
            <a:prstDash val="solid"/>
          </a:ln>
          <a:effectLst/>
        </p:spPr>
        <p:style>
          <a:lnRef idx="1">
            <a:schemeClr val="accent1"/>
          </a:lnRef>
          <a:fillRef idx="3">
            <a:schemeClr val="accent1"/>
          </a:fillRef>
          <a:effectRef idx="2">
            <a:schemeClr val="accent1"/>
          </a:effectRef>
          <a:fontRef idx="minor">
            <a:schemeClr val="lt1"/>
          </a:fontRef>
        </p:style>
        <p:txBody>
          <a:bodyPr anchor="ctr"/>
          <a:lstStyle>
            <a:lvl1pPr marL="0" indent="0" algn="ctr">
              <a:buNone/>
              <a:defRPr sz="1800" b="1">
                <a:solidFill>
                  <a:schemeClr val="tx2"/>
                </a:solidFill>
                <a:effectLst/>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ru-RU" smtClean="0"/>
              <a:t>Образец текста</a:t>
            </a:r>
          </a:p>
        </p:txBody>
      </p:sp>
      <p:sp>
        <p:nvSpPr>
          <p:cNvPr id="4" name="Текст 3"/>
          <p:cNvSpPr>
            <a:spLocks noGrp="1"/>
          </p:cNvSpPr>
          <p:nvPr>
            <p:ph type="body" sz="half" idx="3"/>
          </p:nvPr>
        </p:nvSpPr>
        <p:spPr>
          <a:xfrm>
            <a:off x="4178808" y="5867400"/>
            <a:ext cx="3520440" cy="457200"/>
          </a:xfrm>
          <a:noFill/>
          <a:ln w="12700" cap="flat" cmpd="sng" algn="ctr">
            <a:solidFill>
              <a:schemeClr val="tx2"/>
            </a:solidFill>
            <a:prstDash val="solid"/>
          </a:ln>
          <a:effectLst/>
        </p:spPr>
        <p:style>
          <a:lnRef idx="1">
            <a:schemeClr val="accent2"/>
          </a:lnRef>
          <a:fillRef idx="3">
            <a:schemeClr val="accent2"/>
          </a:fillRef>
          <a:effectRef idx="2">
            <a:schemeClr val="accent2"/>
          </a:effectRef>
          <a:fontRef idx="minor">
            <a:schemeClr val="lt1"/>
          </a:fontRef>
        </p:style>
        <p:txBody>
          <a:bodyPr anchor="ctr"/>
          <a:lstStyle>
            <a:lvl1pPr marL="0" indent="0" algn="ctr">
              <a:buNone/>
              <a:defRPr sz="1800" b="1">
                <a:solidFill>
                  <a:schemeClr val="tx2"/>
                </a:solidFill>
                <a:effectLst/>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ru-RU" smtClean="0"/>
              <a:t>Образец текста</a:t>
            </a:r>
          </a:p>
        </p:txBody>
      </p:sp>
      <p:sp>
        <p:nvSpPr>
          <p:cNvPr id="5" name="Содержимое 4"/>
          <p:cNvSpPr>
            <a:spLocks noGrp="1"/>
          </p:cNvSpPr>
          <p:nvPr>
            <p:ph sz="quarter" idx="2"/>
          </p:nvPr>
        </p:nvSpPr>
        <p:spPr>
          <a:xfrm>
            <a:off x="457200" y="1711840"/>
            <a:ext cx="3520440" cy="4114800"/>
          </a:xfrm>
        </p:spPr>
        <p:txBody>
          <a:bodyPr/>
          <a:lstStyle>
            <a:lvl1pPr>
              <a:defRPr sz="2400"/>
            </a:lvl1pPr>
            <a:lvl2pPr>
              <a:defRPr sz="2000"/>
            </a:lvl2pPr>
            <a:lvl3pPr>
              <a:defRPr sz="1800"/>
            </a:lvl3pPr>
            <a:lvl4pPr>
              <a:defRPr sz="1600"/>
            </a:lvl4pPr>
            <a:lvl5pPr>
              <a:defRPr sz="16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6" name="Содержимое 5"/>
          <p:cNvSpPr>
            <a:spLocks noGrp="1"/>
          </p:cNvSpPr>
          <p:nvPr>
            <p:ph sz="quarter" idx="4"/>
          </p:nvPr>
        </p:nvSpPr>
        <p:spPr>
          <a:xfrm>
            <a:off x="4178808" y="1711840"/>
            <a:ext cx="3520440" cy="4114800"/>
          </a:xfrm>
        </p:spPr>
        <p:txBody>
          <a:bodyPr/>
          <a:lstStyle>
            <a:lvl1pPr>
              <a:defRPr sz="2400"/>
            </a:lvl1pPr>
            <a:lvl2pPr>
              <a:defRPr sz="2000"/>
            </a:lvl2pPr>
            <a:lvl3pPr>
              <a:defRPr sz="1800"/>
            </a:lvl3pPr>
            <a:lvl4pPr>
              <a:defRPr sz="1600"/>
            </a:lvl4pPr>
            <a:lvl5pPr>
              <a:defRPr sz="16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7" name="Дата 6"/>
          <p:cNvSpPr>
            <a:spLocks noGrp="1"/>
          </p:cNvSpPr>
          <p:nvPr>
            <p:ph type="dt" sz="half" idx="10"/>
          </p:nvPr>
        </p:nvSpPr>
        <p:spPr/>
        <p:txBody>
          <a:bodyPr/>
          <a:lstStyle>
            <a:extLst/>
          </a:lstStyle>
          <a:p>
            <a:fld id="{913DA294-0F57-4EAE-94C8-07610F173923}" type="datetimeFigureOut">
              <a:rPr lang="ru-RU" smtClean="0"/>
              <a:pPr/>
              <a:t>10.09.2010</a:t>
            </a:fld>
            <a:endParaRPr lang="ru-RU"/>
          </a:p>
        </p:txBody>
      </p:sp>
      <p:sp>
        <p:nvSpPr>
          <p:cNvPr id="8" name="Нижний колонтитул 7"/>
          <p:cNvSpPr>
            <a:spLocks noGrp="1"/>
          </p:cNvSpPr>
          <p:nvPr>
            <p:ph type="ftr" sz="quarter" idx="11"/>
          </p:nvPr>
        </p:nvSpPr>
        <p:spPr/>
        <p:txBody>
          <a:bodyPr/>
          <a:lstStyle>
            <a:extLst/>
          </a:lstStyle>
          <a:p>
            <a:endParaRPr lang="ru-RU"/>
          </a:p>
        </p:txBody>
      </p:sp>
      <p:sp>
        <p:nvSpPr>
          <p:cNvPr id="9" name="Номер слайда 8"/>
          <p:cNvSpPr>
            <a:spLocks noGrp="1"/>
          </p:cNvSpPr>
          <p:nvPr>
            <p:ph type="sldNum" sz="quarter" idx="12"/>
          </p:nvPr>
        </p:nvSpPr>
        <p:spPr/>
        <p:txBody>
          <a:bodyPr/>
          <a:lstStyle>
            <a:extLst/>
          </a:lstStyle>
          <a:p>
            <a:fld id="{24EC4319-9067-49FE-986F-547FEB7AA53D}" type="slidenum">
              <a:rPr lang="ru-RU" smtClean="0"/>
              <a:pPr/>
              <a:t>‹#›</a:t>
            </a:fld>
            <a:endParaRPr lang="ru-RU"/>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320040"/>
            <a:ext cx="7242048" cy="1143000"/>
          </a:xfrm>
        </p:spPr>
        <p:txBody>
          <a:bodyPr/>
          <a:lstStyle>
            <a:extLst/>
          </a:lstStyle>
          <a:p>
            <a:r>
              <a:rPr kumimoji="0" lang="ru-RU" smtClean="0"/>
              <a:t>Образец заголовка</a:t>
            </a:r>
            <a:endParaRPr kumimoji="0" lang="en-US"/>
          </a:p>
        </p:txBody>
      </p:sp>
      <p:sp>
        <p:nvSpPr>
          <p:cNvPr id="3" name="Дата 2"/>
          <p:cNvSpPr>
            <a:spLocks noGrp="1"/>
          </p:cNvSpPr>
          <p:nvPr>
            <p:ph type="dt" sz="half" idx="10"/>
          </p:nvPr>
        </p:nvSpPr>
        <p:spPr/>
        <p:txBody>
          <a:bodyPr/>
          <a:lstStyle>
            <a:extLst/>
          </a:lstStyle>
          <a:p>
            <a:fld id="{913DA294-0F57-4EAE-94C8-07610F173923}" type="datetimeFigureOut">
              <a:rPr lang="ru-RU" smtClean="0"/>
              <a:pPr/>
              <a:t>10.09.2010</a:t>
            </a:fld>
            <a:endParaRPr lang="ru-RU"/>
          </a:p>
        </p:txBody>
      </p:sp>
      <p:sp>
        <p:nvSpPr>
          <p:cNvPr id="4" name="Нижний колонтитул 3"/>
          <p:cNvSpPr>
            <a:spLocks noGrp="1"/>
          </p:cNvSpPr>
          <p:nvPr>
            <p:ph type="ftr" sz="quarter" idx="11"/>
          </p:nvPr>
        </p:nvSpPr>
        <p:spPr/>
        <p:txBody>
          <a:bodyPr/>
          <a:lstStyle>
            <a:extLst/>
          </a:lstStyle>
          <a:p>
            <a:endParaRPr lang="ru-RU"/>
          </a:p>
        </p:txBody>
      </p:sp>
      <p:sp>
        <p:nvSpPr>
          <p:cNvPr id="5" name="Номер слайда 4"/>
          <p:cNvSpPr>
            <a:spLocks noGrp="1"/>
          </p:cNvSpPr>
          <p:nvPr>
            <p:ph type="sldNum" sz="quarter" idx="12"/>
          </p:nvPr>
        </p:nvSpPr>
        <p:spPr/>
        <p:txBody>
          <a:bodyPr/>
          <a:lstStyle>
            <a:extLst/>
          </a:lstStyle>
          <a:p>
            <a:fld id="{24EC4319-9067-49FE-986F-547FEB7AA53D}" type="slidenum">
              <a:rPr lang="ru-RU" smtClean="0"/>
              <a:pPr/>
              <a:t>‹#›</a:t>
            </a:fld>
            <a:endParaRPr lang="ru-RU"/>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lvl1pPr>
              <a:defRPr>
                <a:solidFill>
                  <a:schemeClr val="tx2"/>
                </a:solidFill>
              </a:defRPr>
            </a:lvl1pPr>
            <a:extLst/>
          </a:lstStyle>
          <a:p>
            <a:fld id="{913DA294-0F57-4EAE-94C8-07610F173923}" type="datetimeFigureOut">
              <a:rPr lang="ru-RU" smtClean="0"/>
              <a:pPr/>
              <a:t>10.09.2010</a:t>
            </a:fld>
            <a:endParaRPr lang="ru-RU"/>
          </a:p>
        </p:txBody>
      </p:sp>
      <p:sp>
        <p:nvSpPr>
          <p:cNvPr id="3" name="Нижний колонтитул 2"/>
          <p:cNvSpPr>
            <a:spLocks noGrp="1"/>
          </p:cNvSpPr>
          <p:nvPr>
            <p:ph type="ftr" sz="quarter" idx="11"/>
          </p:nvPr>
        </p:nvSpPr>
        <p:spPr/>
        <p:txBody>
          <a:bodyPr/>
          <a:lstStyle>
            <a:lvl1pPr>
              <a:defRPr>
                <a:solidFill>
                  <a:schemeClr val="tx2"/>
                </a:solidFill>
              </a:defRPr>
            </a:lvl1pPr>
            <a:extLst/>
          </a:lstStyle>
          <a:p>
            <a:endParaRPr lang="ru-RU"/>
          </a:p>
        </p:txBody>
      </p:sp>
      <p:sp>
        <p:nvSpPr>
          <p:cNvPr id="4" name="Номер слайда 3"/>
          <p:cNvSpPr>
            <a:spLocks noGrp="1"/>
          </p:cNvSpPr>
          <p:nvPr>
            <p:ph type="sldNum" sz="quarter" idx="12"/>
          </p:nvPr>
        </p:nvSpPr>
        <p:spPr/>
        <p:txBody>
          <a:bodyPr/>
          <a:lstStyle>
            <a:extLst/>
          </a:lstStyle>
          <a:p>
            <a:fld id="{24EC4319-9067-49FE-986F-547FEB7AA53D}" type="slidenum">
              <a:rPr lang="ru-RU" smtClean="0"/>
              <a:pPr/>
              <a:t>‹#›</a:t>
            </a:fld>
            <a:endParaRPr lang="ru-RU"/>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28600"/>
            <a:ext cx="5897880" cy="1173480"/>
          </a:xfrm>
        </p:spPr>
        <p:txBody>
          <a:bodyPr wrap="square" anchor="b"/>
          <a:lstStyle>
            <a:lvl1pPr algn="l">
              <a:buNone/>
              <a:defRPr lang="en-US" sz="2400" baseline="0" smtClean="0"/>
            </a:lvl1pPr>
            <a:extLst/>
          </a:lstStyle>
          <a:p>
            <a:r>
              <a:rPr kumimoji="0" lang="ru-RU" smtClean="0"/>
              <a:t>Образец заголовка</a:t>
            </a:r>
            <a:endParaRPr kumimoji="0" lang="en-US"/>
          </a:p>
        </p:txBody>
      </p:sp>
      <p:sp>
        <p:nvSpPr>
          <p:cNvPr id="3" name="Текст 2"/>
          <p:cNvSpPr>
            <a:spLocks noGrp="1"/>
          </p:cNvSpPr>
          <p:nvPr>
            <p:ph type="body" idx="2"/>
          </p:nvPr>
        </p:nvSpPr>
        <p:spPr>
          <a:xfrm>
            <a:off x="457200" y="1497416"/>
            <a:ext cx="5897880" cy="602512"/>
          </a:xfrm>
        </p:spPr>
        <p:txBody>
          <a:bodyPr rot="0" spcFirstLastPara="0" vertOverflow="overflow" horzOverflow="overflow" vert="horz" wrap="square" lIns="45720" tIns="0" rIns="0" bIns="0" numCol="1" spcCol="0" rtlCol="0" fromWordArt="0" anchor="t" anchorCtr="0" forceAA="0" compatLnSpc="1">
            <a:normAutofit/>
          </a:bodyPr>
          <a:lstStyle>
            <a:lvl1pPr marL="0" indent="0">
              <a:spcBef>
                <a:spcPts val="0"/>
              </a:spcBef>
              <a:spcAft>
                <a:spcPts val="0"/>
              </a:spcAft>
              <a:buNone/>
              <a:defRPr sz="1400"/>
            </a:lvl1pPr>
            <a:lvl2pPr>
              <a:buNone/>
              <a:defRPr sz="1200"/>
            </a:lvl2pPr>
            <a:lvl3pPr>
              <a:buNone/>
              <a:defRPr sz="1000"/>
            </a:lvl3pPr>
            <a:lvl4pPr>
              <a:buNone/>
              <a:defRPr sz="900"/>
            </a:lvl4pPr>
            <a:lvl5pPr>
              <a:buNone/>
              <a:defRPr sz="900"/>
            </a:lvl5pPr>
            <a:extLst/>
          </a:lstStyle>
          <a:p>
            <a:pPr lvl="0" eaLnBrk="1" latinLnBrk="0" hangingPunct="1"/>
            <a:r>
              <a:rPr kumimoji="0" lang="ru-RU" smtClean="0"/>
              <a:t>Образец текста</a:t>
            </a:r>
          </a:p>
        </p:txBody>
      </p:sp>
      <p:sp>
        <p:nvSpPr>
          <p:cNvPr id="4" name="Содержимое 3"/>
          <p:cNvSpPr>
            <a:spLocks noGrp="1"/>
          </p:cNvSpPr>
          <p:nvPr>
            <p:ph sz="half" idx="1"/>
          </p:nvPr>
        </p:nvSpPr>
        <p:spPr>
          <a:xfrm>
            <a:off x="457200" y="2133600"/>
            <a:ext cx="7239000" cy="4371752"/>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extLst/>
          </a:lstStyle>
          <a:p>
            <a:fld id="{913DA294-0F57-4EAE-94C8-07610F173923}" type="datetimeFigureOut">
              <a:rPr lang="ru-RU" smtClean="0"/>
              <a:pPr/>
              <a:t>10.09.2010</a:t>
            </a:fld>
            <a:endParaRPr lang="ru-RU"/>
          </a:p>
        </p:txBody>
      </p:sp>
      <p:sp>
        <p:nvSpPr>
          <p:cNvPr id="6" name="Нижний колонтитул 5"/>
          <p:cNvSpPr>
            <a:spLocks noGrp="1"/>
          </p:cNvSpPr>
          <p:nvPr>
            <p:ph type="ftr" sz="quarter" idx="11"/>
          </p:nvPr>
        </p:nvSpPr>
        <p:spPr/>
        <p:txBody>
          <a:bodyPr/>
          <a:lstStyle>
            <a:extLst/>
          </a:lstStyle>
          <a:p>
            <a:endParaRPr lang="ru-RU"/>
          </a:p>
        </p:txBody>
      </p:sp>
      <p:sp>
        <p:nvSpPr>
          <p:cNvPr id="7" name="Номер слайда 6"/>
          <p:cNvSpPr>
            <a:spLocks noGrp="1"/>
          </p:cNvSpPr>
          <p:nvPr>
            <p:ph type="sldNum" sz="quarter" idx="12"/>
          </p:nvPr>
        </p:nvSpPr>
        <p:spPr/>
        <p:txBody>
          <a:bodyPr/>
          <a:lstStyle>
            <a:extLst/>
          </a:lstStyle>
          <a:p>
            <a:fld id="{24EC4319-9067-49FE-986F-547FEB7AA53D}" type="slidenum">
              <a:rPr lang="ru-RU" smtClean="0"/>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Содержимое 2"/>
          <p:cNvSpPr>
            <a:spLocks noGrp="1"/>
          </p:cNvSpPr>
          <p:nvPr>
            <p:ph idx="1"/>
          </p:nvPr>
        </p:nvSpPr>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913DA294-0F57-4EAE-94C8-07610F173923}" type="datetimeFigureOut">
              <a:rPr lang="ru-RU" smtClean="0"/>
              <a:pPr/>
              <a:t>10.09.2010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24EC4319-9067-49FE-986F-547FEB7AA53D}" type="slidenum">
              <a:rPr lang="ru-RU" smtClean="0"/>
              <a:pPr/>
              <a:t>‹#›</a:t>
            </a:fld>
            <a:endParaRPr lang="ru-RU"/>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8" name="Прямоугольник 7"/>
          <p:cNvSpPr/>
          <p:nvPr/>
        </p:nvSpPr>
        <p:spPr>
          <a:xfrm rot="21240000">
            <a:off x="597968" y="1004668"/>
            <a:ext cx="4319527" cy="4312573"/>
          </a:xfrm>
          <a:prstGeom prst="rect">
            <a:avLst/>
          </a:prstGeom>
          <a:solidFill>
            <a:srgbClr val="FAFAFA"/>
          </a:solidFill>
          <a:ln w="1270" cap="rnd" cmpd="sng" algn="ctr">
            <a:solidFill>
              <a:srgbClr val="EAEAEA"/>
            </a:solidFill>
            <a:prstDash val="solid"/>
          </a:ln>
          <a:effectLst>
            <a:outerShdw blurRad="25000" dist="12700" dir="5400000" algn="t" rotWithShape="0">
              <a:srgbClr val="000000">
                <a:alpha val="4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9" name="Прямоугольник 8"/>
          <p:cNvSpPr/>
          <p:nvPr/>
        </p:nvSpPr>
        <p:spPr>
          <a:xfrm rot="21420000">
            <a:off x="596706" y="998816"/>
            <a:ext cx="4319527" cy="4312573"/>
          </a:xfrm>
          <a:prstGeom prst="rect">
            <a:avLst/>
          </a:prstGeom>
          <a:solidFill>
            <a:srgbClr val="FAFAFA"/>
          </a:solidFill>
          <a:ln w="1270" cap="rnd" cmpd="sng" algn="ctr">
            <a:solidFill>
              <a:srgbClr val="EAEAEA"/>
            </a:solidFill>
            <a:prstDash val="solid"/>
          </a:ln>
          <a:effectLst>
            <a:outerShdw blurRad="28000" dist="12700" dir="5400000" algn="tl" rotWithShape="0">
              <a:srgbClr val="000000">
                <a:alpha val="4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2" name="Заголовок 1"/>
          <p:cNvSpPr>
            <a:spLocks noGrp="1"/>
          </p:cNvSpPr>
          <p:nvPr>
            <p:ph type="title"/>
          </p:nvPr>
        </p:nvSpPr>
        <p:spPr>
          <a:xfrm>
            <a:off x="5389098" y="1143000"/>
            <a:ext cx="3429000" cy="2057400"/>
          </a:xfrm>
        </p:spPr>
        <p:txBody>
          <a:bodyPr vert="horz" anchor="b"/>
          <a:lstStyle>
            <a:lvl1pPr algn="l">
              <a:buNone/>
              <a:defRPr sz="3000" b="1" baseline="0">
                <a:ln w="500">
                  <a:solidFill>
                    <a:schemeClr val="tx2">
                      <a:shade val="10000"/>
                      <a:satMod val="135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effectLst/>
              </a:defRPr>
            </a:lvl1pPr>
            <a:extLst/>
          </a:lstStyle>
          <a:p>
            <a:r>
              <a:rPr kumimoji="0" lang="ru-RU" smtClean="0"/>
              <a:t>Образец заголовка</a:t>
            </a:r>
            <a:endParaRPr kumimoji="0" lang="en-US" dirty="0"/>
          </a:p>
        </p:txBody>
      </p:sp>
      <p:sp>
        <p:nvSpPr>
          <p:cNvPr id="4" name="Текст 3"/>
          <p:cNvSpPr>
            <a:spLocks noGrp="1"/>
          </p:cNvSpPr>
          <p:nvPr>
            <p:ph type="body" sz="half" idx="2"/>
          </p:nvPr>
        </p:nvSpPr>
        <p:spPr>
          <a:xfrm>
            <a:off x="5389098" y="3283634"/>
            <a:ext cx="3429000" cy="1920240"/>
          </a:xfrm>
        </p:spPr>
        <p:txBody>
          <a:bodyPr rot="0" spcFirstLastPara="0" vertOverflow="overflow" horzOverflow="overflow" vert="horz" wrap="square" lIns="82296" tIns="0" rIns="0" bIns="0" numCol="1" spcCol="0" rtlCol="0" fromWordArt="0" anchor="t" anchorCtr="0" forceAA="0" compatLnSpc="1">
            <a:normAutofit/>
          </a:bodyPr>
          <a:lstStyle>
            <a:lvl1pPr marL="0" indent="0">
              <a:lnSpc>
                <a:spcPct val="100000"/>
              </a:lnSpc>
              <a:spcBef>
                <a:spcPts val="0"/>
              </a:spcBef>
              <a:buFontTx/>
              <a:buNone/>
              <a:defRPr sz="1400" baseline="0">
                <a:solidFill>
                  <a:schemeClr val="tx1"/>
                </a:solidFill>
              </a:defRPr>
            </a:lvl1pPr>
            <a:lvl2pPr>
              <a:defRPr sz="1200"/>
            </a:lvl2pPr>
            <a:lvl3pPr>
              <a:defRPr sz="1000"/>
            </a:lvl3pPr>
            <a:lvl4pPr>
              <a:defRPr sz="900"/>
            </a:lvl4pPr>
            <a:lvl5pPr>
              <a:defRPr sz="900"/>
            </a:lvl5pPr>
            <a:extLst/>
          </a:lstStyle>
          <a:p>
            <a:pPr marL="0" marR="0" lvl="0" indent="0" algn="l" defTabSz="0" rtl="0" eaLnBrk="1" fontAlgn="auto" latinLnBrk="0" hangingPunct="1">
              <a:lnSpc>
                <a:spcPct val="100000"/>
              </a:lnSpc>
              <a:spcBef>
                <a:spcPts val="0"/>
              </a:spcBef>
              <a:spcAft>
                <a:spcPts val="0"/>
              </a:spcAft>
              <a:buClr>
                <a:schemeClr val="tx2"/>
              </a:buClr>
              <a:buSzPct val="73000"/>
              <a:buFontTx/>
              <a:buNone/>
              <a:tabLst/>
              <a:defRPr/>
            </a:pPr>
            <a:r>
              <a:rPr kumimoji="0" lang="ru-RU" smtClean="0"/>
              <a:t>Образец текста</a:t>
            </a:r>
          </a:p>
        </p:txBody>
      </p:sp>
      <p:sp>
        <p:nvSpPr>
          <p:cNvPr id="5" name="Дата 4"/>
          <p:cNvSpPr>
            <a:spLocks noGrp="1"/>
          </p:cNvSpPr>
          <p:nvPr>
            <p:ph type="dt" sz="half" idx="10"/>
          </p:nvPr>
        </p:nvSpPr>
        <p:spPr/>
        <p:txBody>
          <a:bodyPr/>
          <a:lstStyle>
            <a:extLst/>
          </a:lstStyle>
          <a:p>
            <a:fld id="{913DA294-0F57-4EAE-94C8-07610F173923}" type="datetimeFigureOut">
              <a:rPr lang="ru-RU" smtClean="0"/>
              <a:pPr/>
              <a:t>10.09.2010</a:t>
            </a:fld>
            <a:endParaRPr lang="ru-RU"/>
          </a:p>
        </p:txBody>
      </p:sp>
      <p:sp>
        <p:nvSpPr>
          <p:cNvPr id="6" name="Нижний колонтитул 5"/>
          <p:cNvSpPr>
            <a:spLocks noGrp="1"/>
          </p:cNvSpPr>
          <p:nvPr>
            <p:ph type="ftr" sz="quarter" idx="11"/>
          </p:nvPr>
        </p:nvSpPr>
        <p:spPr/>
        <p:txBody>
          <a:bodyPr/>
          <a:lstStyle>
            <a:extLst/>
          </a:lstStyle>
          <a:p>
            <a:endParaRPr lang="ru-RU"/>
          </a:p>
        </p:txBody>
      </p:sp>
      <p:sp>
        <p:nvSpPr>
          <p:cNvPr id="7" name="Номер слайда 6"/>
          <p:cNvSpPr>
            <a:spLocks noGrp="1"/>
          </p:cNvSpPr>
          <p:nvPr>
            <p:ph type="sldNum" sz="quarter" idx="12"/>
          </p:nvPr>
        </p:nvSpPr>
        <p:spPr/>
        <p:txBody>
          <a:bodyPr/>
          <a:lstStyle>
            <a:extLst/>
          </a:lstStyle>
          <a:p>
            <a:fld id="{24EC4319-9067-49FE-986F-547FEB7AA53D}" type="slidenum">
              <a:rPr lang="ru-RU" smtClean="0"/>
              <a:pPr/>
              <a:t>‹#›</a:t>
            </a:fld>
            <a:endParaRPr lang="ru-RU"/>
          </a:p>
        </p:txBody>
      </p:sp>
      <p:sp>
        <p:nvSpPr>
          <p:cNvPr id="10" name="Рисунок 9"/>
          <p:cNvSpPr>
            <a:spLocks noGrp="1"/>
          </p:cNvSpPr>
          <p:nvPr>
            <p:ph type="pic" idx="1"/>
          </p:nvPr>
        </p:nvSpPr>
        <p:spPr>
          <a:xfrm>
            <a:off x="663682" y="1041002"/>
            <a:ext cx="4206240" cy="4206240"/>
          </a:xfrm>
          <a:solidFill>
            <a:schemeClr val="bg2">
              <a:shade val="50000"/>
            </a:schemeClr>
          </a:solidFill>
          <a:ln w="107950">
            <a:solidFill>
              <a:srgbClr val="FFFFFF"/>
            </a:solidFill>
            <a:miter lim="800000"/>
          </a:ln>
          <a:effectLst>
            <a:outerShdw blurRad="44450" dist="3810" dir="5400000" algn="tl" rotWithShape="0">
              <a:srgbClr val="000000">
                <a:alpha val="60000"/>
              </a:srgbClr>
            </a:outerShdw>
          </a:effectLst>
          <a:scene3d>
            <a:camera prst="orthographicFront"/>
            <a:lightRig rig="threePt" dir="t"/>
          </a:scene3d>
          <a:sp3d contourW="3810">
            <a:contourClr>
              <a:srgbClr val="969696"/>
            </a:contourClr>
          </a:sp3d>
        </p:spPr>
        <p:txBody>
          <a:bodyPr/>
          <a:lstStyle>
            <a:lvl1pPr marL="0" indent="0">
              <a:buNone/>
              <a:defRPr sz="3200"/>
            </a:lvl1pPr>
            <a:extLst/>
          </a:lstStyle>
          <a:p>
            <a:r>
              <a:rPr kumimoji="0" lang="ru-RU" smtClean="0"/>
              <a:t>Вставка рисунка</a:t>
            </a:r>
            <a:endParaRPr kumimoji="0" lang="en-US" dirty="0"/>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extLs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p:txBody>
          <a:bodyPr vert="eaVert"/>
          <a:lstStyle>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extLst/>
          </a:lstStyle>
          <a:p>
            <a:fld id="{913DA294-0F57-4EAE-94C8-07610F173923}" type="datetimeFigureOut">
              <a:rPr lang="ru-RU" smtClean="0"/>
              <a:pPr/>
              <a:t>10.09.2010</a:t>
            </a:fld>
            <a:endParaRPr lang="ru-RU"/>
          </a:p>
        </p:txBody>
      </p:sp>
      <p:sp>
        <p:nvSpPr>
          <p:cNvPr id="5" name="Нижний колонтитул 4"/>
          <p:cNvSpPr>
            <a:spLocks noGrp="1"/>
          </p:cNvSpPr>
          <p:nvPr>
            <p:ph type="ftr" sz="quarter" idx="11"/>
          </p:nvPr>
        </p:nvSpPr>
        <p:spPr/>
        <p:txBody>
          <a:bodyPr/>
          <a:lstStyle>
            <a:extLst/>
          </a:lstStyle>
          <a:p>
            <a:endParaRPr lang="ru-RU"/>
          </a:p>
        </p:txBody>
      </p:sp>
      <p:sp>
        <p:nvSpPr>
          <p:cNvPr id="6" name="Номер слайда 5"/>
          <p:cNvSpPr>
            <a:spLocks noGrp="1"/>
          </p:cNvSpPr>
          <p:nvPr>
            <p:ph type="sldNum" sz="quarter" idx="12"/>
          </p:nvPr>
        </p:nvSpPr>
        <p:spPr/>
        <p:txBody>
          <a:bodyPr/>
          <a:lstStyle>
            <a:extLst/>
          </a:lstStyle>
          <a:p>
            <a:fld id="{24EC4319-9067-49FE-986F-547FEB7AA53D}" type="slidenum">
              <a:rPr lang="ru-RU" smtClean="0"/>
              <a:pPr/>
              <a:t>‹#›</a:t>
            </a:fld>
            <a:endParaRPr lang="ru-RU"/>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553200" y="274955"/>
            <a:ext cx="1524000" cy="5851525"/>
          </a:xfrm>
        </p:spPr>
        <p:txBody>
          <a:bodyPr vert="eaVert" anchor="t"/>
          <a:lstStyle>
            <a:extLs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457200" y="274642"/>
            <a:ext cx="6019800" cy="5851525"/>
          </a:xfrm>
        </p:spPr>
        <p:txBody>
          <a:bodyPr vert="eaVert"/>
          <a:lstStyle>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a:xfrm>
            <a:off x="4242816" y="6557946"/>
            <a:ext cx="2002464" cy="226902"/>
          </a:xfrm>
        </p:spPr>
        <p:txBody>
          <a:bodyPr/>
          <a:lstStyle>
            <a:extLst/>
          </a:lstStyle>
          <a:p>
            <a:fld id="{913DA294-0F57-4EAE-94C8-07610F173923}" type="datetimeFigureOut">
              <a:rPr lang="ru-RU" smtClean="0"/>
              <a:pPr/>
              <a:t>10.09.2010</a:t>
            </a:fld>
            <a:endParaRPr lang="ru-RU"/>
          </a:p>
        </p:txBody>
      </p:sp>
      <p:sp>
        <p:nvSpPr>
          <p:cNvPr id="5" name="Нижний колонтитул 4"/>
          <p:cNvSpPr>
            <a:spLocks noGrp="1"/>
          </p:cNvSpPr>
          <p:nvPr>
            <p:ph type="ftr" sz="quarter" idx="11"/>
          </p:nvPr>
        </p:nvSpPr>
        <p:spPr>
          <a:xfrm>
            <a:off x="457200" y="6556248"/>
            <a:ext cx="3657600" cy="228600"/>
          </a:xfrm>
        </p:spPr>
        <p:txBody>
          <a:bodyPr/>
          <a:lstStyle>
            <a:extLst/>
          </a:lstStyle>
          <a:p>
            <a:endParaRPr lang="ru-RU"/>
          </a:p>
        </p:txBody>
      </p:sp>
      <p:sp>
        <p:nvSpPr>
          <p:cNvPr id="6" name="Номер слайда 5"/>
          <p:cNvSpPr>
            <a:spLocks noGrp="1"/>
          </p:cNvSpPr>
          <p:nvPr>
            <p:ph type="sldNum" sz="quarter" idx="12"/>
          </p:nvPr>
        </p:nvSpPr>
        <p:spPr>
          <a:xfrm>
            <a:off x="6254496" y="6553200"/>
            <a:ext cx="588336" cy="228600"/>
          </a:xfrm>
        </p:spPr>
        <p:txBody>
          <a:bodyPr/>
          <a:lstStyle>
            <a:lvl1pPr>
              <a:defRPr>
                <a:solidFill>
                  <a:schemeClr val="tx2"/>
                </a:solidFill>
              </a:defRPr>
            </a:lvl1pPr>
            <a:extLst/>
          </a:lstStyle>
          <a:p>
            <a:fld id="{24EC4319-9067-49FE-986F-547FEB7AA53D}" type="slidenum">
              <a:rPr lang="ru-RU" smtClean="0"/>
              <a:pPr/>
              <a:t>‹#›</a:t>
            </a:fld>
            <a:endParaRPr lang="ru-RU"/>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7" name="Равнобедренный треугольник 6"/>
          <p:cNvSpPr/>
          <p:nvPr/>
        </p:nvSpPr>
        <p:spPr>
          <a:xfrm rot="16200000">
            <a:off x="7554353" y="5254283"/>
            <a:ext cx="1892949" cy="1294228"/>
          </a:xfrm>
          <a:prstGeom prst="triangle">
            <a:avLst>
              <a:gd name="adj" fmla="val 51323"/>
            </a:avLst>
          </a:prstGeom>
          <a:gradFill flip="none" rotWithShape="1">
            <a:gsLst>
              <a:gs pos="0">
                <a:schemeClr val="accent1">
                  <a:shade val="30000"/>
                  <a:satMod val="155000"/>
                  <a:alpha val="100000"/>
                </a:schemeClr>
              </a:gs>
              <a:gs pos="60000">
                <a:schemeClr val="accent1">
                  <a:satMod val="160000"/>
                  <a:alpha val="100000"/>
                </a:schemeClr>
              </a:gs>
              <a:gs pos="100000">
                <a:schemeClr val="accent1">
                  <a:tint val="70000"/>
                  <a:satMod val="200000"/>
                  <a:alpha val="100000"/>
                </a:schemeClr>
              </a:gs>
            </a:gsLst>
            <a:lin ang="155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Заголовок 7"/>
          <p:cNvSpPr>
            <a:spLocks noGrp="1"/>
          </p:cNvSpPr>
          <p:nvPr>
            <p:ph type="ctrTitle"/>
          </p:nvPr>
        </p:nvSpPr>
        <p:spPr>
          <a:xfrm>
            <a:off x="540544" y="776288"/>
            <a:ext cx="8062912" cy="1470025"/>
          </a:xfrm>
        </p:spPr>
        <p:txBody>
          <a:bodyPr anchor="b">
            <a:normAutofit/>
          </a:bodyPr>
          <a:lstStyle>
            <a:lvl1pPr algn="r">
              <a:defRPr sz="4400"/>
            </a:lvl1pPr>
          </a:lstStyle>
          <a:p>
            <a:r>
              <a:rPr kumimoji="0" lang="ru-RU" smtClean="0"/>
              <a:t>Образец заголовка</a:t>
            </a:r>
            <a:endParaRPr kumimoji="0" lang="en-US"/>
          </a:p>
        </p:txBody>
      </p:sp>
      <p:sp>
        <p:nvSpPr>
          <p:cNvPr id="9" name="Подзаголовок 8"/>
          <p:cNvSpPr>
            <a:spLocks noGrp="1"/>
          </p:cNvSpPr>
          <p:nvPr>
            <p:ph type="subTitle" idx="1"/>
          </p:nvPr>
        </p:nvSpPr>
        <p:spPr>
          <a:xfrm>
            <a:off x="540544" y="2250280"/>
            <a:ext cx="8062912" cy="1752600"/>
          </a:xfrm>
        </p:spPr>
        <p:txBody>
          <a:bodyPr/>
          <a:lstStyle>
            <a:lvl1pPr marL="0" marR="36576" indent="0" algn="r">
              <a:spcBef>
                <a:spcPts val="0"/>
              </a:spcBef>
              <a:buNone/>
              <a:defRPr>
                <a:ln>
                  <a:solidFill>
                    <a:schemeClr val="bg2"/>
                  </a:solidFill>
                </a:ln>
                <a:solidFill>
                  <a:schemeClr val="tx1">
                    <a:tint val="7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ru-RU" smtClean="0"/>
              <a:t>Образец подзаголовка</a:t>
            </a:r>
            <a:endParaRPr kumimoji="0" lang="en-US"/>
          </a:p>
        </p:txBody>
      </p:sp>
      <p:sp>
        <p:nvSpPr>
          <p:cNvPr id="28" name="Дата 27"/>
          <p:cNvSpPr>
            <a:spLocks noGrp="1"/>
          </p:cNvSpPr>
          <p:nvPr>
            <p:ph type="dt" sz="half" idx="10"/>
          </p:nvPr>
        </p:nvSpPr>
        <p:spPr>
          <a:xfrm>
            <a:off x="1371600" y="6012656"/>
            <a:ext cx="5791200" cy="365125"/>
          </a:xfrm>
        </p:spPr>
        <p:txBody>
          <a:bodyPr tIns="0" bIns="0" anchor="t"/>
          <a:lstStyle>
            <a:lvl1pPr algn="r">
              <a:defRPr sz="1000"/>
            </a:lvl1pPr>
          </a:lstStyle>
          <a:p>
            <a:fld id="{913DA294-0F57-4EAE-94C8-07610F173923}" type="datetimeFigureOut">
              <a:rPr lang="ru-RU" smtClean="0"/>
              <a:pPr/>
              <a:t>10.09.2010</a:t>
            </a:fld>
            <a:endParaRPr lang="ru-RU"/>
          </a:p>
        </p:txBody>
      </p:sp>
      <p:sp>
        <p:nvSpPr>
          <p:cNvPr id="17" name="Нижний колонтитул 16"/>
          <p:cNvSpPr>
            <a:spLocks noGrp="1"/>
          </p:cNvSpPr>
          <p:nvPr>
            <p:ph type="ftr" sz="quarter" idx="11"/>
          </p:nvPr>
        </p:nvSpPr>
        <p:spPr>
          <a:xfrm>
            <a:off x="1371600" y="5650704"/>
            <a:ext cx="5791200" cy="365125"/>
          </a:xfrm>
        </p:spPr>
        <p:txBody>
          <a:bodyPr tIns="0" bIns="0" anchor="b"/>
          <a:lstStyle>
            <a:lvl1pPr algn="r">
              <a:defRPr sz="1100"/>
            </a:lvl1pPr>
          </a:lstStyle>
          <a:p>
            <a:endParaRPr lang="ru-RU"/>
          </a:p>
        </p:txBody>
      </p:sp>
      <p:sp>
        <p:nvSpPr>
          <p:cNvPr id="29" name="Номер слайда 28"/>
          <p:cNvSpPr>
            <a:spLocks noGrp="1"/>
          </p:cNvSpPr>
          <p:nvPr>
            <p:ph type="sldNum" sz="quarter" idx="12"/>
          </p:nvPr>
        </p:nvSpPr>
        <p:spPr>
          <a:xfrm>
            <a:off x="8392247" y="5752307"/>
            <a:ext cx="502920" cy="365125"/>
          </a:xfrm>
        </p:spPr>
        <p:txBody>
          <a:bodyPr anchor="ctr"/>
          <a:lstStyle>
            <a:lvl1pPr algn="ctr">
              <a:defRPr sz="1300">
                <a:solidFill>
                  <a:srgbClr val="FFFFFF"/>
                </a:solidFill>
              </a:defRPr>
            </a:lvl1pPr>
          </a:lstStyle>
          <a:p>
            <a:fld id="{24EC4319-9067-49FE-986F-547FEB7AA53D}" type="slidenum">
              <a:rPr lang="ru-RU" smtClean="0"/>
              <a:pPr/>
              <a:t>‹#›</a:t>
            </a:fld>
            <a:endParaRPr lang="ru-RU"/>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67494"/>
            <a:ext cx="8229600" cy="1399032"/>
          </a:xfrm>
        </p:spPr>
        <p:txBody>
          <a:bodyPr/>
          <a:lstStyle/>
          <a:p>
            <a:r>
              <a:rPr kumimoji="0" lang="ru-RU" smtClean="0"/>
              <a:t>Образец заголовка</a:t>
            </a:r>
            <a:endParaRPr kumimoji="0" lang="en-US"/>
          </a:p>
        </p:txBody>
      </p:sp>
      <p:sp>
        <p:nvSpPr>
          <p:cNvPr id="3" name="Содержимое 2"/>
          <p:cNvSpPr>
            <a:spLocks noGrp="1"/>
          </p:cNvSpPr>
          <p:nvPr>
            <p:ph idx="1"/>
          </p:nvPr>
        </p:nvSpPr>
        <p:spPr>
          <a:xfrm>
            <a:off x="457200" y="1882808"/>
            <a:ext cx="8229600" cy="4572000"/>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a:xfrm>
            <a:off x="4791456" y="6480048"/>
            <a:ext cx="2133600" cy="301752"/>
          </a:xfrm>
        </p:spPr>
        <p:txBody>
          <a:bodyPr/>
          <a:lstStyle/>
          <a:p>
            <a:fld id="{913DA294-0F57-4EAE-94C8-07610F173923}" type="datetimeFigureOut">
              <a:rPr lang="ru-RU" smtClean="0"/>
              <a:pPr/>
              <a:t>10.09.2010</a:t>
            </a:fld>
            <a:endParaRPr lang="ru-RU"/>
          </a:p>
        </p:txBody>
      </p:sp>
      <p:sp>
        <p:nvSpPr>
          <p:cNvPr id="5" name="Нижний колонтитул 4"/>
          <p:cNvSpPr>
            <a:spLocks noGrp="1"/>
          </p:cNvSpPr>
          <p:nvPr>
            <p:ph type="ftr" sz="quarter" idx="11"/>
          </p:nvPr>
        </p:nvSpPr>
        <p:spPr>
          <a:xfrm>
            <a:off x="457200" y="6480969"/>
            <a:ext cx="4260056" cy="300831"/>
          </a:xfrm>
        </p:spPr>
        <p:txBody>
          <a:bodyPr/>
          <a:lstStyle/>
          <a:p>
            <a:endParaRPr lang="ru-RU"/>
          </a:p>
        </p:txBody>
      </p:sp>
      <p:sp>
        <p:nvSpPr>
          <p:cNvPr id="6" name="Номер слайда 5"/>
          <p:cNvSpPr>
            <a:spLocks noGrp="1"/>
          </p:cNvSpPr>
          <p:nvPr>
            <p:ph type="sldNum" sz="quarter" idx="12"/>
          </p:nvPr>
        </p:nvSpPr>
        <p:spPr/>
        <p:txBody>
          <a:bodyPr/>
          <a:lstStyle/>
          <a:p>
            <a:fld id="{24EC4319-9067-49FE-986F-547FEB7AA53D}" type="slidenum">
              <a:rPr lang="ru-RU" smtClean="0"/>
              <a:pPr/>
              <a:t>‹#›</a:t>
            </a:fld>
            <a:endParaRPr lang="ru-RU"/>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spTree>
      <p:nvGrpSpPr>
        <p:cNvPr id="1" name=""/>
        <p:cNvGrpSpPr/>
        <p:nvPr/>
      </p:nvGrpSpPr>
      <p:grpSpPr>
        <a:xfrm>
          <a:off x="0" y="0"/>
          <a:ext cx="0" cy="0"/>
          <a:chOff x="0" y="0"/>
          <a:chExt cx="0" cy="0"/>
        </a:xfrm>
      </p:grpSpPr>
      <p:sp>
        <p:nvSpPr>
          <p:cNvPr id="9" name="Прямоугольный треугольник 8"/>
          <p:cNvSpPr/>
          <p:nvPr/>
        </p:nvSpPr>
        <p:spPr>
          <a:xfrm flipV="1">
            <a:off x="7034" y="7034"/>
            <a:ext cx="9129932" cy="6836899"/>
          </a:xfrm>
          <a:prstGeom prst="rtTriangle">
            <a:avLst/>
          </a:prstGeom>
          <a:gradFill flip="none" rotWithShape="1">
            <a:gsLst>
              <a:gs pos="0">
                <a:schemeClr val="tx2">
                  <a:alpha val="10000"/>
                </a:schemeClr>
              </a:gs>
              <a:gs pos="70000">
                <a:schemeClr val="tx2">
                  <a:alpha val="8000"/>
                </a:schemeClr>
              </a:gs>
              <a:gs pos="100000">
                <a:schemeClr val="tx2">
                  <a:alpha val="1000"/>
                </a:schemeClr>
              </a:gs>
            </a:gsLst>
            <a:lin ang="80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algn="ctr" defTabSz="914400" rtl="0" eaLnBrk="1" latinLnBrk="0" hangingPunct="1"/>
            <a:endParaRPr kumimoji="0" lang="en-US" sz="1800" kern="1200">
              <a:solidFill>
                <a:schemeClr val="lt1"/>
              </a:solidFill>
              <a:latin typeface="+mn-lt"/>
              <a:ea typeface="+mn-ea"/>
              <a:cs typeface="+mn-cs"/>
            </a:endParaRPr>
          </a:p>
        </p:txBody>
      </p:sp>
      <p:sp>
        <p:nvSpPr>
          <p:cNvPr id="8" name="Равнобедренный треугольник 7"/>
          <p:cNvSpPr/>
          <p:nvPr/>
        </p:nvSpPr>
        <p:spPr>
          <a:xfrm rot="5400000" flipV="1">
            <a:off x="7554353" y="309490"/>
            <a:ext cx="1892949" cy="1294228"/>
          </a:xfrm>
          <a:prstGeom prst="triangle">
            <a:avLst>
              <a:gd name="adj" fmla="val 51323"/>
            </a:avLst>
          </a:prstGeom>
          <a:gradFill flip="none" rotWithShape="1">
            <a:gsLst>
              <a:gs pos="0">
                <a:schemeClr val="accent1">
                  <a:shade val="30000"/>
                  <a:satMod val="155000"/>
                  <a:alpha val="100000"/>
                </a:schemeClr>
              </a:gs>
              <a:gs pos="60000">
                <a:schemeClr val="accent1">
                  <a:satMod val="160000"/>
                  <a:alpha val="100000"/>
                </a:schemeClr>
              </a:gs>
              <a:gs pos="100000">
                <a:schemeClr val="accent1">
                  <a:tint val="70000"/>
                  <a:satMod val="200000"/>
                  <a:alpha val="100000"/>
                </a:schemeClr>
              </a:gs>
            </a:gsLst>
            <a:lin ang="155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4" name="Дата 3"/>
          <p:cNvSpPr>
            <a:spLocks noGrp="1"/>
          </p:cNvSpPr>
          <p:nvPr>
            <p:ph type="dt" sz="half" idx="10"/>
          </p:nvPr>
        </p:nvSpPr>
        <p:spPr>
          <a:xfrm>
            <a:off x="6955632" y="6477000"/>
            <a:ext cx="2133600" cy="304800"/>
          </a:xfrm>
        </p:spPr>
        <p:txBody>
          <a:bodyPr/>
          <a:lstStyle/>
          <a:p>
            <a:fld id="{913DA294-0F57-4EAE-94C8-07610F173923}" type="datetimeFigureOut">
              <a:rPr lang="ru-RU" smtClean="0"/>
              <a:pPr/>
              <a:t>10.09.2010</a:t>
            </a:fld>
            <a:endParaRPr lang="ru-RU"/>
          </a:p>
        </p:txBody>
      </p:sp>
      <p:sp>
        <p:nvSpPr>
          <p:cNvPr id="5" name="Нижний колонтитул 4"/>
          <p:cNvSpPr>
            <a:spLocks noGrp="1"/>
          </p:cNvSpPr>
          <p:nvPr>
            <p:ph type="ftr" sz="quarter" idx="11"/>
          </p:nvPr>
        </p:nvSpPr>
        <p:spPr>
          <a:xfrm>
            <a:off x="2619376" y="6480969"/>
            <a:ext cx="4260056" cy="300831"/>
          </a:xfrm>
        </p:spPr>
        <p:txBody>
          <a:bodyPr/>
          <a:lstStyle/>
          <a:p>
            <a:endParaRPr lang="ru-RU"/>
          </a:p>
        </p:txBody>
      </p:sp>
      <p:sp>
        <p:nvSpPr>
          <p:cNvPr id="6" name="Номер слайда 5"/>
          <p:cNvSpPr>
            <a:spLocks noGrp="1"/>
          </p:cNvSpPr>
          <p:nvPr>
            <p:ph type="sldNum" sz="quarter" idx="12"/>
          </p:nvPr>
        </p:nvSpPr>
        <p:spPr>
          <a:xfrm>
            <a:off x="8451056" y="809624"/>
            <a:ext cx="502920" cy="300831"/>
          </a:xfrm>
        </p:spPr>
        <p:txBody>
          <a:bodyPr/>
          <a:lstStyle/>
          <a:p>
            <a:fld id="{24EC4319-9067-49FE-986F-547FEB7AA53D}" type="slidenum">
              <a:rPr lang="ru-RU" smtClean="0"/>
              <a:pPr/>
              <a:t>‹#›</a:t>
            </a:fld>
            <a:endParaRPr lang="ru-RU"/>
          </a:p>
        </p:txBody>
      </p:sp>
      <p:cxnSp>
        <p:nvCxnSpPr>
          <p:cNvPr id="11" name="Прямая соединительная линия 10"/>
          <p:cNvCxnSpPr/>
          <p:nvPr/>
        </p:nvCxnSpPr>
        <p:spPr>
          <a:xfrm rot="10800000">
            <a:off x="6468794" y="9381"/>
            <a:ext cx="2672861" cy="1900210"/>
          </a:xfrm>
          <a:prstGeom prst="line">
            <a:avLst/>
          </a:prstGeom>
          <a:noFill/>
          <a:ln w="6000" cap="rnd" cmpd="sng" algn="ctr">
            <a:solidFill>
              <a:schemeClr val="bg2">
                <a:tint val="50000"/>
                <a:satMod val="200000"/>
                <a:alpha val="45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0" name="Прямая соединительная линия 9"/>
          <p:cNvCxnSpPr/>
          <p:nvPr/>
        </p:nvCxnSpPr>
        <p:spPr>
          <a:xfrm flipV="1">
            <a:off x="0" y="7034"/>
            <a:ext cx="9136966" cy="6843933"/>
          </a:xfrm>
          <a:prstGeom prst="line">
            <a:avLst/>
          </a:prstGeom>
          <a:noFill/>
          <a:ln w="5000" cap="rnd" cmpd="sng" algn="ctr">
            <a:solidFill>
              <a:schemeClr val="bg2">
                <a:tint val="55000"/>
                <a:satMod val="200000"/>
                <a:alpha val="35000"/>
              </a:schemeClr>
            </a:solidFill>
            <a:prstDash val="solid"/>
          </a:ln>
          <a:effectLst/>
        </p:spPr>
        <p:style>
          <a:lnRef idx="2">
            <a:schemeClr val="accent1"/>
          </a:lnRef>
          <a:fillRef idx="0">
            <a:schemeClr val="accent1"/>
          </a:fillRef>
          <a:effectRef idx="1">
            <a:schemeClr val="accent1"/>
          </a:effectRef>
          <a:fontRef idx="minor">
            <a:schemeClr val="tx1"/>
          </a:fontRef>
        </p:style>
      </p:cxnSp>
      <p:sp>
        <p:nvSpPr>
          <p:cNvPr id="2" name="Заголовок 1"/>
          <p:cNvSpPr>
            <a:spLocks noGrp="1"/>
          </p:cNvSpPr>
          <p:nvPr>
            <p:ph type="title"/>
          </p:nvPr>
        </p:nvSpPr>
        <p:spPr>
          <a:xfrm>
            <a:off x="381000" y="271464"/>
            <a:ext cx="7239000" cy="1362075"/>
          </a:xfrm>
        </p:spPr>
        <p:txBody>
          <a:bodyPr anchor="ctr"/>
          <a:lstStyle>
            <a:lvl1pPr marL="0" algn="l">
              <a:buNone/>
              <a:defRPr sz="3600" b="1" cap="none" baseline="0"/>
            </a:lvl1pPr>
          </a:lstStyle>
          <a:p>
            <a:r>
              <a:rPr kumimoji="0" lang="ru-RU" smtClean="0"/>
              <a:t>Образец заголовка</a:t>
            </a:r>
            <a:endParaRPr kumimoji="0" lang="en-US"/>
          </a:p>
        </p:txBody>
      </p:sp>
      <p:sp>
        <p:nvSpPr>
          <p:cNvPr id="3" name="Текст 2"/>
          <p:cNvSpPr>
            <a:spLocks noGrp="1"/>
          </p:cNvSpPr>
          <p:nvPr>
            <p:ph type="body" idx="1"/>
          </p:nvPr>
        </p:nvSpPr>
        <p:spPr>
          <a:xfrm>
            <a:off x="381000" y="1633536"/>
            <a:ext cx="3886200" cy="2286000"/>
          </a:xfrm>
        </p:spPr>
        <p:txBody>
          <a:bodyPr anchor="t"/>
          <a:lstStyle>
            <a:lvl1pPr marL="54864" indent="0" algn="l">
              <a:buNone/>
              <a:defRPr sz="20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ru-RU" smtClean="0"/>
              <a:t>Образец текста</a:t>
            </a: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marL="0" algn="l">
              <a:defRPr/>
            </a:lvl1pPr>
          </a:lstStyle>
          <a:p>
            <a:r>
              <a:rPr kumimoji="0" lang="ru-RU" smtClean="0"/>
              <a:t>Образец заголовка</a:t>
            </a:r>
            <a:endParaRPr kumimoji="0" lang="en-US"/>
          </a:p>
        </p:txBody>
      </p:sp>
      <p:sp>
        <p:nvSpPr>
          <p:cNvPr id="3" name="Содержимое 2"/>
          <p:cNvSpPr>
            <a:spLocks noGrp="1"/>
          </p:cNvSpPr>
          <p:nvPr>
            <p:ph sz="half" idx="1"/>
          </p:nvPr>
        </p:nvSpPr>
        <p:spPr>
          <a:xfrm>
            <a:off x="457200" y="1722437"/>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Содержимое 3"/>
          <p:cNvSpPr>
            <a:spLocks noGrp="1"/>
          </p:cNvSpPr>
          <p:nvPr>
            <p:ph sz="half" idx="2"/>
          </p:nvPr>
        </p:nvSpPr>
        <p:spPr>
          <a:xfrm>
            <a:off x="4648200" y="1722437"/>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a:xfrm>
            <a:off x="4791456" y="6480969"/>
            <a:ext cx="2133600" cy="301752"/>
          </a:xfrm>
        </p:spPr>
        <p:txBody>
          <a:bodyPr/>
          <a:lstStyle/>
          <a:p>
            <a:fld id="{913DA294-0F57-4EAE-94C8-07610F173923}" type="datetimeFigureOut">
              <a:rPr lang="ru-RU" smtClean="0"/>
              <a:pPr/>
              <a:t>10.09.2010</a:t>
            </a:fld>
            <a:endParaRPr lang="ru-RU"/>
          </a:p>
        </p:txBody>
      </p:sp>
      <p:sp>
        <p:nvSpPr>
          <p:cNvPr id="6" name="Нижний колонтитул 5"/>
          <p:cNvSpPr>
            <a:spLocks noGrp="1"/>
          </p:cNvSpPr>
          <p:nvPr>
            <p:ph type="ftr" sz="quarter" idx="11"/>
          </p:nvPr>
        </p:nvSpPr>
        <p:spPr>
          <a:xfrm>
            <a:off x="457200" y="6480969"/>
            <a:ext cx="4260056" cy="301752"/>
          </a:xfrm>
        </p:spPr>
        <p:txBody>
          <a:bodyPr/>
          <a:lstStyle/>
          <a:p>
            <a:endParaRPr lang="ru-RU"/>
          </a:p>
        </p:txBody>
      </p:sp>
      <p:sp>
        <p:nvSpPr>
          <p:cNvPr id="7" name="Номер слайда 6"/>
          <p:cNvSpPr>
            <a:spLocks noGrp="1"/>
          </p:cNvSpPr>
          <p:nvPr>
            <p:ph type="sldNum" sz="quarter" idx="12"/>
          </p:nvPr>
        </p:nvSpPr>
        <p:spPr>
          <a:xfrm>
            <a:off x="7589520" y="6480969"/>
            <a:ext cx="502920" cy="301752"/>
          </a:xfrm>
        </p:spPr>
        <p:txBody>
          <a:bodyPr/>
          <a:lstStyle/>
          <a:p>
            <a:fld id="{24EC4319-9067-49FE-986F-547FEB7AA53D}" type="slidenum">
              <a:rPr lang="ru-RU" smtClean="0"/>
              <a:pPr/>
              <a:t>‹#›</a:t>
            </a:fld>
            <a:endParaRPr lang="ru-RU"/>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48198" y="290732"/>
            <a:ext cx="1066800" cy="6153912"/>
          </a:xfrm>
        </p:spPr>
        <p:txBody>
          <a:bodyPr vert="vert270" anchor="b"/>
          <a:lstStyle>
            <a:lvl1pPr marL="0" algn="ctr">
              <a:defRPr sz="3300" b="1">
                <a:ln w="6350">
                  <a:solidFill>
                    <a:schemeClr val="tx1"/>
                  </a:solidFill>
                </a:ln>
                <a:solidFill>
                  <a:schemeClr val="tx1"/>
                </a:solidFill>
              </a:defRPr>
            </a:lvl1pPr>
          </a:lstStyle>
          <a:p>
            <a:r>
              <a:rPr kumimoji="0" lang="ru-RU" smtClean="0"/>
              <a:t>Образец заголовка</a:t>
            </a:r>
            <a:endParaRPr kumimoji="0" lang="en-US"/>
          </a:p>
        </p:txBody>
      </p:sp>
      <p:sp>
        <p:nvSpPr>
          <p:cNvPr id="3" name="Текст 2"/>
          <p:cNvSpPr>
            <a:spLocks noGrp="1"/>
          </p:cNvSpPr>
          <p:nvPr>
            <p:ph type="body" idx="1"/>
          </p:nvPr>
        </p:nvSpPr>
        <p:spPr>
          <a:xfrm>
            <a:off x="1365006" y="290732"/>
            <a:ext cx="581024" cy="3017520"/>
          </a:xfrm>
          <a:solidFill>
            <a:schemeClr val="bg1"/>
          </a:solidFill>
          <a:ln w="12700">
            <a:noFill/>
          </a:ln>
        </p:spPr>
        <p:txBody>
          <a:bodyPr vert="vert270" anchor="ctr"/>
          <a:lstStyle>
            <a:lvl1pPr marL="0" indent="0" algn="ctr">
              <a:buNone/>
              <a:defRPr sz="1600" b="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4" name="Текст 3"/>
          <p:cNvSpPr>
            <a:spLocks noGrp="1"/>
          </p:cNvSpPr>
          <p:nvPr>
            <p:ph type="body" sz="half" idx="3"/>
          </p:nvPr>
        </p:nvSpPr>
        <p:spPr>
          <a:xfrm>
            <a:off x="1365006" y="3427124"/>
            <a:ext cx="581024" cy="3017520"/>
          </a:xfrm>
          <a:solidFill>
            <a:schemeClr val="bg1"/>
          </a:solidFill>
          <a:ln w="12700">
            <a:noFill/>
          </a:ln>
        </p:spPr>
        <p:txBody>
          <a:bodyPr vert="vert270" anchor="ctr"/>
          <a:lstStyle>
            <a:lvl1pPr marL="0" indent="0" algn="ctr">
              <a:buNone/>
              <a:defRPr sz="1600" b="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5" name="Содержимое 4"/>
          <p:cNvSpPr>
            <a:spLocks noGrp="1"/>
          </p:cNvSpPr>
          <p:nvPr>
            <p:ph sz="quarter" idx="2"/>
          </p:nvPr>
        </p:nvSpPr>
        <p:spPr>
          <a:xfrm>
            <a:off x="2022230" y="290732"/>
            <a:ext cx="6858000" cy="3017520"/>
          </a:xfrm>
        </p:spPr>
        <p:txBody>
          <a:bodyPr/>
          <a:lstStyle>
            <a:lvl1pPr algn="l">
              <a:defRPr sz="2400"/>
            </a:lvl1pPr>
            <a:lvl2pPr algn="l">
              <a:defRPr sz="2000"/>
            </a:lvl2pPr>
            <a:lvl3pPr algn="l">
              <a:defRPr sz="1800"/>
            </a:lvl3pPr>
            <a:lvl4pPr algn="l">
              <a:defRPr sz="1600"/>
            </a:lvl4pPr>
            <a:lvl5pPr algn="l">
              <a:defRPr sz="16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6" name="Содержимое 5"/>
          <p:cNvSpPr>
            <a:spLocks noGrp="1"/>
          </p:cNvSpPr>
          <p:nvPr>
            <p:ph sz="quarter" idx="4"/>
          </p:nvPr>
        </p:nvSpPr>
        <p:spPr>
          <a:xfrm>
            <a:off x="2022230" y="3427124"/>
            <a:ext cx="6858000" cy="3017520"/>
          </a:xfrm>
        </p:spPr>
        <p:txBody>
          <a:bodyPr/>
          <a:lstStyle>
            <a:lvl1pPr>
              <a:defRPr sz="2400"/>
            </a:lvl1pPr>
            <a:lvl2pPr>
              <a:defRPr sz="2000"/>
            </a:lvl2pPr>
            <a:lvl3pPr>
              <a:defRPr sz="1800"/>
            </a:lvl3pPr>
            <a:lvl4pPr>
              <a:defRPr sz="1600"/>
            </a:lvl4pPr>
            <a:lvl5pPr>
              <a:defRPr sz="16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7" name="Дата 6"/>
          <p:cNvSpPr>
            <a:spLocks noGrp="1"/>
          </p:cNvSpPr>
          <p:nvPr>
            <p:ph type="dt" sz="half" idx="10"/>
          </p:nvPr>
        </p:nvSpPr>
        <p:spPr>
          <a:xfrm>
            <a:off x="4791456" y="6480969"/>
            <a:ext cx="2130552" cy="301752"/>
          </a:xfrm>
        </p:spPr>
        <p:txBody>
          <a:bodyPr/>
          <a:lstStyle/>
          <a:p>
            <a:fld id="{913DA294-0F57-4EAE-94C8-07610F173923}" type="datetimeFigureOut">
              <a:rPr lang="ru-RU" smtClean="0"/>
              <a:pPr/>
              <a:t>10.09.2010</a:t>
            </a:fld>
            <a:endParaRPr lang="ru-RU"/>
          </a:p>
        </p:txBody>
      </p:sp>
      <p:sp>
        <p:nvSpPr>
          <p:cNvPr id="8" name="Нижний колонтитул 7"/>
          <p:cNvSpPr>
            <a:spLocks noGrp="1"/>
          </p:cNvSpPr>
          <p:nvPr>
            <p:ph type="ftr" sz="quarter" idx="11"/>
          </p:nvPr>
        </p:nvSpPr>
        <p:spPr>
          <a:xfrm>
            <a:off x="457200" y="6480969"/>
            <a:ext cx="4261104" cy="301752"/>
          </a:xfrm>
        </p:spPr>
        <p:txBody>
          <a:bodyPr/>
          <a:lstStyle/>
          <a:p>
            <a:endParaRPr lang="ru-RU"/>
          </a:p>
        </p:txBody>
      </p:sp>
      <p:sp>
        <p:nvSpPr>
          <p:cNvPr id="9" name="Номер слайда 8"/>
          <p:cNvSpPr>
            <a:spLocks noGrp="1"/>
          </p:cNvSpPr>
          <p:nvPr>
            <p:ph type="sldNum" sz="quarter" idx="12"/>
          </p:nvPr>
        </p:nvSpPr>
        <p:spPr>
          <a:xfrm>
            <a:off x="7589520" y="6483096"/>
            <a:ext cx="502920" cy="301752"/>
          </a:xfrm>
        </p:spPr>
        <p:txBody>
          <a:bodyPr/>
          <a:lstStyle>
            <a:lvl1pPr algn="ctr">
              <a:defRPr/>
            </a:lvl1pPr>
          </a:lstStyle>
          <a:p>
            <a:fld id="{24EC4319-9067-49FE-986F-547FEB7AA53D}" type="slidenum">
              <a:rPr lang="ru-RU" smtClean="0"/>
              <a:pPr/>
              <a:t>‹#›</a:t>
            </a:fld>
            <a:endParaRPr lang="ru-RU"/>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b="0"/>
            </a:lvl1pPr>
          </a:lstStyle>
          <a:p>
            <a:r>
              <a:rPr kumimoji="0" lang="ru-RU" smtClean="0"/>
              <a:t>Образец заголовка</a:t>
            </a:r>
            <a:endParaRPr kumimoji="0" lang="en-US"/>
          </a:p>
        </p:txBody>
      </p:sp>
      <p:sp>
        <p:nvSpPr>
          <p:cNvPr id="3" name="Дата 2"/>
          <p:cNvSpPr>
            <a:spLocks noGrp="1"/>
          </p:cNvSpPr>
          <p:nvPr>
            <p:ph type="dt" sz="half" idx="10"/>
          </p:nvPr>
        </p:nvSpPr>
        <p:spPr/>
        <p:txBody>
          <a:bodyPr/>
          <a:lstStyle/>
          <a:p>
            <a:fld id="{913DA294-0F57-4EAE-94C8-07610F173923}" type="datetimeFigureOut">
              <a:rPr lang="ru-RU" smtClean="0"/>
              <a:pPr/>
              <a:t>10.09.2010</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24EC4319-9067-49FE-986F-547FEB7AA53D}" type="slidenum">
              <a:rPr lang="ru-RU" smtClean="0"/>
              <a:pPr/>
              <a:t>‹#›</a:t>
            </a:fld>
            <a:endParaRPr lang="ru-RU"/>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a:xfrm>
            <a:off x="4791456" y="6480969"/>
            <a:ext cx="2133600" cy="301752"/>
          </a:xfrm>
        </p:spPr>
        <p:txBody>
          <a:bodyPr/>
          <a:lstStyle/>
          <a:p>
            <a:fld id="{913DA294-0F57-4EAE-94C8-07610F173923}" type="datetimeFigureOut">
              <a:rPr lang="ru-RU" smtClean="0"/>
              <a:pPr/>
              <a:t>10.09.2010</a:t>
            </a:fld>
            <a:endParaRPr lang="ru-RU"/>
          </a:p>
        </p:txBody>
      </p:sp>
      <p:sp>
        <p:nvSpPr>
          <p:cNvPr id="3" name="Нижний колонтитул 2"/>
          <p:cNvSpPr>
            <a:spLocks noGrp="1"/>
          </p:cNvSpPr>
          <p:nvPr>
            <p:ph type="ftr" sz="quarter" idx="11"/>
          </p:nvPr>
        </p:nvSpPr>
        <p:spPr>
          <a:xfrm>
            <a:off x="457200" y="6481890"/>
            <a:ext cx="4260056" cy="300831"/>
          </a:xfrm>
        </p:spPr>
        <p:txBody>
          <a:bodyPr/>
          <a:lstStyle/>
          <a:p>
            <a:endParaRPr lang="ru-RU"/>
          </a:p>
        </p:txBody>
      </p:sp>
      <p:sp>
        <p:nvSpPr>
          <p:cNvPr id="4" name="Номер слайда 3"/>
          <p:cNvSpPr>
            <a:spLocks noGrp="1"/>
          </p:cNvSpPr>
          <p:nvPr>
            <p:ph type="sldNum" sz="quarter" idx="12"/>
          </p:nvPr>
        </p:nvSpPr>
        <p:spPr>
          <a:xfrm>
            <a:off x="7589520" y="6480969"/>
            <a:ext cx="502920" cy="301752"/>
          </a:xfrm>
        </p:spPr>
        <p:txBody>
          <a:bodyPr/>
          <a:lstStyle/>
          <a:p>
            <a:fld id="{24EC4319-9067-49FE-986F-547FEB7AA53D}" type="slidenum">
              <a:rPr lang="ru-RU" smtClean="0"/>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1981201"/>
            <a:ext cx="7772400" cy="1362075"/>
          </a:xfrm>
        </p:spPr>
        <p:txBody>
          <a:bodyPr anchor="b">
            <a:noAutofit/>
          </a:bodyPr>
          <a:lstStyle>
            <a:lvl1pPr algn="l">
              <a:buNone/>
              <a:defRPr sz="4300" b="1" cap="none" baseline="0">
                <a:ln w="12700">
                  <a:solidFill>
                    <a:schemeClr val="accent2">
                      <a:shade val="90000"/>
                      <a:satMod val="150000"/>
                    </a:schemeClr>
                  </a:solidFill>
                </a:ln>
                <a:solidFill>
                  <a:srgbClr val="FFFFFF"/>
                </a:solidFill>
                <a:effectLst>
                  <a:outerShdw blurRad="38100" dist="38100" dir="5400000" algn="tl" rotWithShape="0">
                    <a:srgbClr val="000000">
                      <a:alpha val="25000"/>
                    </a:srgbClr>
                  </a:outerShdw>
                </a:effectLst>
              </a:defRPr>
            </a:lvl1pPr>
          </a:lstStyle>
          <a:p>
            <a:r>
              <a:rPr kumimoji="0" lang="ru-RU" smtClean="0"/>
              <a:t>Образец заголовка</a:t>
            </a:r>
            <a:endParaRPr kumimoji="0" lang="en-US"/>
          </a:p>
        </p:txBody>
      </p:sp>
      <p:sp>
        <p:nvSpPr>
          <p:cNvPr id="3" name="Текст 2"/>
          <p:cNvSpPr>
            <a:spLocks noGrp="1"/>
          </p:cNvSpPr>
          <p:nvPr>
            <p:ph type="body" idx="1"/>
          </p:nvPr>
        </p:nvSpPr>
        <p:spPr>
          <a:xfrm>
            <a:off x="722313" y="3367088"/>
            <a:ext cx="7772400" cy="1509712"/>
          </a:xfrm>
        </p:spPr>
        <p:txBody>
          <a:bodyPr anchor="t"/>
          <a:lstStyle>
            <a:lvl1pPr marL="45720" indent="0">
              <a:buNone/>
              <a:defRPr sz="2100" b="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ru-RU" smtClean="0"/>
              <a:t>Образец текста</a:t>
            </a:r>
          </a:p>
        </p:txBody>
      </p:sp>
      <p:sp>
        <p:nvSpPr>
          <p:cNvPr id="4" name="Дата 3"/>
          <p:cNvSpPr>
            <a:spLocks noGrp="1"/>
          </p:cNvSpPr>
          <p:nvPr>
            <p:ph type="dt" sz="half" idx="10"/>
          </p:nvPr>
        </p:nvSpPr>
        <p:spPr/>
        <p:txBody>
          <a:bodyPr/>
          <a:lstStyle/>
          <a:p>
            <a:fld id="{913DA294-0F57-4EAE-94C8-07610F173923}" type="datetimeFigureOut">
              <a:rPr lang="ru-RU" smtClean="0"/>
              <a:pPr/>
              <a:t>10.09.2010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24EC4319-9067-49FE-986F-547FEB7AA53D}" type="slidenum">
              <a:rPr lang="ru-RU" smtClean="0"/>
              <a:pPr/>
              <a:t>‹#›</a:t>
            </a:fld>
            <a:endParaRPr lang="ru-RU"/>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19456" y="367664"/>
            <a:ext cx="914400" cy="5943600"/>
          </a:xfrm>
        </p:spPr>
        <p:txBody>
          <a:bodyPr vert="vert270" anchor="b"/>
          <a:lstStyle>
            <a:lvl1pPr marL="0" marR="18288" algn="r">
              <a:spcBef>
                <a:spcPts val="0"/>
              </a:spcBef>
              <a:buNone/>
              <a:defRPr sz="2900" b="0" cap="all" baseline="0"/>
            </a:lvl1pPr>
          </a:lstStyle>
          <a:p>
            <a:r>
              <a:rPr kumimoji="0" lang="ru-RU" smtClean="0"/>
              <a:t>Образец заголовка</a:t>
            </a:r>
            <a:endParaRPr kumimoji="0" lang="en-US"/>
          </a:p>
        </p:txBody>
      </p:sp>
      <p:sp>
        <p:nvSpPr>
          <p:cNvPr id="3" name="Текст 2"/>
          <p:cNvSpPr>
            <a:spLocks noGrp="1"/>
          </p:cNvSpPr>
          <p:nvPr>
            <p:ph type="body" idx="2"/>
          </p:nvPr>
        </p:nvSpPr>
        <p:spPr>
          <a:xfrm>
            <a:off x="1135856" y="367664"/>
            <a:ext cx="2438400" cy="5943600"/>
          </a:xfrm>
        </p:spPr>
        <p:txBody>
          <a:bodyPr anchor="t"/>
          <a:lstStyle>
            <a:lvl1pPr marL="0" indent="0">
              <a:spcBef>
                <a:spcPts val="0"/>
              </a:spcBef>
              <a:buNone/>
              <a:defRPr sz="1400"/>
            </a:lvl1pPr>
            <a:lvl2pPr>
              <a:buNone/>
              <a:defRPr sz="1200"/>
            </a:lvl2pPr>
            <a:lvl3pPr>
              <a:buNone/>
              <a:defRPr sz="1000"/>
            </a:lvl3pPr>
            <a:lvl4pPr>
              <a:buNone/>
              <a:defRPr sz="900"/>
            </a:lvl4pPr>
            <a:lvl5pPr>
              <a:buNone/>
              <a:defRPr sz="900"/>
            </a:lvl5pPr>
          </a:lstStyle>
          <a:p>
            <a:pPr lvl="0" eaLnBrk="1" latinLnBrk="0" hangingPunct="1"/>
            <a:r>
              <a:rPr kumimoji="0" lang="ru-RU" smtClean="0"/>
              <a:t>Образец текста</a:t>
            </a:r>
          </a:p>
        </p:txBody>
      </p:sp>
      <p:sp>
        <p:nvSpPr>
          <p:cNvPr id="4" name="Содержимое 3"/>
          <p:cNvSpPr>
            <a:spLocks noGrp="1"/>
          </p:cNvSpPr>
          <p:nvPr>
            <p:ph sz="half" idx="1"/>
          </p:nvPr>
        </p:nvSpPr>
        <p:spPr>
          <a:xfrm>
            <a:off x="3651250" y="320040"/>
            <a:ext cx="5276088" cy="5989320"/>
          </a:xfrm>
        </p:spPr>
        <p:txBody>
          <a:bodyPr/>
          <a:lstStyle>
            <a:lvl1pPr>
              <a:spcBef>
                <a:spcPts val="0"/>
              </a:spcBef>
              <a:defRPr sz="3000"/>
            </a:lvl1pPr>
            <a:lvl2pPr>
              <a:defRPr sz="2600"/>
            </a:lvl2pPr>
            <a:lvl3pPr>
              <a:defRPr sz="2400"/>
            </a:lvl3pPr>
            <a:lvl4pPr>
              <a:defRPr sz="2000"/>
            </a:lvl4pPr>
            <a:lvl5pPr>
              <a:defRPr sz="20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a:xfrm>
            <a:off x="6278976" y="6556248"/>
            <a:ext cx="2133600" cy="301752"/>
          </a:xfrm>
        </p:spPr>
        <p:txBody>
          <a:bodyPr/>
          <a:lstStyle>
            <a:lvl1pPr>
              <a:defRPr sz="900"/>
            </a:lvl1pPr>
          </a:lstStyle>
          <a:p>
            <a:fld id="{913DA294-0F57-4EAE-94C8-07610F173923}" type="datetimeFigureOut">
              <a:rPr lang="ru-RU" smtClean="0"/>
              <a:pPr/>
              <a:t>10.09.2010</a:t>
            </a:fld>
            <a:endParaRPr lang="ru-RU"/>
          </a:p>
        </p:txBody>
      </p:sp>
      <p:sp>
        <p:nvSpPr>
          <p:cNvPr id="6" name="Нижний колонтитул 5"/>
          <p:cNvSpPr>
            <a:spLocks noGrp="1"/>
          </p:cNvSpPr>
          <p:nvPr>
            <p:ph type="ftr" sz="quarter" idx="11"/>
          </p:nvPr>
        </p:nvSpPr>
        <p:spPr>
          <a:xfrm>
            <a:off x="1135856" y="6556248"/>
            <a:ext cx="5143120" cy="301752"/>
          </a:xfrm>
        </p:spPr>
        <p:txBody>
          <a:bodyPr/>
          <a:lstStyle>
            <a:lvl1pPr>
              <a:defRPr sz="900"/>
            </a:lvl1pPr>
          </a:lstStyle>
          <a:p>
            <a:endParaRPr lang="ru-RU"/>
          </a:p>
        </p:txBody>
      </p:sp>
      <p:sp>
        <p:nvSpPr>
          <p:cNvPr id="7" name="Номер слайда 6"/>
          <p:cNvSpPr>
            <a:spLocks noGrp="1"/>
          </p:cNvSpPr>
          <p:nvPr>
            <p:ph type="sldNum" sz="quarter" idx="12"/>
          </p:nvPr>
        </p:nvSpPr>
        <p:spPr>
          <a:xfrm>
            <a:off x="8410576" y="6556248"/>
            <a:ext cx="502920" cy="301752"/>
          </a:xfrm>
        </p:spPr>
        <p:txBody>
          <a:bodyPr/>
          <a:lstStyle>
            <a:lvl1pPr>
              <a:defRPr sz="900"/>
            </a:lvl1pPr>
          </a:lstStyle>
          <a:p>
            <a:fld id="{24EC4319-9067-49FE-986F-547FEB7AA53D}" type="slidenum">
              <a:rPr lang="ru-RU" smtClean="0"/>
              <a:pPr/>
              <a:t>‹#›</a:t>
            </a:fld>
            <a:endParaRPr lang="ru-RU"/>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19456" y="150896"/>
            <a:ext cx="914400" cy="6400800"/>
          </a:xfrm>
        </p:spPr>
        <p:txBody>
          <a:bodyPr vert="vert270" anchor="b"/>
          <a:lstStyle>
            <a:lvl1pPr marL="0" algn="l">
              <a:buNone/>
              <a:defRPr sz="3000" b="0" cap="all" baseline="0"/>
            </a:lvl1pPr>
          </a:lstStyle>
          <a:p>
            <a:r>
              <a:rPr kumimoji="0" lang="ru-RU" smtClean="0"/>
              <a:t>Образец заголовка</a:t>
            </a:r>
            <a:endParaRPr kumimoji="0" lang="en-US"/>
          </a:p>
        </p:txBody>
      </p:sp>
      <p:sp>
        <p:nvSpPr>
          <p:cNvPr id="3" name="Рисунок 2"/>
          <p:cNvSpPr>
            <a:spLocks noGrp="1"/>
          </p:cNvSpPr>
          <p:nvPr>
            <p:ph type="pic" idx="1"/>
          </p:nvPr>
        </p:nvSpPr>
        <p:spPr>
          <a:xfrm>
            <a:off x="1138237" y="373966"/>
            <a:ext cx="7333488" cy="5486400"/>
          </a:xfrm>
          <a:solidFill>
            <a:schemeClr val="bg2">
              <a:shade val="50000"/>
            </a:schemeClr>
          </a:solidFill>
        </p:spPr>
        <p:txBody>
          <a:bodyPr/>
          <a:lstStyle>
            <a:lvl1pPr marL="0" indent="0">
              <a:buNone/>
              <a:defRPr sz="3200"/>
            </a:lvl1pPr>
          </a:lstStyle>
          <a:p>
            <a:r>
              <a:rPr kumimoji="0" lang="ru-RU" smtClean="0"/>
              <a:t>Вставка рисунка</a:t>
            </a:r>
            <a:endParaRPr kumimoji="0" lang="en-US" dirty="0"/>
          </a:p>
        </p:txBody>
      </p:sp>
      <p:sp>
        <p:nvSpPr>
          <p:cNvPr id="4" name="Текст 3"/>
          <p:cNvSpPr>
            <a:spLocks noGrp="1"/>
          </p:cNvSpPr>
          <p:nvPr>
            <p:ph type="body" sz="half" idx="2"/>
          </p:nvPr>
        </p:nvSpPr>
        <p:spPr>
          <a:xfrm>
            <a:off x="1143000" y="5867400"/>
            <a:ext cx="7333488" cy="685800"/>
          </a:xfrm>
          <a:solidFill>
            <a:schemeClr val="accent1">
              <a:alpha val="15000"/>
            </a:schemeClr>
          </a:solidFill>
          <a:ln>
            <a:solidFill>
              <a:schemeClr val="accent1"/>
            </a:solidFill>
            <a:miter lim="800000"/>
          </a:ln>
        </p:spPr>
        <p:txBody>
          <a:bodyPr/>
          <a:lstStyle>
            <a:lvl1pPr marL="0" indent="0">
              <a:spcBef>
                <a:spcPts val="0"/>
              </a:spcBef>
              <a:buNone/>
              <a:defRPr sz="1400"/>
            </a:lvl1pPr>
            <a:lvl2pPr>
              <a:defRPr sz="1200"/>
            </a:lvl2pPr>
            <a:lvl3pPr>
              <a:defRPr sz="1000"/>
            </a:lvl3pPr>
            <a:lvl4pPr>
              <a:defRPr sz="900"/>
            </a:lvl4pPr>
            <a:lvl5pPr>
              <a:defRPr sz="900"/>
            </a:lvl5pPr>
          </a:lstStyle>
          <a:p>
            <a:pPr lvl="0" eaLnBrk="1" latinLnBrk="0" hangingPunct="1"/>
            <a:r>
              <a:rPr kumimoji="0" lang="ru-RU" smtClean="0"/>
              <a:t>Образец текста</a:t>
            </a:r>
          </a:p>
        </p:txBody>
      </p:sp>
      <p:sp>
        <p:nvSpPr>
          <p:cNvPr id="5" name="Дата 4"/>
          <p:cNvSpPr>
            <a:spLocks noGrp="1"/>
          </p:cNvSpPr>
          <p:nvPr>
            <p:ph type="dt" sz="half" idx="10"/>
          </p:nvPr>
        </p:nvSpPr>
        <p:spPr>
          <a:xfrm>
            <a:off x="6108192" y="6556248"/>
            <a:ext cx="2103120" cy="301752"/>
          </a:xfrm>
        </p:spPr>
        <p:txBody>
          <a:bodyPr/>
          <a:lstStyle>
            <a:lvl1pPr>
              <a:defRPr sz="900"/>
            </a:lvl1pPr>
          </a:lstStyle>
          <a:p>
            <a:fld id="{913DA294-0F57-4EAE-94C8-07610F173923}" type="datetimeFigureOut">
              <a:rPr lang="ru-RU" smtClean="0"/>
              <a:pPr/>
              <a:t>10.09.2010</a:t>
            </a:fld>
            <a:endParaRPr lang="ru-RU"/>
          </a:p>
        </p:txBody>
      </p:sp>
      <p:sp>
        <p:nvSpPr>
          <p:cNvPr id="6" name="Нижний колонтитул 5"/>
          <p:cNvSpPr>
            <a:spLocks noGrp="1"/>
          </p:cNvSpPr>
          <p:nvPr>
            <p:ph type="ftr" sz="quarter" idx="11"/>
          </p:nvPr>
        </p:nvSpPr>
        <p:spPr>
          <a:xfrm>
            <a:off x="1170432" y="6557169"/>
            <a:ext cx="4948072" cy="301752"/>
          </a:xfrm>
        </p:spPr>
        <p:txBody>
          <a:bodyPr/>
          <a:lstStyle>
            <a:lvl1pPr>
              <a:defRPr sz="900"/>
            </a:lvl1pPr>
          </a:lstStyle>
          <a:p>
            <a:endParaRPr lang="ru-RU"/>
          </a:p>
        </p:txBody>
      </p:sp>
      <p:sp>
        <p:nvSpPr>
          <p:cNvPr id="7" name="Номер слайда 6"/>
          <p:cNvSpPr>
            <a:spLocks noGrp="1"/>
          </p:cNvSpPr>
          <p:nvPr>
            <p:ph type="sldNum" sz="quarter" idx="12"/>
          </p:nvPr>
        </p:nvSpPr>
        <p:spPr>
          <a:xfrm>
            <a:off x="8217192" y="6556248"/>
            <a:ext cx="365760" cy="301752"/>
          </a:xfrm>
        </p:spPr>
        <p:txBody>
          <a:bodyPr/>
          <a:lstStyle>
            <a:lvl1pPr algn="ctr">
              <a:defRPr sz="900"/>
            </a:lvl1pPr>
          </a:lstStyle>
          <a:p>
            <a:fld id="{24EC4319-9067-49FE-986F-547FEB7AA53D}" type="slidenum">
              <a:rPr lang="ru-RU" smtClean="0"/>
              <a:pPr/>
              <a:t>‹#›</a:t>
            </a:fld>
            <a:endParaRPr lang="ru-RU"/>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913DA294-0F57-4EAE-94C8-07610F173923}" type="datetimeFigureOut">
              <a:rPr lang="ru-RU" smtClean="0"/>
              <a:pPr/>
              <a:t>10.09.2010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24EC4319-9067-49FE-986F-547FEB7AA53D}" type="slidenum">
              <a:rPr lang="ru-RU" smtClean="0"/>
              <a:pPr/>
              <a:t>‹#›</a:t>
            </a:fld>
            <a:endParaRPr lang="ru-RU"/>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781800" y="381000"/>
            <a:ext cx="1905000" cy="5486400"/>
          </a:xfrm>
        </p:spPr>
        <p:txBody>
          <a:bodyPr vert="eaVer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457200" y="381000"/>
            <a:ext cx="6248400" cy="5486400"/>
          </a:xfrm>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913DA294-0F57-4EAE-94C8-07610F173923}" type="datetimeFigureOut">
              <a:rPr lang="ru-RU" smtClean="0"/>
              <a:pPr/>
              <a:t>10.09.2010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24EC4319-9067-49FE-986F-547FEB7AA53D}" type="slidenum">
              <a:rPr lang="ru-RU" smtClean="0"/>
              <a:pPr/>
              <a:t>‹#›</a:t>
            </a:fld>
            <a:endParaRPr lang="ru-RU"/>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Титульный слайд">
    <p:bg>
      <p:bgRef idx="1002">
        <a:schemeClr val="bg2"/>
      </p:bgRef>
    </p:bg>
    <p:spTree>
      <p:nvGrpSpPr>
        <p:cNvPr id="1" name=""/>
        <p:cNvGrpSpPr/>
        <p:nvPr/>
      </p:nvGrpSpPr>
      <p:grpSpPr>
        <a:xfrm>
          <a:off x="0" y="0"/>
          <a:ext cx="0" cy="0"/>
          <a:chOff x="0" y="0"/>
          <a:chExt cx="0" cy="0"/>
        </a:xfrm>
      </p:grpSpPr>
      <p:sp>
        <p:nvSpPr>
          <p:cNvPr id="9" name="Заголовок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ru-RU" smtClean="0"/>
              <a:t>Образец заголовка</a:t>
            </a:r>
            <a:endParaRPr kumimoji="0" lang="en-US"/>
          </a:p>
        </p:txBody>
      </p:sp>
      <p:sp>
        <p:nvSpPr>
          <p:cNvPr id="17" name="Подзаголовок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ru-RU" smtClean="0"/>
              <a:t>Образец подзаголовка</a:t>
            </a:r>
            <a:endParaRPr kumimoji="0" lang="en-US"/>
          </a:p>
        </p:txBody>
      </p:sp>
      <p:sp>
        <p:nvSpPr>
          <p:cNvPr id="30" name="Дата 29"/>
          <p:cNvSpPr>
            <a:spLocks noGrp="1"/>
          </p:cNvSpPr>
          <p:nvPr>
            <p:ph type="dt" sz="half" idx="10"/>
          </p:nvPr>
        </p:nvSpPr>
        <p:spPr/>
        <p:txBody>
          <a:bodyPr/>
          <a:lstStyle/>
          <a:p>
            <a:fld id="{913DA294-0F57-4EAE-94C8-07610F173923}" type="datetimeFigureOut">
              <a:rPr lang="ru-RU" smtClean="0"/>
              <a:pPr/>
              <a:t>10.09.2010</a:t>
            </a:fld>
            <a:endParaRPr lang="ru-RU"/>
          </a:p>
        </p:txBody>
      </p:sp>
      <p:sp>
        <p:nvSpPr>
          <p:cNvPr id="19" name="Нижний колонтитул 18"/>
          <p:cNvSpPr>
            <a:spLocks noGrp="1"/>
          </p:cNvSpPr>
          <p:nvPr>
            <p:ph type="ftr" sz="quarter" idx="11"/>
          </p:nvPr>
        </p:nvSpPr>
        <p:spPr/>
        <p:txBody>
          <a:bodyPr/>
          <a:lstStyle/>
          <a:p>
            <a:endParaRPr lang="ru-RU"/>
          </a:p>
        </p:txBody>
      </p:sp>
      <p:sp>
        <p:nvSpPr>
          <p:cNvPr id="27" name="Номер слайда 26"/>
          <p:cNvSpPr>
            <a:spLocks noGrp="1"/>
          </p:cNvSpPr>
          <p:nvPr>
            <p:ph type="sldNum" sz="quarter" idx="12"/>
          </p:nvPr>
        </p:nvSpPr>
        <p:spPr/>
        <p:txBody>
          <a:bodyPr/>
          <a:lstStyle/>
          <a:p>
            <a:fld id="{24EC4319-9067-49FE-986F-547FEB7AA53D}" type="slidenum">
              <a:rPr lang="ru-RU" smtClean="0"/>
              <a:pPr/>
              <a:t>‹#›</a:t>
            </a:fld>
            <a:endParaRPr lang="ru-RU"/>
          </a:p>
        </p:txBody>
      </p:sp>
    </p:spTree>
  </p:cSld>
  <p:clrMapOvr>
    <a:overrideClrMapping bg1="dk1" tx1="lt1" bg2="dk2" tx2="lt2" accent1="accent1" accent2="accent2" accent3="accent3" accent4="accent4" accent5="accent5" accent6="accent6" hlink="hlink" folHlink="folHlink"/>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Содержимое 2"/>
          <p:cNvSpPr>
            <a:spLocks noGrp="1"/>
          </p:cNvSpPr>
          <p:nvPr>
            <p:ph idx="1"/>
          </p:nvPr>
        </p:nvSpPr>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913DA294-0F57-4EAE-94C8-07610F173923}" type="datetimeFigureOut">
              <a:rPr lang="ru-RU" smtClean="0"/>
              <a:pPr/>
              <a:t>10.09.2010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24EC4319-9067-49FE-986F-547FEB7AA53D}" type="slidenum">
              <a:rPr lang="ru-RU" smtClean="0"/>
              <a:pPr/>
              <a:t>‹#›</a:t>
            </a:fld>
            <a:endParaRPr lang="ru-RU"/>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bg>
      <p:bgRef idx="1002">
        <a:schemeClr val="bg2"/>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ru-RU" smtClean="0"/>
              <a:t>Образец заголовка</a:t>
            </a:r>
            <a:endParaRPr kumimoji="0" lang="en-US"/>
          </a:p>
        </p:txBody>
      </p:sp>
      <p:sp>
        <p:nvSpPr>
          <p:cNvPr id="3" name="Текст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ru-RU" smtClean="0"/>
              <a:t>Образец текста</a:t>
            </a:r>
          </a:p>
        </p:txBody>
      </p:sp>
      <p:sp>
        <p:nvSpPr>
          <p:cNvPr id="4" name="Дата 3"/>
          <p:cNvSpPr>
            <a:spLocks noGrp="1"/>
          </p:cNvSpPr>
          <p:nvPr>
            <p:ph type="dt" sz="half" idx="10"/>
          </p:nvPr>
        </p:nvSpPr>
        <p:spPr/>
        <p:txBody>
          <a:bodyPr/>
          <a:lstStyle/>
          <a:p>
            <a:fld id="{913DA294-0F57-4EAE-94C8-07610F173923}" type="datetimeFigureOut">
              <a:rPr lang="ru-RU" smtClean="0"/>
              <a:pPr/>
              <a:t>10.09.2010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24EC4319-9067-49FE-986F-547FEB7AA53D}" type="slidenum">
              <a:rPr lang="ru-RU" smtClean="0"/>
              <a:pPr/>
              <a:t>‹#›</a:t>
            </a:fld>
            <a:endParaRPr lang="ru-RU"/>
          </a:p>
        </p:txBody>
      </p:sp>
    </p:spTree>
  </p:cSld>
  <p:clrMapOvr>
    <a:overrideClrMapping bg1="dk1" tx1="lt1" bg2="dk2" tx2="lt2" accent1="accent1" accent2="accent2" accent3="accent3" accent4="accent4" accent5="accent5" accent6="accent6" hlink="hlink" folHlink="folHlink"/>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704088"/>
            <a:ext cx="8229600" cy="1143000"/>
          </a:xfrm>
        </p:spPr>
        <p:txBody>
          <a:bodyPr/>
          <a:lstStyle/>
          <a:p>
            <a:r>
              <a:rPr kumimoji="0" lang="ru-RU" smtClean="0"/>
              <a:t>Образец заголовка</a:t>
            </a:r>
            <a:endParaRPr kumimoji="0" lang="en-US"/>
          </a:p>
        </p:txBody>
      </p:sp>
      <p:sp>
        <p:nvSpPr>
          <p:cNvPr id="3" name="Содержимое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Содержимое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p>
            <a:fld id="{913DA294-0F57-4EAE-94C8-07610F173923}" type="datetimeFigureOut">
              <a:rPr lang="ru-RU" smtClean="0"/>
              <a:pPr/>
              <a:t>10.09.2010</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24EC4319-9067-49FE-986F-547FEB7AA53D}" type="slidenum">
              <a:rPr lang="ru-RU" smtClean="0"/>
              <a:pPr/>
              <a:t>‹#›</a:t>
            </a:fld>
            <a:endParaRPr lang="ru-RU"/>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704088"/>
            <a:ext cx="8229600" cy="1143000"/>
          </a:xfrm>
        </p:spPr>
        <p:txBody>
          <a:bodyPr tIns="45720" anchor="b"/>
          <a:lstStyle>
            <a:lvl1pPr>
              <a:defRPr/>
            </a:lvl1pPr>
          </a:lstStyle>
          <a:p>
            <a:r>
              <a:rPr kumimoji="0" lang="ru-RU" smtClean="0"/>
              <a:t>Образец заголовка</a:t>
            </a:r>
            <a:endParaRPr kumimoji="0" lang="en-US"/>
          </a:p>
        </p:txBody>
      </p:sp>
      <p:sp>
        <p:nvSpPr>
          <p:cNvPr id="3" name="Текст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4" name="Текст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5" name="Содержимое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6" name="Содержимое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7" name="Дата 6"/>
          <p:cNvSpPr>
            <a:spLocks noGrp="1"/>
          </p:cNvSpPr>
          <p:nvPr>
            <p:ph type="dt" sz="half" idx="10"/>
          </p:nvPr>
        </p:nvSpPr>
        <p:spPr/>
        <p:txBody>
          <a:bodyPr/>
          <a:lstStyle/>
          <a:p>
            <a:fld id="{913DA294-0F57-4EAE-94C8-07610F173923}" type="datetimeFigureOut">
              <a:rPr lang="ru-RU" smtClean="0"/>
              <a:pPr/>
              <a:t>10.09.2010</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24EC4319-9067-49FE-986F-547FEB7AA53D}" type="slidenum">
              <a:rPr lang="ru-RU" smtClean="0"/>
              <a:pPr/>
              <a:t>‹#›</a:t>
            </a:fld>
            <a:endParaRPr lang="ru-RU"/>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ru-RU" smtClean="0"/>
              <a:t>Образец заголовка</a:t>
            </a:r>
            <a:endParaRPr kumimoji="0" lang="en-US"/>
          </a:p>
        </p:txBody>
      </p:sp>
      <p:sp>
        <p:nvSpPr>
          <p:cNvPr id="3" name="Дата 2"/>
          <p:cNvSpPr>
            <a:spLocks noGrp="1"/>
          </p:cNvSpPr>
          <p:nvPr>
            <p:ph type="dt" sz="half" idx="10"/>
          </p:nvPr>
        </p:nvSpPr>
        <p:spPr/>
        <p:txBody>
          <a:bodyPr/>
          <a:lstStyle/>
          <a:p>
            <a:fld id="{913DA294-0F57-4EAE-94C8-07610F173923}" type="datetimeFigureOut">
              <a:rPr lang="ru-RU" smtClean="0"/>
              <a:pPr/>
              <a:t>10.09.2010</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24EC4319-9067-49FE-986F-547FEB7AA53D}" type="slidenum">
              <a:rPr lang="ru-RU" smtClean="0"/>
              <a:pPr/>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Содержимое 2"/>
          <p:cNvSpPr>
            <a:spLocks noGrp="1"/>
          </p:cNvSpPr>
          <p:nvPr>
            <p:ph sz="half" idx="1"/>
          </p:nvPr>
        </p:nvSpPr>
        <p:spPr>
          <a:xfrm>
            <a:off x="457200" y="2249425"/>
            <a:ext cx="4038600" cy="4525963"/>
          </a:xfrm>
        </p:spPr>
        <p:txBody>
          <a:bodyPr/>
          <a:lstStyle>
            <a:lvl1pPr>
              <a:defRPr sz="2000"/>
            </a:lvl1pPr>
            <a:lvl2pPr>
              <a:defRPr sz="1900"/>
            </a:lvl2pPr>
            <a:lvl3pPr>
              <a:defRPr sz="18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Содержимое 3"/>
          <p:cNvSpPr>
            <a:spLocks noGrp="1"/>
          </p:cNvSpPr>
          <p:nvPr>
            <p:ph sz="half" idx="2"/>
          </p:nvPr>
        </p:nvSpPr>
        <p:spPr>
          <a:xfrm>
            <a:off x="4648200" y="2249425"/>
            <a:ext cx="4038600" cy="4525963"/>
          </a:xfrm>
        </p:spPr>
        <p:txBody>
          <a:bodyPr/>
          <a:lstStyle>
            <a:lvl1pPr>
              <a:defRPr sz="2000"/>
            </a:lvl1pPr>
            <a:lvl2pPr>
              <a:defRPr sz="1900"/>
            </a:lvl2pPr>
            <a:lvl3pPr>
              <a:defRPr sz="18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p>
            <a:fld id="{913DA294-0F57-4EAE-94C8-07610F173923}" type="datetimeFigureOut">
              <a:rPr lang="ru-RU" smtClean="0"/>
              <a:pPr/>
              <a:t>10.09.2010</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24EC4319-9067-49FE-986F-547FEB7AA53D}" type="slidenum">
              <a:rPr lang="ru-RU" smtClean="0"/>
              <a:pPr/>
              <a:t>‹#›</a:t>
            </a:fld>
            <a:endParaRPr lang="ru-RU"/>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913DA294-0F57-4EAE-94C8-07610F173923}" type="datetimeFigureOut">
              <a:rPr lang="ru-RU" smtClean="0"/>
              <a:pPr/>
              <a:t>10.09.2010</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24EC4319-9067-49FE-986F-547FEB7AA53D}" type="slidenum">
              <a:rPr lang="ru-RU" smtClean="0"/>
              <a:pPr/>
              <a:t>‹#›</a:t>
            </a:fld>
            <a:endParaRPr lang="ru-RU"/>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ru-RU" smtClean="0"/>
              <a:t>Образец заголовка</a:t>
            </a:r>
            <a:endParaRPr kumimoji="0" lang="en-US"/>
          </a:p>
        </p:txBody>
      </p:sp>
      <p:sp>
        <p:nvSpPr>
          <p:cNvPr id="3" name="Текст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ru-RU" smtClean="0"/>
              <a:t>Образец текста</a:t>
            </a:r>
          </a:p>
        </p:txBody>
      </p:sp>
      <p:sp>
        <p:nvSpPr>
          <p:cNvPr id="4" name="Содержимое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p>
            <a:fld id="{913DA294-0F57-4EAE-94C8-07610F173923}" type="datetimeFigureOut">
              <a:rPr lang="ru-RU" smtClean="0"/>
              <a:pPr/>
              <a:t>10.09.2010</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24EC4319-9067-49FE-986F-547FEB7AA53D}" type="slidenum">
              <a:rPr lang="ru-RU" smtClean="0"/>
              <a:pPr/>
              <a:t>‹#›</a:t>
            </a:fld>
            <a:endParaRPr lang="ru-RU"/>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9" name="Прямоугольник с одним вырезанным скругленным углом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Прямоугольный треугольник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Заголовок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ru-RU" smtClean="0"/>
              <a:t>Образец заголовка</a:t>
            </a:r>
            <a:endParaRPr kumimoji="0" lang="en-US"/>
          </a:p>
        </p:txBody>
      </p:sp>
      <p:sp>
        <p:nvSpPr>
          <p:cNvPr id="4" name="Текст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ru-RU" smtClean="0"/>
              <a:t>Образец текста</a:t>
            </a:r>
          </a:p>
        </p:txBody>
      </p:sp>
      <p:sp>
        <p:nvSpPr>
          <p:cNvPr id="5" name="Дата 4"/>
          <p:cNvSpPr>
            <a:spLocks noGrp="1"/>
          </p:cNvSpPr>
          <p:nvPr>
            <p:ph type="dt" sz="half" idx="10"/>
          </p:nvPr>
        </p:nvSpPr>
        <p:spPr/>
        <p:txBody>
          <a:bodyPr/>
          <a:lstStyle/>
          <a:p>
            <a:fld id="{913DA294-0F57-4EAE-94C8-07610F173923}" type="datetimeFigureOut">
              <a:rPr lang="ru-RU" smtClean="0"/>
              <a:pPr/>
              <a:t>10.09.2010</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a:xfrm>
            <a:off x="8077200" y="6356350"/>
            <a:ext cx="609600" cy="365125"/>
          </a:xfrm>
        </p:spPr>
        <p:txBody>
          <a:bodyPr/>
          <a:lstStyle/>
          <a:p>
            <a:fld id="{24EC4319-9067-49FE-986F-547FEB7AA53D}" type="slidenum">
              <a:rPr lang="ru-RU" smtClean="0"/>
              <a:pPr/>
              <a:t>‹#›</a:t>
            </a:fld>
            <a:endParaRPr lang="ru-RU"/>
          </a:p>
        </p:txBody>
      </p:sp>
      <p:sp>
        <p:nvSpPr>
          <p:cNvPr id="3" name="Рисунок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ru-RU" smtClean="0"/>
              <a:t>Вставка рисунка</a:t>
            </a:r>
            <a:endParaRPr kumimoji="0" lang="en-US" dirty="0"/>
          </a:p>
        </p:txBody>
      </p:sp>
      <p:sp>
        <p:nvSpPr>
          <p:cNvPr id="10" name="Полилиния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Полилиния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913DA294-0F57-4EAE-94C8-07610F173923}" type="datetimeFigureOut">
              <a:rPr lang="ru-RU" smtClean="0"/>
              <a:pPr/>
              <a:t>10.09.2010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24EC4319-9067-49FE-986F-547FEB7AA53D}" type="slidenum">
              <a:rPr lang="ru-RU" smtClean="0"/>
              <a:pPr/>
              <a:t>‹#›</a:t>
            </a:fld>
            <a:endParaRPr lang="ru-RU"/>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914401"/>
            <a:ext cx="2057400" cy="5211763"/>
          </a:xfrm>
        </p:spPr>
        <p:txBody>
          <a:bodyPr vert="eaVer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457200" y="914401"/>
            <a:ext cx="6019800" cy="5211763"/>
          </a:xfrm>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913DA294-0F57-4EAE-94C8-07610F173923}" type="datetimeFigureOut">
              <a:rPr lang="ru-RU" smtClean="0"/>
              <a:pPr/>
              <a:t>10.09.2010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24EC4319-9067-49FE-986F-547FEB7AA53D}" type="slidenum">
              <a:rPr lang="ru-RU" smtClean="0"/>
              <a:pPr/>
              <a:t>‹#›</a:t>
            </a:fld>
            <a:endParaRPr lang="ru-RU"/>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bg>
      <p:bgRef idx="1001">
        <a:schemeClr val="bg2"/>
      </p:bgRef>
    </p:bg>
    <p:spTree>
      <p:nvGrpSpPr>
        <p:cNvPr id="1" name=""/>
        <p:cNvGrpSpPr/>
        <p:nvPr/>
      </p:nvGrpSpPr>
      <p:grpSpPr>
        <a:xfrm>
          <a:off x="0" y="0"/>
          <a:ext cx="0" cy="0"/>
          <a:chOff x="0" y="0"/>
          <a:chExt cx="0" cy="0"/>
        </a:xfrm>
      </p:grpSpPr>
      <p:sp>
        <p:nvSpPr>
          <p:cNvPr id="7" name="Прямоугольник 6"/>
          <p:cNvSpPr/>
          <p:nvPr/>
        </p:nvSpPr>
        <p:spPr bwMode="white">
          <a:xfrm>
            <a:off x="0" y="5971032"/>
            <a:ext cx="9144000" cy="88696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Прямоугольник 9"/>
          <p:cNvSpPr/>
          <p:nvPr/>
        </p:nvSpPr>
        <p:spPr>
          <a:xfrm>
            <a:off x="-9144" y="6053328"/>
            <a:ext cx="2249424" cy="71323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Прямоугольник 10"/>
          <p:cNvSpPr/>
          <p:nvPr/>
        </p:nvSpPr>
        <p:spPr>
          <a:xfrm>
            <a:off x="2359152" y="6044184"/>
            <a:ext cx="6784848" cy="71323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Заголовок 7"/>
          <p:cNvSpPr>
            <a:spLocks noGrp="1"/>
          </p:cNvSpPr>
          <p:nvPr>
            <p:ph type="ctrTitle"/>
          </p:nvPr>
        </p:nvSpPr>
        <p:spPr>
          <a:xfrm>
            <a:off x="2362200" y="4038600"/>
            <a:ext cx="6477000" cy="1828800"/>
          </a:xfrm>
        </p:spPr>
        <p:txBody>
          <a:bodyPr anchor="b"/>
          <a:lstStyle>
            <a:lvl1pPr>
              <a:defRPr cap="all" baseline="0"/>
            </a:lvl1pPr>
          </a:lstStyle>
          <a:p>
            <a:r>
              <a:rPr kumimoji="0" lang="ru-RU" smtClean="0"/>
              <a:t>Образец заголовка</a:t>
            </a:r>
            <a:endParaRPr kumimoji="0" lang="en-US"/>
          </a:p>
        </p:txBody>
      </p:sp>
      <p:sp>
        <p:nvSpPr>
          <p:cNvPr id="9" name="Подзаголовок 8"/>
          <p:cNvSpPr>
            <a:spLocks noGrp="1"/>
          </p:cNvSpPr>
          <p:nvPr>
            <p:ph type="subTitle" idx="1"/>
          </p:nvPr>
        </p:nvSpPr>
        <p:spPr>
          <a:xfrm>
            <a:off x="2362200" y="6050037"/>
            <a:ext cx="6705600" cy="685800"/>
          </a:xfrm>
        </p:spPr>
        <p:txBody>
          <a:bodyPr anchor="ctr">
            <a:normAutofit/>
          </a:bodyPr>
          <a:lstStyle>
            <a:lvl1pPr marL="0" indent="0" algn="l">
              <a:buNone/>
              <a:defRPr sz="2600">
                <a:solidFill>
                  <a:srgbClr val="FFFFFF"/>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ru-RU" smtClean="0"/>
              <a:t>Образец подзаголовка</a:t>
            </a:r>
            <a:endParaRPr kumimoji="0" lang="en-US"/>
          </a:p>
        </p:txBody>
      </p:sp>
      <p:sp>
        <p:nvSpPr>
          <p:cNvPr id="28" name="Дата 27"/>
          <p:cNvSpPr>
            <a:spLocks noGrp="1"/>
          </p:cNvSpPr>
          <p:nvPr>
            <p:ph type="dt" sz="half" idx="10"/>
          </p:nvPr>
        </p:nvSpPr>
        <p:spPr>
          <a:xfrm>
            <a:off x="76200" y="6068699"/>
            <a:ext cx="2057400" cy="685800"/>
          </a:xfrm>
        </p:spPr>
        <p:txBody>
          <a:bodyPr>
            <a:noAutofit/>
          </a:bodyPr>
          <a:lstStyle>
            <a:lvl1pPr algn="ctr">
              <a:defRPr sz="2000">
                <a:solidFill>
                  <a:srgbClr val="FFFFFF"/>
                </a:solidFill>
              </a:defRPr>
            </a:lvl1pPr>
          </a:lstStyle>
          <a:p>
            <a:fld id="{913DA294-0F57-4EAE-94C8-07610F173923}" type="datetimeFigureOut">
              <a:rPr lang="ru-RU" smtClean="0"/>
              <a:pPr/>
              <a:t>10.09.2010</a:t>
            </a:fld>
            <a:endParaRPr lang="ru-RU"/>
          </a:p>
        </p:txBody>
      </p:sp>
      <p:sp>
        <p:nvSpPr>
          <p:cNvPr id="17" name="Нижний колонтитул 16"/>
          <p:cNvSpPr>
            <a:spLocks noGrp="1"/>
          </p:cNvSpPr>
          <p:nvPr>
            <p:ph type="ftr" sz="quarter" idx="11"/>
          </p:nvPr>
        </p:nvSpPr>
        <p:spPr>
          <a:xfrm>
            <a:off x="2085393" y="236538"/>
            <a:ext cx="5867400" cy="365125"/>
          </a:xfrm>
        </p:spPr>
        <p:txBody>
          <a:bodyPr/>
          <a:lstStyle>
            <a:lvl1pPr algn="r">
              <a:defRPr>
                <a:solidFill>
                  <a:schemeClr val="tx2"/>
                </a:solidFill>
              </a:defRPr>
            </a:lvl1pPr>
          </a:lstStyle>
          <a:p>
            <a:endParaRPr lang="ru-RU"/>
          </a:p>
        </p:txBody>
      </p:sp>
      <p:sp>
        <p:nvSpPr>
          <p:cNvPr id="29" name="Номер слайда 28"/>
          <p:cNvSpPr>
            <a:spLocks noGrp="1"/>
          </p:cNvSpPr>
          <p:nvPr>
            <p:ph type="sldNum" sz="quarter" idx="12"/>
          </p:nvPr>
        </p:nvSpPr>
        <p:spPr>
          <a:xfrm>
            <a:off x="8001000" y="228600"/>
            <a:ext cx="838200" cy="381000"/>
          </a:xfrm>
        </p:spPr>
        <p:txBody>
          <a:bodyPr/>
          <a:lstStyle>
            <a:lvl1pPr>
              <a:defRPr>
                <a:solidFill>
                  <a:schemeClr val="tx2"/>
                </a:solidFill>
              </a:defRPr>
            </a:lvl1pPr>
          </a:lstStyle>
          <a:p>
            <a:fld id="{24EC4319-9067-49FE-986F-547FEB7AA53D}" type="slidenum">
              <a:rPr lang="ru-RU" smtClean="0"/>
              <a:pPr/>
              <a:t>‹#›</a:t>
            </a:fld>
            <a:endParaRPr lang="ru-RU"/>
          </a:p>
        </p:txBody>
      </p:sp>
    </p:spTree>
  </p:cSld>
  <p:clrMapOvr>
    <a:overrideClrMapping bg1="dk1" tx1="lt1" bg2="dk2" tx2="lt2" accent1="accent1" accent2="accent2" accent3="accent3" accent4="accent4" accent5="accent5" accent6="accent6" hlink="hlink" folHlink="folHlink"/>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12648" y="228600"/>
            <a:ext cx="8153400" cy="990600"/>
          </a:xfrm>
        </p:spPr>
        <p:txBody>
          <a:bodyPr/>
          <a:lstStyle/>
          <a:p>
            <a:r>
              <a:rPr kumimoji="0" lang="ru-RU" smtClean="0"/>
              <a:t>Образец заголовка</a:t>
            </a:r>
            <a:endParaRPr kumimoji="0" lang="en-US"/>
          </a:p>
        </p:txBody>
      </p:sp>
      <p:sp>
        <p:nvSpPr>
          <p:cNvPr id="4" name="Дата 3"/>
          <p:cNvSpPr>
            <a:spLocks noGrp="1"/>
          </p:cNvSpPr>
          <p:nvPr>
            <p:ph type="dt" sz="half" idx="10"/>
          </p:nvPr>
        </p:nvSpPr>
        <p:spPr/>
        <p:txBody>
          <a:bodyPr/>
          <a:lstStyle/>
          <a:p>
            <a:fld id="{913DA294-0F57-4EAE-94C8-07610F173923}" type="datetimeFigureOut">
              <a:rPr lang="ru-RU" smtClean="0"/>
              <a:pPr/>
              <a:t>10.09.2010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lvl1pPr>
              <a:defRPr>
                <a:solidFill>
                  <a:srgbClr val="FFFFFF"/>
                </a:solidFill>
              </a:defRPr>
            </a:lvl1pPr>
          </a:lstStyle>
          <a:p>
            <a:fld id="{24EC4319-9067-49FE-986F-547FEB7AA53D}" type="slidenum">
              <a:rPr lang="ru-RU" smtClean="0"/>
              <a:pPr/>
              <a:t>‹#›</a:t>
            </a:fld>
            <a:endParaRPr lang="ru-RU"/>
          </a:p>
        </p:txBody>
      </p:sp>
      <p:sp>
        <p:nvSpPr>
          <p:cNvPr id="8" name="Содержимое 7"/>
          <p:cNvSpPr>
            <a:spLocks noGrp="1"/>
          </p:cNvSpPr>
          <p:nvPr>
            <p:ph sz="quarter" idx="1"/>
          </p:nvPr>
        </p:nvSpPr>
        <p:spPr>
          <a:xfrm>
            <a:off x="612648" y="1600200"/>
            <a:ext cx="8153400" cy="4495800"/>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bg>
      <p:bgRef idx="1003">
        <a:schemeClr val="bg1"/>
      </p:bgRef>
    </p:bg>
    <p:spTree>
      <p:nvGrpSpPr>
        <p:cNvPr id="1" name=""/>
        <p:cNvGrpSpPr/>
        <p:nvPr/>
      </p:nvGrpSpPr>
      <p:grpSpPr>
        <a:xfrm>
          <a:off x="0" y="0"/>
          <a:ext cx="0" cy="0"/>
          <a:chOff x="0" y="0"/>
          <a:chExt cx="0" cy="0"/>
        </a:xfrm>
      </p:grpSpPr>
      <p:sp>
        <p:nvSpPr>
          <p:cNvPr id="3" name="Текст 2"/>
          <p:cNvSpPr>
            <a:spLocks noGrp="1"/>
          </p:cNvSpPr>
          <p:nvPr>
            <p:ph type="body" idx="1"/>
          </p:nvPr>
        </p:nvSpPr>
        <p:spPr>
          <a:xfrm>
            <a:off x="1371600" y="2743200"/>
            <a:ext cx="7123113" cy="1673225"/>
          </a:xfrm>
        </p:spPr>
        <p:txBody>
          <a:bodyPr anchor="t"/>
          <a:lstStyle>
            <a:lvl1pPr marL="0" indent="0">
              <a:buNone/>
              <a:defRPr sz="280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ru-RU" smtClean="0"/>
              <a:t>Образец текста</a:t>
            </a:r>
          </a:p>
        </p:txBody>
      </p:sp>
      <p:sp>
        <p:nvSpPr>
          <p:cNvPr id="7" name="Прямоугольник 6"/>
          <p:cNvSpPr/>
          <p:nvPr/>
        </p:nvSpPr>
        <p:spPr bwMode="white">
          <a:xfrm>
            <a:off x="0" y="1524000"/>
            <a:ext cx="9144000" cy="114300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Прямоугольник 7"/>
          <p:cNvSpPr/>
          <p:nvPr/>
        </p:nvSpPr>
        <p:spPr>
          <a:xfrm>
            <a:off x="0" y="1600200"/>
            <a:ext cx="1295400" cy="990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Прямоугольник 8"/>
          <p:cNvSpPr/>
          <p:nvPr/>
        </p:nvSpPr>
        <p:spPr>
          <a:xfrm>
            <a:off x="1371600" y="1600200"/>
            <a:ext cx="7772400" cy="990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Заголовок 1"/>
          <p:cNvSpPr>
            <a:spLocks noGrp="1"/>
          </p:cNvSpPr>
          <p:nvPr>
            <p:ph type="title"/>
          </p:nvPr>
        </p:nvSpPr>
        <p:spPr>
          <a:xfrm>
            <a:off x="1371600" y="1600200"/>
            <a:ext cx="7620000" cy="990600"/>
          </a:xfrm>
        </p:spPr>
        <p:txBody>
          <a:bodyPr/>
          <a:lstStyle>
            <a:lvl1pPr algn="l">
              <a:buNone/>
              <a:defRPr sz="4400" b="0" cap="none">
                <a:solidFill>
                  <a:srgbClr val="FFFFFF"/>
                </a:solidFill>
              </a:defRPr>
            </a:lvl1pPr>
          </a:lstStyle>
          <a:p>
            <a:r>
              <a:rPr kumimoji="0" lang="ru-RU" smtClean="0"/>
              <a:t>Образец заголовка</a:t>
            </a:r>
            <a:endParaRPr kumimoji="0" lang="en-US"/>
          </a:p>
        </p:txBody>
      </p:sp>
      <p:sp>
        <p:nvSpPr>
          <p:cNvPr id="12" name="Дата 11"/>
          <p:cNvSpPr>
            <a:spLocks noGrp="1"/>
          </p:cNvSpPr>
          <p:nvPr>
            <p:ph type="dt" sz="half" idx="10"/>
          </p:nvPr>
        </p:nvSpPr>
        <p:spPr/>
        <p:txBody>
          <a:bodyPr/>
          <a:lstStyle/>
          <a:p>
            <a:fld id="{913DA294-0F57-4EAE-94C8-07610F173923}" type="datetimeFigureOut">
              <a:rPr lang="ru-RU" smtClean="0"/>
              <a:pPr/>
              <a:t>10.09.2010</a:t>
            </a:fld>
            <a:endParaRPr lang="ru-RU"/>
          </a:p>
        </p:txBody>
      </p:sp>
      <p:sp>
        <p:nvSpPr>
          <p:cNvPr id="13" name="Номер слайда 12"/>
          <p:cNvSpPr>
            <a:spLocks noGrp="1"/>
          </p:cNvSpPr>
          <p:nvPr>
            <p:ph type="sldNum" sz="quarter" idx="11"/>
          </p:nvPr>
        </p:nvSpPr>
        <p:spPr>
          <a:xfrm>
            <a:off x="0" y="1752600"/>
            <a:ext cx="1295400" cy="701676"/>
          </a:xfrm>
        </p:spPr>
        <p:txBody>
          <a:bodyPr>
            <a:noAutofit/>
          </a:bodyPr>
          <a:lstStyle>
            <a:lvl1pPr>
              <a:defRPr sz="2400">
                <a:solidFill>
                  <a:srgbClr val="FFFFFF"/>
                </a:solidFill>
              </a:defRPr>
            </a:lvl1pPr>
          </a:lstStyle>
          <a:p>
            <a:fld id="{24EC4319-9067-49FE-986F-547FEB7AA53D}" type="slidenum">
              <a:rPr lang="ru-RU" smtClean="0"/>
              <a:pPr/>
              <a:t>‹#›</a:t>
            </a:fld>
            <a:endParaRPr lang="ru-RU"/>
          </a:p>
        </p:txBody>
      </p:sp>
      <p:sp>
        <p:nvSpPr>
          <p:cNvPr id="14" name="Нижний колонтитул 13"/>
          <p:cNvSpPr>
            <a:spLocks noGrp="1"/>
          </p:cNvSpPr>
          <p:nvPr>
            <p:ph type="ftr" sz="quarter" idx="12"/>
          </p:nvPr>
        </p:nvSpPr>
        <p:spPr/>
        <p:txBody>
          <a:bodyPr/>
          <a:lstStyle/>
          <a:p>
            <a:endParaRPr lang="ru-RU"/>
          </a:p>
        </p:txBody>
      </p:sp>
    </p:spTree>
  </p:cSld>
  <p:clrMapOvr>
    <a:overrideClrMapping bg1="lt1" tx1="dk1" bg2="lt2" tx2="dk2" accent1="accent1" accent2="accent2" accent3="accent3" accent4="accent4" accent5="accent5" accent6="accent6" hlink="hlink" folHlink="folHlink"/>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9" name="Содержимое 8"/>
          <p:cNvSpPr>
            <a:spLocks noGrp="1"/>
          </p:cNvSpPr>
          <p:nvPr>
            <p:ph sz="quarter" idx="1"/>
          </p:nvPr>
        </p:nvSpPr>
        <p:spPr>
          <a:xfrm>
            <a:off x="609600" y="1589567"/>
            <a:ext cx="3886200" cy="4572000"/>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11" name="Содержимое 10"/>
          <p:cNvSpPr>
            <a:spLocks noGrp="1"/>
          </p:cNvSpPr>
          <p:nvPr>
            <p:ph sz="quarter" idx="2"/>
          </p:nvPr>
        </p:nvSpPr>
        <p:spPr>
          <a:xfrm>
            <a:off x="4844901" y="1589567"/>
            <a:ext cx="3886200" cy="4572000"/>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8" name="Дата 7"/>
          <p:cNvSpPr>
            <a:spLocks noGrp="1"/>
          </p:cNvSpPr>
          <p:nvPr>
            <p:ph type="dt" sz="half" idx="15"/>
          </p:nvPr>
        </p:nvSpPr>
        <p:spPr/>
        <p:txBody>
          <a:bodyPr rtlCol="0"/>
          <a:lstStyle/>
          <a:p>
            <a:fld id="{913DA294-0F57-4EAE-94C8-07610F173923}" type="datetimeFigureOut">
              <a:rPr lang="ru-RU" smtClean="0"/>
              <a:pPr/>
              <a:t>10.09.2010</a:t>
            </a:fld>
            <a:endParaRPr lang="ru-RU"/>
          </a:p>
        </p:txBody>
      </p:sp>
      <p:sp>
        <p:nvSpPr>
          <p:cNvPr id="10" name="Номер слайда 9"/>
          <p:cNvSpPr>
            <a:spLocks noGrp="1"/>
          </p:cNvSpPr>
          <p:nvPr>
            <p:ph type="sldNum" sz="quarter" idx="16"/>
          </p:nvPr>
        </p:nvSpPr>
        <p:spPr/>
        <p:txBody>
          <a:bodyPr rtlCol="0"/>
          <a:lstStyle/>
          <a:p>
            <a:fld id="{24EC4319-9067-49FE-986F-547FEB7AA53D}" type="slidenum">
              <a:rPr lang="ru-RU" smtClean="0"/>
              <a:pPr/>
              <a:t>‹#›</a:t>
            </a:fld>
            <a:endParaRPr lang="ru-RU"/>
          </a:p>
        </p:txBody>
      </p:sp>
      <p:sp>
        <p:nvSpPr>
          <p:cNvPr id="12" name="Нижний колонтитул 11"/>
          <p:cNvSpPr>
            <a:spLocks noGrp="1"/>
          </p:cNvSpPr>
          <p:nvPr>
            <p:ph type="ftr" sz="quarter" idx="17"/>
          </p:nvPr>
        </p:nvSpPr>
        <p:spPr/>
        <p:txBody>
          <a:bodyPr rtlCol="0"/>
          <a:lstStyle/>
          <a:p>
            <a:endParaRPr lang="ru-RU"/>
          </a:p>
        </p:txBody>
      </p:sp>
    </p:spTree>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33400" y="273050"/>
            <a:ext cx="8153400" cy="869950"/>
          </a:xfrm>
        </p:spPr>
        <p:txBody>
          <a:bodyPr anchor="ctr"/>
          <a:lstStyle>
            <a:lvl1pPr>
              <a:defRPr/>
            </a:lvl1pPr>
          </a:lstStyle>
          <a:p>
            <a:r>
              <a:rPr kumimoji="0" lang="ru-RU" smtClean="0"/>
              <a:t>Образец заголовка</a:t>
            </a:r>
            <a:endParaRPr kumimoji="0" lang="en-US"/>
          </a:p>
        </p:txBody>
      </p:sp>
      <p:sp>
        <p:nvSpPr>
          <p:cNvPr id="11" name="Содержимое 10"/>
          <p:cNvSpPr>
            <a:spLocks noGrp="1"/>
          </p:cNvSpPr>
          <p:nvPr>
            <p:ph sz="quarter" idx="2"/>
          </p:nvPr>
        </p:nvSpPr>
        <p:spPr>
          <a:xfrm>
            <a:off x="609600" y="2438400"/>
            <a:ext cx="3886200" cy="3581400"/>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13" name="Содержимое 12"/>
          <p:cNvSpPr>
            <a:spLocks noGrp="1"/>
          </p:cNvSpPr>
          <p:nvPr>
            <p:ph sz="quarter" idx="4"/>
          </p:nvPr>
        </p:nvSpPr>
        <p:spPr>
          <a:xfrm>
            <a:off x="4800600" y="2438400"/>
            <a:ext cx="3886200" cy="3581400"/>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10" name="Дата 9"/>
          <p:cNvSpPr>
            <a:spLocks noGrp="1"/>
          </p:cNvSpPr>
          <p:nvPr>
            <p:ph type="dt" sz="half" idx="15"/>
          </p:nvPr>
        </p:nvSpPr>
        <p:spPr/>
        <p:txBody>
          <a:bodyPr rtlCol="0"/>
          <a:lstStyle/>
          <a:p>
            <a:fld id="{913DA294-0F57-4EAE-94C8-07610F173923}" type="datetimeFigureOut">
              <a:rPr lang="ru-RU" smtClean="0"/>
              <a:pPr/>
              <a:t>10.09.2010</a:t>
            </a:fld>
            <a:endParaRPr lang="ru-RU"/>
          </a:p>
        </p:txBody>
      </p:sp>
      <p:sp>
        <p:nvSpPr>
          <p:cNvPr id="12" name="Номер слайда 11"/>
          <p:cNvSpPr>
            <a:spLocks noGrp="1"/>
          </p:cNvSpPr>
          <p:nvPr>
            <p:ph type="sldNum" sz="quarter" idx="16"/>
          </p:nvPr>
        </p:nvSpPr>
        <p:spPr/>
        <p:txBody>
          <a:bodyPr rtlCol="0"/>
          <a:lstStyle/>
          <a:p>
            <a:fld id="{24EC4319-9067-49FE-986F-547FEB7AA53D}" type="slidenum">
              <a:rPr lang="ru-RU" smtClean="0"/>
              <a:pPr/>
              <a:t>‹#›</a:t>
            </a:fld>
            <a:endParaRPr lang="ru-RU"/>
          </a:p>
        </p:txBody>
      </p:sp>
      <p:sp>
        <p:nvSpPr>
          <p:cNvPr id="14" name="Нижний колонтитул 13"/>
          <p:cNvSpPr>
            <a:spLocks noGrp="1"/>
          </p:cNvSpPr>
          <p:nvPr>
            <p:ph type="ftr" sz="quarter" idx="17"/>
          </p:nvPr>
        </p:nvSpPr>
        <p:spPr/>
        <p:txBody>
          <a:bodyPr rtlCol="0"/>
          <a:lstStyle/>
          <a:p>
            <a:endParaRPr lang="ru-RU"/>
          </a:p>
        </p:txBody>
      </p:sp>
      <p:sp>
        <p:nvSpPr>
          <p:cNvPr id="16" name="Текст 15"/>
          <p:cNvSpPr>
            <a:spLocks noGrp="1"/>
          </p:cNvSpPr>
          <p:nvPr>
            <p:ph type="body" sz="quarter" idx="1"/>
          </p:nvPr>
        </p:nvSpPr>
        <p:spPr>
          <a:xfrm>
            <a:off x="609600" y="1752600"/>
            <a:ext cx="3886200" cy="640080"/>
          </a:xfrm>
          <a:solidFill>
            <a:schemeClr val="accent2"/>
          </a:solidFill>
        </p:spPr>
        <p:txBody>
          <a:bodyPr rtlCol="0" anchor="ctr"/>
          <a:lstStyle>
            <a:lvl1pPr marL="0" indent="0">
              <a:buFontTx/>
              <a:buNone/>
              <a:defRPr sz="2000" b="1">
                <a:solidFill>
                  <a:srgbClr val="FFFFFF"/>
                </a:solidFill>
              </a:defRPr>
            </a:lvl1pPr>
          </a:lstStyle>
          <a:p>
            <a:pPr lvl="0" eaLnBrk="1" latinLnBrk="0" hangingPunct="1"/>
            <a:r>
              <a:rPr kumimoji="0" lang="ru-RU" smtClean="0"/>
              <a:t>Образец текста</a:t>
            </a:r>
          </a:p>
        </p:txBody>
      </p:sp>
      <p:sp>
        <p:nvSpPr>
          <p:cNvPr id="15" name="Текст 14"/>
          <p:cNvSpPr>
            <a:spLocks noGrp="1"/>
          </p:cNvSpPr>
          <p:nvPr>
            <p:ph type="body" sz="quarter" idx="3"/>
          </p:nvPr>
        </p:nvSpPr>
        <p:spPr>
          <a:xfrm>
            <a:off x="4800600" y="1752600"/>
            <a:ext cx="3886200" cy="640080"/>
          </a:xfrm>
          <a:solidFill>
            <a:schemeClr val="accent4"/>
          </a:solidFill>
        </p:spPr>
        <p:txBody>
          <a:bodyPr rtlCol="0" anchor="ctr"/>
          <a:lstStyle>
            <a:lvl1pPr marL="0" indent="0">
              <a:buFontTx/>
              <a:buNone/>
              <a:defRPr sz="2000" b="1">
                <a:solidFill>
                  <a:srgbClr val="FFFFFF"/>
                </a:solidFill>
              </a:defRPr>
            </a:lvl1pPr>
          </a:lstStyle>
          <a:p>
            <a:pPr lvl="0" eaLnBrk="1" latinLnBrk="0" hangingPunct="1"/>
            <a:r>
              <a:rPr kumimoji="0" lang="ru-RU" smtClean="0"/>
              <a:t>Образец текста</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81000" y="1143000"/>
            <a:ext cx="8382000" cy="1069848"/>
          </a:xfrm>
        </p:spPr>
        <p:txBody>
          <a:bodyPr anchor="ctr"/>
          <a:lstStyle>
            <a:lvl1pPr>
              <a:defRPr sz="4000" b="0" i="0" cap="none" baseline="0"/>
            </a:lvl1pPr>
          </a:lstStyle>
          <a:p>
            <a:r>
              <a:rPr kumimoji="0" lang="ru-RU" smtClean="0"/>
              <a:t>Образец заголовка</a:t>
            </a:r>
            <a:endParaRPr kumimoji="0" lang="en-US"/>
          </a:p>
        </p:txBody>
      </p:sp>
      <p:sp>
        <p:nvSpPr>
          <p:cNvPr id="3" name="Текст 2"/>
          <p:cNvSpPr>
            <a:spLocks noGrp="1"/>
          </p:cNvSpPr>
          <p:nvPr>
            <p:ph type="body" idx="1"/>
          </p:nvPr>
        </p:nvSpPr>
        <p:spPr>
          <a:xfrm>
            <a:off x="381000" y="2244970"/>
            <a:ext cx="4041648" cy="457200"/>
          </a:xfrm>
          <a:solidFill>
            <a:schemeClr val="accent2">
              <a:satMod val="150000"/>
              <a:alpha val="25000"/>
            </a:schemeClr>
          </a:solidFill>
          <a:ln w="12700">
            <a:solidFill>
              <a:schemeClr val="accent2"/>
            </a:solidFill>
          </a:ln>
        </p:spPr>
        <p:txBody>
          <a:bodyPr anchor="ctr">
            <a:noAutofit/>
          </a:bodyPr>
          <a:lstStyle>
            <a:lvl1pPr marL="45720" indent="0">
              <a:buNone/>
              <a:defRPr sz="1900" b="1">
                <a:solidFill>
                  <a:schemeClr val="tx1">
                    <a:tint val="95000"/>
                  </a:schemeClr>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4" name="Текст 3"/>
          <p:cNvSpPr>
            <a:spLocks noGrp="1"/>
          </p:cNvSpPr>
          <p:nvPr>
            <p:ph type="body" sz="half" idx="3"/>
          </p:nvPr>
        </p:nvSpPr>
        <p:spPr>
          <a:xfrm>
            <a:off x="4721226" y="2244970"/>
            <a:ext cx="4041775" cy="457200"/>
          </a:xfrm>
          <a:solidFill>
            <a:schemeClr val="accent2">
              <a:satMod val="150000"/>
              <a:alpha val="25000"/>
            </a:schemeClr>
          </a:solidFill>
          <a:ln w="12700">
            <a:solidFill>
              <a:schemeClr val="accent2"/>
            </a:solidFill>
          </a:ln>
        </p:spPr>
        <p:txBody>
          <a:bodyPr anchor="ctr">
            <a:noAutofit/>
          </a:bodyPr>
          <a:lstStyle>
            <a:lvl1pPr marL="45720" indent="0">
              <a:buNone/>
              <a:defRPr sz="1900" b="1">
                <a:solidFill>
                  <a:schemeClr val="tx1">
                    <a:tint val="95000"/>
                  </a:schemeClr>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5" name="Содержимое 4"/>
          <p:cNvSpPr>
            <a:spLocks noGrp="1"/>
          </p:cNvSpPr>
          <p:nvPr>
            <p:ph sz="quarter" idx="2"/>
          </p:nvPr>
        </p:nvSpPr>
        <p:spPr>
          <a:xfrm>
            <a:off x="381000" y="2708519"/>
            <a:ext cx="4041648" cy="3886200"/>
          </a:xfrm>
        </p:spPr>
        <p:txBody>
          <a:bodyPr/>
          <a:lstStyle>
            <a:lvl1pPr>
              <a:defRPr sz="2000"/>
            </a:lvl1pPr>
            <a:lvl2pPr>
              <a:defRPr sz="2000"/>
            </a:lvl2pPr>
            <a:lvl3pPr>
              <a:defRPr sz="1800"/>
            </a:lvl3pPr>
            <a:lvl4pPr>
              <a:defRPr sz="1600"/>
            </a:lvl4pPr>
            <a:lvl5pPr>
              <a:defRPr sz="16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6" name="Содержимое 5"/>
          <p:cNvSpPr>
            <a:spLocks noGrp="1"/>
          </p:cNvSpPr>
          <p:nvPr>
            <p:ph sz="quarter" idx="4"/>
          </p:nvPr>
        </p:nvSpPr>
        <p:spPr>
          <a:xfrm>
            <a:off x="4718306" y="2708519"/>
            <a:ext cx="4041775" cy="3886200"/>
          </a:xfrm>
        </p:spPr>
        <p:txBody>
          <a:bodyPr/>
          <a:lstStyle>
            <a:lvl1pPr>
              <a:defRPr sz="2000"/>
            </a:lvl1pPr>
            <a:lvl2pPr>
              <a:defRPr sz="2000"/>
            </a:lvl2pPr>
            <a:lvl3pPr>
              <a:defRPr sz="1800"/>
            </a:lvl3pPr>
            <a:lvl4pPr>
              <a:defRPr sz="1600"/>
            </a:lvl4pPr>
            <a:lvl5pPr>
              <a:defRPr sz="16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26" name="Дата 25"/>
          <p:cNvSpPr>
            <a:spLocks noGrp="1"/>
          </p:cNvSpPr>
          <p:nvPr>
            <p:ph type="dt" sz="half" idx="10"/>
          </p:nvPr>
        </p:nvSpPr>
        <p:spPr/>
        <p:txBody>
          <a:bodyPr rtlCol="0"/>
          <a:lstStyle/>
          <a:p>
            <a:fld id="{913DA294-0F57-4EAE-94C8-07610F173923}" type="datetimeFigureOut">
              <a:rPr lang="ru-RU" smtClean="0"/>
              <a:pPr/>
              <a:t>10.09.2010</a:t>
            </a:fld>
            <a:endParaRPr lang="ru-RU"/>
          </a:p>
        </p:txBody>
      </p:sp>
      <p:sp>
        <p:nvSpPr>
          <p:cNvPr id="27" name="Номер слайда 26"/>
          <p:cNvSpPr>
            <a:spLocks noGrp="1"/>
          </p:cNvSpPr>
          <p:nvPr>
            <p:ph type="sldNum" sz="quarter" idx="11"/>
          </p:nvPr>
        </p:nvSpPr>
        <p:spPr/>
        <p:txBody>
          <a:bodyPr rtlCol="0"/>
          <a:lstStyle/>
          <a:p>
            <a:fld id="{24EC4319-9067-49FE-986F-547FEB7AA53D}" type="slidenum">
              <a:rPr lang="ru-RU" smtClean="0"/>
              <a:pPr/>
              <a:t>‹#›</a:t>
            </a:fld>
            <a:endParaRPr lang="ru-RU"/>
          </a:p>
        </p:txBody>
      </p:sp>
      <p:sp>
        <p:nvSpPr>
          <p:cNvPr id="28" name="Нижний колонтитул 27"/>
          <p:cNvSpPr>
            <a:spLocks noGrp="1"/>
          </p:cNvSpPr>
          <p:nvPr>
            <p:ph type="ftr" sz="quarter" idx="12"/>
          </p:nvPr>
        </p:nvSpPr>
        <p:spPr/>
        <p:txBody>
          <a:bodyPr rtlCol="0"/>
          <a:lstStyle/>
          <a:p>
            <a:endParaRPr lang="ru-RU"/>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Дата 2"/>
          <p:cNvSpPr>
            <a:spLocks noGrp="1"/>
          </p:cNvSpPr>
          <p:nvPr>
            <p:ph type="dt" sz="half" idx="10"/>
          </p:nvPr>
        </p:nvSpPr>
        <p:spPr/>
        <p:txBody>
          <a:bodyPr/>
          <a:lstStyle/>
          <a:p>
            <a:fld id="{913DA294-0F57-4EAE-94C8-07610F173923}" type="datetimeFigureOut">
              <a:rPr lang="ru-RU" smtClean="0"/>
              <a:pPr/>
              <a:t>10.09.2010</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lvl1pPr>
              <a:defRPr>
                <a:solidFill>
                  <a:srgbClr val="FFFFFF"/>
                </a:solidFill>
              </a:defRPr>
            </a:lvl1pPr>
          </a:lstStyle>
          <a:p>
            <a:fld id="{24EC4319-9067-49FE-986F-547FEB7AA53D}" type="slidenum">
              <a:rPr lang="ru-RU" smtClean="0"/>
              <a:pPr/>
              <a:t>‹#›</a:t>
            </a:fld>
            <a:endParaRPr lang="ru-RU"/>
          </a:p>
        </p:txBody>
      </p:sp>
    </p:spTree>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showMasterSp="0"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913DA294-0F57-4EAE-94C8-07610F173923}" type="datetimeFigureOut">
              <a:rPr lang="ru-RU" smtClean="0"/>
              <a:pPr/>
              <a:t>10.09.2010</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a:xfrm>
            <a:off x="0" y="6248400"/>
            <a:ext cx="533400" cy="381000"/>
          </a:xfrm>
        </p:spPr>
        <p:txBody>
          <a:bodyPr/>
          <a:lstStyle>
            <a:lvl1pPr>
              <a:defRPr>
                <a:solidFill>
                  <a:schemeClr val="tx2"/>
                </a:solidFill>
              </a:defRPr>
            </a:lvl1pPr>
          </a:lstStyle>
          <a:p>
            <a:fld id="{24EC4319-9067-49FE-986F-547FEB7AA53D}" type="slidenum">
              <a:rPr lang="ru-RU" smtClean="0"/>
              <a:pPr/>
              <a:t>‹#›</a:t>
            </a:fld>
            <a:endParaRPr lang="ru-RU"/>
          </a:p>
        </p:txBody>
      </p:sp>
    </p:spTree>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09600" y="273050"/>
            <a:ext cx="8077200" cy="869950"/>
          </a:xfrm>
        </p:spPr>
        <p:txBody>
          <a:bodyPr anchor="ctr"/>
          <a:lstStyle>
            <a:lvl1pPr algn="l">
              <a:buNone/>
              <a:defRPr sz="4400" b="0"/>
            </a:lvl1pPr>
          </a:lstStyle>
          <a:p>
            <a:r>
              <a:rPr kumimoji="0" lang="ru-RU" smtClean="0"/>
              <a:t>Образец заголовка</a:t>
            </a:r>
            <a:endParaRPr kumimoji="0" lang="en-US"/>
          </a:p>
        </p:txBody>
      </p:sp>
      <p:sp>
        <p:nvSpPr>
          <p:cNvPr id="5" name="Дата 4"/>
          <p:cNvSpPr>
            <a:spLocks noGrp="1"/>
          </p:cNvSpPr>
          <p:nvPr>
            <p:ph type="dt" sz="half" idx="10"/>
          </p:nvPr>
        </p:nvSpPr>
        <p:spPr/>
        <p:txBody>
          <a:bodyPr/>
          <a:lstStyle/>
          <a:p>
            <a:fld id="{913DA294-0F57-4EAE-94C8-07610F173923}" type="datetimeFigureOut">
              <a:rPr lang="ru-RU" smtClean="0"/>
              <a:pPr/>
              <a:t>10.09.2010</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lvl1pPr>
              <a:defRPr>
                <a:solidFill>
                  <a:srgbClr val="FFFFFF"/>
                </a:solidFill>
              </a:defRPr>
            </a:lvl1pPr>
          </a:lstStyle>
          <a:p>
            <a:fld id="{24EC4319-9067-49FE-986F-547FEB7AA53D}" type="slidenum">
              <a:rPr lang="ru-RU" smtClean="0"/>
              <a:pPr/>
              <a:t>‹#›</a:t>
            </a:fld>
            <a:endParaRPr lang="ru-RU"/>
          </a:p>
        </p:txBody>
      </p:sp>
      <p:sp>
        <p:nvSpPr>
          <p:cNvPr id="3" name="Текст 2"/>
          <p:cNvSpPr>
            <a:spLocks noGrp="1"/>
          </p:cNvSpPr>
          <p:nvPr>
            <p:ph type="body" idx="2"/>
          </p:nvPr>
        </p:nvSpPr>
        <p:spPr>
          <a:xfrm>
            <a:off x="609600" y="1752600"/>
            <a:ext cx="1600200" cy="4343400"/>
          </a:xfrm>
          <a:ln w="50800" cap="sq" cmpd="dbl" algn="ctr">
            <a:solidFill>
              <a:schemeClr val="accent2"/>
            </a:solidFill>
            <a:prstDash val="solid"/>
            <a:miter lim="800000"/>
          </a:ln>
          <a:effectLst/>
        </p:spPr>
        <p:style>
          <a:lnRef idx="3">
            <a:schemeClr val="lt1"/>
          </a:lnRef>
          <a:fillRef idx="1">
            <a:schemeClr val="accent2"/>
          </a:fillRef>
          <a:effectRef idx="1">
            <a:schemeClr val="accent2"/>
          </a:effectRef>
          <a:fontRef idx="minor">
            <a:schemeClr val="lt1"/>
          </a:fontRef>
        </p:style>
        <p:txBody>
          <a:bodyPr lIns="137160" tIns="182880" rIns="137160" bIns="91440"/>
          <a:lstStyle>
            <a:lvl1pPr marL="0" indent="0">
              <a:spcAft>
                <a:spcPts val="1000"/>
              </a:spcAft>
              <a:buNone/>
              <a:defRPr sz="1800"/>
            </a:lvl1pPr>
            <a:lvl2pPr>
              <a:buNone/>
              <a:defRPr sz="1200"/>
            </a:lvl2pPr>
            <a:lvl3pPr>
              <a:buNone/>
              <a:defRPr sz="1000"/>
            </a:lvl3pPr>
            <a:lvl4pPr>
              <a:buNone/>
              <a:defRPr sz="900"/>
            </a:lvl4pPr>
            <a:lvl5pPr>
              <a:buNone/>
              <a:defRPr sz="900"/>
            </a:lvl5pPr>
          </a:lstStyle>
          <a:p>
            <a:pPr lvl="0" eaLnBrk="1" latinLnBrk="0" hangingPunct="1"/>
            <a:r>
              <a:rPr kumimoji="0" lang="ru-RU" smtClean="0"/>
              <a:t>Образец текста</a:t>
            </a:r>
          </a:p>
        </p:txBody>
      </p:sp>
      <p:sp>
        <p:nvSpPr>
          <p:cNvPr id="9" name="Содержимое 8"/>
          <p:cNvSpPr>
            <a:spLocks noGrp="1"/>
          </p:cNvSpPr>
          <p:nvPr>
            <p:ph sz="quarter" idx="1"/>
          </p:nvPr>
        </p:nvSpPr>
        <p:spPr>
          <a:xfrm>
            <a:off x="2362200" y="1752600"/>
            <a:ext cx="6400800" cy="4419600"/>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Tree>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bg>
      <p:bgRef idx="1003">
        <a:schemeClr val="bg2"/>
      </p:bgRef>
    </p:bg>
    <p:spTree>
      <p:nvGrpSpPr>
        <p:cNvPr id="1" name=""/>
        <p:cNvGrpSpPr/>
        <p:nvPr/>
      </p:nvGrpSpPr>
      <p:grpSpPr>
        <a:xfrm>
          <a:off x="0" y="0"/>
          <a:ext cx="0" cy="0"/>
          <a:chOff x="0" y="0"/>
          <a:chExt cx="0" cy="0"/>
        </a:xfrm>
      </p:grpSpPr>
      <p:sp>
        <p:nvSpPr>
          <p:cNvPr id="4" name="Текст 3"/>
          <p:cNvSpPr>
            <a:spLocks noGrp="1"/>
          </p:cNvSpPr>
          <p:nvPr>
            <p:ph type="body" sz="half" idx="2"/>
          </p:nvPr>
        </p:nvSpPr>
        <p:spPr>
          <a:xfrm>
            <a:off x="1600200" y="5486400"/>
            <a:ext cx="7315200" cy="685800"/>
          </a:xfrm>
        </p:spPr>
        <p:txBody>
          <a:bodyPr/>
          <a:lstStyle>
            <a:lvl1pPr marL="0" indent="0">
              <a:buFontTx/>
              <a:buNone/>
              <a:defRPr sz="17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ru-RU" smtClean="0"/>
              <a:t>Образец текста</a:t>
            </a:r>
          </a:p>
        </p:txBody>
      </p:sp>
      <p:sp>
        <p:nvSpPr>
          <p:cNvPr id="8" name="Прямоугольник 7"/>
          <p:cNvSpPr/>
          <p:nvPr/>
        </p:nvSpPr>
        <p:spPr bwMode="white">
          <a:xfrm>
            <a:off x="-9144" y="4572000"/>
            <a:ext cx="9144000" cy="88696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Прямоугольник 8"/>
          <p:cNvSpPr/>
          <p:nvPr/>
        </p:nvSpPr>
        <p:spPr>
          <a:xfrm>
            <a:off x="-9144" y="4663440"/>
            <a:ext cx="1463040" cy="71323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Прямоугольник 9"/>
          <p:cNvSpPr/>
          <p:nvPr/>
        </p:nvSpPr>
        <p:spPr>
          <a:xfrm>
            <a:off x="1545336" y="4654296"/>
            <a:ext cx="7598664" cy="71323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Заголовок 1"/>
          <p:cNvSpPr>
            <a:spLocks noGrp="1"/>
          </p:cNvSpPr>
          <p:nvPr>
            <p:ph type="title"/>
          </p:nvPr>
        </p:nvSpPr>
        <p:spPr>
          <a:xfrm>
            <a:off x="1600200" y="4648200"/>
            <a:ext cx="7315200" cy="685800"/>
          </a:xfrm>
        </p:spPr>
        <p:txBody>
          <a:bodyPr anchor="ctr"/>
          <a:lstStyle>
            <a:lvl1pPr algn="l">
              <a:buNone/>
              <a:defRPr sz="2800" b="0">
                <a:solidFill>
                  <a:srgbClr val="FFFFFF"/>
                </a:solidFill>
              </a:defRPr>
            </a:lvl1pPr>
          </a:lstStyle>
          <a:p>
            <a:r>
              <a:rPr kumimoji="0" lang="ru-RU" smtClean="0"/>
              <a:t>Образец заголовка</a:t>
            </a:r>
            <a:endParaRPr kumimoji="0" lang="en-US"/>
          </a:p>
        </p:txBody>
      </p:sp>
      <p:sp>
        <p:nvSpPr>
          <p:cNvPr id="11" name="Прямоугольник 10"/>
          <p:cNvSpPr/>
          <p:nvPr/>
        </p:nvSpPr>
        <p:spPr bwMode="white">
          <a:xfrm>
            <a:off x="1447800" y="0"/>
            <a:ext cx="100584" cy="6867144"/>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Дата 11"/>
          <p:cNvSpPr>
            <a:spLocks noGrp="1"/>
          </p:cNvSpPr>
          <p:nvPr>
            <p:ph type="dt" sz="half" idx="10"/>
          </p:nvPr>
        </p:nvSpPr>
        <p:spPr>
          <a:xfrm>
            <a:off x="6248400" y="6248400"/>
            <a:ext cx="2667000" cy="365125"/>
          </a:xfrm>
        </p:spPr>
        <p:txBody>
          <a:bodyPr rtlCol="0"/>
          <a:lstStyle/>
          <a:p>
            <a:fld id="{913DA294-0F57-4EAE-94C8-07610F173923}" type="datetimeFigureOut">
              <a:rPr lang="ru-RU" smtClean="0"/>
              <a:pPr/>
              <a:t>10.09.2010</a:t>
            </a:fld>
            <a:endParaRPr lang="ru-RU"/>
          </a:p>
        </p:txBody>
      </p:sp>
      <p:sp>
        <p:nvSpPr>
          <p:cNvPr id="13" name="Номер слайда 12"/>
          <p:cNvSpPr>
            <a:spLocks noGrp="1"/>
          </p:cNvSpPr>
          <p:nvPr>
            <p:ph type="sldNum" sz="quarter" idx="11"/>
          </p:nvPr>
        </p:nvSpPr>
        <p:spPr>
          <a:xfrm>
            <a:off x="0" y="4667249"/>
            <a:ext cx="1447800" cy="663578"/>
          </a:xfrm>
        </p:spPr>
        <p:txBody>
          <a:bodyPr rtlCol="0"/>
          <a:lstStyle>
            <a:lvl1pPr>
              <a:defRPr sz="2800"/>
            </a:lvl1pPr>
          </a:lstStyle>
          <a:p>
            <a:fld id="{24EC4319-9067-49FE-986F-547FEB7AA53D}" type="slidenum">
              <a:rPr lang="ru-RU" smtClean="0"/>
              <a:pPr/>
              <a:t>‹#›</a:t>
            </a:fld>
            <a:endParaRPr lang="ru-RU"/>
          </a:p>
        </p:txBody>
      </p:sp>
      <p:sp>
        <p:nvSpPr>
          <p:cNvPr id="14" name="Нижний колонтитул 13"/>
          <p:cNvSpPr>
            <a:spLocks noGrp="1"/>
          </p:cNvSpPr>
          <p:nvPr>
            <p:ph type="ftr" sz="quarter" idx="12"/>
          </p:nvPr>
        </p:nvSpPr>
        <p:spPr>
          <a:xfrm>
            <a:off x="1600200" y="6248206"/>
            <a:ext cx="4572000" cy="365125"/>
          </a:xfrm>
        </p:spPr>
        <p:txBody>
          <a:bodyPr rtlCol="0"/>
          <a:lstStyle/>
          <a:p>
            <a:endParaRPr lang="ru-RU"/>
          </a:p>
        </p:txBody>
      </p:sp>
      <p:sp>
        <p:nvSpPr>
          <p:cNvPr id="3" name="Рисунок 2"/>
          <p:cNvSpPr>
            <a:spLocks noGrp="1"/>
          </p:cNvSpPr>
          <p:nvPr>
            <p:ph type="pic" idx="1"/>
          </p:nvPr>
        </p:nvSpPr>
        <p:spPr>
          <a:xfrm>
            <a:off x="1560576" y="0"/>
            <a:ext cx="7583424" cy="4568952"/>
          </a:xfrm>
          <a:solidFill>
            <a:schemeClr val="accent1">
              <a:tint val="40000"/>
            </a:schemeClr>
          </a:solidFill>
          <a:ln>
            <a:noFill/>
          </a:ln>
        </p:spPr>
        <p:txBody>
          <a:bodyPr/>
          <a:lstStyle>
            <a:lvl1pPr marL="0" indent="0">
              <a:buNone/>
              <a:defRPr sz="3200"/>
            </a:lvl1pPr>
          </a:lstStyle>
          <a:p>
            <a:r>
              <a:rPr kumimoji="0" lang="ru-RU" smtClean="0"/>
              <a:t>Вставка рисунка</a:t>
            </a:r>
            <a:endParaRPr kumimoji="0" 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913DA294-0F57-4EAE-94C8-07610F173923}" type="datetimeFigureOut">
              <a:rPr lang="ru-RU" smtClean="0"/>
              <a:pPr/>
              <a:t>10.09.2010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24EC4319-9067-49FE-986F-547FEB7AA53D}" type="slidenum">
              <a:rPr lang="ru-RU" smtClean="0"/>
              <a:pPr/>
              <a:t>‹#›</a:t>
            </a:fld>
            <a:endParaRPr lang="ru-RU"/>
          </a:p>
        </p:txBody>
      </p:sp>
    </p:spTree>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showMasterSp="0" type="vertTitleAndTx" preserve="1">
  <p:cSld name="Вертикальный заголовок и текст">
    <p:bg>
      <p:bgRef idx="1001">
        <a:schemeClr val="bg1"/>
      </p:bgRef>
    </p:bg>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553200" y="609600"/>
            <a:ext cx="2057400" cy="5516563"/>
          </a:xfrm>
        </p:spPr>
        <p:txBody>
          <a:bodyPr vert="eaVer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457200" y="609600"/>
            <a:ext cx="5562600" cy="5516564"/>
          </a:xfrm>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a:xfrm>
            <a:off x="6553200" y="6248402"/>
            <a:ext cx="2209800" cy="365125"/>
          </a:xfrm>
        </p:spPr>
        <p:txBody>
          <a:bodyPr/>
          <a:lstStyle/>
          <a:p>
            <a:fld id="{913DA294-0F57-4EAE-94C8-07610F173923}" type="datetimeFigureOut">
              <a:rPr lang="ru-RU" smtClean="0"/>
              <a:pPr/>
              <a:t>10.09.2010</a:t>
            </a:fld>
            <a:endParaRPr lang="ru-RU"/>
          </a:p>
        </p:txBody>
      </p:sp>
      <p:sp>
        <p:nvSpPr>
          <p:cNvPr id="5" name="Нижний колонтитул 4"/>
          <p:cNvSpPr>
            <a:spLocks noGrp="1"/>
          </p:cNvSpPr>
          <p:nvPr>
            <p:ph type="ftr" sz="quarter" idx="11"/>
          </p:nvPr>
        </p:nvSpPr>
        <p:spPr>
          <a:xfrm>
            <a:off x="457201" y="6248207"/>
            <a:ext cx="5573483" cy="365125"/>
          </a:xfrm>
        </p:spPr>
        <p:txBody>
          <a:bodyPr/>
          <a:lstStyle/>
          <a:p>
            <a:endParaRPr lang="ru-RU"/>
          </a:p>
        </p:txBody>
      </p:sp>
      <p:sp>
        <p:nvSpPr>
          <p:cNvPr id="7" name="Прямоугольник 6"/>
          <p:cNvSpPr/>
          <p:nvPr/>
        </p:nvSpPr>
        <p:spPr bwMode="white">
          <a:xfrm>
            <a:off x="6096318" y="0"/>
            <a:ext cx="320040" cy="6858000"/>
          </a:xfrm>
          <a:prstGeom prst="rect">
            <a:avLst/>
          </a:prstGeom>
          <a:solidFill>
            <a:srgbClr val="FFFFFF"/>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8" name="Прямоугольник 7"/>
          <p:cNvSpPr/>
          <p:nvPr/>
        </p:nvSpPr>
        <p:spPr>
          <a:xfrm>
            <a:off x="6142038" y="609600"/>
            <a:ext cx="228600" cy="6248400"/>
          </a:xfrm>
          <a:prstGeom prst="rect">
            <a:avLst/>
          </a:prstGeom>
          <a:solidFill>
            <a:schemeClr val="accent1"/>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9" name="Прямоугольник 8"/>
          <p:cNvSpPr/>
          <p:nvPr/>
        </p:nvSpPr>
        <p:spPr>
          <a:xfrm>
            <a:off x="6142038" y="0"/>
            <a:ext cx="228600" cy="533400"/>
          </a:xfrm>
          <a:prstGeom prst="rect">
            <a:avLst/>
          </a:prstGeom>
          <a:solidFill>
            <a:schemeClr val="accent2"/>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6" name="Номер слайда 5"/>
          <p:cNvSpPr>
            <a:spLocks noGrp="1"/>
          </p:cNvSpPr>
          <p:nvPr>
            <p:ph type="sldNum" sz="quarter" idx="12"/>
          </p:nvPr>
        </p:nvSpPr>
        <p:spPr>
          <a:xfrm rot="5400000">
            <a:off x="5989638" y="144462"/>
            <a:ext cx="533400" cy="244476"/>
          </a:xfrm>
        </p:spPr>
        <p:txBody>
          <a:bodyPr/>
          <a:lstStyle/>
          <a:p>
            <a:fld id="{24EC4319-9067-49FE-986F-547FEB7AA53D}" type="slidenum">
              <a:rPr lang="ru-RU" smtClean="0"/>
              <a:pPr/>
              <a:t>‹#›</a:t>
            </a:fld>
            <a:endParaRPr lang="ru-RU"/>
          </a:p>
        </p:txBody>
      </p:sp>
    </p:spTree>
  </p:cSld>
  <p:clrMapOvr>
    <a:overrideClrMapping bg1="lt1" tx1="dk1" bg2="lt2" tx2="dk2" accent1="accent1" accent2="accent2" accent3="accent3" accent4="accent4" accent5="accent5" accent6="accent6" hlink="hlink" folHlink="folHlink"/>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bg>
      <p:bgRef idx="1001">
        <a:schemeClr val="bg2"/>
      </p:bgRef>
    </p:bg>
    <p:spTree>
      <p:nvGrpSpPr>
        <p:cNvPr id="1" name=""/>
        <p:cNvGrpSpPr/>
        <p:nvPr/>
      </p:nvGrpSpPr>
      <p:grpSpPr>
        <a:xfrm>
          <a:off x="0" y="0"/>
          <a:ext cx="0" cy="0"/>
          <a:chOff x="0" y="0"/>
          <a:chExt cx="0" cy="0"/>
        </a:xfrm>
      </p:grpSpPr>
      <p:sp>
        <p:nvSpPr>
          <p:cNvPr id="15" name="Прямоугольник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Прямоугольник 18"/>
          <p:cNvSpPr>
            <a:spLocks noChangeArrowheads="1"/>
          </p:cNvSpPr>
          <p:nvPr/>
        </p:nvSpPr>
        <p:spPr bwMode="white">
          <a:xfrm>
            <a:off x="8991600" y="3048"/>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Прямоугольник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Прямоугольник 15"/>
          <p:cNvSpPr>
            <a:spLocks noChangeArrowheads="1"/>
          </p:cNvSpPr>
          <p:nvPr/>
        </p:nvSpPr>
        <p:spPr bwMode="white">
          <a:xfrm>
            <a:off x="0" y="0"/>
            <a:ext cx="9144000" cy="25146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Прямоугольник 11"/>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Подзаголовок 8"/>
          <p:cNvSpPr>
            <a:spLocks noGrp="1"/>
          </p:cNvSpPr>
          <p:nvPr>
            <p:ph type="subTitle" idx="1"/>
          </p:nvPr>
        </p:nvSpPr>
        <p:spPr>
          <a:xfrm>
            <a:off x="1371600" y="2819400"/>
            <a:ext cx="6400800" cy="1752600"/>
          </a:xfrm>
        </p:spPr>
        <p:txBody>
          <a:bodyPr/>
          <a:lstStyle>
            <a:lvl1pPr marL="0" indent="0" algn="ctr">
              <a:buNone/>
              <a:defRPr sz="1600" b="1" cap="all" spc="25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ru-RU" smtClean="0"/>
              <a:t>Образец подзаголовка</a:t>
            </a:r>
            <a:endParaRPr kumimoji="0" lang="en-US"/>
          </a:p>
        </p:txBody>
      </p:sp>
      <p:sp>
        <p:nvSpPr>
          <p:cNvPr id="28" name="Дата 27"/>
          <p:cNvSpPr>
            <a:spLocks noGrp="1"/>
          </p:cNvSpPr>
          <p:nvPr>
            <p:ph type="dt" sz="half" idx="10"/>
          </p:nvPr>
        </p:nvSpPr>
        <p:spPr/>
        <p:txBody>
          <a:bodyPr/>
          <a:lstStyle/>
          <a:p>
            <a:fld id="{913DA294-0F57-4EAE-94C8-07610F173923}" type="datetimeFigureOut">
              <a:rPr lang="ru-RU" smtClean="0"/>
              <a:pPr/>
              <a:t>10.09.2010</a:t>
            </a:fld>
            <a:endParaRPr lang="ru-RU"/>
          </a:p>
        </p:txBody>
      </p:sp>
      <p:sp>
        <p:nvSpPr>
          <p:cNvPr id="17" name="Нижний колонтитул 16"/>
          <p:cNvSpPr>
            <a:spLocks noGrp="1"/>
          </p:cNvSpPr>
          <p:nvPr>
            <p:ph type="ftr" sz="quarter" idx="11"/>
          </p:nvPr>
        </p:nvSpPr>
        <p:spPr/>
        <p:txBody>
          <a:bodyPr/>
          <a:lstStyle/>
          <a:p>
            <a:endParaRPr lang="ru-RU"/>
          </a:p>
        </p:txBody>
      </p:sp>
      <p:sp>
        <p:nvSpPr>
          <p:cNvPr id="7" name="Прямая соединительная линия 6"/>
          <p:cNvSpPr>
            <a:spLocks noChangeShapeType="1"/>
          </p:cNvSpPr>
          <p:nvPr/>
        </p:nvSpPr>
        <p:spPr bwMode="auto">
          <a:xfrm>
            <a:off x="155448" y="2420112"/>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Прямоугольник 9"/>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3" name="Овал 12"/>
          <p:cNvSpPr/>
          <p:nvPr/>
        </p:nvSpPr>
        <p:spPr>
          <a:xfrm>
            <a:off x="4267200" y="2115312"/>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4" name="Овал 13"/>
          <p:cNvSpPr/>
          <p:nvPr/>
        </p:nvSpPr>
        <p:spPr>
          <a:xfrm>
            <a:off x="4361688" y="2209800"/>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9" name="Номер слайда 28"/>
          <p:cNvSpPr>
            <a:spLocks noGrp="1"/>
          </p:cNvSpPr>
          <p:nvPr>
            <p:ph type="sldNum" sz="quarter" idx="12"/>
          </p:nvPr>
        </p:nvSpPr>
        <p:spPr>
          <a:xfrm>
            <a:off x="4343400" y="2199450"/>
            <a:ext cx="457200" cy="441325"/>
          </a:xfrm>
        </p:spPr>
        <p:txBody>
          <a:bodyPr/>
          <a:lstStyle>
            <a:lvl1pPr>
              <a:defRPr>
                <a:solidFill>
                  <a:schemeClr val="accent3">
                    <a:shade val="75000"/>
                  </a:schemeClr>
                </a:solidFill>
              </a:defRPr>
            </a:lvl1pPr>
          </a:lstStyle>
          <a:p>
            <a:fld id="{24EC4319-9067-49FE-986F-547FEB7AA53D}" type="slidenum">
              <a:rPr lang="ru-RU" smtClean="0"/>
              <a:pPr/>
              <a:t>‹#›</a:t>
            </a:fld>
            <a:endParaRPr lang="ru-RU"/>
          </a:p>
        </p:txBody>
      </p:sp>
      <p:sp>
        <p:nvSpPr>
          <p:cNvPr id="8" name="Заголовок 7"/>
          <p:cNvSpPr>
            <a:spLocks noGrp="1"/>
          </p:cNvSpPr>
          <p:nvPr>
            <p:ph type="ctrTitle"/>
          </p:nvPr>
        </p:nvSpPr>
        <p:spPr>
          <a:xfrm>
            <a:off x="685800" y="381000"/>
            <a:ext cx="7772400" cy="1752600"/>
          </a:xfrm>
        </p:spPr>
        <p:txBody>
          <a:bodyPr anchor="b"/>
          <a:lstStyle>
            <a:lvl1pPr>
              <a:defRPr sz="4200">
                <a:solidFill>
                  <a:schemeClr val="accent1"/>
                </a:solidFill>
              </a:defRPr>
            </a:lvl1pPr>
          </a:lstStyle>
          <a:p>
            <a:r>
              <a:rPr kumimoji="0" lang="ru-RU" smtClean="0"/>
              <a:t>Образец заголовка</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bg>
      <p:bgRef idx="1001">
        <a:schemeClr val="bg2"/>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solidFill>
                  <a:schemeClr val="accent3">
                    <a:shade val="75000"/>
                  </a:schemeClr>
                </a:solidFill>
              </a:defRPr>
            </a:lvl1pPr>
          </a:lstStyle>
          <a:p>
            <a:r>
              <a:rPr kumimoji="0" lang="ru-RU" smtClean="0"/>
              <a:t>Образец заголовка</a:t>
            </a:r>
            <a:endParaRPr kumimoji="0" lang="en-US"/>
          </a:p>
        </p:txBody>
      </p:sp>
      <p:sp>
        <p:nvSpPr>
          <p:cNvPr id="4" name="Дата 3"/>
          <p:cNvSpPr>
            <a:spLocks noGrp="1"/>
          </p:cNvSpPr>
          <p:nvPr>
            <p:ph type="dt" sz="half" idx="10"/>
          </p:nvPr>
        </p:nvSpPr>
        <p:spPr/>
        <p:txBody>
          <a:bodyPr/>
          <a:lstStyle/>
          <a:p>
            <a:fld id="{913DA294-0F57-4EAE-94C8-07610F173923}" type="datetimeFigureOut">
              <a:rPr lang="ru-RU" smtClean="0"/>
              <a:pPr/>
              <a:t>10.09.2010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a:xfrm>
            <a:off x="4361688" y="1026372"/>
            <a:ext cx="457200" cy="441325"/>
          </a:xfrm>
        </p:spPr>
        <p:txBody>
          <a:bodyPr/>
          <a:lstStyle/>
          <a:p>
            <a:fld id="{24EC4319-9067-49FE-986F-547FEB7AA53D}" type="slidenum">
              <a:rPr lang="ru-RU" smtClean="0"/>
              <a:pPr/>
              <a:t>‹#›</a:t>
            </a:fld>
            <a:endParaRPr lang="ru-RU"/>
          </a:p>
        </p:txBody>
      </p:sp>
      <p:sp>
        <p:nvSpPr>
          <p:cNvPr id="8" name="Содержимое 7"/>
          <p:cNvSpPr>
            <a:spLocks noGrp="1"/>
          </p:cNvSpPr>
          <p:nvPr>
            <p:ph sz="quarter" idx="1"/>
          </p:nvPr>
        </p:nvSpPr>
        <p:spPr>
          <a:xfrm>
            <a:off x="301752" y="1527048"/>
            <a:ext cx="8503920" cy="4572000"/>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bg>
      <p:bgRef idx="1001">
        <a:schemeClr val="bg1"/>
      </p:bgRef>
    </p:bg>
    <p:spTree>
      <p:nvGrpSpPr>
        <p:cNvPr id="1" name=""/>
        <p:cNvGrpSpPr/>
        <p:nvPr/>
      </p:nvGrpSpPr>
      <p:grpSpPr>
        <a:xfrm>
          <a:off x="0" y="0"/>
          <a:ext cx="0" cy="0"/>
          <a:chOff x="0" y="0"/>
          <a:chExt cx="0" cy="0"/>
        </a:xfrm>
      </p:grpSpPr>
      <p:sp>
        <p:nvSpPr>
          <p:cNvPr id="17" name="Прямоугольник 16"/>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5" name="Прямоугольник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Прямоугольник 15"/>
          <p:cNvSpPr>
            <a:spLocks noChangeArrowheads="1"/>
          </p:cNvSpPr>
          <p:nvPr/>
        </p:nvSpPr>
        <p:spPr bwMode="white">
          <a:xfrm>
            <a:off x="0" y="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Прямоугольник 17"/>
          <p:cNvSpPr>
            <a:spLocks noChangeArrowheads="1"/>
          </p:cNvSpPr>
          <p:nvPr/>
        </p:nvSpPr>
        <p:spPr bwMode="white">
          <a:xfrm>
            <a:off x="8991600" y="1905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Прямоугольник 18"/>
          <p:cNvSpPr>
            <a:spLocks noChangeArrowheads="1"/>
          </p:cNvSpPr>
          <p:nvPr/>
        </p:nvSpPr>
        <p:spPr bwMode="white">
          <a:xfrm>
            <a:off x="152400" y="2286000"/>
            <a:ext cx="8833104" cy="3048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Прямоугольник 11"/>
          <p:cNvSpPr>
            <a:spLocks noChangeArrowheads="1"/>
          </p:cNvSpPr>
          <p:nvPr/>
        </p:nvSpPr>
        <p:spPr bwMode="auto">
          <a:xfrm>
            <a:off x="155448" y="142352"/>
            <a:ext cx="8833104" cy="2139696"/>
          </a:xfrm>
          <a:prstGeom prst="rect">
            <a:avLst/>
          </a:prstGeom>
          <a:solidFill>
            <a:schemeClr val="accent1"/>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3" name="Текст 2"/>
          <p:cNvSpPr>
            <a:spLocks noGrp="1"/>
          </p:cNvSpPr>
          <p:nvPr>
            <p:ph type="body" idx="1"/>
          </p:nvPr>
        </p:nvSpPr>
        <p:spPr>
          <a:xfrm>
            <a:off x="1368426" y="2743200"/>
            <a:ext cx="6480174" cy="1673225"/>
          </a:xfrm>
        </p:spPr>
        <p:txBody>
          <a:bodyPr anchor="t"/>
          <a:lstStyle>
            <a:lvl1pPr marL="0" indent="0" algn="ctr">
              <a:buNone/>
              <a:defRPr sz="1600" b="1" cap="all" spc="250" baseline="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ru-RU" smtClean="0"/>
              <a:t>Образец текста</a:t>
            </a:r>
          </a:p>
        </p:txBody>
      </p:sp>
      <p:sp>
        <p:nvSpPr>
          <p:cNvPr id="13" name="Прямоугольник 12"/>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4" name="Прямоугольник 13"/>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5" name="Нижний колонтитул 4"/>
          <p:cNvSpPr>
            <a:spLocks noGrp="1"/>
          </p:cNvSpPr>
          <p:nvPr>
            <p:ph type="ftr" sz="quarter" idx="11"/>
          </p:nvPr>
        </p:nvSpPr>
        <p:spPr/>
        <p:txBody>
          <a:bodyPr/>
          <a:lstStyle/>
          <a:p>
            <a:endParaRPr lang="ru-RU"/>
          </a:p>
        </p:txBody>
      </p:sp>
      <p:sp>
        <p:nvSpPr>
          <p:cNvPr id="4" name="Дата 3"/>
          <p:cNvSpPr>
            <a:spLocks noGrp="1"/>
          </p:cNvSpPr>
          <p:nvPr>
            <p:ph type="dt" sz="half" idx="10"/>
          </p:nvPr>
        </p:nvSpPr>
        <p:spPr/>
        <p:txBody>
          <a:bodyPr/>
          <a:lstStyle/>
          <a:p>
            <a:fld id="{913DA294-0F57-4EAE-94C8-07610F173923}" type="datetimeFigureOut">
              <a:rPr lang="ru-RU" smtClean="0"/>
              <a:pPr/>
              <a:t>10.09.2010</a:t>
            </a:fld>
            <a:endParaRPr lang="ru-RU"/>
          </a:p>
        </p:txBody>
      </p:sp>
      <p:sp>
        <p:nvSpPr>
          <p:cNvPr id="8" name="Прямая соединительная линия 7"/>
          <p:cNvSpPr>
            <a:spLocks noChangeShapeType="1"/>
          </p:cNvSpPr>
          <p:nvPr/>
        </p:nvSpPr>
        <p:spPr bwMode="auto">
          <a:xfrm>
            <a:off x="152400" y="2438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Овал 9"/>
          <p:cNvSpPr/>
          <p:nvPr/>
        </p:nvSpPr>
        <p:spPr>
          <a:xfrm>
            <a:off x="4267200" y="2115312"/>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Овал 10"/>
          <p:cNvSpPr/>
          <p:nvPr/>
        </p:nvSpPr>
        <p:spPr>
          <a:xfrm>
            <a:off x="4361688" y="2209800"/>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Номер слайда 5"/>
          <p:cNvSpPr>
            <a:spLocks noGrp="1"/>
          </p:cNvSpPr>
          <p:nvPr>
            <p:ph type="sldNum" sz="quarter" idx="12"/>
          </p:nvPr>
        </p:nvSpPr>
        <p:spPr>
          <a:xfrm>
            <a:off x="4343400" y="2199450"/>
            <a:ext cx="457200" cy="441325"/>
          </a:xfrm>
        </p:spPr>
        <p:txBody>
          <a:bodyPr/>
          <a:lstStyle>
            <a:lvl1pPr>
              <a:defRPr>
                <a:solidFill>
                  <a:schemeClr val="accent3">
                    <a:shade val="75000"/>
                  </a:schemeClr>
                </a:solidFill>
              </a:defRPr>
            </a:lvl1pPr>
          </a:lstStyle>
          <a:p>
            <a:fld id="{24EC4319-9067-49FE-986F-547FEB7AA53D}" type="slidenum">
              <a:rPr lang="ru-RU" smtClean="0"/>
              <a:pPr/>
              <a:t>‹#›</a:t>
            </a:fld>
            <a:endParaRPr lang="ru-RU"/>
          </a:p>
        </p:txBody>
      </p:sp>
      <p:sp>
        <p:nvSpPr>
          <p:cNvPr id="2" name="Заголовок 1"/>
          <p:cNvSpPr>
            <a:spLocks noGrp="1"/>
          </p:cNvSpPr>
          <p:nvPr>
            <p:ph type="title"/>
          </p:nvPr>
        </p:nvSpPr>
        <p:spPr>
          <a:xfrm>
            <a:off x="722313" y="533400"/>
            <a:ext cx="7772400" cy="1524000"/>
          </a:xfrm>
        </p:spPr>
        <p:txBody>
          <a:bodyPr anchor="b"/>
          <a:lstStyle>
            <a:lvl1pPr algn="ctr">
              <a:buNone/>
              <a:defRPr sz="4200" b="0" cap="none" baseline="0">
                <a:solidFill>
                  <a:srgbClr val="FFFFFF"/>
                </a:solidFill>
              </a:defRPr>
            </a:lvl1pPr>
          </a:lstStyle>
          <a:p>
            <a:r>
              <a:rPr kumimoji="0" lang="ru-RU" smtClean="0"/>
              <a:t>Образец заголовка</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Два объекта">
    <p:bg>
      <p:bgRef idx="1001">
        <a:schemeClr val="bg2"/>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01752" y="228600"/>
            <a:ext cx="8534400" cy="758952"/>
          </a:xfrm>
        </p:spPr>
        <p:txBody>
          <a:bodyPr/>
          <a:lstStyle/>
          <a:p>
            <a:r>
              <a:rPr kumimoji="0" lang="ru-RU" smtClean="0"/>
              <a:t>Образец заголовка</a:t>
            </a:r>
            <a:endParaRPr kumimoji="0" lang="en-US"/>
          </a:p>
        </p:txBody>
      </p:sp>
      <p:sp>
        <p:nvSpPr>
          <p:cNvPr id="5" name="Дата 4"/>
          <p:cNvSpPr>
            <a:spLocks noGrp="1"/>
          </p:cNvSpPr>
          <p:nvPr>
            <p:ph type="dt" sz="half" idx="10"/>
          </p:nvPr>
        </p:nvSpPr>
        <p:spPr>
          <a:xfrm>
            <a:off x="5791200" y="6409944"/>
            <a:ext cx="3044952" cy="365760"/>
          </a:xfrm>
        </p:spPr>
        <p:txBody>
          <a:bodyPr/>
          <a:lstStyle/>
          <a:p>
            <a:fld id="{913DA294-0F57-4EAE-94C8-07610F173923}" type="datetimeFigureOut">
              <a:rPr lang="ru-RU" smtClean="0"/>
              <a:pPr/>
              <a:t>10.09.2010</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24EC4319-9067-49FE-986F-547FEB7AA53D}" type="slidenum">
              <a:rPr lang="ru-RU" smtClean="0"/>
              <a:pPr/>
              <a:t>‹#›</a:t>
            </a:fld>
            <a:endParaRPr lang="ru-RU"/>
          </a:p>
        </p:txBody>
      </p:sp>
      <p:sp>
        <p:nvSpPr>
          <p:cNvPr id="8" name="Прямая соединительная линия 7"/>
          <p:cNvSpPr>
            <a:spLocks noChangeShapeType="1"/>
          </p:cNvSpPr>
          <p:nvPr/>
        </p:nvSpPr>
        <p:spPr bwMode="auto">
          <a:xfrm flipV="1">
            <a:off x="4563080" y="1575652"/>
            <a:ext cx="8921" cy="4819557"/>
          </a:xfrm>
          <a:prstGeom prst="line">
            <a:avLst/>
          </a:prstGeom>
          <a:noFill/>
          <a:ln w="9525" cap="flat" cmpd="sng" algn="ctr">
            <a:solidFill>
              <a:schemeClr val="tx2"/>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Содержимое 9"/>
          <p:cNvSpPr>
            <a:spLocks noGrp="1"/>
          </p:cNvSpPr>
          <p:nvPr>
            <p:ph sz="half" idx="1"/>
          </p:nvPr>
        </p:nvSpPr>
        <p:spPr>
          <a:xfrm>
            <a:off x="301752" y="1371600"/>
            <a:ext cx="4038600" cy="4681728"/>
          </a:xfrm>
        </p:spPr>
        <p:txBody>
          <a:bodyPr/>
          <a:lstStyle>
            <a:lvl1pPr>
              <a:defRPr sz="2500"/>
            </a:lvl1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12" name="Содержимое 11"/>
          <p:cNvSpPr>
            <a:spLocks noGrp="1"/>
          </p:cNvSpPr>
          <p:nvPr>
            <p:ph sz="half" idx="2"/>
          </p:nvPr>
        </p:nvSpPr>
        <p:spPr>
          <a:xfrm>
            <a:off x="4800600" y="1371600"/>
            <a:ext cx="4038600" cy="4681728"/>
          </a:xfrm>
        </p:spPr>
        <p:txBody>
          <a:bodyPr/>
          <a:lstStyle>
            <a:lvl1pPr>
              <a:defRPr sz="2500"/>
            </a:lvl1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1143000"/>
            <a:ext cx="8229600" cy="1069848"/>
          </a:xfrm>
        </p:spPr>
        <p:txBody>
          <a:bodyPr anchor="ctr"/>
          <a:lstStyle>
            <a:lvl1pPr>
              <a:defRPr sz="4000">
                <a:solidFill>
                  <a:schemeClr val="tx2"/>
                </a:solidFill>
              </a:defRPr>
            </a:lvl1pPr>
          </a:lstStyle>
          <a:p>
            <a:r>
              <a:rPr kumimoji="0" lang="ru-RU" smtClean="0"/>
              <a:t>Образец заголовка</a:t>
            </a:r>
            <a:endParaRPr kumimoji="0" lang="en-US"/>
          </a:p>
        </p:txBody>
      </p:sp>
      <p:sp>
        <p:nvSpPr>
          <p:cNvPr id="3" name="Дата 2"/>
          <p:cNvSpPr>
            <a:spLocks noGrp="1"/>
          </p:cNvSpPr>
          <p:nvPr>
            <p:ph type="dt" sz="half" idx="10"/>
          </p:nvPr>
        </p:nvSpPr>
        <p:spPr>
          <a:xfrm>
            <a:off x="6583680" y="612648"/>
            <a:ext cx="957264" cy="457200"/>
          </a:xfrm>
        </p:spPr>
        <p:txBody>
          <a:bodyPr/>
          <a:lstStyle/>
          <a:p>
            <a:fld id="{913DA294-0F57-4EAE-94C8-07610F173923}" type="datetimeFigureOut">
              <a:rPr lang="ru-RU" smtClean="0"/>
              <a:pPr/>
              <a:t>10.09.2010</a:t>
            </a:fld>
            <a:endParaRPr lang="ru-RU"/>
          </a:p>
        </p:txBody>
      </p:sp>
      <p:sp>
        <p:nvSpPr>
          <p:cNvPr id="4" name="Нижний колонтитул 3"/>
          <p:cNvSpPr>
            <a:spLocks noGrp="1"/>
          </p:cNvSpPr>
          <p:nvPr>
            <p:ph type="ftr" sz="quarter" idx="11"/>
          </p:nvPr>
        </p:nvSpPr>
        <p:spPr>
          <a:xfrm>
            <a:off x="5257800" y="612648"/>
            <a:ext cx="1325880" cy="457200"/>
          </a:xfrm>
        </p:spPr>
        <p:txBody>
          <a:bodyPr/>
          <a:lstStyle/>
          <a:p>
            <a:endParaRPr lang="ru-RU"/>
          </a:p>
        </p:txBody>
      </p:sp>
      <p:sp>
        <p:nvSpPr>
          <p:cNvPr id="5" name="Номер слайда 4"/>
          <p:cNvSpPr>
            <a:spLocks noGrp="1"/>
          </p:cNvSpPr>
          <p:nvPr>
            <p:ph type="sldNum" sz="quarter" idx="12"/>
          </p:nvPr>
        </p:nvSpPr>
        <p:spPr>
          <a:xfrm>
            <a:off x="8174736" y="2272"/>
            <a:ext cx="762000" cy="365760"/>
          </a:xfrm>
        </p:spPr>
        <p:txBody>
          <a:bodyPr/>
          <a:lstStyle/>
          <a:p>
            <a:fld id="{24EC4319-9067-49FE-986F-547FEB7AA53D}" type="slidenum">
              <a:rPr lang="ru-RU" smtClean="0"/>
              <a:pPr/>
              <a:t>‹#›</a:t>
            </a:fld>
            <a:endParaRPr lang="ru-RU"/>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showMasterSp="0" type="twoTxTwoObj" preserve="1">
  <p:cSld name="Сравнение">
    <p:bg>
      <p:bgRef idx="1001">
        <a:schemeClr val="bg2"/>
      </p:bgRef>
    </p:bg>
    <p:spTree>
      <p:nvGrpSpPr>
        <p:cNvPr id="1" name=""/>
        <p:cNvGrpSpPr/>
        <p:nvPr/>
      </p:nvGrpSpPr>
      <p:grpSpPr>
        <a:xfrm>
          <a:off x="0" y="0"/>
          <a:ext cx="0" cy="0"/>
          <a:chOff x="0" y="0"/>
          <a:chExt cx="0" cy="0"/>
        </a:xfrm>
      </p:grpSpPr>
      <p:sp>
        <p:nvSpPr>
          <p:cNvPr id="10" name="Прямая соединительная линия 9"/>
          <p:cNvSpPr>
            <a:spLocks noChangeShapeType="1"/>
          </p:cNvSpPr>
          <p:nvPr/>
        </p:nvSpPr>
        <p:spPr bwMode="auto">
          <a:xfrm flipV="1">
            <a:off x="4572000" y="2200275"/>
            <a:ext cx="0" cy="4187952"/>
          </a:xfrm>
          <a:prstGeom prst="line">
            <a:avLst/>
          </a:prstGeom>
          <a:noFill/>
          <a:ln w="9525" cap="flat" cmpd="sng" algn="ctr">
            <a:solidFill>
              <a:schemeClr val="tx2"/>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20" name="Прямоугольник 19"/>
          <p:cNvSpPr>
            <a:spLocks noChangeArrowheads="1"/>
          </p:cNvSpPr>
          <p:nvPr/>
        </p:nvSpPr>
        <p:spPr bwMode="white">
          <a:xfrm>
            <a:off x="0" y="0"/>
            <a:ext cx="9144000" cy="14478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Прямоугольник 18"/>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21" name="Прямоугольник 20"/>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22" name="Прямоугольник 21"/>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1" name="Прямоугольник 10"/>
          <p:cNvSpPr/>
          <p:nvPr/>
        </p:nvSpPr>
        <p:spPr>
          <a:xfrm>
            <a:off x="152400" y="1371600"/>
            <a:ext cx="8833104" cy="914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Прямоугольник 12"/>
          <p:cNvSpPr>
            <a:spLocks noChangeArrowheads="1"/>
          </p:cNvSpPr>
          <p:nvPr/>
        </p:nvSpPr>
        <p:spPr bwMode="auto">
          <a:xfrm>
            <a:off x="145923" y="6391656"/>
            <a:ext cx="8833104" cy="310896"/>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3" name="Текст 2"/>
          <p:cNvSpPr>
            <a:spLocks noGrp="1"/>
          </p:cNvSpPr>
          <p:nvPr>
            <p:ph type="body" idx="1"/>
          </p:nvPr>
        </p:nvSpPr>
        <p:spPr>
          <a:xfrm>
            <a:off x="301752" y="1524000"/>
            <a:ext cx="4040188" cy="732974"/>
          </a:xfrm>
          <a:noFill/>
          <a:ln w="15875" cap="rnd" cmpd="sng" algn="ctr">
            <a:noFill/>
            <a:prstDash val="solid"/>
          </a:ln>
        </p:spPr>
        <p:style>
          <a:lnRef idx="3">
            <a:schemeClr val="lt1"/>
          </a:lnRef>
          <a:fillRef idx="1">
            <a:schemeClr val="accent1"/>
          </a:fillRef>
          <a:effectRef idx="1">
            <a:schemeClr val="accent1"/>
          </a:effectRef>
          <a:fontRef idx="minor">
            <a:schemeClr val="lt1"/>
          </a:fontRef>
        </p:style>
        <p:txBody>
          <a:bodyPr anchor="ctr">
            <a:noAutofit/>
          </a:bodyPr>
          <a:lstStyle>
            <a:lvl1pPr marL="0" indent="0">
              <a:buNone/>
              <a:defRPr lang="en-US" sz="2200" b="1" dirty="0" smtClean="0">
                <a:solidFill>
                  <a:srgbClr val="FFFFFF"/>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4" name="Текст 3"/>
          <p:cNvSpPr>
            <a:spLocks noGrp="1"/>
          </p:cNvSpPr>
          <p:nvPr>
            <p:ph type="body" sz="half" idx="3"/>
          </p:nvPr>
        </p:nvSpPr>
        <p:spPr>
          <a:xfrm>
            <a:off x="4791330" y="1524000"/>
            <a:ext cx="4041775" cy="731520"/>
          </a:xfrm>
          <a:noFill/>
          <a:ln w="15875" cap="rnd" cmpd="sng" algn="ctr">
            <a:noFill/>
            <a:prstDash val="solid"/>
          </a:ln>
        </p:spPr>
        <p:style>
          <a:lnRef idx="3">
            <a:schemeClr val="lt1"/>
          </a:lnRef>
          <a:fillRef idx="1">
            <a:schemeClr val="accent2"/>
          </a:fillRef>
          <a:effectRef idx="1">
            <a:schemeClr val="accent2"/>
          </a:effectRef>
          <a:fontRef idx="minor">
            <a:schemeClr val="lt1"/>
          </a:fontRef>
        </p:style>
        <p:txBody>
          <a:bodyPr anchor="ctr">
            <a:noAutofit/>
          </a:bodyPr>
          <a:lstStyle>
            <a:lvl1pPr marL="0" indent="0">
              <a:buNone/>
              <a:defRPr sz="2200" b="1"/>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7" name="Дата 6"/>
          <p:cNvSpPr>
            <a:spLocks noGrp="1"/>
          </p:cNvSpPr>
          <p:nvPr>
            <p:ph type="dt" sz="half" idx="10"/>
          </p:nvPr>
        </p:nvSpPr>
        <p:spPr/>
        <p:txBody>
          <a:bodyPr/>
          <a:lstStyle/>
          <a:p>
            <a:fld id="{913DA294-0F57-4EAE-94C8-07610F173923}" type="datetimeFigureOut">
              <a:rPr lang="ru-RU" smtClean="0"/>
              <a:pPr/>
              <a:t>10.09.2010</a:t>
            </a:fld>
            <a:endParaRPr lang="ru-RU"/>
          </a:p>
        </p:txBody>
      </p:sp>
      <p:sp>
        <p:nvSpPr>
          <p:cNvPr id="8" name="Нижний колонтитул 7"/>
          <p:cNvSpPr>
            <a:spLocks noGrp="1"/>
          </p:cNvSpPr>
          <p:nvPr>
            <p:ph type="ftr" sz="quarter" idx="11"/>
          </p:nvPr>
        </p:nvSpPr>
        <p:spPr>
          <a:xfrm>
            <a:off x="304800" y="6409944"/>
            <a:ext cx="3581400" cy="365760"/>
          </a:xfrm>
        </p:spPr>
        <p:txBody>
          <a:bodyPr/>
          <a:lstStyle/>
          <a:p>
            <a:endParaRPr lang="ru-RU"/>
          </a:p>
        </p:txBody>
      </p:sp>
      <p:sp>
        <p:nvSpPr>
          <p:cNvPr id="15" name="Прямая соединительная линия 14"/>
          <p:cNvSpPr>
            <a:spLocks noChangeShapeType="1"/>
          </p:cNvSpPr>
          <p:nvPr/>
        </p:nvSpPr>
        <p:spPr bwMode="auto">
          <a:xfrm>
            <a:off x="152400" y="128016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8" name="Прямоугольник 17"/>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4" name="Содержимое 23"/>
          <p:cNvSpPr>
            <a:spLocks noGrp="1"/>
          </p:cNvSpPr>
          <p:nvPr>
            <p:ph sz="quarter" idx="2"/>
          </p:nvPr>
        </p:nvSpPr>
        <p:spPr>
          <a:xfrm>
            <a:off x="301752" y="2471383"/>
            <a:ext cx="4041648" cy="3818404"/>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26" name="Содержимое 25"/>
          <p:cNvSpPr>
            <a:spLocks noGrp="1"/>
          </p:cNvSpPr>
          <p:nvPr>
            <p:ph sz="quarter" idx="4"/>
          </p:nvPr>
        </p:nvSpPr>
        <p:spPr>
          <a:xfrm>
            <a:off x="4800600" y="2471383"/>
            <a:ext cx="4038600" cy="3822192"/>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25" name="Овал 24"/>
          <p:cNvSpPr/>
          <p:nvPr/>
        </p:nvSpPr>
        <p:spPr>
          <a:xfrm>
            <a:off x="4267200" y="956036"/>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7" name="Овал 26"/>
          <p:cNvSpPr/>
          <p:nvPr/>
        </p:nvSpPr>
        <p:spPr>
          <a:xfrm>
            <a:off x="4361688" y="1050524"/>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Номер слайда 8"/>
          <p:cNvSpPr>
            <a:spLocks noGrp="1"/>
          </p:cNvSpPr>
          <p:nvPr>
            <p:ph type="sldNum" sz="quarter" idx="12"/>
          </p:nvPr>
        </p:nvSpPr>
        <p:spPr>
          <a:xfrm>
            <a:off x="4343400" y="1042416"/>
            <a:ext cx="457200" cy="441325"/>
          </a:xfrm>
        </p:spPr>
        <p:txBody>
          <a:bodyPr/>
          <a:lstStyle>
            <a:lvl1pPr algn="ctr">
              <a:defRPr/>
            </a:lvl1pPr>
          </a:lstStyle>
          <a:p>
            <a:fld id="{24EC4319-9067-49FE-986F-547FEB7AA53D}" type="slidenum">
              <a:rPr lang="ru-RU" smtClean="0"/>
              <a:pPr/>
              <a:t>‹#›</a:t>
            </a:fld>
            <a:endParaRPr lang="ru-RU"/>
          </a:p>
        </p:txBody>
      </p:sp>
      <p:sp>
        <p:nvSpPr>
          <p:cNvPr id="23" name="Заголовок 22"/>
          <p:cNvSpPr>
            <a:spLocks noGrp="1"/>
          </p:cNvSpPr>
          <p:nvPr>
            <p:ph type="title"/>
          </p:nvPr>
        </p:nvSpPr>
        <p:spPr/>
        <p:txBody>
          <a:bodyPr rtlCol="0" anchor="b" anchorCtr="0"/>
          <a:lstStyle/>
          <a:p>
            <a:r>
              <a:rPr kumimoji="0" lang="ru-RU" smtClean="0"/>
              <a:t>Образец заголовка</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Дата 2"/>
          <p:cNvSpPr>
            <a:spLocks noGrp="1"/>
          </p:cNvSpPr>
          <p:nvPr>
            <p:ph type="dt" sz="half" idx="10"/>
          </p:nvPr>
        </p:nvSpPr>
        <p:spPr/>
        <p:txBody>
          <a:bodyPr/>
          <a:lstStyle/>
          <a:p>
            <a:fld id="{913DA294-0F57-4EAE-94C8-07610F173923}" type="datetimeFigureOut">
              <a:rPr lang="ru-RU" smtClean="0"/>
              <a:pPr/>
              <a:t>10.09.2010</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a:xfrm>
            <a:off x="4343400" y="1036020"/>
            <a:ext cx="457200" cy="441325"/>
          </a:xfrm>
        </p:spPr>
        <p:txBody>
          <a:bodyPr/>
          <a:lstStyle/>
          <a:p>
            <a:fld id="{24EC4319-9067-49FE-986F-547FEB7AA53D}" type="slidenum">
              <a:rPr lang="ru-RU" smtClean="0"/>
              <a:pPr/>
              <a:t>‹#›</a:t>
            </a:fld>
            <a:endParaRPr lang="ru-RU"/>
          </a:p>
        </p:txBody>
      </p:sp>
    </p:spTree>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showMasterSp="0" type="blank" preserve="1">
  <p:cSld name="Пустой слайд">
    <p:spTree>
      <p:nvGrpSpPr>
        <p:cNvPr id="1" name=""/>
        <p:cNvGrpSpPr/>
        <p:nvPr/>
      </p:nvGrpSpPr>
      <p:grpSpPr>
        <a:xfrm>
          <a:off x="0" y="0"/>
          <a:ext cx="0" cy="0"/>
          <a:chOff x="0" y="0"/>
          <a:chExt cx="0" cy="0"/>
        </a:xfrm>
      </p:grpSpPr>
      <p:sp>
        <p:nvSpPr>
          <p:cNvPr id="7" name="Прямоугольник 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Прямоугольник 7"/>
          <p:cNvSpPr>
            <a:spLocks noChangeArrowheads="1"/>
          </p:cNvSpPr>
          <p:nvPr/>
        </p:nvSpPr>
        <p:spPr bwMode="white">
          <a:xfrm>
            <a:off x="0" y="0"/>
            <a:ext cx="9144000" cy="155448"/>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0" name="Прямоугольник 9"/>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Прямоугольник 8"/>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Прямоугольник 4"/>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6" name="Прямоугольник 5"/>
          <p:cNvSpPr>
            <a:spLocks noChangeArrowheads="1"/>
          </p:cNvSpPr>
          <p:nvPr/>
        </p:nvSpPr>
        <p:spPr bwMode="auto">
          <a:xfrm>
            <a:off x="152400" y="158496"/>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 name="Дата 1"/>
          <p:cNvSpPr>
            <a:spLocks noGrp="1"/>
          </p:cNvSpPr>
          <p:nvPr>
            <p:ph type="dt" sz="half" idx="10"/>
          </p:nvPr>
        </p:nvSpPr>
        <p:spPr/>
        <p:txBody>
          <a:bodyPr/>
          <a:lstStyle/>
          <a:p>
            <a:fld id="{913DA294-0F57-4EAE-94C8-07610F173923}" type="datetimeFigureOut">
              <a:rPr lang="ru-RU" smtClean="0"/>
              <a:pPr/>
              <a:t>10.09.2010</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a:xfrm>
            <a:off x="4267200" y="6324600"/>
            <a:ext cx="609600" cy="441324"/>
          </a:xfrm>
        </p:spPr>
        <p:txBody>
          <a:bodyPr/>
          <a:lstStyle>
            <a:lvl1pPr>
              <a:defRPr>
                <a:solidFill>
                  <a:srgbClr val="FFFFFF"/>
                </a:solidFill>
              </a:defRPr>
            </a:lvl1pPr>
          </a:lstStyle>
          <a:p>
            <a:fld id="{24EC4319-9067-49FE-986F-547FEB7AA53D}" type="slidenum">
              <a:rPr lang="ru-RU" smtClean="0"/>
              <a:pPr/>
              <a:t>‹#›</a:t>
            </a:fld>
            <a:endParaRPr lang="ru-RU"/>
          </a:p>
        </p:txBody>
      </p:sp>
    </p:spTree>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showMasterSp="0" type="objTx" preserve="1">
  <p:cSld name="Объект с подписью">
    <p:bg>
      <p:bgRef idx="1001">
        <a:schemeClr val="bg1"/>
      </p:bgRef>
    </p:bg>
    <p:spTree>
      <p:nvGrpSpPr>
        <p:cNvPr id="1" name=""/>
        <p:cNvGrpSpPr/>
        <p:nvPr/>
      </p:nvGrpSpPr>
      <p:grpSpPr>
        <a:xfrm>
          <a:off x="0" y="0"/>
          <a:ext cx="0" cy="0"/>
          <a:chOff x="0" y="0"/>
          <a:chExt cx="0" cy="0"/>
        </a:xfrm>
      </p:grpSpPr>
      <p:sp>
        <p:nvSpPr>
          <p:cNvPr id="19" name="Прямоугольник 18"/>
          <p:cNvSpPr>
            <a:spLocks noChangeArrowheads="1"/>
          </p:cNvSpPr>
          <p:nvPr/>
        </p:nvSpPr>
        <p:spPr bwMode="auto">
          <a:xfrm>
            <a:off x="152400" y="152400"/>
            <a:ext cx="8833104" cy="304800"/>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5" name="Прямоугольник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Прямоугольник 17"/>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Прямоугольник 15"/>
          <p:cNvSpPr>
            <a:spLocks noChangeArrowheads="1"/>
          </p:cNvSpPr>
          <p:nvPr/>
        </p:nvSpPr>
        <p:spPr bwMode="white">
          <a:xfrm>
            <a:off x="0" y="0"/>
            <a:ext cx="9144000" cy="118872"/>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7" name="Прямоугольник 16"/>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3" name="Прямоугольник 12"/>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Заголовок 1"/>
          <p:cNvSpPr>
            <a:spLocks noGrp="1"/>
          </p:cNvSpPr>
          <p:nvPr>
            <p:ph type="title"/>
          </p:nvPr>
        </p:nvSpPr>
        <p:spPr>
          <a:xfrm>
            <a:off x="381000" y="914400"/>
            <a:ext cx="2362200" cy="990600"/>
          </a:xfrm>
        </p:spPr>
        <p:txBody>
          <a:bodyPr anchor="b">
            <a:noAutofit/>
          </a:bodyPr>
          <a:lstStyle>
            <a:lvl1pPr algn="l">
              <a:buNone/>
              <a:defRPr sz="2200" b="1">
                <a:solidFill>
                  <a:srgbClr val="FFFFFF"/>
                </a:solidFill>
              </a:defRPr>
            </a:lvl1pPr>
          </a:lstStyle>
          <a:p>
            <a:r>
              <a:rPr kumimoji="0" lang="ru-RU" smtClean="0"/>
              <a:t>Образец заголовка</a:t>
            </a:r>
            <a:endParaRPr kumimoji="0" lang="en-US"/>
          </a:p>
        </p:txBody>
      </p:sp>
      <p:sp>
        <p:nvSpPr>
          <p:cNvPr id="3" name="Текст 2"/>
          <p:cNvSpPr>
            <a:spLocks noGrp="1"/>
          </p:cNvSpPr>
          <p:nvPr>
            <p:ph type="body" idx="2"/>
          </p:nvPr>
        </p:nvSpPr>
        <p:spPr>
          <a:xfrm>
            <a:off x="381000" y="1981200"/>
            <a:ext cx="2362200" cy="4144963"/>
          </a:xfrm>
        </p:spPr>
        <p:txBody>
          <a:bodyPr/>
          <a:lstStyle>
            <a:lvl1pPr marL="0" indent="0">
              <a:spcAft>
                <a:spcPts val="1000"/>
              </a:spcAft>
              <a:buNone/>
              <a:defRPr sz="1600">
                <a:solidFill>
                  <a:srgbClr val="FFFFFF"/>
                </a:solidFill>
              </a:defRPr>
            </a:lvl1pPr>
            <a:lvl2pPr>
              <a:buNone/>
              <a:defRPr sz="1200"/>
            </a:lvl2pPr>
            <a:lvl3pPr>
              <a:buNone/>
              <a:defRPr sz="1000"/>
            </a:lvl3pPr>
            <a:lvl4pPr>
              <a:buNone/>
              <a:defRPr sz="900"/>
            </a:lvl4pPr>
            <a:lvl5pPr>
              <a:buNone/>
              <a:defRPr sz="900"/>
            </a:lvl5pPr>
          </a:lstStyle>
          <a:p>
            <a:pPr lvl="0" eaLnBrk="1" latinLnBrk="0" hangingPunct="1"/>
            <a:r>
              <a:rPr kumimoji="0" lang="ru-RU" smtClean="0"/>
              <a:t>Образец текста</a:t>
            </a:r>
          </a:p>
        </p:txBody>
      </p:sp>
      <p:sp>
        <p:nvSpPr>
          <p:cNvPr id="8" name="Прямоугольник 7"/>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9" name="Прямая соединительная линия 8"/>
          <p:cNvSpPr>
            <a:spLocks noChangeShapeType="1"/>
          </p:cNvSpPr>
          <p:nvPr/>
        </p:nvSpPr>
        <p:spPr bwMode="auto">
          <a:xfrm>
            <a:off x="152400" y="533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20" name="Содержимое 19"/>
          <p:cNvSpPr>
            <a:spLocks noGrp="1"/>
          </p:cNvSpPr>
          <p:nvPr>
            <p:ph sz="quarter" idx="1"/>
          </p:nvPr>
        </p:nvSpPr>
        <p:spPr>
          <a:xfrm>
            <a:off x="3124200" y="685800"/>
            <a:ext cx="5638800" cy="5410200"/>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10" name="Овал 9"/>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Овал 10"/>
          <p:cNvSpPr/>
          <p:nvPr/>
        </p:nvSpPr>
        <p:spPr>
          <a:xfrm>
            <a:off x="1389888" y="323088"/>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7" name="Номер слайда 6"/>
          <p:cNvSpPr>
            <a:spLocks noGrp="1"/>
          </p:cNvSpPr>
          <p:nvPr>
            <p:ph type="sldNum" sz="quarter" idx="12"/>
          </p:nvPr>
        </p:nvSpPr>
        <p:spPr>
          <a:xfrm>
            <a:off x="1371600" y="312738"/>
            <a:ext cx="457200" cy="441325"/>
          </a:xfrm>
        </p:spPr>
        <p:txBody>
          <a:bodyPr/>
          <a:lstStyle>
            <a:lvl1pPr>
              <a:defRPr>
                <a:solidFill>
                  <a:schemeClr val="accent3">
                    <a:shade val="75000"/>
                  </a:schemeClr>
                </a:solidFill>
              </a:defRPr>
            </a:lvl1pPr>
          </a:lstStyle>
          <a:p>
            <a:fld id="{24EC4319-9067-49FE-986F-547FEB7AA53D}" type="slidenum">
              <a:rPr lang="ru-RU" smtClean="0"/>
              <a:pPr/>
              <a:t>‹#›</a:t>
            </a:fld>
            <a:endParaRPr lang="ru-RU"/>
          </a:p>
        </p:txBody>
      </p:sp>
      <p:sp>
        <p:nvSpPr>
          <p:cNvPr id="21" name="Прямоугольник 20"/>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Дата 4"/>
          <p:cNvSpPr>
            <a:spLocks noGrp="1"/>
          </p:cNvSpPr>
          <p:nvPr>
            <p:ph type="dt" sz="half" idx="10"/>
          </p:nvPr>
        </p:nvSpPr>
        <p:spPr/>
        <p:txBody>
          <a:bodyPr/>
          <a:lstStyle/>
          <a:p>
            <a:fld id="{913DA294-0F57-4EAE-94C8-07610F173923}" type="datetimeFigureOut">
              <a:rPr lang="ru-RU" smtClean="0"/>
              <a:pPr/>
              <a:t>10.09.2010</a:t>
            </a:fld>
            <a:endParaRPr lang="ru-RU"/>
          </a:p>
        </p:txBody>
      </p:sp>
      <p:sp>
        <p:nvSpPr>
          <p:cNvPr id="6" name="Нижний колонтитул 5"/>
          <p:cNvSpPr>
            <a:spLocks noGrp="1"/>
          </p:cNvSpPr>
          <p:nvPr>
            <p:ph type="ftr" sz="quarter" idx="11"/>
          </p:nvPr>
        </p:nvSpPr>
        <p:spPr>
          <a:xfrm>
            <a:off x="301752" y="6410848"/>
            <a:ext cx="3383280" cy="365760"/>
          </a:xfrm>
        </p:spPr>
        <p:txBody>
          <a:bodyPr/>
          <a:lstStyle/>
          <a:p>
            <a:endParaRPr lang="ru-RU"/>
          </a:p>
        </p:txBody>
      </p:sp>
    </p:spTree>
  </p:cSld>
  <p:clrMapOvr>
    <a:overrideClrMapping bg1="lt1" tx1="dk1" bg2="lt2" tx2="dk2" accent1="accent1" accent2="accent2" accent3="accent3" accent4="accent4" accent5="accent5" accent6="accent6" hlink="hlink" folHlink="folHlink"/>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21" name="Прямая соединительная линия 20"/>
          <p:cNvSpPr>
            <a:spLocks noChangeShapeType="1"/>
          </p:cNvSpPr>
          <p:nvPr/>
        </p:nvSpPr>
        <p:spPr bwMode="auto">
          <a:xfrm>
            <a:off x="152400" y="533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9" name="Прямоугольник 18"/>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Прямоугольник 15"/>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7" name="Прямоугольник 16"/>
          <p:cNvSpPr>
            <a:spLocks noChangeArrowheads="1"/>
          </p:cNvSpPr>
          <p:nvPr/>
        </p:nvSpPr>
        <p:spPr bwMode="white">
          <a:xfrm>
            <a:off x="0" y="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Прямоугольник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0" name="Прямоугольник 19"/>
          <p:cNvSpPr>
            <a:spLocks noChangeArrowheads="1"/>
          </p:cNvSpPr>
          <p:nvPr/>
        </p:nvSpPr>
        <p:spPr bwMode="auto">
          <a:xfrm>
            <a:off x="152400" y="152400"/>
            <a:ext cx="8833104" cy="301752"/>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Прямоугольник 7"/>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Прямоугольник 14"/>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2" name="Овал 11"/>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Овал 12"/>
          <p:cNvSpPr/>
          <p:nvPr/>
        </p:nvSpPr>
        <p:spPr>
          <a:xfrm>
            <a:off x="1389888" y="323088"/>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7" name="Номер слайда 6"/>
          <p:cNvSpPr>
            <a:spLocks noGrp="1"/>
          </p:cNvSpPr>
          <p:nvPr>
            <p:ph type="sldNum" sz="quarter" idx="12"/>
          </p:nvPr>
        </p:nvSpPr>
        <p:spPr>
          <a:xfrm>
            <a:off x="1371600" y="312738"/>
            <a:ext cx="457200" cy="441325"/>
          </a:xfrm>
        </p:spPr>
        <p:txBody>
          <a:bodyPr/>
          <a:lstStyle/>
          <a:p>
            <a:fld id="{24EC4319-9067-49FE-986F-547FEB7AA53D}" type="slidenum">
              <a:rPr lang="ru-RU" smtClean="0"/>
              <a:pPr/>
              <a:t>‹#›</a:t>
            </a:fld>
            <a:endParaRPr lang="ru-RU"/>
          </a:p>
        </p:txBody>
      </p:sp>
      <p:sp>
        <p:nvSpPr>
          <p:cNvPr id="2" name="Заголовок 1"/>
          <p:cNvSpPr>
            <a:spLocks noGrp="1"/>
          </p:cNvSpPr>
          <p:nvPr>
            <p:ph type="title"/>
          </p:nvPr>
        </p:nvSpPr>
        <p:spPr>
          <a:xfrm>
            <a:off x="3000375" y="5029200"/>
            <a:ext cx="5867400" cy="1219200"/>
          </a:xfrm>
        </p:spPr>
        <p:txBody>
          <a:bodyPr anchor="t">
            <a:noAutofit/>
          </a:bodyPr>
          <a:lstStyle>
            <a:lvl1pPr algn="l">
              <a:buNone/>
              <a:defRPr sz="2400" b="1">
                <a:solidFill>
                  <a:schemeClr val="tx2"/>
                </a:solidFill>
              </a:defRPr>
            </a:lvl1pPr>
          </a:lstStyle>
          <a:p>
            <a:r>
              <a:rPr kumimoji="0" lang="ru-RU" smtClean="0"/>
              <a:t>Образец заголовка</a:t>
            </a:r>
            <a:endParaRPr kumimoji="0" lang="en-US"/>
          </a:p>
        </p:txBody>
      </p:sp>
      <p:sp>
        <p:nvSpPr>
          <p:cNvPr id="3" name="Рисунок 2"/>
          <p:cNvSpPr>
            <a:spLocks noGrp="1"/>
          </p:cNvSpPr>
          <p:nvPr>
            <p:ph type="pic" idx="1"/>
          </p:nvPr>
        </p:nvSpPr>
        <p:spPr>
          <a:xfrm>
            <a:off x="3000375" y="609600"/>
            <a:ext cx="5867400" cy="4267200"/>
          </a:xfrm>
        </p:spPr>
        <p:txBody>
          <a:bodyPr/>
          <a:lstStyle>
            <a:lvl1pPr marL="0" indent="0">
              <a:buNone/>
              <a:defRPr sz="3200"/>
            </a:lvl1pPr>
          </a:lstStyle>
          <a:p>
            <a:r>
              <a:rPr kumimoji="0" lang="ru-RU" smtClean="0"/>
              <a:t>Вставка рисунка</a:t>
            </a:r>
            <a:endParaRPr kumimoji="0" lang="en-US" dirty="0"/>
          </a:p>
        </p:txBody>
      </p:sp>
      <p:sp>
        <p:nvSpPr>
          <p:cNvPr id="4" name="Текст 3"/>
          <p:cNvSpPr>
            <a:spLocks noGrp="1"/>
          </p:cNvSpPr>
          <p:nvPr>
            <p:ph type="body" sz="half" idx="2"/>
          </p:nvPr>
        </p:nvSpPr>
        <p:spPr>
          <a:xfrm>
            <a:off x="381000" y="990600"/>
            <a:ext cx="2438400" cy="5257800"/>
          </a:xfrm>
        </p:spPr>
        <p:txBody>
          <a:bodyPr/>
          <a:lstStyle>
            <a:lvl1pPr marL="0" indent="0">
              <a:spcAft>
                <a:spcPts val="1000"/>
              </a:spcAft>
              <a:buFontTx/>
              <a:buNone/>
              <a:defRPr sz="1600">
                <a:solidFill>
                  <a:srgbClr val="FFFFFF"/>
                </a:solidFill>
              </a:defRPr>
            </a:lvl1pPr>
            <a:lvl2pPr>
              <a:defRPr sz="1200"/>
            </a:lvl2pPr>
            <a:lvl3pPr>
              <a:defRPr sz="1000"/>
            </a:lvl3pPr>
            <a:lvl4pPr>
              <a:defRPr sz="900"/>
            </a:lvl4pPr>
            <a:lvl5pPr>
              <a:defRPr sz="900"/>
            </a:lvl5pPr>
          </a:lstStyle>
          <a:p>
            <a:pPr lvl="0" eaLnBrk="1" latinLnBrk="0" hangingPunct="1"/>
            <a:r>
              <a:rPr kumimoji="0" lang="ru-RU" smtClean="0"/>
              <a:t>Образец текста</a:t>
            </a:r>
          </a:p>
        </p:txBody>
      </p:sp>
      <p:sp>
        <p:nvSpPr>
          <p:cNvPr id="22" name="Прямоугольник 21"/>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Дата 4"/>
          <p:cNvSpPr>
            <a:spLocks noGrp="1"/>
          </p:cNvSpPr>
          <p:nvPr>
            <p:ph type="dt" sz="half" idx="10"/>
          </p:nvPr>
        </p:nvSpPr>
        <p:spPr>
          <a:xfrm>
            <a:off x="5788152" y="6404984"/>
            <a:ext cx="3044952" cy="365760"/>
          </a:xfrm>
        </p:spPr>
        <p:txBody>
          <a:bodyPr/>
          <a:lstStyle/>
          <a:p>
            <a:fld id="{913DA294-0F57-4EAE-94C8-07610F173923}" type="datetimeFigureOut">
              <a:rPr lang="ru-RU" smtClean="0"/>
              <a:pPr/>
              <a:t>10.09.2010</a:t>
            </a:fld>
            <a:endParaRPr lang="ru-RU"/>
          </a:p>
        </p:txBody>
      </p:sp>
      <p:sp>
        <p:nvSpPr>
          <p:cNvPr id="6" name="Нижний колонтитул 5"/>
          <p:cNvSpPr>
            <a:spLocks noGrp="1"/>
          </p:cNvSpPr>
          <p:nvPr>
            <p:ph type="ftr" sz="quarter" idx="11"/>
          </p:nvPr>
        </p:nvSpPr>
        <p:spPr>
          <a:xfrm>
            <a:off x="301752" y="6410848"/>
            <a:ext cx="3584448" cy="365760"/>
          </a:xfrm>
        </p:spPr>
        <p:txBody>
          <a:bodyPr/>
          <a:lstStyle/>
          <a:p>
            <a:endParaRPr lang="ru-RU"/>
          </a:p>
        </p:txBody>
      </p:sp>
    </p:spTree>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bg>
      <p:bgRef idx="1001">
        <a:schemeClr val="bg2"/>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913DA294-0F57-4EAE-94C8-07610F173923}" type="datetimeFigureOut">
              <a:rPr lang="ru-RU" smtClean="0"/>
              <a:pPr/>
              <a:t>10.09.2010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24EC4319-9067-49FE-986F-547FEB7AA53D}" type="slidenum">
              <a:rPr lang="ru-RU" smtClean="0"/>
              <a:pPr/>
              <a:t>‹#›</a:t>
            </a:fld>
            <a:endParaRPr lang="ru-RU"/>
          </a:p>
        </p:txBody>
      </p:sp>
    </p:spTree>
  </p:cSld>
  <p:clrMapOvr>
    <a:overrideClrMapping bg1="lt1" tx1="dk1" bg2="lt2" tx2="dk2" accent1="accent1" accent2="accent2" accent3="accent3" accent4="accent4" accent5="accent5" accent6="accent6" hlink="hlink" folHlink="folHlink"/>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showMasterSp="0" type="vertTitleAndTx" preserve="1">
  <p:cSld name="Вертикальный заголовок и текст">
    <p:bg>
      <p:bgRef idx="1001">
        <a:schemeClr val="bg2"/>
      </p:bgRef>
    </p:bg>
    <p:spTree>
      <p:nvGrpSpPr>
        <p:cNvPr id="1" name=""/>
        <p:cNvGrpSpPr/>
        <p:nvPr/>
      </p:nvGrpSpPr>
      <p:grpSpPr>
        <a:xfrm>
          <a:off x="0" y="0"/>
          <a:ext cx="0" cy="0"/>
          <a:chOff x="0" y="0"/>
          <a:chExt cx="0" cy="0"/>
        </a:xfrm>
      </p:grpSpPr>
      <p:sp>
        <p:nvSpPr>
          <p:cNvPr id="7" name="Прямоугольник 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Прямоугольник 7"/>
          <p:cNvSpPr>
            <a:spLocks noChangeArrowheads="1"/>
          </p:cNvSpPr>
          <p:nvPr/>
        </p:nvSpPr>
        <p:spPr bwMode="white">
          <a:xfrm>
            <a:off x="7010400" y="0"/>
            <a:ext cx="21336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Прямоугольник 8"/>
          <p:cNvSpPr>
            <a:spLocks noChangeArrowheads="1"/>
          </p:cNvSpPr>
          <p:nvPr/>
        </p:nvSpPr>
        <p:spPr bwMode="white">
          <a:xfrm>
            <a:off x="0" y="0"/>
            <a:ext cx="9144000" cy="155448"/>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0" name="Прямоугольник 9"/>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1" name="Прямоугольник 10"/>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Прямоугольник 11"/>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3" name="Прямая соединительная линия 12"/>
          <p:cNvSpPr>
            <a:spLocks noChangeShapeType="1"/>
          </p:cNvSpPr>
          <p:nvPr/>
        </p:nvSpPr>
        <p:spPr bwMode="auto">
          <a:xfrm rot="5400000">
            <a:off x="4021836" y="3278124"/>
            <a:ext cx="6245352"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4" name="Овал 13"/>
          <p:cNvSpPr/>
          <p:nvPr/>
        </p:nvSpPr>
        <p:spPr>
          <a:xfrm>
            <a:off x="6839712" y="2925763"/>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Овал 14"/>
          <p:cNvSpPr/>
          <p:nvPr/>
        </p:nvSpPr>
        <p:spPr>
          <a:xfrm>
            <a:off x="6934200" y="3020251"/>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Номер слайда 5"/>
          <p:cNvSpPr>
            <a:spLocks noGrp="1"/>
          </p:cNvSpPr>
          <p:nvPr>
            <p:ph type="sldNum" sz="quarter" idx="12"/>
          </p:nvPr>
        </p:nvSpPr>
        <p:spPr>
          <a:xfrm>
            <a:off x="6915912" y="3009901"/>
            <a:ext cx="457200" cy="441325"/>
          </a:xfrm>
        </p:spPr>
        <p:txBody>
          <a:bodyPr/>
          <a:lstStyle/>
          <a:p>
            <a:fld id="{24EC4319-9067-49FE-986F-547FEB7AA53D}" type="slidenum">
              <a:rPr lang="ru-RU" smtClean="0"/>
              <a:pPr/>
              <a:t>‹#›</a:t>
            </a:fld>
            <a:endParaRPr lang="ru-RU"/>
          </a:p>
        </p:txBody>
      </p:sp>
      <p:sp>
        <p:nvSpPr>
          <p:cNvPr id="3" name="Вертикальный текст 2"/>
          <p:cNvSpPr>
            <a:spLocks noGrp="1"/>
          </p:cNvSpPr>
          <p:nvPr>
            <p:ph type="body" orient="vert" idx="1"/>
          </p:nvPr>
        </p:nvSpPr>
        <p:spPr>
          <a:xfrm>
            <a:off x="304800" y="304800"/>
            <a:ext cx="6553200" cy="5821366"/>
          </a:xfrm>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913DA294-0F57-4EAE-94C8-07610F173923}" type="datetimeFigureOut">
              <a:rPr lang="ru-RU" smtClean="0"/>
              <a:pPr/>
              <a:t>10.09.2010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2" name="Вертикальный заголовок 1"/>
          <p:cNvSpPr>
            <a:spLocks noGrp="1"/>
          </p:cNvSpPr>
          <p:nvPr>
            <p:ph type="title" orient="vert"/>
          </p:nvPr>
        </p:nvSpPr>
        <p:spPr>
          <a:xfrm>
            <a:off x="7391400" y="304801"/>
            <a:ext cx="1447800" cy="5851525"/>
          </a:xfrm>
        </p:spPr>
        <p:txBody>
          <a:bodyPr vert="eaVert"/>
          <a:lstStyle/>
          <a:p>
            <a:r>
              <a:rPr kumimoji="0" lang="ru-RU" smtClean="0"/>
              <a:t>Образец заголовка</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sp>
        <p:nvSpPr>
          <p:cNvPr id="10" name="Прямоугольный треугольник 9"/>
          <p:cNvSpPr/>
          <p:nvPr/>
        </p:nvSpPr>
        <p:spPr>
          <a:xfrm>
            <a:off x="-2" y="4664147"/>
            <a:ext cx="9151089"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Заголовок 8"/>
          <p:cNvSpPr>
            <a:spLocks noGrp="1"/>
          </p:cNvSpPr>
          <p:nvPr>
            <p:ph type="ctrTitle"/>
          </p:nvPr>
        </p:nvSpPr>
        <p:spPr>
          <a:xfrm>
            <a:off x="685800" y="1752601"/>
            <a:ext cx="7772400" cy="1829761"/>
          </a:xfrm>
        </p:spPr>
        <p:txBody>
          <a:bodyPr vert="horz" anchor="b">
            <a:normAutofit/>
            <a:scene3d>
              <a:camera prst="orthographicFront"/>
              <a:lightRig rig="soft" dir="t"/>
            </a:scene3d>
            <a:sp3d prstMaterial="softEdge">
              <a:bevelT w="25400" h="25400"/>
            </a:sp3d>
          </a:bodyPr>
          <a:lstStyle>
            <a:lvl1pPr algn="r">
              <a:defRPr sz="4800" b="1">
                <a:solidFill>
                  <a:schemeClr val="tx2"/>
                </a:solidFill>
                <a:effectLst>
                  <a:outerShdw blurRad="31750" dist="25400" dir="5400000" algn="tl" rotWithShape="0">
                    <a:srgbClr val="000000">
                      <a:alpha val="25000"/>
                    </a:srgbClr>
                  </a:outerShdw>
                </a:effectLst>
              </a:defRPr>
            </a:lvl1pPr>
            <a:extLst/>
          </a:lstStyle>
          <a:p>
            <a:r>
              <a:rPr kumimoji="0" lang="ru-RU" smtClean="0"/>
              <a:t>Образец заголовка</a:t>
            </a:r>
            <a:endParaRPr kumimoji="0" lang="en-US"/>
          </a:p>
        </p:txBody>
      </p:sp>
      <p:sp>
        <p:nvSpPr>
          <p:cNvPr id="17" name="Подзаголовок 16"/>
          <p:cNvSpPr>
            <a:spLocks noGrp="1"/>
          </p:cNvSpPr>
          <p:nvPr>
            <p:ph type="subTitle" idx="1"/>
          </p:nvPr>
        </p:nvSpPr>
        <p:spPr>
          <a:xfrm>
            <a:off x="685800" y="3611607"/>
            <a:ext cx="77724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ru-RU" smtClean="0"/>
              <a:t>Образец подзаголовка</a:t>
            </a:r>
            <a:endParaRPr kumimoji="0" lang="en-US"/>
          </a:p>
        </p:txBody>
      </p:sp>
      <p:grpSp>
        <p:nvGrpSpPr>
          <p:cNvPr id="2" name="Группа 1"/>
          <p:cNvGrpSpPr/>
          <p:nvPr/>
        </p:nvGrpSpPr>
        <p:grpSpPr>
          <a:xfrm>
            <a:off x="-3765" y="4953000"/>
            <a:ext cx="9147765" cy="1912088"/>
            <a:chOff x="-3765" y="4832896"/>
            <a:chExt cx="9147765" cy="2032192"/>
          </a:xfrm>
        </p:grpSpPr>
        <p:sp>
          <p:nvSpPr>
            <p:cNvPr id="7" name="Полилиния 6"/>
            <p:cNvSpPr>
              <a:spLocks/>
            </p:cNvSpPr>
            <p:nvPr/>
          </p:nvSpPr>
          <p:spPr bwMode="auto">
            <a:xfrm>
              <a:off x="1687513" y="4832896"/>
              <a:ext cx="7456487" cy="51881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8" name="Полилиния 7"/>
            <p:cNvSpPr>
              <a:spLocks/>
            </p:cNvSpPr>
            <p:nvPr/>
          </p:nvSpPr>
          <p:spPr bwMode="auto">
            <a:xfrm>
              <a:off x="35443" y="5135526"/>
              <a:ext cx="910855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1" name="Полилиния 10"/>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2" name="Прямая соединительная линия 11"/>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30" name="Дата 29"/>
          <p:cNvSpPr>
            <a:spLocks noGrp="1"/>
          </p:cNvSpPr>
          <p:nvPr>
            <p:ph type="dt" sz="half" idx="10"/>
          </p:nvPr>
        </p:nvSpPr>
        <p:spPr/>
        <p:txBody>
          <a:bodyPr/>
          <a:lstStyle>
            <a:lvl1pPr>
              <a:defRPr>
                <a:solidFill>
                  <a:srgbClr val="FFFFFF"/>
                </a:solidFill>
              </a:defRPr>
            </a:lvl1pPr>
            <a:extLst/>
          </a:lstStyle>
          <a:p>
            <a:fld id="{913DA294-0F57-4EAE-94C8-07610F173923}" type="datetimeFigureOut">
              <a:rPr lang="ru-RU" smtClean="0"/>
              <a:pPr/>
              <a:t>10.09.2010</a:t>
            </a:fld>
            <a:endParaRPr lang="ru-RU"/>
          </a:p>
        </p:txBody>
      </p:sp>
      <p:sp>
        <p:nvSpPr>
          <p:cNvPr id="19" name="Нижний колонтитул 18"/>
          <p:cNvSpPr>
            <a:spLocks noGrp="1"/>
          </p:cNvSpPr>
          <p:nvPr>
            <p:ph type="ftr" sz="quarter" idx="11"/>
          </p:nvPr>
        </p:nvSpPr>
        <p:spPr/>
        <p:txBody>
          <a:bodyPr/>
          <a:lstStyle>
            <a:lvl1pPr>
              <a:defRPr>
                <a:solidFill>
                  <a:schemeClr val="accent1">
                    <a:tint val="20000"/>
                  </a:schemeClr>
                </a:solidFill>
              </a:defRPr>
            </a:lvl1pPr>
            <a:extLst/>
          </a:lstStyle>
          <a:p>
            <a:endParaRPr lang="ru-RU"/>
          </a:p>
        </p:txBody>
      </p:sp>
      <p:sp>
        <p:nvSpPr>
          <p:cNvPr id="27" name="Номер слайда 26"/>
          <p:cNvSpPr>
            <a:spLocks noGrp="1"/>
          </p:cNvSpPr>
          <p:nvPr>
            <p:ph type="sldNum" sz="quarter" idx="12"/>
          </p:nvPr>
        </p:nvSpPr>
        <p:spPr/>
        <p:txBody>
          <a:bodyPr/>
          <a:lstStyle>
            <a:lvl1pPr>
              <a:defRPr>
                <a:solidFill>
                  <a:srgbClr val="FFFFFF"/>
                </a:solidFill>
              </a:defRPr>
            </a:lvl1pPr>
            <a:extLst/>
          </a:lstStyle>
          <a:p>
            <a:fld id="{24EC4319-9067-49FE-986F-547FEB7AA53D}" type="slidenum">
              <a:rPr lang="ru-RU" smtClean="0"/>
              <a:pPr/>
              <a:t>‹#›</a:t>
            </a:fld>
            <a:endParaRPr lang="ru-RU"/>
          </a:p>
        </p:txBody>
      </p:sp>
    </p:spTree>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3" name="Содержимое 2"/>
          <p:cNvSpPr>
            <a:spLocks noGrp="1"/>
          </p:cNvSpPr>
          <p:nvPr>
            <p:ph idx="1"/>
          </p:nvPr>
        </p:nvSpPr>
        <p:spPr/>
        <p:txBody>
          <a:bodyPr/>
          <a:lstStyle>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extLst/>
          </a:lstStyle>
          <a:p>
            <a:fld id="{913DA294-0F57-4EAE-94C8-07610F173923}" type="datetimeFigureOut">
              <a:rPr lang="ru-RU" smtClean="0"/>
              <a:pPr/>
              <a:t>10.09.2010</a:t>
            </a:fld>
            <a:endParaRPr lang="ru-RU"/>
          </a:p>
        </p:txBody>
      </p:sp>
      <p:sp>
        <p:nvSpPr>
          <p:cNvPr id="5" name="Нижний колонтитул 4"/>
          <p:cNvSpPr>
            <a:spLocks noGrp="1"/>
          </p:cNvSpPr>
          <p:nvPr>
            <p:ph type="ftr" sz="quarter" idx="11"/>
          </p:nvPr>
        </p:nvSpPr>
        <p:spPr/>
        <p:txBody>
          <a:bodyPr/>
          <a:lstStyle>
            <a:extLst/>
          </a:lstStyle>
          <a:p>
            <a:endParaRPr lang="ru-RU"/>
          </a:p>
        </p:txBody>
      </p:sp>
      <p:sp>
        <p:nvSpPr>
          <p:cNvPr id="6" name="Номер слайда 5"/>
          <p:cNvSpPr>
            <a:spLocks noGrp="1"/>
          </p:cNvSpPr>
          <p:nvPr>
            <p:ph type="sldNum" sz="quarter" idx="12"/>
          </p:nvPr>
        </p:nvSpPr>
        <p:spPr/>
        <p:txBody>
          <a:bodyPr/>
          <a:lstStyle>
            <a:extLst/>
          </a:lstStyle>
          <a:p>
            <a:fld id="{24EC4319-9067-49FE-986F-547FEB7AA53D}" type="slidenum">
              <a:rPr lang="ru-RU" smtClean="0"/>
              <a:pPr/>
              <a:t>‹#›</a:t>
            </a:fld>
            <a:endParaRPr lang="ru-RU"/>
          </a:p>
        </p:txBody>
      </p:sp>
      <p:sp>
        <p:nvSpPr>
          <p:cNvPr id="7" name="Заголовок 6"/>
          <p:cNvSpPr>
            <a:spLocks noGrp="1"/>
          </p:cNvSpPr>
          <p:nvPr>
            <p:ph type="title"/>
          </p:nvPr>
        </p:nvSpPr>
        <p:spPr/>
        <p:txBody>
          <a:bodyPr rtlCol="0"/>
          <a:lstStyle>
            <a:extLst/>
          </a:lstStyle>
          <a:p>
            <a:r>
              <a:rPr kumimoji="0" lang="ru-RU" smtClean="0"/>
              <a:t>Образец заголовка</a:t>
            </a:r>
            <a:endParaRPr kumimoji="0" lang="en-US"/>
          </a:p>
        </p:txBody>
      </p:sp>
    </p:spTree>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bg>
      <p:bgRef idx="1002">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76" y="1059712"/>
            <a:ext cx="7772400" cy="1828800"/>
          </a:xfrm>
        </p:spPr>
        <p:txBody>
          <a:bodyPr vert="horz" anchor="b">
            <a:normAutofit/>
            <a:scene3d>
              <a:camera prst="orthographicFront"/>
              <a:lightRig rig="soft" dir="t"/>
            </a:scene3d>
            <a:sp3d prstMaterial="softEdge">
              <a:bevelT w="25400" h="25400"/>
            </a:sp3d>
          </a:bodyPr>
          <a:lstStyle>
            <a:lvl1pPr algn="r">
              <a:buNone/>
              <a:defRPr sz="4800" b="1" cap="none" baseline="0">
                <a:effectLst>
                  <a:outerShdw blurRad="31750" dist="25400" dir="5400000" algn="tl" rotWithShape="0">
                    <a:srgbClr val="000000">
                      <a:alpha val="25000"/>
                    </a:srgbClr>
                  </a:outerShdw>
                </a:effectLst>
              </a:defRPr>
            </a:lvl1pPr>
            <a:extLst/>
          </a:lstStyle>
          <a:p>
            <a:r>
              <a:rPr kumimoji="0" lang="ru-RU" smtClean="0"/>
              <a:t>Образец заголовка</a:t>
            </a:r>
            <a:endParaRPr kumimoji="0" lang="en-US"/>
          </a:p>
        </p:txBody>
      </p:sp>
      <p:sp>
        <p:nvSpPr>
          <p:cNvPr id="3" name="Текст 2"/>
          <p:cNvSpPr>
            <a:spLocks noGrp="1"/>
          </p:cNvSpPr>
          <p:nvPr>
            <p:ph type="body" idx="1"/>
          </p:nvPr>
        </p:nvSpPr>
        <p:spPr>
          <a:xfrm>
            <a:off x="3922713" y="2931712"/>
            <a:ext cx="4572000" cy="1454888"/>
          </a:xfrm>
        </p:spPr>
        <p:txBody>
          <a:bodyPr lIns="91440" rIns="91440" anchor="t"/>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ru-RU" smtClean="0"/>
              <a:t>Образец текста</a:t>
            </a:r>
          </a:p>
        </p:txBody>
      </p:sp>
      <p:sp>
        <p:nvSpPr>
          <p:cNvPr id="4" name="Дата 3"/>
          <p:cNvSpPr>
            <a:spLocks noGrp="1"/>
          </p:cNvSpPr>
          <p:nvPr>
            <p:ph type="dt" sz="half" idx="10"/>
          </p:nvPr>
        </p:nvSpPr>
        <p:spPr/>
        <p:txBody>
          <a:bodyPr/>
          <a:lstStyle>
            <a:extLst/>
          </a:lstStyle>
          <a:p>
            <a:fld id="{913DA294-0F57-4EAE-94C8-07610F173923}" type="datetimeFigureOut">
              <a:rPr lang="ru-RU" smtClean="0"/>
              <a:pPr/>
              <a:t>10.09.2010</a:t>
            </a:fld>
            <a:endParaRPr lang="ru-RU"/>
          </a:p>
        </p:txBody>
      </p:sp>
      <p:sp>
        <p:nvSpPr>
          <p:cNvPr id="5" name="Нижний колонтитул 4"/>
          <p:cNvSpPr>
            <a:spLocks noGrp="1"/>
          </p:cNvSpPr>
          <p:nvPr>
            <p:ph type="ftr" sz="quarter" idx="11"/>
          </p:nvPr>
        </p:nvSpPr>
        <p:spPr/>
        <p:txBody>
          <a:bodyPr/>
          <a:lstStyle>
            <a:extLst/>
          </a:lstStyle>
          <a:p>
            <a:endParaRPr lang="ru-RU"/>
          </a:p>
        </p:txBody>
      </p:sp>
      <p:sp>
        <p:nvSpPr>
          <p:cNvPr id="6" name="Номер слайда 5"/>
          <p:cNvSpPr>
            <a:spLocks noGrp="1"/>
          </p:cNvSpPr>
          <p:nvPr>
            <p:ph type="sldNum" sz="quarter" idx="12"/>
          </p:nvPr>
        </p:nvSpPr>
        <p:spPr/>
        <p:txBody>
          <a:bodyPr/>
          <a:lstStyle>
            <a:extLst/>
          </a:lstStyle>
          <a:p>
            <a:fld id="{24EC4319-9067-49FE-986F-547FEB7AA53D}" type="slidenum">
              <a:rPr lang="ru-RU" smtClean="0"/>
              <a:pPr/>
              <a:t>‹#›</a:t>
            </a:fld>
            <a:endParaRPr lang="ru-RU"/>
          </a:p>
        </p:txBody>
      </p:sp>
      <p:sp>
        <p:nvSpPr>
          <p:cNvPr id="7" name="Нашивка 6"/>
          <p:cNvSpPr/>
          <p:nvPr/>
        </p:nvSpPr>
        <p:spPr>
          <a:xfrm>
            <a:off x="3636680"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8" name="Нашивка 7"/>
          <p:cNvSpPr/>
          <p:nvPr/>
        </p:nvSpPr>
        <p:spPr>
          <a:xfrm>
            <a:off x="3450264"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913DA294-0F57-4EAE-94C8-07610F173923}" type="datetimeFigureOut">
              <a:rPr lang="ru-RU" smtClean="0"/>
              <a:pPr/>
              <a:t>10.09.2010</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24EC4319-9067-49FE-986F-547FEB7AA53D}" type="slidenum">
              <a:rPr lang="ru-RU" smtClean="0"/>
              <a:pPr/>
              <a:t>‹#›</a:t>
            </a:fld>
            <a:endParaRPr lang="ru-RU"/>
          </a:p>
        </p:txBody>
      </p:sp>
    </p:spTree>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woObj" preserve="1">
  <p:cSld name="Два объекта">
    <p:bg>
      <p:bgRef idx="1002">
        <a:schemeClr val="bg1"/>
      </p:bgRef>
    </p:bg>
    <p:spTree>
      <p:nvGrpSpPr>
        <p:cNvPr id="1" name=""/>
        <p:cNvGrpSpPr/>
        <p:nvPr/>
      </p:nvGrpSpPr>
      <p:grpSpPr>
        <a:xfrm>
          <a:off x="0" y="0"/>
          <a:ext cx="0" cy="0"/>
          <a:chOff x="0" y="0"/>
          <a:chExt cx="0" cy="0"/>
        </a:xfrm>
      </p:grpSpPr>
      <p:sp>
        <p:nvSpPr>
          <p:cNvPr id="3" name="Содержимое 2"/>
          <p:cNvSpPr>
            <a:spLocks noGrp="1"/>
          </p:cNvSpPr>
          <p:nvPr>
            <p:ph sz="half" idx="1"/>
          </p:nvPr>
        </p:nvSpPr>
        <p:spPr>
          <a:xfrm>
            <a:off x="457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Содержимое 3"/>
          <p:cNvSpPr>
            <a:spLocks noGrp="1"/>
          </p:cNvSpPr>
          <p:nvPr>
            <p:ph sz="half" idx="2"/>
          </p:nvPr>
        </p:nvSpPr>
        <p:spPr>
          <a:xfrm>
            <a:off x="4648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extLst/>
          </a:lstStyle>
          <a:p>
            <a:fld id="{913DA294-0F57-4EAE-94C8-07610F173923}" type="datetimeFigureOut">
              <a:rPr lang="ru-RU" smtClean="0"/>
              <a:pPr/>
              <a:t>10.09.2010</a:t>
            </a:fld>
            <a:endParaRPr lang="ru-RU"/>
          </a:p>
        </p:txBody>
      </p:sp>
      <p:sp>
        <p:nvSpPr>
          <p:cNvPr id="6" name="Нижний колонтитул 5"/>
          <p:cNvSpPr>
            <a:spLocks noGrp="1"/>
          </p:cNvSpPr>
          <p:nvPr>
            <p:ph type="ftr" sz="quarter" idx="11"/>
          </p:nvPr>
        </p:nvSpPr>
        <p:spPr/>
        <p:txBody>
          <a:bodyPr/>
          <a:lstStyle>
            <a:extLst/>
          </a:lstStyle>
          <a:p>
            <a:endParaRPr lang="ru-RU"/>
          </a:p>
        </p:txBody>
      </p:sp>
      <p:sp>
        <p:nvSpPr>
          <p:cNvPr id="7" name="Номер слайда 6"/>
          <p:cNvSpPr>
            <a:spLocks noGrp="1"/>
          </p:cNvSpPr>
          <p:nvPr>
            <p:ph type="sldNum" sz="quarter" idx="12"/>
          </p:nvPr>
        </p:nvSpPr>
        <p:spPr/>
        <p:txBody>
          <a:bodyPr/>
          <a:lstStyle>
            <a:extLst/>
          </a:lstStyle>
          <a:p>
            <a:fld id="{24EC4319-9067-49FE-986F-547FEB7AA53D}" type="slidenum">
              <a:rPr lang="ru-RU" smtClean="0"/>
              <a:pPr/>
              <a:t>‹#›</a:t>
            </a:fld>
            <a:endParaRPr lang="ru-RU"/>
          </a:p>
        </p:txBody>
      </p:sp>
      <p:sp>
        <p:nvSpPr>
          <p:cNvPr id="8" name="Заголовок 7"/>
          <p:cNvSpPr>
            <a:spLocks noGrp="1"/>
          </p:cNvSpPr>
          <p:nvPr>
            <p:ph type="title"/>
          </p:nvPr>
        </p:nvSpPr>
        <p:spPr/>
        <p:txBody>
          <a:bodyPr rtlCol="0"/>
          <a:lstStyle>
            <a:extLst/>
          </a:lstStyle>
          <a:p>
            <a:r>
              <a:rPr kumimoji="0" lang="ru-RU" smtClean="0"/>
              <a:t>Образец заголовка</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showMasterSp="0" type="twoTxTwoObj" preserve="1">
  <p:cSld name="Сравнение">
    <p:bg>
      <p:bgRef idx="1003">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8229600" cy="1143000"/>
          </a:xfrm>
        </p:spPr>
        <p:txBody>
          <a:bodyPr anchor="ctr"/>
          <a:lstStyle>
            <a:lvl1pPr>
              <a:defRPr/>
            </a:lvl1pPr>
            <a:extLst/>
          </a:lstStyle>
          <a:p>
            <a:r>
              <a:rPr kumimoji="0" lang="ru-RU" smtClean="0"/>
              <a:t>Образец заголовка</a:t>
            </a:r>
            <a:endParaRPr kumimoji="0" lang="en-US"/>
          </a:p>
        </p:txBody>
      </p:sp>
      <p:sp>
        <p:nvSpPr>
          <p:cNvPr id="3" name="Текст 2"/>
          <p:cNvSpPr>
            <a:spLocks noGrp="1"/>
          </p:cNvSpPr>
          <p:nvPr>
            <p:ph type="body" idx="1"/>
          </p:nvPr>
        </p:nvSpPr>
        <p:spPr>
          <a:xfrm>
            <a:off x="457200" y="5410200"/>
            <a:ext cx="4040188"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ru-RU" smtClean="0"/>
              <a:t>Образец текста</a:t>
            </a:r>
          </a:p>
        </p:txBody>
      </p:sp>
      <p:sp>
        <p:nvSpPr>
          <p:cNvPr id="4" name="Текст 3"/>
          <p:cNvSpPr>
            <a:spLocks noGrp="1"/>
          </p:cNvSpPr>
          <p:nvPr>
            <p:ph type="body" sz="half" idx="3"/>
          </p:nvPr>
        </p:nvSpPr>
        <p:spPr>
          <a:xfrm>
            <a:off x="4645026" y="5410200"/>
            <a:ext cx="4041775"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ru-RU" smtClean="0"/>
              <a:t>Образец текста</a:t>
            </a:r>
          </a:p>
        </p:txBody>
      </p:sp>
      <p:sp>
        <p:nvSpPr>
          <p:cNvPr id="5" name="Содержимое 4"/>
          <p:cNvSpPr>
            <a:spLocks noGrp="1"/>
          </p:cNvSpPr>
          <p:nvPr>
            <p:ph sz="quarter" idx="2"/>
          </p:nvPr>
        </p:nvSpPr>
        <p:spPr>
          <a:xfrm>
            <a:off x="457200" y="1444294"/>
            <a:ext cx="4040188"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6" name="Содержимое 5"/>
          <p:cNvSpPr>
            <a:spLocks noGrp="1"/>
          </p:cNvSpPr>
          <p:nvPr>
            <p:ph sz="quarter" idx="4"/>
          </p:nvPr>
        </p:nvSpPr>
        <p:spPr>
          <a:xfrm>
            <a:off x="4645025" y="1444294"/>
            <a:ext cx="4041775"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7" name="Дата 6"/>
          <p:cNvSpPr>
            <a:spLocks noGrp="1"/>
          </p:cNvSpPr>
          <p:nvPr>
            <p:ph type="dt" sz="half" idx="10"/>
          </p:nvPr>
        </p:nvSpPr>
        <p:spPr/>
        <p:txBody>
          <a:bodyPr/>
          <a:lstStyle>
            <a:extLst/>
          </a:lstStyle>
          <a:p>
            <a:fld id="{913DA294-0F57-4EAE-94C8-07610F173923}" type="datetimeFigureOut">
              <a:rPr lang="ru-RU" smtClean="0"/>
              <a:pPr/>
              <a:t>10.09.2010</a:t>
            </a:fld>
            <a:endParaRPr lang="ru-RU"/>
          </a:p>
        </p:txBody>
      </p:sp>
      <p:sp>
        <p:nvSpPr>
          <p:cNvPr id="8" name="Нижний колонтитул 7"/>
          <p:cNvSpPr>
            <a:spLocks noGrp="1"/>
          </p:cNvSpPr>
          <p:nvPr>
            <p:ph type="ftr" sz="quarter" idx="11"/>
          </p:nvPr>
        </p:nvSpPr>
        <p:spPr/>
        <p:txBody>
          <a:bodyPr/>
          <a:lstStyle>
            <a:extLst/>
          </a:lstStyle>
          <a:p>
            <a:endParaRPr lang="ru-RU"/>
          </a:p>
        </p:txBody>
      </p:sp>
      <p:sp>
        <p:nvSpPr>
          <p:cNvPr id="9" name="Номер слайда 8"/>
          <p:cNvSpPr>
            <a:spLocks noGrp="1"/>
          </p:cNvSpPr>
          <p:nvPr>
            <p:ph type="sldNum" sz="quarter" idx="12"/>
          </p:nvPr>
        </p:nvSpPr>
        <p:spPr/>
        <p:txBody>
          <a:bodyPr/>
          <a:lstStyle>
            <a:extLst/>
          </a:lstStyle>
          <a:p>
            <a:fld id="{24EC4319-9067-49FE-986F-547FEB7AA53D}" type="slidenum">
              <a:rPr lang="ru-RU" smtClean="0"/>
              <a:pPr/>
              <a:t>‹#›</a:t>
            </a:fld>
            <a:endParaRPr lang="ru-RU"/>
          </a:p>
        </p:txBody>
      </p:sp>
    </p:spTree>
  </p:cSld>
  <p:clrMapOvr>
    <a:overrideClrMapping bg1="lt1" tx1="dk1" bg2="lt2" tx2="dk2" accent1="accent1" accent2="accent2" accent3="accent3" accent4="accent4" accent5="accent5" accent6="accent6" hlink="hlink" folHlink="folHlink"/>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bg>
      <p:bgRef idx="1002">
        <a:schemeClr val="bg1"/>
      </p:bgRef>
    </p:bg>
    <p:spTree>
      <p:nvGrpSpPr>
        <p:cNvPr id="1" name=""/>
        <p:cNvGrpSpPr/>
        <p:nvPr/>
      </p:nvGrpSpPr>
      <p:grpSpPr>
        <a:xfrm>
          <a:off x="0" y="0"/>
          <a:ext cx="0" cy="0"/>
          <a:chOff x="0" y="0"/>
          <a:chExt cx="0" cy="0"/>
        </a:xfrm>
      </p:grpSpPr>
      <p:sp>
        <p:nvSpPr>
          <p:cNvPr id="3" name="Дата 2"/>
          <p:cNvSpPr>
            <a:spLocks noGrp="1"/>
          </p:cNvSpPr>
          <p:nvPr>
            <p:ph type="dt" sz="half" idx="10"/>
          </p:nvPr>
        </p:nvSpPr>
        <p:spPr/>
        <p:txBody>
          <a:bodyPr/>
          <a:lstStyle>
            <a:extLst/>
          </a:lstStyle>
          <a:p>
            <a:fld id="{913DA294-0F57-4EAE-94C8-07610F173923}" type="datetimeFigureOut">
              <a:rPr lang="ru-RU" smtClean="0"/>
              <a:pPr/>
              <a:t>10.09.2010</a:t>
            </a:fld>
            <a:endParaRPr lang="ru-RU"/>
          </a:p>
        </p:txBody>
      </p:sp>
      <p:sp>
        <p:nvSpPr>
          <p:cNvPr id="4" name="Нижний колонтитул 3"/>
          <p:cNvSpPr>
            <a:spLocks noGrp="1"/>
          </p:cNvSpPr>
          <p:nvPr>
            <p:ph type="ftr" sz="quarter" idx="11"/>
          </p:nvPr>
        </p:nvSpPr>
        <p:spPr/>
        <p:txBody>
          <a:bodyPr/>
          <a:lstStyle>
            <a:extLst/>
          </a:lstStyle>
          <a:p>
            <a:endParaRPr lang="ru-RU"/>
          </a:p>
        </p:txBody>
      </p:sp>
      <p:sp>
        <p:nvSpPr>
          <p:cNvPr id="5" name="Номер слайда 4"/>
          <p:cNvSpPr>
            <a:spLocks noGrp="1"/>
          </p:cNvSpPr>
          <p:nvPr>
            <p:ph type="sldNum" sz="quarter" idx="12"/>
          </p:nvPr>
        </p:nvSpPr>
        <p:spPr/>
        <p:txBody>
          <a:bodyPr/>
          <a:lstStyle>
            <a:extLst/>
          </a:lstStyle>
          <a:p>
            <a:fld id="{24EC4319-9067-49FE-986F-547FEB7AA53D}" type="slidenum">
              <a:rPr lang="ru-RU" smtClean="0"/>
              <a:pPr/>
              <a:t>‹#›</a:t>
            </a:fld>
            <a:endParaRPr lang="ru-RU"/>
          </a:p>
        </p:txBody>
      </p:sp>
      <p:sp>
        <p:nvSpPr>
          <p:cNvPr id="6" name="Заголовок 5"/>
          <p:cNvSpPr>
            <a:spLocks noGrp="1"/>
          </p:cNvSpPr>
          <p:nvPr>
            <p:ph type="title"/>
          </p:nvPr>
        </p:nvSpPr>
        <p:spPr/>
        <p:txBody>
          <a:bodyPr rtlCol="0"/>
          <a:lstStyle>
            <a:extLst/>
          </a:lstStyle>
          <a:p>
            <a:r>
              <a:rPr kumimoji="0" lang="ru-RU" smtClean="0"/>
              <a:t>Образец заголовка</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extLst/>
          </a:lstStyle>
          <a:p>
            <a:fld id="{913DA294-0F57-4EAE-94C8-07610F173923}" type="datetimeFigureOut">
              <a:rPr lang="ru-RU" smtClean="0"/>
              <a:pPr/>
              <a:t>10.09.2010</a:t>
            </a:fld>
            <a:endParaRPr lang="ru-RU"/>
          </a:p>
        </p:txBody>
      </p:sp>
      <p:sp>
        <p:nvSpPr>
          <p:cNvPr id="3" name="Нижний колонтитул 2"/>
          <p:cNvSpPr>
            <a:spLocks noGrp="1"/>
          </p:cNvSpPr>
          <p:nvPr>
            <p:ph type="ftr" sz="quarter" idx="11"/>
          </p:nvPr>
        </p:nvSpPr>
        <p:spPr/>
        <p:txBody>
          <a:bodyPr/>
          <a:lstStyle>
            <a:extLst/>
          </a:lstStyle>
          <a:p>
            <a:endParaRPr lang="ru-RU"/>
          </a:p>
        </p:txBody>
      </p:sp>
      <p:sp>
        <p:nvSpPr>
          <p:cNvPr id="4" name="Номер слайда 3"/>
          <p:cNvSpPr>
            <a:spLocks noGrp="1"/>
          </p:cNvSpPr>
          <p:nvPr>
            <p:ph type="sldNum" sz="quarter" idx="12"/>
          </p:nvPr>
        </p:nvSpPr>
        <p:spPr/>
        <p:txBody>
          <a:bodyPr/>
          <a:lstStyle>
            <a:extLst/>
          </a:lstStyle>
          <a:p>
            <a:fld id="{24EC4319-9067-49FE-986F-547FEB7AA53D}" type="slidenum">
              <a:rPr lang="ru-RU" smtClean="0"/>
              <a:pPr/>
              <a:t>‹#›</a:t>
            </a:fld>
            <a:endParaRPr lang="ru-RU"/>
          </a:p>
        </p:txBody>
      </p:sp>
    </p:spTree>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showMasterSp="0" type="objTx" preserve="1">
  <p:cSld name="Объект с подписью">
    <p:bg>
      <p:bgRef idx="1003">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914400" y="4876800"/>
            <a:ext cx="7481776" cy="457200"/>
          </a:xfrm>
        </p:spPr>
        <p:txBody>
          <a:bodyPr vert="horz" anchor="t">
            <a:noAutofit/>
            <a:sp3d prstMaterial="softEdge">
              <a:bevelT w="0" h="0"/>
            </a:sp3d>
          </a:bodyPr>
          <a:lstStyle>
            <a:lvl1pPr algn="r">
              <a:buNone/>
              <a:defRPr sz="2500" b="0">
                <a:solidFill>
                  <a:schemeClr val="accent1"/>
                </a:solidFill>
                <a:effectLst/>
              </a:defRPr>
            </a:lvl1pPr>
            <a:extLst/>
          </a:lstStyle>
          <a:p>
            <a:r>
              <a:rPr kumimoji="0" lang="ru-RU" smtClean="0"/>
              <a:t>Образец заголовка</a:t>
            </a:r>
            <a:endParaRPr kumimoji="0" lang="en-US"/>
          </a:p>
        </p:txBody>
      </p:sp>
      <p:sp>
        <p:nvSpPr>
          <p:cNvPr id="3" name="Текст 2"/>
          <p:cNvSpPr>
            <a:spLocks noGrp="1"/>
          </p:cNvSpPr>
          <p:nvPr>
            <p:ph type="body" idx="2"/>
          </p:nvPr>
        </p:nvSpPr>
        <p:spPr>
          <a:xfrm>
            <a:off x="4419600" y="5355102"/>
            <a:ext cx="3974592"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eaLnBrk="1" latinLnBrk="0" hangingPunct="1"/>
            <a:r>
              <a:rPr kumimoji="0" lang="ru-RU" smtClean="0"/>
              <a:t>Образец текста</a:t>
            </a:r>
          </a:p>
        </p:txBody>
      </p:sp>
      <p:sp>
        <p:nvSpPr>
          <p:cNvPr id="4" name="Содержимое 3"/>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a:xfrm>
            <a:off x="6727032" y="6407944"/>
            <a:ext cx="1920240" cy="365760"/>
          </a:xfrm>
        </p:spPr>
        <p:txBody>
          <a:bodyPr/>
          <a:lstStyle>
            <a:extLst/>
          </a:lstStyle>
          <a:p>
            <a:fld id="{913DA294-0F57-4EAE-94C8-07610F173923}" type="datetimeFigureOut">
              <a:rPr lang="ru-RU" smtClean="0"/>
              <a:pPr/>
              <a:t>10.09.2010</a:t>
            </a:fld>
            <a:endParaRPr lang="ru-RU"/>
          </a:p>
        </p:txBody>
      </p:sp>
      <p:sp>
        <p:nvSpPr>
          <p:cNvPr id="6" name="Нижний колонтитул 5"/>
          <p:cNvSpPr>
            <a:spLocks noGrp="1"/>
          </p:cNvSpPr>
          <p:nvPr>
            <p:ph type="ftr" sz="quarter" idx="11"/>
          </p:nvPr>
        </p:nvSpPr>
        <p:spPr/>
        <p:txBody>
          <a:bodyPr/>
          <a:lstStyle>
            <a:extLst/>
          </a:lstStyle>
          <a:p>
            <a:endParaRPr lang="ru-RU"/>
          </a:p>
        </p:txBody>
      </p:sp>
      <p:sp>
        <p:nvSpPr>
          <p:cNvPr id="7" name="Номер слайда 6"/>
          <p:cNvSpPr>
            <a:spLocks noGrp="1"/>
          </p:cNvSpPr>
          <p:nvPr>
            <p:ph type="sldNum" sz="quarter" idx="12"/>
          </p:nvPr>
        </p:nvSpPr>
        <p:spPr/>
        <p:txBody>
          <a:bodyPr/>
          <a:lstStyle>
            <a:extLst/>
          </a:lstStyle>
          <a:p>
            <a:fld id="{24EC4319-9067-49FE-986F-547FEB7AA53D}" type="slidenum">
              <a:rPr lang="ru-RU" smtClean="0"/>
              <a:pPr/>
              <a:t>‹#›</a:t>
            </a:fld>
            <a:endParaRPr lang="ru-RU"/>
          </a:p>
        </p:txBody>
      </p:sp>
    </p:spTree>
  </p:cSld>
  <p:clrMapOvr>
    <a:overrideClrMapping bg1="lt1" tx1="dk1" bg2="lt2" tx2="dk2" accent1="accent1" accent2="accent2" accent3="accent3" accent4="accent4" accent5="accent5" accent6="accent6" hlink="hlink" folHlink="folHlink"/>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bg>
      <p:bgRef idx="1002">
        <a:schemeClr val="bg1"/>
      </p:bgRef>
    </p:bg>
    <p:spTree>
      <p:nvGrpSpPr>
        <p:cNvPr id="1" name=""/>
        <p:cNvGrpSpPr/>
        <p:nvPr/>
      </p:nvGrpSpPr>
      <p:grpSpPr>
        <a:xfrm>
          <a:off x="0" y="0"/>
          <a:ext cx="0" cy="0"/>
          <a:chOff x="0" y="0"/>
          <a:chExt cx="0" cy="0"/>
        </a:xfrm>
      </p:grpSpPr>
      <p:sp>
        <p:nvSpPr>
          <p:cNvPr id="4" name="Текст 3"/>
          <p:cNvSpPr>
            <a:spLocks noGrp="1"/>
          </p:cNvSpPr>
          <p:nvPr>
            <p:ph type="body" sz="half" idx="2"/>
          </p:nvPr>
        </p:nvSpPr>
        <p:spPr>
          <a:xfrm>
            <a:off x="1141232" y="5443402"/>
            <a:ext cx="7162800" cy="648232"/>
          </a:xfrm>
          <a:noFill/>
        </p:spPr>
        <p:txBody>
          <a:bodyPr lIns="91440" tIns="0" rIns="91440" anchor="t"/>
          <a:lstStyle>
            <a:lvl1pPr marL="0" marR="18288" indent="0" algn="r">
              <a:buNone/>
              <a:defRPr sz="1400"/>
            </a:lvl1pPr>
            <a:lvl2pPr>
              <a:defRPr sz="1200"/>
            </a:lvl2pPr>
            <a:lvl3pPr>
              <a:defRPr sz="1000"/>
            </a:lvl3pPr>
            <a:lvl4pPr>
              <a:defRPr sz="900"/>
            </a:lvl4pPr>
            <a:lvl5pPr>
              <a:defRPr sz="900"/>
            </a:lvl5pPr>
            <a:extLst/>
          </a:lstStyle>
          <a:p>
            <a:pPr lvl="0" eaLnBrk="1" latinLnBrk="0" hangingPunct="1"/>
            <a:r>
              <a:rPr kumimoji="0" lang="ru-RU" smtClean="0"/>
              <a:t>Образец текста</a:t>
            </a:r>
          </a:p>
        </p:txBody>
      </p:sp>
      <p:sp>
        <p:nvSpPr>
          <p:cNvPr id="3" name="Рисунок 2"/>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lstStyle>
            <a:lvl1pPr marL="0" indent="0">
              <a:buNone/>
              <a:defRPr sz="3200"/>
            </a:lvl1pPr>
            <a:extLst/>
          </a:lstStyle>
          <a:p>
            <a:r>
              <a:rPr kumimoji="0" lang="ru-RU" smtClean="0"/>
              <a:t>Вставка рисунка</a:t>
            </a:r>
            <a:endParaRPr kumimoji="0" lang="en-US" dirty="0"/>
          </a:p>
        </p:txBody>
      </p:sp>
      <p:sp>
        <p:nvSpPr>
          <p:cNvPr id="5" name="Дата 4"/>
          <p:cNvSpPr>
            <a:spLocks noGrp="1"/>
          </p:cNvSpPr>
          <p:nvPr>
            <p:ph type="dt" sz="half" idx="10"/>
          </p:nvPr>
        </p:nvSpPr>
        <p:spPr/>
        <p:txBody>
          <a:bodyPr/>
          <a:lstStyle>
            <a:lvl1pPr>
              <a:defRPr>
                <a:solidFill>
                  <a:schemeClr val="tx1"/>
                </a:solidFill>
              </a:defRPr>
            </a:lvl1pPr>
            <a:extLst/>
          </a:lstStyle>
          <a:p>
            <a:fld id="{913DA294-0F57-4EAE-94C8-07610F173923}" type="datetimeFigureOut">
              <a:rPr lang="ru-RU" smtClean="0"/>
              <a:pPr/>
              <a:t>10.09.2010</a:t>
            </a:fld>
            <a:endParaRPr lang="ru-RU"/>
          </a:p>
        </p:txBody>
      </p:sp>
      <p:sp>
        <p:nvSpPr>
          <p:cNvPr id="6" name="Нижний колонтитул 5"/>
          <p:cNvSpPr>
            <a:spLocks noGrp="1"/>
          </p:cNvSpPr>
          <p:nvPr>
            <p:ph type="ftr" sz="quarter" idx="11"/>
          </p:nvPr>
        </p:nvSpPr>
        <p:spPr>
          <a:xfrm>
            <a:off x="4380072" y="6407944"/>
            <a:ext cx="2350681" cy="365125"/>
          </a:xfrm>
        </p:spPr>
        <p:txBody>
          <a:bodyPr/>
          <a:lstStyle>
            <a:lvl1pPr>
              <a:defRPr>
                <a:solidFill>
                  <a:schemeClr val="tx1"/>
                </a:solidFill>
              </a:defRPr>
            </a:lvl1pPr>
            <a:extLst/>
          </a:lstStyle>
          <a:p>
            <a:endParaRPr lang="ru-RU"/>
          </a:p>
        </p:txBody>
      </p:sp>
      <p:sp>
        <p:nvSpPr>
          <p:cNvPr id="7" name="Номер слайда 6"/>
          <p:cNvSpPr>
            <a:spLocks noGrp="1"/>
          </p:cNvSpPr>
          <p:nvPr>
            <p:ph type="sldNum" sz="quarter" idx="12"/>
          </p:nvPr>
        </p:nvSpPr>
        <p:spPr/>
        <p:txBody>
          <a:bodyPr/>
          <a:lstStyle>
            <a:lvl1pPr>
              <a:defRPr>
                <a:solidFill>
                  <a:schemeClr val="tx1"/>
                </a:solidFill>
              </a:defRPr>
            </a:lvl1pPr>
            <a:extLst/>
          </a:lstStyle>
          <a:p>
            <a:fld id="{24EC4319-9067-49FE-986F-547FEB7AA53D}" type="slidenum">
              <a:rPr lang="ru-RU" smtClean="0"/>
              <a:pPr/>
              <a:t>‹#›</a:t>
            </a:fld>
            <a:endParaRPr lang="ru-RU"/>
          </a:p>
        </p:txBody>
      </p:sp>
      <p:sp>
        <p:nvSpPr>
          <p:cNvPr id="2" name="Заголовок 1"/>
          <p:cNvSpPr>
            <a:spLocks noGrp="1"/>
          </p:cNvSpPr>
          <p:nvPr>
            <p:ph type="title"/>
          </p:nvPr>
        </p:nvSpPr>
        <p:spPr>
          <a:xfrm>
            <a:off x="228600" y="4865122"/>
            <a:ext cx="8075432"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kumimoji="0" lang="ru-RU" smtClean="0"/>
              <a:t>Образец заголовка</a:t>
            </a:r>
            <a:endParaRPr kumimoji="0" lang="en-US"/>
          </a:p>
        </p:txBody>
      </p:sp>
      <p:sp>
        <p:nvSpPr>
          <p:cNvPr id="8" name="Полилиния 7"/>
          <p:cNvSpPr>
            <a:spLocks/>
          </p:cNvSpPr>
          <p:nvPr/>
        </p:nvSpPr>
        <p:spPr bwMode="auto">
          <a:xfrm>
            <a:off x="716436" y="5001993"/>
            <a:ext cx="3802003" cy="1443111"/>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329" y="347"/>
                </a:moveTo>
                <a:lnTo>
                  <a:pt x="7156" y="682"/>
                </a:lnTo>
                <a:lnTo>
                  <a:pt x="5229" y="682"/>
                </a:lnTo>
                <a:lnTo>
                  <a:pt x="-328" y="345"/>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9" name="Полилиния 8"/>
          <p:cNvSpPr>
            <a:spLocks/>
          </p:cNvSpPr>
          <p:nvPr/>
        </p:nvSpPr>
        <p:spPr bwMode="auto">
          <a:xfrm>
            <a:off x="-53561" y="5785023"/>
            <a:ext cx="3802003"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817" y="97"/>
                </a:moveTo>
                <a:lnTo>
                  <a:pt x="6408" y="682"/>
                </a:lnTo>
                <a:lnTo>
                  <a:pt x="5232" y="685"/>
                </a:lnTo>
                <a:lnTo>
                  <a:pt x="829" y="101"/>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0" name="Прямоугольный треугольник 9"/>
          <p:cNvSpPr>
            <a:spLocks/>
          </p:cNvSpPr>
          <p:nvPr/>
        </p:nvSpPr>
        <p:spPr bwMode="auto">
          <a:xfrm>
            <a:off x="-6042" y="5791253"/>
            <a:ext cx="3402314" cy="1080868"/>
          </a:xfrm>
          <a:prstGeom prst="rtTriangle">
            <a:avLst/>
          </a:pr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1" name="Прямая соединительная линия 10"/>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12" name="Нашивка 11"/>
          <p:cNvSpPr/>
          <p:nvPr/>
        </p:nvSpPr>
        <p:spPr>
          <a:xfrm>
            <a:off x="8664112"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13" name="Нашивка 12"/>
          <p:cNvSpPr/>
          <p:nvPr/>
        </p:nvSpPr>
        <p:spPr>
          <a:xfrm>
            <a:off x="8477696"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extLs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457200" y="1481329"/>
            <a:ext cx="8229600" cy="4386071"/>
          </a:xfrm>
        </p:spPr>
        <p:txBody>
          <a:bodyPr vert="eaVert"/>
          <a:lstStyle>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extLst/>
          </a:lstStyle>
          <a:p>
            <a:fld id="{913DA294-0F57-4EAE-94C8-07610F173923}" type="datetimeFigureOut">
              <a:rPr lang="ru-RU" smtClean="0"/>
              <a:pPr/>
              <a:t>10.09.2010</a:t>
            </a:fld>
            <a:endParaRPr lang="ru-RU"/>
          </a:p>
        </p:txBody>
      </p:sp>
      <p:sp>
        <p:nvSpPr>
          <p:cNvPr id="5" name="Нижний колонтитул 4"/>
          <p:cNvSpPr>
            <a:spLocks noGrp="1"/>
          </p:cNvSpPr>
          <p:nvPr>
            <p:ph type="ftr" sz="quarter" idx="11"/>
          </p:nvPr>
        </p:nvSpPr>
        <p:spPr/>
        <p:txBody>
          <a:bodyPr/>
          <a:lstStyle>
            <a:extLst/>
          </a:lstStyle>
          <a:p>
            <a:endParaRPr lang="ru-RU"/>
          </a:p>
        </p:txBody>
      </p:sp>
      <p:sp>
        <p:nvSpPr>
          <p:cNvPr id="6" name="Номер слайда 5"/>
          <p:cNvSpPr>
            <a:spLocks noGrp="1"/>
          </p:cNvSpPr>
          <p:nvPr>
            <p:ph type="sldNum" sz="quarter" idx="12"/>
          </p:nvPr>
        </p:nvSpPr>
        <p:spPr/>
        <p:txBody>
          <a:bodyPr/>
          <a:lstStyle>
            <a:extLst/>
          </a:lstStyle>
          <a:p>
            <a:fld id="{24EC4319-9067-49FE-986F-547FEB7AA53D}" type="slidenum">
              <a:rPr lang="ru-RU" smtClean="0"/>
              <a:pPr/>
              <a:t>‹#›</a:t>
            </a:fld>
            <a:endParaRPr lang="ru-RU"/>
          </a:p>
        </p:txBody>
      </p:sp>
    </p:spTree>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844013" y="274640"/>
            <a:ext cx="1777470" cy="5592761"/>
          </a:xfrm>
        </p:spPr>
        <p:txBody>
          <a:bodyPr vert="eaVert"/>
          <a:lstStyle>
            <a:extLs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457200" y="274641"/>
            <a:ext cx="6324600" cy="5592760"/>
          </a:xfrm>
        </p:spPr>
        <p:txBody>
          <a:bodyPr vert="eaVert"/>
          <a:lstStyle>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extLst/>
          </a:lstStyle>
          <a:p>
            <a:fld id="{913DA294-0F57-4EAE-94C8-07610F173923}" type="datetimeFigureOut">
              <a:rPr lang="ru-RU" smtClean="0"/>
              <a:pPr/>
              <a:t>10.09.2010</a:t>
            </a:fld>
            <a:endParaRPr lang="ru-RU"/>
          </a:p>
        </p:txBody>
      </p:sp>
      <p:sp>
        <p:nvSpPr>
          <p:cNvPr id="5" name="Нижний колонтитул 4"/>
          <p:cNvSpPr>
            <a:spLocks noGrp="1"/>
          </p:cNvSpPr>
          <p:nvPr>
            <p:ph type="ftr" sz="quarter" idx="11"/>
          </p:nvPr>
        </p:nvSpPr>
        <p:spPr/>
        <p:txBody>
          <a:bodyPr/>
          <a:lstStyle>
            <a:extLst/>
          </a:lstStyle>
          <a:p>
            <a:endParaRPr lang="ru-RU"/>
          </a:p>
        </p:txBody>
      </p:sp>
      <p:sp>
        <p:nvSpPr>
          <p:cNvPr id="6" name="Номер слайда 5"/>
          <p:cNvSpPr>
            <a:spLocks noGrp="1"/>
          </p:cNvSpPr>
          <p:nvPr>
            <p:ph type="sldNum" sz="quarter" idx="12"/>
          </p:nvPr>
        </p:nvSpPr>
        <p:spPr/>
        <p:txBody>
          <a:bodyPr/>
          <a:lstStyle>
            <a:extLst/>
          </a:lstStyle>
          <a:p>
            <a:fld id="{24EC4319-9067-49FE-986F-547FEB7AA53D}" type="slidenum">
              <a:rPr lang="ru-RU" smtClean="0"/>
              <a:pPr/>
              <a:t>‹#›</a:t>
            </a:fld>
            <a:endParaRPr lang="ru-RU"/>
          </a:p>
        </p:txBody>
      </p:sp>
    </p:spTree>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14" name="Заголовок 13"/>
          <p:cNvSpPr>
            <a:spLocks noGrp="1"/>
          </p:cNvSpPr>
          <p:nvPr>
            <p:ph type="ctrTitle"/>
          </p:nvPr>
        </p:nvSpPr>
        <p:spPr>
          <a:xfrm>
            <a:off x="1432560" y="359898"/>
            <a:ext cx="7406640" cy="1472184"/>
          </a:xfrm>
        </p:spPr>
        <p:txBody>
          <a:bodyPr anchor="b"/>
          <a:lstStyle>
            <a:lvl1pPr algn="l">
              <a:defRPr/>
            </a:lvl1pPr>
            <a:extLst/>
          </a:lstStyle>
          <a:p>
            <a:r>
              <a:rPr kumimoji="0" lang="ru-RU" smtClean="0"/>
              <a:t>Образец заголовка</a:t>
            </a:r>
            <a:endParaRPr kumimoji="0" lang="en-US"/>
          </a:p>
        </p:txBody>
      </p:sp>
      <p:sp>
        <p:nvSpPr>
          <p:cNvPr id="22" name="Подзаголовок 21"/>
          <p:cNvSpPr>
            <a:spLocks noGrp="1"/>
          </p:cNvSpPr>
          <p:nvPr>
            <p:ph type="subTitle" idx="1"/>
          </p:nvPr>
        </p:nvSpPr>
        <p:spPr>
          <a:xfrm>
            <a:off x="1432560" y="1850064"/>
            <a:ext cx="7406640" cy="1752600"/>
          </a:xfrm>
        </p:spPr>
        <p:txBody>
          <a:bodyPr tIns="0"/>
          <a:lstStyle>
            <a:lvl1pPr marL="27432" indent="0" algn="l">
              <a:buNone/>
              <a:defRPr sz="2600">
                <a:solidFill>
                  <a:schemeClr val="tx2">
                    <a:shade val="30000"/>
                    <a:satMod val="150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ru-RU" smtClean="0"/>
              <a:t>Образец подзаголовка</a:t>
            </a:r>
            <a:endParaRPr kumimoji="0" lang="en-US"/>
          </a:p>
        </p:txBody>
      </p:sp>
      <p:sp>
        <p:nvSpPr>
          <p:cNvPr id="7" name="Дата 6"/>
          <p:cNvSpPr>
            <a:spLocks noGrp="1"/>
          </p:cNvSpPr>
          <p:nvPr>
            <p:ph type="dt" sz="half" idx="10"/>
          </p:nvPr>
        </p:nvSpPr>
        <p:spPr/>
        <p:txBody>
          <a:bodyPr/>
          <a:lstStyle>
            <a:extLst/>
          </a:lstStyle>
          <a:p>
            <a:fld id="{913DA294-0F57-4EAE-94C8-07610F173923}" type="datetimeFigureOut">
              <a:rPr lang="ru-RU" smtClean="0"/>
              <a:pPr/>
              <a:t>10.09.2010</a:t>
            </a:fld>
            <a:endParaRPr lang="ru-RU"/>
          </a:p>
        </p:txBody>
      </p:sp>
      <p:sp>
        <p:nvSpPr>
          <p:cNvPr id="20" name="Нижний колонтитул 19"/>
          <p:cNvSpPr>
            <a:spLocks noGrp="1"/>
          </p:cNvSpPr>
          <p:nvPr>
            <p:ph type="ftr" sz="quarter" idx="11"/>
          </p:nvPr>
        </p:nvSpPr>
        <p:spPr/>
        <p:txBody>
          <a:bodyPr/>
          <a:lstStyle>
            <a:extLst/>
          </a:lstStyle>
          <a:p>
            <a:endParaRPr lang="ru-RU"/>
          </a:p>
        </p:txBody>
      </p:sp>
      <p:sp>
        <p:nvSpPr>
          <p:cNvPr id="10" name="Номер слайда 9"/>
          <p:cNvSpPr>
            <a:spLocks noGrp="1"/>
          </p:cNvSpPr>
          <p:nvPr>
            <p:ph type="sldNum" sz="quarter" idx="12"/>
          </p:nvPr>
        </p:nvSpPr>
        <p:spPr/>
        <p:txBody>
          <a:bodyPr/>
          <a:lstStyle>
            <a:extLst/>
          </a:lstStyle>
          <a:p>
            <a:fld id="{24EC4319-9067-49FE-986F-547FEB7AA53D}" type="slidenum">
              <a:rPr lang="ru-RU" smtClean="0"/>
              <a:pPr/>
              <a:t>‹#›</a:t>
            </a:fld>
            <a:endParaRPr lang="ru-RU"/>
          </a:p>
        </p:txBody>
      </p:sp>
      <p:sp>
        <p:nvSpPr>
          <p:cNvPr id="8" name="Овал 7"/>
          <p:cNvSpPr/>
          <p:nvPr/>
        </p:nvSpPr>
        <p:spPr>
          <a:xfrm>
            <a:off x="921433" y="1413802"/>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
        <p:nvSpPr>
          <p:cNvPr id="9" name="Овал 8"/>
          <p:cNvSpPr/>
          <p:nvPr/>
        </p:nvSpPr>
        <p:spPr>
          <a:xfrm>
            <a:off x="1157176" y="1345016"/>
            <a:ext cx="64008"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Tree>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extLst/>
          </a:lstStyle>
          <a:p>
            <a:r>
              <a:rPr kumimoji="0" lang="ru-RU" smtClean="0"/>
              <a:t>Образец заголовка</a:t>
            </a:r>
            <a:endParaRPr kumimoji="0" lang="en-US"/>
          </a:p>
        </p:txBody>
      </p:sp>
      <p:sp>
        <p:nvSpPr>
          <p:cNvPr id="3" name="Содержимое 2"/>
          <p:cNvSpPr>
            <a:spLocks noGrp="1"/>
          </p:cNvSpPr>
          <p:nvPr>
            <p:ph idx="1"/>
          </p:nvPr>
        </p:nvSpPr>
        <p:spPr/>
        <p:txBody>
          <a:bodyPr/>
          <a:lstStyle>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extLst/>
          </a:lstStyle>
          <a:p>
            <a:fld id="{913DA294-0F57-4EAE-94C8-07610F173923}" type="datetimeFigureOut">
              <a:rPr lang="ru-RU" smtClean="0"/>
              <a:pPr/>
              <a:t>10.09.2010</a:t>
            </a:fld>
            <a:endParaRPr lang="ru-RU"/>
          </a:p>
        </p:txBody>
      </p:sp>
      <p:sp>
        <p:nvSpPr>
          <p:cNvPr id="5" name="Нижний колонтитул 4"/>
          <p:cNvSpPr>
            <a:spLocks noGrp="1"/>
          </p:cNvSpPr>
          <p:nvPr>
            <p:ph type="ftr" sz="quarter" idx="11"/>
          </p:nvPr>
        </p:nvSpPr>
        <p:spPr/>
        <p:txBody>
          <a:bodyPr/>
          <a:lstStyle>
            <a:extLst/>
          </a:lstStyle>
          <a:p>
            <a:endParaRPr lang="ru-RU"/>
          </a:p>
        </p:txBody>
      </p:sp>
      <p:sp>
        <p:nvSpPr>
          <p:cNvPr id="6" name="Номер слайда 5"/>
          <p:cNvSpPr>
            <a:spLocks noGrp="1"/>
          </p:cNvSpPr>
          <p:nvPr>
            <p:ph type="sldNum" sz="quarter" idx="12"/>
          </p:nvPr>
        </p:nvSpPr>
        <p:spPr/>
        <p:txBody>
          <a:bodyPr/>
          <a:lstStyle>
            <a:extLst/>
          </a:lstStyle>
          <a:p>
            <a:fld id="{24EC4319-9067-49FE-986F-547FEB7AA53D}"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353496" y="1101970"/>
            <a:ext cx="3383280" cy="877824"/>
          </a:xfrm>
        </p:spPr>
        <p:txBody>
          <a:bodyPr anchor="b"/>
          <a:lstStyle>
            <a:lvl1pPr algn="l">
              <a:buNone/>
              <a:defRPr sz="1800" b="1"/>
            </a:lvl1pPr>
          </a:lstStyle>
          <a:p>
            <a:r>
              <a:rPr kumimoji="0" lang="ru-RU" smtClean="0"/>
              <a:t>Образец заголовка</a:t>
            </a:r>
            <a:endParaRPr kumimoji="0" lang="en-US"/>
          </a:p>
        </p:txBody>
      </p:sp>
      <p:sp>
        <p:nvSpPr>
          <p:cNvPr id="3" name="Текст 2"/>
          <p:cNvSpPr>
            <a:spLocks noGrp="1"/>
          </p:cNvSpPr>
          <p:nvPr>
            <p:ph type="body" idx="2"/>
          </p:nvPr>
        </p:nvSpPr>
        <p:spPr>
          <a:xfrm>
            <a:off x="5353496" y="2010727"/>
            <a:ext cx="3383280" cy="4617720"/>
          </a:xfrm>
        </p:spPr>
        <p:txBody>
          <a:bodyPr/>
          <a:lstStyle>
            <a:lvl1pPr marL="9144"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ru-RU" smtClean="0"/>
              <a:t>Образец текста</a:t>
            </a:r>
          </a:p>
        </p:txBody>
      </p:sp>
      <p:sp>
        <p:nvSpPr>
          <p:cNvPr id="4" name="Содержимое 3"/>
          <p:cNvSpPr>
            <a:spLocks noGrp="1"/>
          </p:cNvSpPr>
          <p:nvPr>
            <p:ph sz="half" idx="1"/>
          </p:nvPr>
        </p:nvSpPr>
        <p:spPr>
          <a:xfrm>
            <a:off x="152400" y="776287"/>
            <a:ext cx="5102352" cy="5852160"/>
          </a:xfrm>
        </p:spPr>
        <p:txBody>
          <a:bodyPr/>
          <a:lstStyle>
            <a:lvl1pPr>
              <a:defRPr sz="3200"/>
            </a:lvl1pPr>
            <a:lvl2pPr>
              <a:defRPr sz="2800"/>
            </a:lvl2pPr>
            <a:lvl3pPr>
              <a:defRPr sz="2400"/>
            </a:lvl3pPr>
            <a:lvl4pPr>
              <a:defRPr sz="2000"/>
            </a:lvl4pPr>
            <a:lvl5pPr>
              <a:defRPr sz="20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p>
            <a:fld id="{913DA294-0F57-4EAE-94C8-07610F173923}" type="datetimeFigureOut">
              <a:rPr lang="ru-RU" smtClean="0"/>
              <a:pPr/>
              <a:t>10.09.2010</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24EC4319-9067-49FE-986F-547FEB7AA53D}" type="slidenum">
              <a:rPr lang="ru-RU" smtClean="0"/>
              <a:pPr/>
              <a:t>‹#›</a:t>
            </a:fld>
            <a:endParaRPr lang="ru-RU"/>
          </a:p>
        </p:txBody>
      </p:sp>
    </p:spTree>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spTree>
      <p:nvGrpSpPr>
        <p:cNvPr id="1" name=""/>
        <p:cNvGrpSpPr/>
        <p:nvPr/>
      </p:nvGrpSpPr>
      <p:grpSpPr>
        <a:xfrm>
          <a:off x="0" y="0"/>
          <a:ext cx="0" cy="0"/>
          <a:chOff x="0" y="0"/>
          <a:chExt cx="0" cy="0"/>
        </a:xfrm>
      </p:grpSpPr>
      <p:sp>
        <p:nvSpPr>
          <p:cNvPr id="7" name="Прямоугольник 6"/>
          <p:cNvSpPr/>
          <p:nvPr/>
        </p:nvSpPr>
        <p:spPr>
          <a:xfrm>
            <a:off x="2282890" y="-54"/>
            <a:ext cx="6858000"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Заголовок 1"/>
          <p:cNvSpPr>
            <a:spLocks noGrp="1"/>
          </p:cNvSpPr>
          <p:nvPr>
            <p:ph type="title"/>
          </p:nvPr>
        </p:nvSpPr>
        <p:spPr>
          <a:xfrm>
            <a:off x="2578392" y="2600325"/>
            <a:ext cx="6400800" cy="2286000"/>
          </a:xfrm>
        </p:spPr>
        <p:txBody>
          <a:bodyPr anchor="t"/>
          <a:lstStyle>
            <a:lvl1pPr algn="l">
              <a:lnSpc>
                <a:spcPts val="4500"/>
              </a:lnSpc>
              <a:buNone/>
              <a:defRPr sz="4000" b="1" cap="all"/>
            </a:lvl1pPr>
            <a:extLst/>
          </a:lstStyle>
          <a:p>
            <a:r>
              <a:rPr kumimoji="0" lang="ru-RU" smtClean="0"/>
              <a:t>Образец заголовка</a:t>
            </a:r>
            <a:endParaRPr kumimoji="0" lang="en-US"/>
          </a:p>
        </p:txBody>
      </p:sp>
      <p:sp>
        <p:nvSpPr>
          <p:cNvPr id="3" name="Текст 2"/>
          <p:cNvSpPr>
            <a:spLocks noGrp="1"/>
          </p:cNvSpPr>
          <p:nvPr>
            <p:ph type="body" idx="1"/>
          </p:nvPr>
        </p:nvSpPr>
        <p:spPr>
          <a:xfrm>
            <a:off x="2578392" y="1066800"/>
            <a:ext cx="6400800" cy="1509712"/>
          </a:xfrm>
        </p:spPr>
        <p:txBody>
          <a:bodyPr anchor="b"/>
          <a:lstStyle>
            <a:lvl1pPr marL="18288" indent="0">
              <a:lnSpc>
                <a:spcPts val="2300"/>
              </a:lnSpc>
              <a:spcBef>
                <a:spcPts val="0"/>
              </a:spcBef>
              <a:buNone/>
              <a:defRPr sz="2000">
                <a:solidFill>
                  <a:schemeClr val="tx2">
                    <a:shade val="30000"/>
                    <a:satMod val="150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ru-RU" smtClean="0"/>
              <a:t>Образец текста</a:t>
            </a:r>
          </a:p>
        </p:txBody>
      </p:sp>
      <p:sp>
        <p:nvSpPr>
          <p:cNvPr id="4" name="Дата 3"/>
          <p:cNvSpPr>
            <a:spLocks noGrp="1"/>
          </p:cNvSpPr>
          <p:nvPr>
            <p:ph type="dt" sz="half" idx="10"/>
          </p:nvPr>
        </p:nvSpPr>
        <p:spPr/>
        <p:txBody>
          <a:bodyPr/>
          <a:lstStyle>
            <a:extLst/>
          </a:lstStyle>
          <a:p>
            <a:fld id="{913DA294-0F57-4EAE-94C8-07610F173923}" type="datetimeFigureOut">
              <a:rPr lang="ru-RU" smtClean="0"/>
              <a:pPr/>
              <a:t>10.09.2010</a:t>
            </a:fld>
            <a:endParaRPr lang="ru-RU"/>
          </a:p>
        </p:txBody>
      </p:sp>
      <p:sp>
        <p:nvSpPr>
          <p:cNvPr id="5" name="Нижний колонтитул 4"/>
          <p:cNvSpPr>
            <a:spLocks noGrp="1"/>
          </p:cNvSpPr>
          <p:nvPr>
            <p:ph type="ftr" sz="quarter" idx="11"/>
          </p:nvPr>
        </p:nvSpPr>
        <p:spPr/>
        <p:txBody>
          <a:bodyPr/>
          <a:lstStyle>
            <a:extLst/>
          </a:lstStyle>
          <a:p>
            <a:endParaRPr lang="ru-RU"/>
          </a:p>
        </p:txBody>
      </p:sp>
      <p:sp>
        <p:nvSpPr>
          <p:cNvPr id="6" name="Номер слайда 5"/>
          <p:cNvSpPr>
            <a:spLocks noGrp="1"/>
          </p:cNvSpPr>
          <p:nvPr>
            <p:ph type="sldNum" sz="quarter" idx="12"/>
          </p:nvPr>
        </p:nvSpPr>
        <p:spPr/>
        <p:txBody>
          <a:bodyPr/>
          <a:lstStyle>
            <a:extLst/>
          </a:lstStyle>
          <a:p>
            <a:fld id="{24EC4319-9067-49FE-986F-547FEB7AA53D}" type="slidenum">
              <a:rPr lang="ru-RU" smtClean="0"/>
              <a:pPr/>
              <a:t>‹#›</a:t>
            </a:fld>
            <a:endParaRPr lang="ru-RU"/>
          </a:p>
        </p:txBody>
      </p:sp>
      <p:sp>
        <p:nvSpPr>
          <p:cNvPr id="10" name="Прямоугольник 9"/>
          <p:cNvSpPr/>
          <p:nvPr/>
        </p:nvSpPr>
        <p:spPr bwMode="invGray">
          <a:xfrm>
            <a:off x="2286000" y="0"/>
            <a:ext cx="76200"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8" name="Овал 7"/>
          <p:cNvSpPr/>
          <p:nvPr/>
        </p:nvSpPr>
        <p:spPr>
          <a:xfrm>
            <a:off x="2172321" y="2814656"/>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
        <p:nvSpPr>
          <p:cNvPr id="9" name="Овал 8"/>
          <p:cNvSpPr/>
          <p:nvPr/>
        </p:nvSpPr>
        <p:spPr>
          <a:xfrm>
            <a:off x="2408064" y="2745870"/>
            <a:ext cx="64008"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Tree>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435608" y="274320"/>
            <a:ext cx="7498080" cy="1143000"/>
          </a:xfrm>
        </p:spPr>
        <p:txBody>
          <a:bodyPr/>
          <a:lstStyle>
            <a:extLst/>
          </a:lstStyle>
          <a:p>
            <a:r>
              <a:rPr kumimoji="0" lang="ru-RU" smtClean="0"/>
              <a:t>Образец заголовка</a:t>
            </a:r>
            <a:endParaRPr kumimoji="0" lang="en-US"/>
          </a:p>
        </p:txBody>
      </p:sp>
      <p:sp>
        <p:nvSpPr>
          <p:cNvPr id="3" name="Содержимое 2"/>
          <p:cNvSpPr>
            <a:spLocks noGrp="1"/>
          </p:cNvSpPr>
          <p:nvPr>
            <p:ph sz="half" idx="1"/>
          </p:nvPr>
        </p:nvSpPr>
        <p:spPr>
          <a:xfrm>
            <a:off x="1435608" y="1524000"/>
            <a:ext cx="36576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Содержимое 3"/>
          <p:cNvSpPr>
            <a:spLocks noGrp="1"/>
          </p:cNvSpPr>
          <p:nvPr>
            <p:ph sz="half" idx="2"/>
          </p:nvPr>
        </p:nvSpPr>
        <p:spPr>
          <a:xfrm>
            <a:off x="5276088" y="1524000"/>
            <a:ext cx="36576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extLst/>
          </a:lstStyle>
          <a:p>
            <a:fld id="{913DA294-0F57-4EAE-94C8-07610F173923}" type="datetimeFigureOut">
              <a:rPr lang="ru-RU" smtClean="0"/>
              <a:pPr/>
              <a:t>10.09.2010</a:t>
            </a:fld>
            <a:endParaRPr lang="ru-RU"/>
          </a:p>
        </p:txBody>
      </p:sp>
      <p:sp>
        <p:nvSpPr>
          <p:cNvPr id="6" name="Нижний колонтитул 5"/>
          <p:cNvSpPr>
            <a:spLocks noGrp="1"/>
          </p:cNvSpPr>
          <p:nvPr>
            <p:ph type="ftr" sz="quarter" idx="11"/>
          </p:nvPr>
        </p:nvSpPr>
        <p:spPr/>
        <p:txBody>
          <a:bodyPr/>
          <a:lstStyle>
            <a:extLst/>
          </a:lstStyle>
          <a:p>
            <a:endParaRPr lang="ru-RU"/>
          </a:p>
        </p:txBody>
      </p:sp>
      <p:sp>
        <p:nvSpPr>
          <p:cNvPr id="7" name="Номер слайда 6"/>
          <p:cNvSpPr>
            <a:spLocks noGrp="1"/>
          </p:cNvSpPr>
          <p:nvPr>
            <p:ph type="sldNum" sz="quarter" idx="12"/>
          </p:nvPr>
        </p:nvSpPr>
        <p:spPr/>
        <p:txBody>
          <a:bodyPr/>
          <a:lstStyle>
            <a:extLst/>
          </a:lstStyle>
          <a:p>
            <a:fld id="{24EC4319-9067-49FE-986F-547FEB7AA53D}" type="slidenum">
              <a:rPr lang="ru-RU" smtClean="0"/>
              <a:pPr/>
              <a:t>‹#›</a:t>
            </a:fld>
            <a:endParaRPr lang="ru-RU"/>
          </a:p>
        </p:txBody>
      </p:sp>
    </p:spTree>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showMasterSp="0"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5160336"/>
            <a:ext cx="8229600" cy="1143000"/>
          </a:xfrm>
        </p:spPr>
        <p:txBody>
          <a:bodyPr anchor="ctr"/>
          <a:lstStyle>
            <a:lvl1pPr algn="ctr">
              <a:defRPr sz="4500" b="1" cap="none" baseline="0"/>
            </a:lvl1pPr>
            <a:extLst/>
          </a:lstStyle>
          <a:p>
            <a:r>
              <a:rPr kumimoji="0" lang="ru-RU" smtClean="0"/>
              <a:t>Образец заголовка</a:t>
            </a:r>
            <a:endParaRPr kumimoji="0" lang="en-US"/>
          </a:p>
        </p:txBody>
      </p:sp>
      <p:sp>
        <p:nvSpPr>
          <p:cNvPr id="3" name="Текст 2"/>
          <p:cNvSpPr>
            <a:spLocks noGrp="1"/>
          </p:cNvSpPr>
          <p:nvPr>
            <p:ph type="body" idx="1"/>
          </p:nvPr>
        </p:nvSpPr>
        <p:spPr>
          <a:xfrm>
            <a:off x="45720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ru-RU" smtClean="0"/>
              <a:t>Образец текста</a:t>
            </a:r>
          </a:p>
        </p:txBody>
      </p:sp>
      <p:sp>
        <p:nvSpPr>
          <p:cNvPr id="4" name="Текст 3"/>
          <p:cNvSpPr>
            <a:spLocks noGrp="1"/>
          </p:cNvSpPr>
          <p:nvPr>
            <p:ph type="body" sz="half" idx="3"/>
          </p:nvPr>
        </p:nvSpPr>
        <p:spPr>
          <a:xfrm>
            <a:off x="466344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ru-RU" smtClean="0"/>
              <a:t>Образец текста</a:t>
            </a:r>
          </a:p>
        </p:txBody>
      </p:sp>
      <p:sp>
        <p:nvSpPr>
          <p:cNvPr id="5" name="Содержимое 4"/>
          <p:cNvSpPr>
            <a:spLocks noGrp="1"/>
          </p:cNvSpPr>
          <p:nvPr>
            <p:ph sz="quarter" idx="2"/>
          </p:nvPr>
        </p:nvSpPr>
        <p:spPr>
          <a:xfrm>
            <a:off x="45720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6" name="Содержимое 5"/>
          <p:cNvSpPr>
            <a:spLocks noGrp="1"/>
          </p:cNvSpPr>
          <p:nvPr>
            <p:ph sz="quarter" idx="4"/>
          </p:nvPr>
        </p:nvSpPr>
        <p:spPr>
          <a:xfrm>
            <a:off x="466344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7" name="Дата 6"/>
          <p:cNvSpPr>
            <a:spLocks noGrp="1"/>
          </p:cNvSpPr>
          <p:nvPr>
            <p:ph type="dt" sz="half" idx="10"/>
          </p:nvPr>
        </p:nvSpPr>
        <p:spPr/>
        <p:txBody>
          <a:bodyPr/>
          <a:lstStyle>
            <a:extLst/>
          </a:lstStyle>
          <a:p>
            <a:fld id="{913DA294-0F57-4EAE-94C8-07610F173923}" type="datetimeFigureOut">
              <a:rPr lang="ru-RU" smtClean="0"/>
              <a:pPr/>
              <a:t>10.09.2010</a:t>
            </a:fld>
            <a:endParaRPr lang="ru-RU"/>
          </a:p>
        </p:txBody>
      </p:sp>
      <p:sp>
        <p:nvSpPr>
          <p:cNvPr id="8" name="Нижний колонтитул 7"/>
          <p:cNvSpPr>
            <a:spLocks noGrp="1"/>
          </p:cNvSpPr>
          <p:nvPr>
            <p:ph type="ftr" sz="quarter" idx="11"/>
          </p:nvPr>
        </p:nvSpPr>
        <p:spPr/>
        <p:txBody>
          <a:bodyPr/>
          <a:lstStyle>
            <a:extLst/>
          </a:lstStyle>
          <a:p>
            <a:endParaRPr lang="ru-RU"/>
          </a:p>
        </p:txBody>
      </p:sp>
      <p:sp>
        <p:nvSpPr>
          <p:cNvPr id="9" name="Номер слайда 8"/>
          <p:cNvSpPr>
            <a:spLocks noGrp="1"/>
          </p:cNvSpPr>
          <p:nvPr>
            <p:ph type="sldNum" sz="quarter" idx="12"/>
          </p:nvPr>
        </p:nvSpPr>
        <p:spPr/>
        <p:txBody>
          <a:bodyPr/>
          <a:lstStyle>
            <a:extLst/>
          </a:lstStyle>
          <a:p>
            <a:fld id="{24EC4319-9067-49FE-986F-547FEB7AA53D}" type="slidenum">
              <a:rPr lang="ru-RU" smtClean="0"/>
              <a:pPr/>
              <a:t>‹#›</a:t>
            </a:fld>
            <a:endParaRPr lang="ru-RU"/>
          </a:p>
        </p:txBody>
      </p:sp>
    </p:spTree>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435608" y="274320"/>
            <a:ext cx="7498080" cy="1143000"/>
          </a:xfrm>
        </p:spPr>
        <p:txBody>
          <a:bodyPr anchor="ctr"/>
          <a:lstStyle>
            <a:extLst/>
          </a:lstStyle>
          <a:p>
            <a:r>
              <a:rPr kumimoji="0" lang="ru-RU" smtClean="0"/>
              <a:t>Образец заголовка</a:t>
            </a:r>
            <a:endParaRPr kumimoji="0" lang="en-US"/>
          </a:p>
        </p:txBody>
      </p:sp>
      <p:sp>
        <p:nvSpPr>
          <p:cNvPr id="3" name="Дата 2"/>
          <p:cNvSpPr>
            <a:spLocks noGrp="1"/>
          </p:cNvSpPr>
          <p:nvPr>
            <p:ph type="dt" sz="half" idx="10"/>
          </p:nvPr>
        </p:nvSpPr>
        <p:spPr/>
        <p:txBody>
          <a:bodyPr/>
          <a:lstStyle>
            <a:extLst/>
          </a:lstStyle>
          <a:p>
            <a:fld id="{913DA294-0F57-4EAE-94C8-07610F173923}" type="datetimeFigureOut">
              <a:rPr lang="ru-RU" smtClean="0"/>
              <a:pPr/>
              <a:t>10.09.2010</a:t>
            </a:fld>
            <a:endParaRPr lang="ru-RU"/>
          </a:p>
        </p:txBody>
      </p:sp>
      <p:sp>
        <p:nvSpPr>
          <p:cNvPr id="4" name="Нижний колонтитул 3"/>
          <p:cNvSpPr>
            <a:spLocks noGrp="1"/>
          </p:cNvSpPr>
          <p:nvPr>
            <p:ph type="ftr" sz="quarter" idx="11"/>
          </p:nvPr>
        </p:nvSpPr>
        <p:spPr/>
        <p:txBody>
          <a:bodyPr/>
          <a:lstStyle>
            <a:extLst/>
          </a:lstStyle>
          <a:p>
            <a:endParaRPr lang="ru-RU"/>
          </a:p>
        </p:txBody>
      </p:sp>
      <p:sp>
        <p:nvSpPr>
          <p:cNvPr id="5" name="Номер слайда 4"/>
          <p:cNvSpPr>
            <a:spLocks noGrp="1"/>
          </p:cNvSpPr>
          <p:nvPr>
            <p:ph type="sldNum" sz="quarter" idx="12"/>
          </p:nvPr>
        </p:nvSpPr>
        <p:spPr/>
        <p:txBody>
          <a:bodyPr/>
          <a:lstStyle>
            <a:extLst/>
          </a:lstStyle>
          <a:p>
            <a:fld id="{24EC4319-9067-49FE-986F-547FEB7AA53D}" type="slidenum">
              <a:rPr lang="ru-RU" smtClean="0"/>
              <a:pPr/>
              <a:t>‹#›</a:t>
            </a:fld>
            <a:endParaRPr lang="ru-RU"/>
          </a:p>
        </p:txBody>
      </p:sp>
    </p:spTree>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showMasterSp="0" type="blank" preserve="1">
  <p:cSld name="Пустой слайд">
    <p:spTree>
      <p:nvGrpSpPr>
        <p:cNvPr id="1" name=""/>
        <p:cNvGrpSpPr/>
        <p:nvPr/>
      </p:nvGrpSpPr>
      <p:grpSpPr>
        <a:xfrm>
          <a:off x="0" y="0"/>
          <a:ext cx="0" cy="0"/>
          <a:chOff x="0" y="0"/>
          <a:chExt cx="0" cy="0"/>
        </a:xfrm>
      </p:grpSpPr>
      <p:sp>
        <p:nvSpPr>
          <p:cNvPr id="5" name="Прямоугольник 4"/>
          <p:cNvSpPr/>
          <p:nvPr/>
        </p:nvSpPr>
        <p:spPr>
          <a:xfrm>
            <a:off x="1014984" y="0"/>
            <a:ext cx="8129016" cy="6858000"/>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Дата 1"/>
          <p:cNvSpPr>
            <a:spLocks noGrp="1"/>
          </p:cNvSpPr>
          <p:nvPr>
            <p:ph type="dt" sz="half" idx="10"/>
          </p:nvPr>
        </p:nvSpPr>
        <p:spPr/>
        <p:txBody>
          <a:bodyPr/>
          <a:lstStyle>
            <a:extLst/>
          </a:lstStyle>
          <a:p>
            <a:fld id="{913DA294-0F57-4EAE-94C8-07610F173923}" type="datetimeFigureOut">
              <a:rPr lang="ru-RU" smtClean="0"/>
              <a:pPr/>
              <a:t>10.09.2010</a:t>
            </a:fld>
            <a:endParaRPr lang="ru-RU"/>
          </a:p>
        </p:txBody>
      </p:sp>
      <p:sp>
        <p:nvSpPr>
          <p:cNvPr id="3" name="Нижний колонтитул 2"/>
          <p:cNvSpPr>
            <a:spLocks noGrp="1"/>
          </p:cNvSpPr>
          <p:nvPr>
            <p:ph type="ftr" sz="quarter" idx="11"/>
          </p:nvPr>
        </p:nvSpPr>
        <p:spPr/>
        <p:txBody>
          <a:bodyPr/>
          <a:lstStyle>
            <a:extLst/>
          </a:lstStyle>
          <a:p>
            <a:endParaRPr lang="ru-RU"/>
          </a:p>
        </p:txBody>
      </p:sp>
      <p:sp>
        <p:nvSpPr>
          <p:cNvPr id="4" name="Номер слайда 3"/>
          <p:cNvSpPr>
            <a:spLocks noGrp="1"/>
          </p:cNvSpPr>
          <p:nvPr>
            <p:ph type="sldNum" sz="quarter" idx="12"/>
          </p:nvPr>
        </p:nvSpPr>
        <p:spPr/>
        <p:txBody>
          <a:bodyPr/>
          <a:lstStyle>
            <a:extLst/>
          </a:lstStyle>
          <a:p>
            <a:fld id="{24EC4319-9067-49FE-986F-547FEB7AA53D}" type="slidenum">
              <a:rPr lang="ru-RU" smtClean="0"/>
              <a:pPr/>
              <a:t>‹#›</a:t>
            </a:fld>
            <a:endParaRPr lang="ru-RU"/>
          </a:p>
        </p:txBody>
      </p:sp>
      <p:sp>
        <p:nvSpPr>
          <p:cNvPr id="6" name="Прямоугольник 5"/>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Tree>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showMasterSp="0"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16778"/>
            <a:ext cx="3810000" cy="1162050"/>
          </a:xfrm>
          <a:ln>
            <a:noFill/>
          </a:ln>
        </p:spPr>
        <p:txBody>
          <a:bodyPr anchor="b"/>
          <a:lstStyle>
            <a:lvl1pPr algn="l">
              <a:lnSpc>
                <a:spcPts val="2000"/>
              </a:lnSpc>
              <a:buNone/>
              <a:defRPr sz="2200" b="1" cap="all" baseline="0"/>
            </a:lvl1pPr>
            <a:extLst/>
          </a:lstStyle>
          <a:p>
            <a:r>
              <a:rPr kumimoji="0" lang="ru-RU" smtClean="0"/>
              <a:t>Образец заголовка</a:t>
            </a:r>
            <a:endParaRPr kumimoji="0" lang="en-US"/>
          </a:p>
        </p:txBody>
      </p:sp>
      <p:sp>
        <p:nvSpPr>
          <p:cNvPr id="3" name="Текст 2"/>
          <p:cNvSpPr>
            <a:spLocks noGrp="1"/>
          </p:cNvSpPr>
          <p:nvPr>
            <p:ph type="body" idx="2"/>
          </p:nvPr>
        </p:nvSpPr>
        <p:spPr>
          <a:xfrm>
            <a:off x="457200" y="1406964"/>
            <a:ext cx="3810000" cy="698500"/>
          </a:xfrm>
        </p:spPr>
        <p:txBody>
          <a:bodyPr/>
          <a:lstStyle>
            <a:lvl1pPr marL="45720" indent="0">
              <a:lnSpc>
                <a:spcPct val="100000"/>
              </a:lnSpc>
              <a:spcBef>
                <a:spcPts val="0"/>
              </a:spcBef>
              <a:buNone/>
              <a:defRPr sz="1400"/>
            </a:lvl1pPr>
            <a:lvl2pPr>
              <a:buNone/>
              <a:defRPr sz="1200"/>
            </a:lvl2pPr>
            <a:lvl3pPr>
              <a:buNone/>
              <a:defRPr sz="1000"/>
            </a:lvl3pPr>
            <a:lvl4pPr>
              <a:buNone/>
              <a:defRPr sz="900"/>
            </a:lvl4pPr>
            <a:lvl5pPr>
              <a:buNone/>
              <a:defRPr sz="900"/>
            </a:lvl5pPr>
            <a:extLst/>
          </a:lstStyle>
          <a:p>
            <a:pPr lvl="0" eaLnBrk="1" latinLnBrk="0" hangingPunct="1"/>
            <a:r>
              <a:rPr kumimoji="0" lang="ru-RU" smtClean="0"/>
              <a:t>Образец текста</a:t>
            </a:r>
          </a:p>
        </p:txBody>
      </p:sp>
      <p:sp>
        <p:nvSpPr>
          <p:cNvPr id="4" name="Содержимое 3"/>
          <p:cNvSpPr>
            <a:spLocks noGrp="1"/>
          </p:cNvSpPr>
          <p:nvPr>
            <p:ph sz="half" idx="1"/>
          </p:nvPr>
        </p:nvSpPr>
        <p:spPr>
          <a:xfrm>
            <a:off x="457200" y="2133600"/>
            <a:ext cx="8153400" cy="3992563"/>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extLst/>
          </a:lstStyle>
          <a:p>
            <a:fld id="{913DA294-0F57-4EAE-94C8-07610F173923}" type="datetimeFigureOut">
              <a:rPr lang="ru-RU" smtClean="0"/>
              <a:pPr/>
              <a:t>10.09.2010</a:t>
            </a:fld>
            <a:endParaRPr lang="ru-RU"/>
          </a:p>
        </p:txBody>
      </p:sp>
      <p:sp>
        <p:nvSpPr>
          <p:cNvPr id="6" name="Нижний колонтитул 5"/>
          <p:cNvSpPr>
            <a:spLocks noGrp="1"/>
          </p:cNvSpPr>
          <p:nvPr>
            <p:ph type="ftr" sz="quarter" idx="11"/>
          </p:nvPr>
        </p:nvSpPr>
        <p:spPr/>
        <p:txBody>
          <a:bodyPr/>
          <a:lstStyle>
            <a:extLst/>
          </a:lstStyle>
          <a:p>
            <a:endParaRPr lang="ru-RU"/>
          </a:p>
        </p:txBody>
      </p:sp>
      <p:sp>
        <p:nvSpPr>
          <p:cNvPr id="7" name="Номер слайда 6"/>
          <p:cNvSpPr>
            <a:spLocks noGrp="1"/>
          </p:cNvSpPr>
          <p:nvPr>
            <p:ph type="sldNum" sz="quarter" idx="12"/>
          </p:nvPr>
        </p:nvSpPr>
        <p:spPr/>
        <p:txBody>
          <a:bodyPr/>
          <a:lstStyle>
            <a:extLst/>
          </a:lstStyle>
          <a:p>
            <a:fld id="{24EC4319-9067-49FE-986F-547FEB7AA53D}" type="slidenum">
              <a:rPr lang="ru-RU" smtClean="0"/>
              <a:pPr/>
              <a:t>‹#›</a:t>
            </a:fld>
            <a:endParaRPr lang="ru-RU"/>
          </a:p>
        </p:txBody>
      </p:sp>
    </p:spTree>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886896" y="1066800"/>
            <a:ext cx="2743200" cy="1981200"/>
          </a:xfrm>
        </p:spPr>
        <p:txBody>
          <a:bodyPr anchor="b">
            <a:noAutofit/>
          </a:bodyPr>
          <a:lstStyle>
            <a:lvl1pPr algn="l">
              <a:buNone/>
              <a:defRPr sz="2100" b="1">
                <a:effectLst/>
              </a:defRPr>
            </a:lvl1pPr>
            <a:extLst/>
          </a:lstStyle>
          <a:p>
            <a:r>
              <a:rPr kumimoji="0" lang="ru-RU" smtClean="0"/>
              <a:t>Образец заголовка</a:t>
            </a:r>
            <a:endParaRPr kumimoji="0" lang="en-US"/>
          </a:p>
        </p:txBody>
      </p:sp>
      <p:sp>
        <p:nvSpPr>
          <p:cNvPr id="5" name="Дата 4"/>
          <p:cNvSpPr>
            <a:spLocks noGrp="1"/>
          </p:cNvSpPr>
          <p:nvPr>
            <p:ph type="dt" sz="half" idx="10"/>
          </p:nvPr>
        </p:nvSpPr>
        <p:spPr/>
        <p:txBody>
          <a:bodyPr/>
          <a:lstStyle>
            <a:extLst/>
          </a:lstStyle>
          <a:p>
            <a:fld id="{913DA294-0F57-4EAE-94C8-07610F173923}" type="datetimeFigureOut">
              <a:rPr lang="ru-RU" smtClean="0"/>
              <a:pPr/>
              <a:t>10.09.2010</a:t>
            </a:fld>
            <a:endParaRPr lang="ru-RU"/>
          </a:p>
        </p:txBody>
      </p:sp>
      <p:sp>
        <p:nvSpPr>
          <p:cNvPr id="6" name="Нижний колонтитул 5"/>
          <p:cNvSpPr>
            <a:spLocks noGrp="1"/>
          </p:cNvSpPr>
          <p:nvPr>
            <p:ph type="ftr" sz="quarter" idx="11"/>
          </p:nvPr>
        </p:nvSpPr>
        <p:spPr/>
        <p:txBody>
          <a:bodyPr/>
          <a:lstStyle>
            <a:extLst/>
          </a:lstStyle>
          <a:p>
            <a:endParaRPr lang="ru-RU"/>
          </a:p>
        </p:txBody>
      </p:sp>
      <p:sp>
        <p:nvSpPr>
          <p:cNvPr id="7" name="Номер слайда 6"/>
          <p:cNvSpPr>
            <a:spLocks noGrp="1"/>
          </p:cNvSpPr>
          <p:nvPr>
            <p:ph type="sldNum" sz="quarter" idx="12"/>
          </p:nvPr>
        </p:nvSpPr>
        <p:spPr/>
        <p:txBody>
          <a:bodyPr/>
          <a:lstStyle>
            <a:extLst/>
          </a:lstStyle>
          <a:p>
            <a:fld id="{24EC4319-9067-49FE-986F-547FEB7AA53D}" type="slidenum">
              <a:rPr lang="ru-RU" smtClean="0"/>
              <a:pPr/>
              <a:t>‹#›</a:t>
            </a:fld>
            <a:endParaRPr lang="ru-RU"/>
          </a:p>
        </p:txBody>
      </p:sp>
      <p:sp>
        <p:nvSpPr>
          <p:cNvPr id="8" name="Прямоугольник 7"/>
          <p:cNvSpPr/>
          <p:nvPr/>
        </p:nvSpPr>
        <p:spPr>
          <a:xfrm>
            <a:off x="762000" y="1066800"/>
            <a:ext cx="4572000" cy="4572000"/>
          </a:xfrm>
          <a:prstGeom prst="rect">
            <a:avLst/>
          </a:prstGeom>
          <a:solidFill>
            <a:srgbClr val="FFFFFF"/>
          </a:solidFill>
          <a:ln w="88900" cap="sq">
            <a:solidFill>
              <a:srgbClr val="FFFFFF"/>
            </a:solidFill>
            <a:miter lim="800000"/>
          </a:ln>
          <a:effectLst>
            <a:outerShdw blurRad="55500" dist="18500" dir="5400000" algn="tl" rotWithShape="0">
              <a:srgbClr val="000000">
                <a:alpha val="35000"/>
              </a:srgbClr>
            </a:outerShdw>
          </a:effectLst>
          <a:scene3d>
            <a:camera prst="orthographicFront"/>
            <a:lightRig rig="twoPt" dir="t">
              <a:rot lat="0" lon="0" rev="7200000"/>
            </a:lightRig>
          </a:scene3d>
          <a:sp3d contourW="635">
            <a:bevelT w="25400" h="19050"/>
            <a:contourClr>
              <a:srgbClr val="969696"/>
            </a:contourClr>
          </a:sp3d>
        </p:spPr>
        <p:txBody>
          <a:bodyPr lIns="91440" tIns="274320" rtlCol="0" anchor="t">
            <a:normAutofit/>
          </a:bodyPr>
          <a:lstStyle>
            <a:extLst/>
          </a:lstStyle>
          <a:p>
            <a:pPr marL="0" indent="-283464" algn="l" rtl="0" eaLnBrk="1" latinLnBrk="0" hangingPunct="1">
              <a:lnSpc>
                <a:spcPts val="3000"/>
              </a:lnSpc>
              <a:spcBef>
                <a:spcPts val="600"/>
              </a:spcBef>
              <a:buClr>
                <a:schemeClr val="accent1"/>
              </a:buClr>
              <a:buSzPct val="80000"/>
              <a:buFont typeface="Wingdings 2"/>
              <a:buNone/>
            </a:pPr>
            <a:endParaRPr kumimoji="0" lang="en-US" sz="3200" kern="1200">
              <a:solidFill>
                <a:schemeClr val="tx1"/>
              </a:solidFill>
              <a:latin typeface="+mn-lt"/>
              <a:ea typeface="+mn-ea"/>
              <a:cs typeface="+mn-cs"/>
            </a:endParaRPr>
          </a:p>
        </p:txBody>
      </p:sp>
      <p:sp>
        <p:nvSpPr>
          <p:cNvPr id="3" name="Рисунок 2"/>
          <p:cNvSpPr>
            <a:spLocks noGrp="1"/>
          </p:cNvSpPr>
          <p:nvPr>
            <p:ph type="pic" idx="1"/>
          </p:nvPr>
        </p:nvSpPr>
        <p:spPr>
          <a:xfrm>
            <a:off x="838200" y="1143003"/>
            <a:ext cx="4419600" cy="3514531"/>
          </a:xfrm>
          <a:prstGeom prst="roundRect">
            <a:avLst>
              <a:gd name="adj" fmla="val 783"/>
            </a:avLst>
          </a:prstGeom>
          <a:solidFill>
            <a:schemeClr val="bg2"/>
          </a:solidFill>
          <a:ln w="127000">
            <a:noFill/>
            <a:miter lim="800000"/>
          </a:ln>
          <a:effectLst/>
        </p:spPr>
        <p:txBody>
          <a:bodyPr lIns="91440" tIns="274320" anchor="t"/>
          <a:lstStyle>
            <a:lvl1pPr indent="0">
              <a:buNone/>
              <a:defRPr sz="3200"/>
            </a:lvl1pPr>
            <a:extLst/>
          </a:lstStyle>
          <a:p>
            <a:pPr marL="0" algn="l" eaLnBrk="1" latinLnBrk="0" hangingPunct="1"/>
            <a:r>
              <a:rPr kumimoji="0" lang="ru-RU" smtClean="0"/>
              <a:t>Вставка рисунка</a:t>
            </a:r>
            <a:endParaRPr kumimoji="0" lang="en-US" dirty="0"/>
          </a:p>
        </p:txBody>
      </p:sp>
      <p:sp>
        <p:nvSpPr>
          <p:cNvPr id="9" name="Блок-схема: процесс 8"/>
          <p:cNvSpPr/>
          <p:nvPr/>
        </p:nvSpPr>
        <p:spPr>
          <a:xfrm rot="19468671">
            <a:off x="396725" y="954341"/>
            <a:ext cx="685800"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shade val="90000"/>
                <a:satMod val="200000"/>
                <a:alpha val="40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0" name="Блок-схема: процесс 9"/>
          <p:cNvSpPr/>
          <p:nvPr/>
        </p:nvSpPr>
        <p:spPr>
          <a:xfrm rot="2103354" flipH="1">
            <a:off x="5003667" y="936786"/>
            <a:ext cx="649224"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alpha val="20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4" name="Текст 3"/>
          <p:cNvSpPr>
            <a:spLocks noGrp="1"/>
          </p:cNvSpPr>
          <p:nvPr>
            <p:ph type="body" sz="half" idx="2"/>
          </p:nvPr>
        </p:nvSpPr>
        <p:spPr>
          <a:xfrm>
            <a:off x="838200" y="4800600"/>
            <a:ext cx="4419600" cy="762000"/>
          </a:xfrm>
        </p:spPr>
        <p:txBody>
          <a:bodyPr anchor="ctr"/>
          <a:lstStyle>
            <a:lvl1pPr marL="0" indent="0" algn="l">
              <a:lnSpc>
                <a:spcPts val="1600"/>
              </a:lnSpc>
              <a:spcBef>
                <a:spcPts val="0"/>
              </a:spcBef>
              <a:buNone/>
              <a:defRPr sz="1400">
                <a:solidFill>
                  <a:srgbClr val="777777"/>
                </a:solidFill>
              </a:defRPr>
            </a:lvl1pPr>
            <a:lvl2pPr>
              <a:defRPr sz="1200"/>
            </a:lvl2pPr>
            <a:lvl3pPr>
              <a:defRPr sz="1000"/>
            </a:lvl3pPr>
            <a:lvl4pPr>
              <a:defRPr sz="900"/>
            </a:lvl4pPr>
            <a:lvl5pPr>
              <a:defRPr sz="900"/>
            </a:lvl5pPr>
            <a:extLst/>
          </a:lstStyle>
          <a:p>
            <a:pPr lvl="0" eaLnBrk="1" latinLnBrk="0" hangingPunct="1"/>
            <a:r>
              <a:rPr kumimoji="0" lang="ru-RU" smtClean="0"/>
              <a:t>Образец текста</a:t>
            </a:r>
          </a:p>
        </p:txBody>
      </p:sp>
    </p:spTree>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extLs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p:txBody>
          <a:bodyPr vert="eaVert"/>
          <a:lstStyle>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extLst/>
          </a:lstStyle>
          <a:p>
            <a:fld id="{913DA294-0F57-4EAE-94C8-07610F173923}" type="datetimeFigureOut">
              <a:rPr lang="ru-RU" smtClean="0"/>
              <a:pPr/>
              <a:t>10.09.2010</a:t>
            </a:fld>
            <a:endParaRPr lang="ru-RU"/>
          </a:p>
        </p:txBody>
      </p:sp>
      <p:sp>
        <p:nvSpPr>
          <p:cNvPr id="5" name="Нижний колонтитул 4"/>
          <p:cNvSpPr>
            <a:spLocks noGrp="1"/>
          </p:cNvSpPr>
          <p:nvPr>
            <p:ph type="ftr" sz="quarter" idx="11"/>
          </p:nvPr>
        </p:nvSpPr>
        <p:spPr/>
        <p:txBody>
          <a:bodyPr/>
          <a:lstStyle>
            <a:extLst/>
          </a:lstStyle>
          <a:p>
            <a:endParaRPr lang="ru-RU"/>
          </a:p>
        </p:txBody>
      </p:sp>
      <p:sp>
        <p:nvSpPr>
          <p:cNvPr id="6" name="Номер слайда 5"/>
          <p:cNvSpPr>
            <a:spLocks noGrp="1"/>
          </p:cNvSpPr>
          <p:nvPr>
            <p:ph type="sldNum" sz="quarter" idx="12"/>
          </p:nvPr>
        </p:nvSpPr>
        <p:spPr/>
        <p:txBody>
          <a:bodyPr/>
          <a:lstStyle>
            <a:extLst/>
          </a:lstStyle>
          <a:p>
            <a:fld id="{24EC4319-9067-49FE-986F-547FEB7AA53D}" type="slidenum">
              <a:rPr lang="ru-RU" smtClean="0"/>
              <a:pPr/>
              <a:t>‹#›</a:t>
            </a:fld>
            <a:endParaRPr lang="ru-RU"/>
          </a:p>
        </p:txBody>
      </p:sp>
    </p:spTree>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858000" y="274639"/>
            <a:ext cx="1828800" cy="5851525"/>
          </a:xfrm>
        </p:spPr>
        <p:txBody>
          <a:bodyPr vert="eaVert"/>
          <a:lstStyle>
            <a:extLs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1143000" y="274640"/>
            <a:ext cx="5562600" cy="5851525"/>
          </a:xfrm>
        </p:spPr>
        <p:txBody>
          <a:bodyPr vert="eaVert"/>
          <a:lstStyle>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extLst/>
          </a:lstStyle>
          <a:p>
            <a:fld id="{913DA294-0F57-4EAE-94C8-07610F173923}" type="datetimeFigureOut">
              <a:rPr lang="ru-RU" smtClean="0"/>
              <a:pPr/>
              <a:t>10.09.2010</a:t>
            </a:fld>
            <a:endParaRPr lang="ru-RU"/>
          </a:p>
        </p:txBody>
      </p:sp>
      <p:sp>
        <p:nvSpPr>
          <p:cNvPr id="5" name="Нижний колонтитул 4"/>
          <p:cNvSpPr>
            <a:spLocks noGrp="1"/>
          </p:cNvSpPr>
          <p:nvPr>
            <p:ph type="ftr" sz="quarter" idx="11"/>
          </p:nvPr>
        </p:nvSpPr>
        <p:spPr/>
        <p:txBody>
          <a:bodyPr/>
          <a:lstStyle>
            <a:extLst/>
          </a:lstStyle>
          <a:p>
            <a:endParaRPr lang="ru-RU"/>
          </a:p>
        </p:txBody>
      </p:sp>
      <p:sp>
        <p:nvSpPr>
          <p:cNvPr id="6" name="Номер слайда 5"/>
          <p:cNvSpPr>
            <a:spLocks noGrp="1"/>
          </p:cNvSpPr>
          <p:nvPr>
            <p:ph type="sldNum" sz="quarter" idx="12"/>
          </p:nvPr>
        </p:nvSpPr>
        <p:spPr/>
        <p:txBody>
          <a:bodyPr/>
          <a:lstStyle>
            <a:extLst/>
          </a:lstStyle>
          <a:p>
            <a:fld id="{24EC4319-9067-49FE-986F-547FEB7AA53D}" type="slidenum">
              <a:rPr lang="ru-RU" smtClean="0"/>
              <a:pPr/>
              <a:t>‹#›</a:t>
            </a:fld>
            <a:endParaRPr lang="ru-RU"/>
          </a:p>
        </p:txBody>
      </p:sp>
    </p:spTree>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title" preserve="1">
  <p:cSld name="Титульный слайд">
    <p:bg>
      <p:bgRef idx="1002">
        <a:schemeClr val="bg2"/>
      </p:bgRef>
    </p:bg>
    <p:spTree>
      <p:nvGrpSpPr>
        <p:cNvPr id="1" name=""/>
        <p:cNvGrpSpPr/>
        <p:nvPr/>
      </p:nvGrpSpPr>
      <p:grpSpPr>
        <a:xfrm>
          <a:off x="0" y="0"/>
          <a:ext cx="0" cy="0"/>
          <a:chOff x="0" y="0"/>
          <a:chExt cx="0" cy="0"/>
        </a:xfrm>
      </p:grpSpPr>
      <p:sp>
        <p:nvSpPr>
          <p:cNvPr id="9" name="Заголовок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ru-RU" smtClean="0"/>
              <a:t>Образец заголовка</a:t>
            </a:r>
            <a:endParaRPr kumimoji="0" lang="en-US"/>
          </a:p>
        </p:txBody>
      </p:sp>
      <p:sp>
        <p:nvSpPr>
          <p:cNvPr id="17" name="Подзаголовок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ru-RU" smtClean="0"/>
              <a:t>Образец подзаголовка</a:t>
            </a:r>
            <a:endParaRPr kumimoji="0" lang="en-US"/>
          </a:p>
        </p:txBody>
      </p:sp>
      <p:sp>
        <p:nvSpPr>
          <p:cNvPr id="30" name="Дата 29"/>
          <p:cNvSpPr>
            <a:spLocks noGrp="1"/>
          </p:cNvSpPr>
          <p:nvPr>
            <p:ph type="dt" sz="half" idx="10"/>
          </p:nvPr>
        </p:nvSpPr>
        <p:spPr/>
        <p:txBody>
          <a:bodyPr/>
          <a:lstStyle/>
          <a:p>
            <a:fld id="{913DA294-0F57-4EAE-94C8-07610F173923}" type="datetimeFigureOut">
              <a:rPr lang="ru-RU" smtClean="0"/>
              <a:pPr/>
              <a:t>10.09.2010</a:t>
            </a:fld>
            <a:endParaRPr lang="ru-RU"/>
          </a:p>
        </p:txBody>
      </p:sp>
      <p:sp>
        <p:nvSpPr>
          <p:cNvPr id="19" name="Нижний колонтитул 18"/>
          <p:cNvSpPr>
            <a:spLocks noGrp="1"/>
          </p:cNvSpPr>
          <p:nvPr>
            <p:ph type="ftr" sz="quarter" idx="11"/>
          </p:nvPr>
        </p:nvSpPr>
        <p:spPr/>
        <p:txBody>
          <a:bodyPr/>
          <a:lstStyle/>
          <a:p>
            <a:endParaRPr lang="ru-RU"/>
          </a:p>
        </p:txBody>
      </p:sp>
      <p:sp>
        <p:nvSpPr>
          <p:cNvPr id="27" name="Номер слайда 26"/>
          <p:cNvSpPr>
            <a:spLocks noGrp="1"/>
          </p:cNvSpPr>
          <p:nvPr>
            <p:ph type="sldNum" sz="quarter" idx="12"/>
          </p:nvPr>
        </p:nvSpPr>
        <p:spPr/>
        <p:txBody>
          <a:bodyPr/>
          <a:lstStyle/>
          <a:p>
            <a:fld id="{24EC4319-9067-49FE-986F-547FEB7AA53D}" type="slidenum">
              <a:rPr lang="ru-RU" smtClean="0"/>
              <a:pPr/>
              <a:t>‹#›</a:t>
            </a:fld>
            <a:endParaRPr lang="ru-RU"/>
          </a:p>
        </p:txBody>
      </p:sp>
    </p:spTree>
  </p:cSld>
  <p:clrMapOvr>
    <a:overrideClrMapping bg1="dk1" tx1="lt1" bg2="dk2" tx2="lt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440435" y="1109161"/>
            <a:ext cx="586803" cy="4681637"/>
          </a:xfrm>
        </p:spPr>
        <p:txBody>
          <a:bodyPr vert="vert270" lIns="45720" tIns="0" rIns="45720" anchor="t"/>
          <a:lstStyle>
            <a:lvl1pPr algn="ctr">
              <a:buNone/>
              <a:defRPr sz="2000" b="1"/>
            </a:lvl1pPr>
          </a:lstStyle>
          <a:p>
            <a:r>
              <a:rPr kumimoji="0" lang="ru-RU" smtClean="0"/>
              <a:t>Образец заголовка</a:t>
            </a:r>
            <a:endParaRPr kumimoji="0" lang="en-US"/>
          </a:p>
        </p:txBody>
      </p:sp>
      <p:sp>
        <p:nvSpPr>
          <p:cNvPr id="3" name="Рисунок 2"/>
          <p:cNvSpPr>
            <a:spLocks noGrp="1"/>
          </p:cNvSpPr>
          <p:nvPr>
            <p:ph type="pic" idx="1"/>
          </p:nvPr>
        </p:nvSpPr>
        <p:spPr>
          <a:xfrm>
            <a:off x="403671" y="1143000"/>
            <a:ext cx="4572000" cy="4572000"/>
          </a:xfrm>
          <a:solidFill>
            <a:srgbClr val="EAEAEA"/>
          </a:solidFill>
          <a:ln w="50800">
            <a:solidFill>
              <a:srgbClr val="FFFFFF"/>
            </a:solidFill>
            <a:miter lim="800000"/>
          </a:ln>
          <a:effectLst>
            <a:outerShdw blurRad="57150" dist="31750" dir="4800000" algn="tl" rotWithShape="0">
              <a:srgbClr val="000000">
                <a:alpha val="25000"/>
              </a:srgbClr>
            </a:outerShdw>
          </a:effectLst>
          <a:scene3d>
            <a:camera prst="orthographicFront"/>
            <a:lightRig rig="twoPt" dir="t">
              <a:rot lat="0" lon="0" rev="7200000"/>
            </a:lightRig>
          </a:scene3d>
          <a:sp3d contourW="2540">
            <a:bevelT w="25400" h="19050"/>
            <a:contourClr>
              <a:srgbClr val="AEAEAE"/>
            </a:contourClr>
          </a:sp3d>
        </p:spPr>
        <p:txBody>
          <a:bodyPr/>
          <a:lstStyle>
            <a:lvl1pPr marL="0" indent="0">
              <a:buNone/>
              <a:defRPr sz="3200"/>
            </a:lvl1pPr>
          </a:lstStyle>
          <a:p>
            <a:r>
              <a:rPr kumimoji="0" lang="ru-RU" smtClean="0"/>
              <a:t>Вставка рисунка</a:t>
            </a:r>
            <a:endParaRPr kumimoji="0" lang="en-US" dirty="0"/>
          </a:p>
        </p:txBody>
      </p:sp>
      <p:sp>
        <p:nvSpPr>
          <p:cNvPr id="4" name="Текст 3"/>
          <p:cNvSpPr>
            <a:spLocks noGrp="1"/>
          </p:cNvSpPr>
          <p:nvPr>
            <p:ph type="body" sz="half" idx="2"/>
          </p:nvPr>
        </p:nvSpPr>
        <p:spPr>
          <a:xfrm>
            <a:off x="6088443" y="3274309"/>
            <a:ext cx="2590800" cy="2516489"/>
          </a:xfrm>
        </p:spPr>
        <p:txBody>
          <a:bodyPr lIns="0" tIns="0" rIns="45720" anchor="t"/>
          <a:lstStyle>
            <a:lvl1pPr marL="0" indent="0">
              <a:lnSpc>
                <a:spcPct val="100000"/>
              </a:lnSpc>
              <a:spcBef>
                <a:spcPts val="0"/>
              </a:spcBef>
              <a:buFontTx/>
              <a:buNone/>
              <a:defRPr sz="13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ru-RU" smtClean="0"/>
              <a:t>Образец текста</a:t>
            </a:r>
          </a:p>
        </p:txBody>
      </p:sp>
      <p:sp>
        <p:nvSpPr>
          <p:cNvPr id="5" name="Дата 4"/>
          <p:cNvSpPr>
            <a:spLocks noGrp="1"/>
          </p:cNvSpPr>
          <p:nvPr>
            <p:ph type="dt" sz="half" idx="10"/>
          </p:nvPr>
        </p:nvSpPr>
        <p:spPr/>
        <p:txBody>
          <a:bodyPr/>
          <a:lstStyle/>
          <a:p>
            <a:fld id="{913DA294-0F57-4EAE-94C8-07610F173923}" type="datetimeFigureOut">
              <a:rPr lang="ru-RU" smtClean="0"/>
              <a:pPr/>
              <a:t>10.09.2010</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24EC4319-9067-49FE-986F-547FEB7AA53D}" type="slidenum">
              <a:rPr lang="ru-RU" smtClean="0"/>
              <a:pPr/>
              <a:t>‹#›</a:t>
            </a:fld>
            <a:endParaRPr lang="ru-RU"/>
          </a:p>
        </p:txBody>
      </p:sp>
    </p:spTree>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Содержимое 2"/>
          <p:cNvSpPr>
            <a:spLocks noGrp="1"/>
          </p:cNvSpPr>
          <p:nvPr>
            <p:ph idx="1"/>
          </p:nvPr>
        </p:nvSpPr>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913DA294-0F57-4EAE-94C8-07610F173923}" type="datetimeFigureOut">
              <a:rPr lang="ru-RU" smtClean="0"/>
              <a:pPr/>
              <a:t>10.09.2010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24EC4319-9067-49FE-986F-547FEB7AA53D}" type="slidenum">
              <a:rPr lang="ru-RU" smtClean="0"/>
              <a:pPr/>
              <a:t>‹#›</a:t>
            </a:fld>
            <a:endParaRPr lang="ru-RU"/>
          </a:p>
        </p:txBody>
      </p:sp>
    </p:spTree>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bg>
      <p:bgRef idx="1002">
        <a:schemeClr val="bg2"/>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ru-RU" smtClean="0"/>
              <a:t>Образец заголовка</a:t>
            </a:r>
            <a:endParaRPr kumimoji="0" lang="en-US"/>
          </a:p>
        </p:txBody>
      </p:sp>
      <p:sp>
        <p:nvSpPr>
          <p:cNvPr id="3" name="Текст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ru-RU" smtClean="0"/>
              <a:t>Образец текста</a:t>
            </a:r>
          </a:p>
        </p:txBody>
      </p:sp>
      <p:sp>
        <p:nvSpPr>
          <p:cNvPr id="4" name="Дата 3"/>
          <p:cNvSpPr>
            <a:spLocks noGrp="1"/>
          </p:cNvSpPr>
          <p:nvPr>
            <p:ph type="dt" sz="half" idx="10"/>
          </p:nvPr>
        </p:nvSpPr>
        <p:spPr/>
        <p:txBody>
          <a:bodyPr/>
          <a:lstStyle/>
          <a:p>
            <a:fld id="{913DA294-0F57-4EAE-94C8-07610F173923}" type="datetimeFigureOut">
              <a:rPr lang="ru-RU" smtClean="0"/>
              <a:pPr/>
              <a:t>10.09.2010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24EC4319-9067-49FE-986F-547FEB7AA53D}" type="slidenum">
              <a:rPr lang="ru-RU" smtClean="0"/>
              <a:pPr/>
              <a:t>‹#›</a:t>
            </a:fld>
            <a:endParaRPr lang="ru-RU"/>
          </a:p>
        </p:txBody>
      </p:sp>
    </p:spTree>
  </p:cSld>
  <p:clrMapOvr>
    <a:overrideClrMapping bg1="dk1" tx1="lt1" bg2="dk2" tx2="lt2" accent1="accent1" accent2="accent2" accent3="accent3" accent4="accent4" accent5="accent5" accent6="accent6" hlink="hlink" folHlink="folHlink"/>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704088"/>
            <a:ext cx="8229600" cy="1143000"/>
          </a:xfrm>
        </p:spPr>
        <p:txBody>
          <a:bodyPr/>
          <a:lstStyle/>
          <a:p>
            <a:r>
              <a:rPr kumimoji="0" lang="ru-RU" smtClean="0"/>
              <a:t>Образец заголовка</a:t>
            </a:r>
            <a:endParaRPr kumimoji="0" lang="en-US"/>
          </a:p>
        </p:txBody>
      </p:sp>
      <p:sp>
        <p:nvSpPr>
          <p:cNvPr id="3" name="Содержимое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Содержимое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p>
            <a:fld id="{913DA294-0F57-4EAE-94C8-07610F173923}" type="datetimeFigureOut">
              <a:rPr lang="ru-RU" smtClean="0"/>
              <a:pPr/>
              <a:t>10.09.2010</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24EC4319-9067-49FE-986F-547FEB7AA53D}" type="slidenum">
              <a:rPr lang="ru-RU" smtClean="0"/>
              <a:pPr/>
              <a:t>‹#›</a:t>
            </a:fld>
            <a:endParaRPr lang="ru-RU"/>
          </a:p>
        </p:txBody>
      </p:sp>
    </p:spTree>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704088"/>
            <a:ext cx="8229600" cy="1143000"/>
          </a:xfrm>
        </p:spPr>
        <p:txBody>
          <a:bodyPr tIns="45720" anchor="b"/>
          <a:lstStyle>
            <a:lvl1pPr>
              <a:defRPr/>
            </a:lvl1pPr>
          </a:lstStyle>
          <a:p>
            <a:r>
              <a:rPr kumimoji="0" lang="ru-RU" smtClean="0"/>
              <a:t>Образец заголовка</a:t>
            </a:r>
            <a:endParaRPr kumimoji="0" lang="en-US"/>
          </a:p>
        </p:txBody>
      </p:sp>
      <p:sp>
        <p:nvSpPr>
          <p:cNvPr id="3" name="Текст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4" name="Текст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5" name="Содержимое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6" name="Содержимое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7" name="Дата 6"/>
          <p:cNvSpPr>
            <a:spLocks noGrp="1"/>
          </p:cNvSpPr>
          <p:nvPr>
            <p:ph type="dt" sz="half" idx="10"/>
          </p:nvPr>
        </p:nvSpPr>
        <p:spPr/>
        <p:txBody>
          <a:bodyPr/>
          <a:lstStyle/>
          <a:p>
            <a:fld id="{913DA294-0F57-4EAE-94C8-07610F173923}" type="datetimeFigureOut">
              <a:rPr lang="ru-RU" smtClean="0"/>
              <a:pPr/>
              <a:t>10.09.2010</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24EC4319-9067-49FE-986F-547FEB7AA53D}" type="slidenum">
              <a:rPr lang="ru-RU" smtClean="0"/>
              <a:pPr/>
              <a:t>‹#›</a:t>
            </a:fld>
            <a:endParaRPr lang="ru-RU"/>
          </a:p>
        </p:txBody>
      </p:sp>
    </p:spTree>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ru-RU" smtClean="0"/>
              <a:t>Образец заголовка</a:t>
            </a:r>
            <a:endParaRPr kumimoji="0" lang="en-US"/>
          </a:p>
        </p:txBody>
      </p:sp>
      <p:sp>
        <p:nvSpPr>
          <p:cNvPr id="3" name="Дата 2"/>
          <p:cNvSpPr>
            <a:spLocks noGrp="1"/>
          </p:cNvSpPr>
          <p:nvPr>
            <p:ph type="dt" sz="half" idx="10"/>
          </p:nvPr>
        </p:nvSpPr>
        <p:spPr/>
        <p:txBody>
          <a:bodyPr/>
          <a:lstStyle/>
          <a:p>
            <a:fld id="{913DA294-0F57-4EAE-94C8-07610F173923}" type="datetimeFigureOut">
              <a:rPr lang="ru-RU" smtClean="0"/>
              <a:pPr/>
              <a:t>10.09.2010</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24EC4319-9067-49FE-986F-547FEB7AA53D}" type="slidenum">
              <a:rPr lang="ru-RU" smtClean="0"/>
              <a:pPr/>
              <a:t>‹#›</a:t>
            </a:fld>
            <a:endParaRPr lang="ru-RU"/>
          </a:p>
        </p:txBody>
      </p:sp>
    </p:spTree>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913DA294-0F57-4EAE-94C8-07610F173923}" type="datetimeFigureOut">
              <a:rPr lang="ru-RU" smtClean="0"/>
              <a:pPr/>
              <a:t>10.09.2010</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24EC4319-9067-49FE-986F-547FEB7AA53D}" type="slidenum">
              <a:rPr lang="ru-RU" smtClean="0"/>
              <a:pPr/>
              <a:t>‹#›</a:t>
            </a:fld>
            <a:endParaRPr lang="ru-RU"/>
          </a:p>
        </p:txBody>
      </p:sp>
    </p:spTree>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ru-RU" smtClean="0"/>
              <a:t>Образец заголовка</a:t>
            </a:r>
            <a:endParaRPr kumimoji="0" lang="en-US"/>
          </a:p>
        </p:txBody>
      </p:sp>
      <p:sp>
        <p:nvSpPr>
          <p:cNvPr id="3" name="Текст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ru-RU" smtClean="0"/>
              <a:t>Образец текста</a:t>
            </a:r>
          </a:p>
        </p:txBody>
      </p:sp>
      <p:sp>
        <p:nvSpPr>
          <p:cNvPr id="4" name="Содержимое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p>
            <a:fld id="{913DA294-0F57-4EAE-94C8-07610F173923}" type="datetimeFigureOut">
              <a:rPr lang="ru-RU" smtClean="0"/>
              <a:pPr/>
              <a:t>10.09.2010</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24EC4319-9067-49FE-986F-547FEB7AA53D}" type="slidenum">
              <a:rPr lang="ru-RU" smtClean="0"/>
              <a:pPr/>
              <a:t>‹#›</a:t>
            </a:fld>
            <a:endParaRPr lang="ru-RU"/>
          </a:p>
        </p:txBody>
      </p:sp>
    </p:spTree>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9" name="Прямоугольник с одним вырезанным скругленным углом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Прямоугольный треугольник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Заголовок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ru-RU" smtClean="0"/>
              <a:t>Образец заголовка</a:t>
            </a:r>
            <a:endParaRPr kumimoji="0" lang="en-US"/>
          </a:p>
        </p:txBody>
      </p:sp>
      <p:sp>
        <p:nvSpPr>
          <p:cNvPr id="4" name="Текст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ru-RU" smtClean="0"/>
              <a:t>Образец текста</a:t>
            </a:r>
          </a:p>
        </p:txBody>
      </p:sp>
      <p:sp>
        <p:nvSpPr>
          <p:cNvPr id="5" name="Дата 4"/>
          <p:cNvSpPr>
            <a:spLocks noGrp="1"/>
          </p:cNvSpPr>
          <p:nvPr>
            <p:ph type="dt" sz="half" idx="10"/>
          </p:nvPr>
        </p:nvSpPr>
        <p:spPr/>
        <p:txBody>
          <a:bodyPr/>
          <a:lstStyle/>
          <a:p>
            <a:fld id="{913DA294-0F57-4EAE-94C8-07610F173923}" type="datetimeFigureOut">
              <a:rPr lang="ru-RU" smtClean="0"/>
              <a:pPr/>
              <a:t>10.09.2010</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a:xfrm>
            <a:off x="8077200" y="6356350"/>
            <a:ext cx="609600" cy="365125"/>
          </a:xfrm>
        </p:spPr>
        <p:txBody>
          <a:bodyPr/>
          <a:lstStyle/>
          <a:p>
            <a:fld id="{24EC4319-9067-49FE-986F-547FEB7AA53D}" type="slidenum">
              <a:rPr lang="ru-RU" smtClean="0"/>
              <a:pPr/>
              <a:t>‹#›</a:t>
            </a:fld>
            <a:endParaRPr lang="ru-RU"/>
          </a:p>
        </p:txBody>
      </p:sp>
      <p:sp>
        <p:nvSpPr>
          <p:cNvPr id="3" name="Рисунок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ru-RU" smtClean="0"/>
              <a:t>Вставка рисунка</a:t>
            </a:r>
            <a:endParaRPr kumimoji="0" lang="en-US" dirty="0"/>
          </a:p>
        </p:txBody>
      </p:sp>
      <p:sp>
        <p:nvSpPr>
          <p:cNvPr id="10" name="Полилиния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Полилиния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913DA294-0F57-4EAE-94C8-07610F173923}" type="datetimeFigureOut">
              <a:rPr lang="ru-RU" smtClean="0"/>
              <a:pPr/>
              <a:t>10.09.2010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24EC4319-9067-49FE-986F-547FEB7AA53D}" type="slidenum">
              <a:rPr lang="ru-RU" smtClean="0"/>
              <a:pPr/>
              <a:t>‹#›</a:t>
            </a:fld>
            <a:endParaRPr lang="ru-RU"/>
          </a:p>
        </p:txBody>
      </p:sp>
    </p:spTree>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914401"/>
            <a:ext cx="2057400" cy="5211763"/>
          </a:xfrm>
        </p:spPr>
        <p:txBody>
          <a:bodyPr vert="eaVer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457200" y="914401"/>
            <a:ext cx="6019800" cy="5211763"/>
          </a:xfrm>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913DA294-0F57-4EAE-94C8-07610F173923}" type="datetimeFigureOut">
              <a:rPr lang="ru-RU" smtClean="0"/>
              <a:pPr/>
              <a:t>10.09.2010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24EC4319-9067-49FE-986F-547FEB7AA53D}" type="slidenum">
              <a:rPr lang="ru-RU" smtClean="0"/>
              <a:pPr/>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07.xml"/><Relationship Id="rId3" Type="http://schemas.openxmlformats.org/officeDocument/2006/relationships/slideLayout" Target="../slideLayouts/slideLayout102.xml"/><Relationship Id="rId7" Type="http://schemas.openxmlformats.org/officeDocument/2006/relationships/slideLayout" Target="../slideLayouts/slideLayout106.xml"/><Relationship Id="rId12" Type="http://schemas.openxmlformats.org/officeDocument/2006/relationships/theme" Target="../theme/theme10.xml"/><Relationship Id="rId2" Type="http://schemas.openxmlformats.org/officeDocument/2006/relationships/slideLayout" Target="../slideLayouts/slideLayout101.xml"/><Relationship Id="rId1" Type="http://schemas.openxmlformats.org/officeDocument/2006/relationships/slideLayout" Target="../slideLayouts/slideLayout100.xml"/><Relationship Id="rId6" Type="http://schemas.openxmlformats.org/officeDocument/2006/relationships/slideLayout" Target="../slideLayouts/slideLayout105.xml"/><Relationship Id="rId11" Type="http://schemas.openxmlformats.org/officeDocument/2006/relationships/slideLayout" Target="../slideLayouts/slideLayout110.xml"/><Relationship Id="rId5" Type="http://schemas.openxmlformats.org/officeDocument/2006/relationships/slideLayout" Target="../slideLayouts/slideLayout104.xml"/><Relationship Id="rId10" Type="http://schemas.openxmlformats.org/officeDocument/2006/relationships/slideLayout" Target="../slideLayouts/slideLayout109.xml"/><Relationship Id="rId4" Type="http://schemas.openxmlformats.org/officeDocument/2006/relationships/slideLayout" Target="../slideLayouts/slideLayout103.xml"/><Relationship Id="rId9" Type="http://schemas.openxmlformats.org/officeDocument/2006/relationships/slideLayout" Target="../slideLayouts/slideLayout108.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2.jpe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3.xml"/><Relationship Id="rId3" Type="http://schemas.openxmlformats.org/officeDocument/2006/relationships/slideLayout" Target="../slideLayouts/slideLayout58.xml"/><Relationship Id="rId7" Type="http://schemas.openxmlformats.org/officeDocument/2006/relationships/slideLayout" Target="../slideLayouts/slideLayout62.xml"/><Relationship Id="rId12" Type="http://schemas.openxmlformats.org/officeDocument/2006/relationships/theme" Target="../theme/theme6.xml"/><Relationship Id="rId2" Type="http://schemas.openxmlformats.org/officeDocument/2006/relationships/slideLayout" Target="../slideLayouts/slideLayout57.xml"/><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5" Type="http://schemas.openxmlformats.org/officeDocument/2006/relationships/slideLayout" Target="../slideLayouts/slideLayout60.xml"/><Relationship Id="rId10" Type="http://schemas.openxmlformats.org/officeDocument/2006/relationships/slideLayout" Target="../slideLayouts/slideLayout65.xml"/><Relationship Id="rId4" Type="http://schemas.openxmlformats.org/officeDocument/2006/relationships/slideLayout" Target="../slideLayouts/slideLayout59.xml"/><Relationship Id="rId9" Type="http://schemas.openxmlformats.org/officeDocument/2006/relationships/slideLayout" Target="../slideLayouts/slideLayout64.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4.xml"/><Relationship Id="rId13" Type="http://schemas.openxmlformats.org/officeDocument/2006/relationships/image" Target="../media/image9.jpeg"/><Relationship Id="rId3" Type="http://schemas.openxmlformats.org/officeDocument/2006/relationships/slideLayout" Target="../slideLayouts/slideLayout69.xml"/><Relationship Id="rId7" Type="http://schemas.openxmlformats.org/officeDocument/2006/relationships/slideLayout" Target="../slideLayouts/slideLayout73.xml"/><Relationship Id="rId12" Type="http://schemas.openxmlformats.org/officeDocument/2006/relationships/theme" Target="../theme/theme7.xml"/><Relationship Id="rId2" Type="http://schemas.openxmlformats.org/officeDocument/2006/relationships/slideLayout" Target="../slideLayouts/slideLayout68.xml"/><Relationship Id="rId1" Type="http://schemas.openxmlformats.org/officeDocument/2006/relationships/slideLayout" Target="../slideLayouts/slideLayout67.xml"/><Relationship Id="rId6" Type="http://schemas.openxmlformats.org/officeDocument/2006/relationships/slideLayout" Target="../slideLayouts/slideLayout72.xml"/><Relationship Id="rId11" Type="http://schemas.openxmlformats.org/officeDocument/2006/relationships/slideLayout" Target="../slideLayouts/slideLayout77.xml"/><Relationship Id="rId5" Type="http://schemas.openxmlformats.org/officeDocument/2006/relationships/slideLayout" Target="../slideLayouts/slideLayout71.xml"/><Relationship Id="rId10" Type="http://schemas.openxmlformats.org/officeDocument/2006/relationships/slideLayout" Target="../slideLayouts/slideLayout76.xml"/><Relationship Id="rId4" Type="http://schemas.openxmlformats.org/officeDocument/2006/relationships/slideLayout" Target="../slideLayouts/slideLayout70.xml"/><Relationship Id="rId9" Type="http://schemas.openxmlformats.org/officeDocument/2006/relationships/slideLayout" Target="../slideLayouts/slideLayout75.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85.xml"/><Relationship Id="rId3" Type="http://schemas.openxmlformats.org/officeDocument/2006/relationships/slideLayout" Target="../slideLayouts/slideLayout80.xml"/><Relationship Id="rId7" Type="http://schemas.openxmlformats.org/officeDocument/2006/relationships/slideLayout" Target="../slideLayouts/slideLayout84.xml"/><Relationship Id="rId12" Type="http://schemas.openxmlformats.org/officeDocument/2006/relationships/theme" Target="../theme/theme8.xml"/><Relationship Id="rId2" Type="http://schemas.openxmlformats.org/officeDocument/2006/relationships/slideLayout" Target="../slideLayouts/slideLayout79.xml"/><Relationship Id="rId1" Type="http://schemas.openxmlformats.org/officeDocument/2006/relationships/slideLayout" Target="../slideLayouts/slideLayout78.xml"/><Relationship Id="rId6" Type="http://schemas.openxmlformats.org/officeDocument/2006/relationships/slideLayout" Target="../slideLayouts/slideLayout83.xml"/><Relationship Id="rId11" Type="http://schemas.openxmlformats.org/officeDocument/2006/relationships/slideLayout" Target="../slideLayouts/slideLayout88.xml"/><Relationship Id="rId5" Type="http://schemas.openxmlformats.org/officeDocument/2006/relationships/slideLayout" Target="../slideLayouts/slideLayout82.xml"/><Relationship Id="rId10" Type="http://schemas.openxmlformats.org/officeDocument/2006/relationships/slideLayout" Target="../slideLayouts/slideLayout87.xml"/><Relationship Id="rId4" Type="http://schemas.openxmlformats.org/officeDocument/2006/relationships/slideLayout" Target="../slideLayouts/slideLayout81.xml"/><Relationship Id="rId9" Type="http://schemas.openxmlformats.org/officeDocument/2006/relationships/slideLayout" Target="../slideLayouts/slideLayout86.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96.xml"/><Relationship Id="rId3" Type="http://schemas.openxmlformats.org/officeDocument/2006/relationships/slideLayout" Target="../slideLayouts/slideLayout91.xml"/><Relationship Id="rId7" Type="http://schemas.openxmlformats.org/officeDocument/2006/relationships/slideLayout" Target="../slideLayouts/slideLayout95.xml"/><Relationship Id="rId12" Type="http://schemas.openxmlformats.org/officeDocument/2006/relationships/theme" Target="../theme/theme9.xml"/><Relationship Id="rId2" Type="http://schemas.openxmlformats.org/officeDocument/2006/relationships/slideLayout" Target="../slideLayouts/slideLayout90.xml"/><Relationship Id="rId1" Type="http://schemas.openxmlformats.org/officeDocument/2006/relationships/slideLayout" Target="../slideLayouts/slideLayout89.xml"/><Relationship Id="rId6" Type="http://schemas.openxmlformats.org/officeDocument/2006/relationships/slideLayout" Target="../slideLayouts/slideLayout94.xml"/><Relationship Id="rId11" Type="http://schemas.openxmlformats.org/officeDocument/2006/relationships/slideLayout" Target="../slideLayouts/slideLayout99.xml"/><Relationship Id="rId5" Type="http://schemas.openxmlformats.org/officeDocument/2006/relationships/slideLayout" Target="../slideLayouts/slideLayout93.xml"/><Relationship Id="rId10" Type="http://schemas.openxmlformats.org/officeDocument/2006/relationships/slideLayout" Target="../slideLayouts/slideLayout98.xml"/><Relationship Id="rId4" Type="http://schemas.openxmlformats.org/officeDocument/2006/relationships/slideLayout" Target="../slideLayouts/slideLayout92.xml"/><Relationship Id="rId9" Type="http://schemas.openxmlformats.org/officeDocument/2006/relationships/slideLayout" Target="../slideLayouts/slideLayout9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8" name="Прямоугольник 27"/>
          <p:cNvSpPr/>
          <p:nvPr/>
        </p:nvSpPr>
        <p:spPr>
          <a:xfrm>
            <a:off x="1" y="366819"/>
            <a:ext cx="9144000" cy="84407"/>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9" name="Прямоугольник 28"/>
          <p:cNvSpPr/>
          <p:nvPr/>
        </p:nvSpPr>
        <p:spPr>
          <a:xfrm>
            <a:off x="0" y="-1"/>
            <a:ext cx="9144000" cy="310663"/>
          </a:xfrm>
          <a:prstGeom prst="rect">
            <a:avLst/>
          </a:prstGeom>
          <a:solidFill>
            <a:schemeClr val="tx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0" name="Прямоугольник 29"/>
          <p:cNvSpPr/>
          <p:nvPr/>
        </p:nvSpPr>
        <p:spPr>
          <a:xfrm>
            <a:off x="1" y="308277"/>
            <a:ext cx="9144001" cy="91441"/>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1" name="Прямоугольник 30"/>
          <p:cNvSpPr/>
          <p:nvPr/>
        </p:nvSpPr>
        <p:spPr>
          <a:xfrm flipV="1">
            <a:off x="5410183" y="360247"/>
            <a:ext cx="3733819" cy="9108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2" name="Прямоугольник 31"/>
          <p:cNvSpPr/>
          <p:nvPr/>
        </p:nvSpPr>
        <p:spPr>
          <a:xfrm flipV="1">
            <a:off x="5410201" y="440113"/>
            <a:ext cx="3733801" cy="180035"/>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3" name="Скругленный прямоугольник 32"/>
          <p:cNvSpPr/>
          <p:nvPr/>
        </p:nvSpPr>
        <p:spPr bwMode="white">
          <a:xfrm>
            <a:off x="5407339" y="497504"/>
            <a:ext cx="3063240" cy="27432"/>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4" name="Скругленный прямоугольник 33"/>
          <p:cNvSpPr/>
          <p:nvPr/>
        </p:nvSpPr>
        <p:spPr bwMode="white">
          <a:xfrm>
            <a:off x="7373647" y="588943"/>
            <a:ext cx="1600200" cy="36576"/>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5" name="Прямоугольник 34"/>
          <p:cNvSpPr/>
          <p:nvPr/>
        </p:nvSpPr>
        <p:spPr bwMode="invGray">
          <a:xfrm>
            <a:off x="9084965" y="-2001"/>
            <a:ext cx="57627" cy="621792"/>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36" name="Прямоугольник 35"/>
          <p:cNvSpPr/>
          <p:nvPr/>
        </p:nvSpPr>
        <p:spPr bwMode="invGray">
          <a:xfrm>
            <a:off x="9044481" y="-2001"/>
            <a:ext cx="27432" cy="621792"/>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37" name="Прямоугольник 36"/>
          <p:cNvSpPr/>
          <p:nvPr/>
        </p:nvSpPr>
        <p:spPr bwMode="invGray">
          <a:xfrm>
            <a:off x="9025428" y="-2001"/>
            <a:ext cx="9144" cy="621792"/>
          </a:xfrm>
          <a:prstGeom prst="rect">
            <a:avLst/>
          </a:prstGeom>
          <a:solidFill>
            <a:srgbClr val="FFFFFF">
              <a:alpha val="6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8" name="Прямоугольник 37"/>
          <p:cNvSpPr/>
          <p:nvPr/>
        </p:nvSpPr>
        <p:spPr bwMode="invGray">
          <a:xfrm>
            <a:off x="8975423" y="-2001"/>
            <a:ext cx="27432" cy="621792"/>
          </a:xfrm>
          <a:prstGeom prst="rect">
            <a:avLst/>
          </a:prstGeom>
          <a:solidFill>
            <a:srgbClr val="FFFFFF">
              <a:alpha val="4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9" name="Прямоугольник 38"/>
          <p:cNvSpPr/>
          <p:nvPr/>
        </p:nvSpPr>
        <p:spPr bwMode="invGray">
          <a:xfrm>
            <a:off x="8915677" y="380"/>
            <a:ext cx="54864" cy="585216"/>
          </a:xfrm>
          <a:prstGeom prst="rect">
            <a:avLst/>
          </a:prstGeom>
          <a:solidFill>
            <a:srgbClr val="FFFFFF">
              <a:alpha val="2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40" name="Прямоугольник 39"/>
          <p:cNvSpPr/>
          <p:nvPr/>
        </p:nvSpPr>
        <p:spPr bwMode="invGray">
          <a:xfrm>
            <a:off x="8873475" y="380"/>
            <a:ext cx="9144" cy="585216"/>
          </a:xfrm>
          <a:prstGeom prst="rect">
            <a:avLst/>
          </a:prstGeom>
          <a:solidFill>
            <a:srgbClr val="FFFFFF">
              <a:alpha val="30196"/>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2" name="Заголовок 21"/>
          <p:cNvSpPr>
            <a:spLocks noGrp="1"/>
          </p:cNvSpPr>
          <p:nvPr>
            <p:ph type="title"/>
          </p:nvPr>
        </p:nvSpPr>
        <p:spPr>
          <a:xfrm>
            <a:off x="457200" y="1143000"/>
            <a:ext cx="8229600" cy="1066800"/>
          </a:xfrm>
          <a:prstGeom prst="rect">
            <a:avLst/>
          </a:prstGeom>
        </p:spPr>
        <p:txBody>
          <a:bodyPr vert="horz" anchor="ctr">
            <a:normAutofit/>
          </a:bodyPr>
          <a:lstStyle/>
          <a:p>
            <a:r>
              <a:rPr kumimoji="0" lang="ru-RU" smtClean="0"/>
              <a:t>Образец заголовка</a:t>
            </a:r>
            <a:endParaRPr kumimoji="0" lang="en-US"/>
          </a:p>
        </p:txBody>
      </p:sp>
      <p:sp>
        <p:nvSpPr>
          <p:cNvPr id="13" name="Текст 12"/>
          <p:cNvSpPr>
            <a:spLocks noGrp="1"/>
          </p:cNvSpPr>
          <p:nvPr>
            <p:ph type="body" idx="1"/>
          </p:nvPr>
        </p:nvSpPr>
        <p:spPr>
          <a:xfrm>
            <a:off x="457200" y="2249424"/>
            <a:ext cx="8229600" cy="4325112"/>
          </a:xfrm>
          <a:prstGeom prst="rect">
            <a:avLst/>
          </a:prstGeom>
        </p:spPr>
        <p:txBody>
          <a:bodyPr vert="horz">
            <a:normAutofit/>
          </a:bodyPr>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14" name="Дата 13"/>
          <p:cNvSpPr>
            <a:spLocks noGrp="1"/>
          </p:cNvSpPr>
          <p:nvPr>
            <p:ph type="dt" sz="half" idx="2"/>
          </p:nvPr>
        </p:nvSpPr>
        <p:spPr>
          <a:xfrm>
            <a:off x="6586536" y="612648"/>
            <a:ext cx="957264" cy="457200"/>
          </a:xfrm>
          <a:prstGeom prst="rect">
            <a:avLst/>
          </a:prstGeom>
        </p:spPr>
        <p:txBody>
          <a:bodyPr vert="horz"/>
          <a:lstStyle>
            <a:lvl1pPr algn="l" eaLnBrk="1" latinLnBrk="0" hangingPunct="1">
              <a:defRPr kumimoji="0" sz="800">
                <a:solidFill>
                  <a:schemeClr val="accent2"/>
                </a:solidFill>
              </a:defRPr>
            </a:lvl1pPr>
          </a:lstStyle>
          <a:p>
            <a:fld id="{913DA294-0F57-4EAE-94C8-07610F173923}" type="datetimeFigureOut">
              <a:rPr lang="ru-RU" smtClean="0"/>
              <a:pPr/>
              <a:t>10.09.2010</a:t>
            </a:fld>
            <a:endParaRPr lang="ru-RU"/>
          </a:p>
        </p:txBody>
      </p:sp>
      <p:sp>
        <p:nvSpPr>
          <p:cNvPr id="3" name="Нижний колонтитул 2"/>
          <p:cNvSpPr>
            <a:spLocks noGrp="1"/>
          </p:cNvSpPr>
          <p:nvPr>
            <p:ph type="ftr" sz="quarter" idx="3"/>
          </p:nvPr>
        </p:nvSpPr>
        <p:spPr>
          <a:xfrm>
            <a:off x="5257800" y="612648"/>
            <a:ext cx="1325880" cy="457200"/>
          </a:xfrm>
          <a:prstGeom prst="rect">
            <a:avLst/>
          </a:prstGeom>
        </p:spPr>
        <p:txBody>
          <a:bodyPr vert="horz"/>
          <a:lstStyle>
            <a:lvl1pPr algn="r" eaLnBrk="1" latinLnBrk="0" hangingPunct="1">
              <a:defRPr kumimoji="0" sz="800">
                <a:solidFill>
                  <a:schemeClr val="accent2"/>
                </a:solidFill>
              </a:defRPr>
            </a:lvl1pPr>
          </a:lstStyle>
          <a:p>
            <a:endParaRPr lang="ru-RU"/>
          </a:p>
        </p:txBody>
      </p:sp>
      <p:sp>
        <p:nvSpPr>
          <p:cNvPr id="23" name="Номер слайда 22"/>
          <p:cNvSpPr>
            <a:spLocks noGrp="1"/>
          </p:cNvSpPr>
          <p:nvPr>
            <p:ph type="sldNum" sz="quarter" idx="4"/>
          </p:nvPr>
        </p:nvSpPr>
        <p:spPr>
          <a:xfrm>
            <a:off x="8174736" y="2272"/>
            <a:ext cx="762000" cy="365760"/>
          </a:xfrm>
          <a:prstGeom prst="rect">
            <a:avLst/>
          </a:prstGeom>
        </p:spPr>
        <p:txBody>
          <a:bodyPr vert="horz" anchor="b"/>
          <a:lstStyle>
            <a:lvl1pPr algn="r" eaLnBrk="1" latinLnBrk="0" hangingPunct="1">
              <a:defRPr kumimoji="0" sz="1800">
                <a:solidFill>
                  <a:srgbClr val="FFFFFF"/>
                </a:solidFill>
              </a:defRPr>
            </a:lvl1pPr>
          </a:lstStyle>
          <a:p>
            <a:fld id="{24EC4319-9067-49FE-986F-547FEB7AA53D}" type="slidenum">
              <a:rPr lang="ru-RU" smtClean="0"/>
              <a:pPr/>
              <a:t>‹#›</a:t>
            </a:fld>
            <a:endParaRPr lang="ru-RU"/>
          </a:p>
        </p:txBody>
      </p:sp>
    </p:spTree>
  </p:cSld>
  <p:clrMap bg1="lt1" tx1="dk1" bg2="lt2" tx2="dk2" accent1="accent1" accent2="accent2" accent3="accent3" accent4="accent4" accent5="accent5" accent6="accent6" hlink="hlink" folHlink="folHlink"/>
  <p:sldLayoutIdLst>
    <p:sldLayoutId id="2147483829" r:id="rId1"/>
    <p:sldLayoutId id="2147483830" r:id="rId2"/>
    <p:sldLayoutId id="2147483831" r:id="rId3"/>
    <p:sldLayoutId id="2147483832" r:id="rId4"/>
    <p:sldLayoutId id="2147483833" r:id="rId5"/>
    <p:sldLayoutId id="2147483834" r:id="rId6"/>
    <p:sldLayoutId id="2147483835" r:id="rId7"/>
    <p:sldLayoutId id="2147483836" r:id="rId8"/>
    <p:sldLayoutId id="2147483837" r:id="rId9"/>
    <p:sldLayoutId id="2147483838" r:id="rId10"/>
    <p:sldLayoutId id="2147483839" r:id="rId11"/>
  </p:sldLayoutIdLst>
  <p:txStyles>
    <p:titleStyle>
      <a:lvl1pPr algn="l" rtl="0" eaLnBrk="1" latinLnBrk="0" hangingPunct="1">
        <a:spcBef>
          <a:spcPct val="0"/>
        </a:spcBef>
        <a:buNone/>
        <a:defRPr kumimoji="0" sz="4000" kern="1200">
          <a:solidFill>
            <a:schemeClr val="tx2"/>
          </a:solidFill>
          <a:latin typeface="+mj-lt"/>
          <a:ea typeface="+mj-ea"/>
          <a:cs typeface="+mj-cs"/>
        </a:defRPr>
      </a:lvl1pPr>
    </p:titleStyle>
    <p:bodyStyle>
      <a:lvl1pPr marL="365760" indent="-256032" algn="l" rtl="0" eaLnBrk="1" latinLnBrk="0" hangingPunct="1">
        <a:spcBef>
          <a:spcPts val="300"/>
        </a:spcBef>
        <a:buClr>
          <a:schemeClr val="accent3"/>
        </a:buClr>
        <a:buFont typeface="Georgia"/>
        <a:buChar char="•"/>
        <a:defRPr kumimoji="0" sz="2800" kern="1200">
          <a:solidFill>
            <a:schemeClr val="tx1"/>
          </a:solidFill>
          <a:latin typeface="+mn-lt"/>
          <a:ea typeface="+mn-ea"/>
          <a:cs typeface="+mn-cs"/>
        </a:defRPr>
      </a:lvl1pPr>
      <a:lvl2pPr marL="658368" indent="-246888" algn="l" rtl="0" eaLnBrk="1" latinLnBrk="0" hangingPunct="1">
        <a:spcBef>
          <a:spcPts val="300"/>
        </a:spcBef>
        <a:buClr>
          <a:schemeClr val="accent2"/>
        </a:buClr>
        <a:buFont typeface="Georgia"/>
        <a:buChar char="▫"/>
        <a:defRPr kumimoji="0" sz="2600" kern="1200">
          <a:solidFill>
            <a:schemeClr val="accent2"/>
          </a:solidFill>
          <a:latin typeface="+mn-lt"/>
          <a:ea typeface="+mn-ea"/>
          <a:cs typeface="+mn-cs"/>
        </a:defRPr>
      </a:lvl2pPr>
      <a:lvl3pPr marL="923544" indent="-219456" algn="l" rtl="0" eaLnBrk="1" latinLnBrk="0" hangingPunct="1">
        <a:spcBef>
          <a:spcPts val="300"/>
        </a:spcBef>
        <a:buClr>
          <a:schemeClr val="accent1"/>
        </a:buClr>
        <a:buFont typeface="Wingdings 2"/>
        <a:buChar char=""/>
        <a:defRPr kumimoji="0" sz="2400" kern="1200">
          <a:solidFill>
            <a:schemeClr val="accent1"/>
          </a:solidFill>
          <a:latin typeface="+mn-lt"/>
          <a:ea typeface="+mn-ea"/>
          <a:cs typeface="+mn-cs"/>
        </a:defRPr>
      </a:lvl3pPr>
      <a:lvl4pPr marL="1179576" indent="-201168" algn="l" rtl="0" eaLnBrk="1" latinLnBrk="0" hangingPunct="1">
        <a:spcBef>
          <a:spcPts val="300"/>
        </a:spcBef>
        <a:buClr>
          <a:schemeClr val="accent1"/>
        </a:buClr>
        <a:buFont typeface="Wingdings 2"/>
        <a:buChar char=""/>
        <a:defRPr kumimoji="0" sz="2200" kern="1200">
          <a:solidFill>
            <a:schemeClr val="accent1"/>
          </a:solidFill>
          <a:latin typeface="+mn-lt"/>
          <a:ea typeface="+mn-ea"/>
          <a:cs typeface="+mn-cs"/>
        </a:defRPr>
      </a:lvl4pPr>
      <a:lvl5pPr marL="1389888" indent="-182880" algn="l" rtl="0" eaLnBrk="1" latinLnBrk="0" hangingPunct="1">
        <a:spcBef>
          <a:spcPts val="300"/>
        </a:spcBef>
        <a:buClr>
          <a:schemeClr val="accent3"/>
        </a:buClr>
        <a:buFont typeface="Georgia"/>
        <a:buChar char="▫"/>
        <a:defRPr kumimoji="0" sz="2000" kern="1200">
          <a:solidFill>
            <a:schemeClr val="accent3"/>
          </a:solidFill>
          <a:latin typeface="+mn-lt"/>
          <a:ea typeface="+mn-ea"/>
          <a:cs typeface="+mn-cs"/>
        </a:defRPr>
      </a:lvl5pPr>
      <a:lvl6pPr marL="1609344" indent="-182880" algn="l" rtl="0" eaLnBrk="1" latinLnBrk="0" hangingPunct="1">
        <a:spcBef>
          <a:spcPts val="300"/>
        </a:spcBef>
        <a:buClr>
          <a:schemeClr val="accent3"/>
        </a:buClr>
        <a:buFont typeface="Georgia"/>
        <a:buChar char="▫"/>
        <a:defRPr kumimoji="0" sz="1800" kern="1200">
          <a:solidFill>
            <a:schemeClr val="accent3"/>
          </a:solidFill>
          <a:latin typeface="+mn-lt"/>
          <a:ea typeface="+mn-ea"/>
          <a:cs typeface="+mn-cs"/>
        </a:defRPr>
      </a:lvl6pPr>
      <a:lvl7pPr marL="1828800" indent="-182880" algn="l" rtl="0" eaLnBrk="1" latinLnBrk="0" hangingPunct="1">
        <a:spcBef>
          <a:spcPts val="300"/>
        </a:spcBef>
        <a:buClr>
          <a:schemeClr val="accent3"/>
        </a:buClr>
        <a:buFont typeface="Georgia"/>
        <a:buChar char="▫"/>
        <a:defRPr kumimoji="0" sz="1600" kern="1200">
          <a:solidFill>
            <a:schemeClr val="accent3"/>
          </a:solidFill>
          <a:latin typeface="+mn-lt"/>
          <a:ea typeface="+mn-ea"/>
          <a:cs typeface="+mn-cs"/>
        </a:defRPr>
      </a:lvl7pPr>
      <a:lvl8pPr marL="2029968" indent="-182880" algn="l" rtl="0" eaLnBrk="1" latinLnBrk="0" hangingPunct="1">
        <a:spcBef>
          <a:spcPts val="300"/>
        </a:spcBef>
        <a:buClr>
          <a:schemeClr val="accent3"/>
        </a:buClr>
        <a:buFont typeface="Georgia"/>
        <a:buChar char="◦"/>
        <a:defRPr kumimoji="0" sz="1500" kern="1200">
          <a:solidFill>
            <a:schemeClr val="accent3"/>
          </a:solidFill>
          <a:latin typeface="+mn-lt"/>
          <a:ea typeface="+mn-ea"/>
          <a:cs typeface="+mn-cs"/>
        </a:defRPr>
      </a:lvl8pPr>
      <a:lvl9pPr marL="2240280" indent="-182880" algn="l" rtl="0" eaLnBrk="1" latinLnBrk="0" hangingPunct="1">
        <a:spcBef>
          <a:spcPts val="300"/>
        </a:spcBef>
        <a:buClr>
          <a:schemeClr val="accent3"/>
        </a:buClr>
        <a:buFont typeface="Georgia"/>
        <a:buChar char="◦"/>
        <a:defRPr kumimoji="0" sz="1400" kern="1200" baseline="0">
          <a:solidFill>
            <a:schemeClr val="accent3"/>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7" name="Скругленный прямоугольник 6"/>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Скругленный прямоугольник 8"/>
          <p:cNvSpPr/>
          <p:nvPr/>
        </p:nvSpPr>
        <p:spPr>
          <a:xfrm>
            <a:off x="418596" y="434162"/>
            <a:ext cx="8306809" cy="5486400"/>
          </a:xfrm>
          <a:prstGeom prst="roundRect">
            <a:avLst>
              <a:gd name="adj" fmla="val 2127"/>
            </a:avLst>
          </a:prstGeom>
          <a:gradFill rotWithShape="1">
            <a:gsLst>
              <a:gs pos="0">
                <a:schemeClr val="bg1">
                  <a:tint val="75000"/>
                  <a:satMod val="150000"/>
                </a:schemeClr>
              </a:gs>
              <a:gs pos="55000">
                <a:schemeClr val="bg1">
                  <a:shade val="75000"/>
                  <a:satMod val="100000"/>
                </a:schemeClr>
              </a:gs>
              <a:gs pos="100000">
                <a:schemeClr val="bg1">
                  <a:shade val="35000"/>
                  <a:satMod val="100000"/>
                </a:schemeClr>
              </a:gs>
            </a:gsLst>
            <a:path path="circle">
              <a:fillToRect l="50000" t="175000" r="50000" b="-75000"/>
            </a:path>
          </a:gra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3" name="Заголовок 12"/>
          <p:cNvSpPr>
            <a:spLocks noGrp="1"/>
          </p:cNvSpPr>
          <p:nvPr>
            <p:ph type="title"/>
          </p:nvPr>
        </p:nvSpPr>
        <p:spPr>
          <a:xfrm>
            <a:off x="502920" y="4985590"/>
            <a:ext cx="8183880" cy="1051560"/>
          </a:xfrm>
          <a:prstGeom prst="rect">
            <a:avLst/>
          </a:prstGeom>
        </p:spPr>
        <p:txBody>
          <a:bodyPr vert="horz" anchor="b">
            <a:normAutofit/>
          </a:bodyPr>
          <a:lstStyle>
            <a:extLst/>
          </a:lstStyle>
          <a:p>
            <a:r>
              <a:rPr kumimoji="0" lang="ru-RU" smtClean="0"/>
              <a:t>Образец заголовка</a:t>
            </a:r>
            <a:endParaRPr kumimoji="0" lang="en-US"/>
          </a:p>
        </p:txBody>
      </p:sp>
      <p:sp>
        <p:nvSpPr>
          <p:cNvPr id="4" name="Текст 3"/>
          <p:cNvSpPr>
            <a:spLocks noGrp="1"/>
          </p:cNvSpPr>
          <p:nvPr>
            <p:ph type="body" idx="1"/>
          </p:nvPr>
        </p:nvSpPr>
        <p:spPr>
          <a:xfrm>
            <a:off x="502920" y="530352"/>
            <a:ext cx="8183880" cy="4187952"/>
          </a:xfrm>
          <a:prstGeom prst="rect">
            <a:avLst/>
          </a:prstGeom>
        </p:spPr>
        <p:txBody>
          <a:bodyPr vert="horz" lIns="182880" tIns="91440">
            <a:normAutofit/>
          </a:bodyPr>
          <a:lstStyle>
            <a:extLst/>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25" name="Дата 24"/>
          <p:cNvSpPr>
            <a:spLocks noGrp="1"/>
          </p:cNvSpPr>
          <p:nvPr>
            <p:ph type="dt" sz="half" idx="2"/>
          </p:nvPr>
        </p:nvSpPr>
        <p:spPr>
          <a:xfrm>
            <a:off x="3776328" y="6111875"/>
            <a:ext cx="2286000" cy="365125"/>
          </a:xfrm>
          <a:prstGeom prst="rect">
            <a:avLst/>
          </a:prstGeom>
        </p:spPr>
        <p:txBody>
          <a:bodyPr vert="horz" anchor="b"/>
          <a:lstStyle>
            <a:lvl1pPr algn="r" eaLnBrk="1" latinLnBrk="0" hangingPunct="1">
              <a:defRPr kumimoji="0" sz="1000">
                <a:solidFill>
                  <a:schemeClr val="bg2">
                    <a:shade val="50000"/>
                  </a:schemeClr>
                </a:solidFill>
              </a:defRPr>
            </a:lvl1pPr>
            <a:extLst/>
          </a:lstStyle>
          <a:p>
            <a:fld id="{913DA294-0F57-4EAE-94C8-07610F173923}" type="datetimeFigureOut">
              <a:rPr lang="ru-RU" smtClean="0"/>
              <a:pPr/>
              <a:t>10.09.2010</a:t>
            </a:fld>
            <a:endParaRPr lang="ru-RU"/>
          </a:p>
        </p:txBody>
      </p:sp>
      <p:sp>
        <p:nvSpPr>
          <p:cNvPr id="18" name="Нижний колонтитул 17"/>
          <p:cNvSpPr>
            <a:spLocks noGrp="1"/>
          </p:cNvSpPr>
          <p:nvPr>
            <p:ph type="ftr" sz="quarter" idx="3"/>
          </p:nvPr>
        </p:nvSpPr>
        <p:spPr>
          <a:xfrm>
            <a:off x="6062328" y="6111875"/>
            <a:ext cx="2286000" cy="365125"/>
          </a:xfrm>
          <a:prstGeom prst="rect">
            <a:avLst/>
          </a:prstGeom>
        </p:spPr>
        <p:txBody>
          <a:bodyPr vert="horz" anchor="b"/>
          <a:lstStyle>
            <a:lvl1pPr algn="l" eaLnBrk="1" latinLnBrk="0" hangingPunct="1">
              <a:defRPr kumimoji="0" sz="1000">
                <a:solidFill>
                  <a:schemeClr val="bg2">
                    <a:shade val="50000"/>
                  </a:schemeClr>
                </a:solidFill>
              </a:defRPr>
            </a:lvl1pPr>
            <a:extLst/>
          </a:lstStyle>
          <a:p>
            <a:endParaRPr lang="ru-RU"/>
          </a:p>
        </p:txBody>
      </p:sp>
      <p:sp>
        <p:nvSpPr>
          <p:cNvPr id="5" name="Номер слайда 4"/>
          <p:cNvSpPr>
            <a:spLocks noGrp="1"/>
          </p:cNvSpPr>
          <p:nvPr>
            <p:ph type="sldNum" sz="quarter" idx="4"/>
          </p:nvPr>
        </p:nvSpPr>
        <p:spPr>
          <a:xfrm>
            <a:off x="8348328" y="6111875"/>
            <a:ext cx="457200" cy="365125"/>
          </a:xfrm>
          <a:prstGeom prst="rect">
            <a:avLst/>
          </a:prstGeom>
        </p:spPr>
        <p:txBody>
          <a:bodyPr vert="horz" anchor="b"/>
          <a:lstStyle>
            <a:lvl1pPr algn="r" eaLnBrk="1" latinLnBrk="0" hangingPunct="1">
              <a:defRPr kumimoji="0" sz="1000">
                <a:solidFill>
                  <a:schemeClr val="bg2">
                    <a:shade val="50000"/>
                  </a:schemeClr>
                </a:solidFill>
              </a:defRPr>
            </a:lvl1pPr>
            <a:extLst/>
          </a:lstStyle>
          <a:p>
            <a:fld id="{24EC4319-9067-49FE-986F-547FEB7AA53D}" type="slidenum">
              <a:rPr lang="ru-RU" smtClean="0"/>
              <a:pPr/>
              <a:t>‹#›</a:t>
            </a:fld>
            <a:endParaRPr lang="ru-RU"/>
          </a:p>
        </p:txBody>
      </p:sp>
    </p:spTree>
  </p:cSld>
  <p:clrMap bg1="lt1" tx1="dk1" bg2="lt2" tx2="dk2" accent1="accent1" accent2="accent2" accent3="accent3" accent4="accent4" accent5="accent5" accent6="accent6" hlink="hlink" folHlink="folHlink"/>
  <p:sldLayoutIdLst>
    <p:sldLayoutId id="2147484057" r:id="rId1"/>
    <p:sldLayoutId id="2147484058" r:id="rId2"/>
    <p:sldLayoutId id="2147484059" r:id="rId3"/>
    <p:sldLayoutId id="2147484060" r:id="rId4"/>
    <p:sldLayoutId id="2147484061" r:id="rId5"/>
    <p:sldLayoutId id="2147484062" r:id="rId6"/>
    <p:sldLayoutId id="2147484063" r:id="rId7"/>
    <p:sldLayoutId id="2147484064" r:id="rId8"/>
    <p:sldLayoutId id="2147484065" r:id="rId9"/>
    <p:sldLayoutId id="2147484066" r:id="rId10"/>
    <p:sldLayoutId id="2147484067" r:id="rId11"/>
  </p:sldLayoutIdLst>
  <p:txStyles>
    <p:titleStyle>
      <a:lvl1pPr algn="l" rtl="0" eaLnBrk="1" latinLnBrk="0" hangingPunct="1">
        <a:spcBef>
          <a:spcPct val="0"/>
        </a:spcBef>
        <a:buNone/>
        <a:defRPr kumimoji="0" sz="3600" b="1" kern="1200">
          <a:solidFill>
            <a:schemeClr val="accent1">
              <a:tint val="88000"/>
              <a:satMod val="150000"/>
            </a:schemeClr>
          </a:solidFill>
          <a:effectLst>
            <a:outerShdw blurRad="53975" dist="22860" dir="5400000" algn="tl" rotWithShape="0">
              <a:srgbClr val="000000">
                <a:alpha val="55000"/>
              </a:srgbClr>
            </a:outerShdw>
          </a:effectLst>
          <a:latin typeface="+mj-lt"/>
          <a:ea typeface="+mj-ea"/>
          <a:cs typeface="+mj-cs"/>
        </a:defRPr>
      </a:lvl1pPr>
      <a:extLst/>
    </p:titleStyle>
    <p:bodyStyle>
      <a:lvl1pPr marL="265176" indent="-265176" algn="l" rtl="0" eaLnBrk="1" latinLnBrk="0" hangingPunct="1">
        <a:spcBef>
          <a:spcPts val="250"/>
        </a:spcBef>
        <a:buClr>
          <a:schemeClr val="accent1"/>
        </a:buClr>
        <a:buSzPct val="80000"/>
        <a:buFont typeface="Wingdings 2"/>
        <a:buChar char=""/>
        <a:defRPr kumimoji="0" sz="2800" kern="1200">
          <a:solidFill>
            <a:schemeClr val="tx1"/>
          </a:solidFill>
          <a:effectLst/>
          <a:latin typeface="+mn-lt"/>
          <a:ea typeface="+mn-ea"/>
          <a:cs typeface="+mn-cs"/>
        </a:defRPr>
      </a:lvl1pPr>
      <a:lvl2pPr marL="548640" indent="-201168" algn="l" rtl="0" eaLnBrk="1" latinLnBrk="0" hangingPunct="1">
        <a:spcBef>
          <a:spcPts val="250"/>
        </a:spcBef>
        <a:buClr>
          <a:schemeClr val="accent1"/>
        </a:buClr>
        <a:buSzPct val="100000"/>
        <a:buFont typeface="Verdana"/>
        <a:buChar char="◦"/>
        <a:defRPr kumimoji="0" sz="2400" kern="1200">
          <a:solidFill>
            <a:schemeClr val="tx1"/>
          </a:solidFill>
          <a:latin typeface="+mn-lt"/>
          <a:ea typeface="+mn-ea"/>
          <a:cs typeface="+mn-cs"/>
        </a:defRPr>
      </a:lvl2pPr>
      <a:lvl3pPr marL="786384" indent="-182880" algn="l" rtl="0" eaLnBrk="1" latinLnBrk="0" hangingPunct="1">
        <a:spcBef>
          <a:spcPts val="250"/>
        </a:spcBef>
        <a:buClr>
          <a:schemeClr val="accent2">
            <a:tint val="85000"/>
            <a:satMod val="285000"/>
          </a:schemeClr>
        </a:buClr>
        <a:buSzPct val="100000"/>
        <a:buFont typeface="Wingdings 2"/>
        <a:buChar char=""/>
        <a:defRPr kumimoji="0" sz="2200" kern="1200">
          <a:solidFill>
            <a:schemeClr val="tx1"/>
          </a:solidFill>
          <a:latin typeface="+mn-lt"/>
          <a:ea typeface="+mn-ea"/>
          <a:cs typeface="+mn-cs"/>
        </a:defRPr>
      </a:lvl3pPr>
      <a:lvl4pPr marL="1024128" indent="-182880" algn="l" rtl="0" eaLnBrk="1" latinLnBrk="0" hangingPunct="1">
        <a:spcBef>
          <a:spcPts val="230"/>
        </a:spcBef>
        <a:buClr>
          <a:schemeClr val="accent2">
            <a:tint val="85000"/>
            <a:satMod val="285000"/>
          </a:schemeClr>
        </a:buClr>
        <a:buSzPct val="112000"/>
        <a:buFont typeface="Verdana"/>
        <a:buChar char="◦"/>
        <a:defRPr kumimoji="0" sz="1900" kern="1200">
          <a:solidFill>
            <a:schemeClr val="tx1"/>
          </a:solidFill>
          <a:latin typeface="+mn-lt"/>
          <a:ea typeface="+mn-ea"/>
          <a:cs typeface="+mn-cs"/>
        </a:defRPr>
      </a:lvl4pPr>
      <a:lvl5pPr marL="1280160" indent="-182880" algn="l" rtl="0" eaLnBrk="1" latinLnBrk="0" hangingPunct="1">
        <a:spcBef>
          <a:spcPts val="250"/>
        </a:spcBef>
        <a:buClr>
          <a:schemeClr val="accent3">
            <a:tint val="85000"/>
            <a:satMod val="275000"/>
          </a:schemeClr>
        </a:buClr>
        <a:buSzPct val="100000"/>
        <a:buFont typeface="Wingdings 2"/>
        <a:buChar char=""/>
        <a:defRPr kumimoji="0" sz="1800" kern="1200">
          <a:solidFill>
            <a:schemeClr val="tx1"/>
          </a:solidFill>
          <a:latin typeface="+mn-lt"/>
          <a:ea typeface="+mn-ea"/>
          <a:cs typeface="+mn-cs"/>
        </a:defRPr>
      </a:lvl5pPr>
      <a:lvl6pPr marL="1490472" indent="-182880" algn="l" rtl="0" eaLnBrk="1" latinLnBrk="0" hangingPunct="1">
        <a:spcBef>
          <a:spcPts val="250"/>
        </a:spcBef>
        <a:buClr>
          <a:schemeClr val="accent3">
            <a:tint val="85000"/>
            <a:satMod val="275000"/>
          </a:schemeClr>
        </a:buClr>
        <a:buSzPct val="100000"/>
        <a:buFont typeface="Verdana"/>
        <a:buChar char="◦"/>
        <a:defRPr kumimoji="0" sz="1700" kern="1200" baseline="0">
          <a:solidFill>
            <a:schemeClr val="tx1"/>
          </a:solidFill>
          <a:latin typeface="+mn-lt"/>
          <a:ea typeface="+mn-ea"/>
          <a:cs typeface="+mn-cs"/>
        </a:defRPr>
      </a:lvl6pPr>
      <a:lvl7pPr marL="1700784" indent="-182880" algn="l" rtl="0" eaLnBrk="1" latinLnBrk="0" hangingPunct="1">
        <a:spcBef>
          <a:spcPts val="255"/>
        </a:spcBef>
        <a:buClr>
          <a:schemeClr val="accent3">
            <a:tint val="85000"/>
            <a:satMod val="275000"/>
          </a:schemeClr>
        </a:buClr>
        <a:buSzPct val="100000"/>
        <a:buFont typeface="Wingdings 2"/>
        <a:buChar char=""/>
        <a:defRPr kumimoji="0" sz="1500" kern="1200">
          <a:solidFill>
            <a:schemeClr val="tx1"/>
          </a:solidFill>
          <a:latin typeface="+mn-lt"/>
          <a:ea typeface="+mn-ea"/>
          <a:cs typeface="+mn-cs"/>
        </a:defRPr>
      </a:lvl7pPr>
      <a:lvl8pPr marL="1920240" indent="-182880" algn="l" rtl="0" eaLnBrk="1" latinLnBrk="0" hangingPunct="1">
        <a:spcBef>
          <a:spcPts val="257"/>
        </a:spcBef>
        <a:buClr>
          <a:schemeClr val="accent3">
            <a:tint val="85000"/>
            <a:satMod val="275000"/>
          </a:schemeClr>
        </a:buClr>
        <a:buSzPct val="100000"/>
        <a:buFont typeface="Verdana"/>
        <a:buChar char="◦"/>
        <a:defRPr kumimoji="0" sz="1500" kern="1200" baseline="0">
          <a:solidFill>
            <a:schemeClr val="tx1"/>
          </a:solidFill>
          <a:latin typeface="+mn-lt"/>
          <a:ea typeface="+mn-ea"/>
          <a:cs typeface="+mn-cs"/>
        </a:defRPr>
      </a:lvl8pPr>
      <a:lvl9pPr marL="2148840" indent="-182880" algn="l" rtl="0" eaLnBrk="1" latinLnBrk="0" hangingPunct="1">
        <a:spcBef>
          <a:spcPts val="255"/>
        </a:spcBef>
        <a:buClr>
          <a:schemeClr val="accent3">
            <a:tint val="85000"/>
            <a:satMod val="275000"/>
          </a:schemeClr>
        </a:buClr>
        <a:buSzPct val="100000"/>
        <a:buFont typeface="Wingdings 2"/>
        <a:buChar char=""/>
        <a:defRPr kumimoji="0" sz="15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9" name="Прямоугольник 8"/>
          <p:cNvSpPr/>
          <p:nvPr/>
        </p:nvSpPr>
        <p:spPr>
          <a:xfrm flipH="1">
            <a:off x="8153400" y="0"/>
            <a:ext cx="990600" cy="6858000"/>
          </a:xfrm>
          <a:prstGeom prst="rect">
            <a:avLst/>
          </a:prstGeom>
          <a:blipFill>
            <a:blip r:embed="rId13">
              <a:alphaModFix amt="43000"/>
            </a:blip>
            <a:tile tx="0" ty="0" sx="50000" sy="50000" flip="none" algn="tl"/>
          </a:blipFill>
          <a:ln w="0" cap="flat" cmpd="sng" algn="ctr">
            <a:noFill/>
            <a:prstDash val="solid"/>
          </a:ln>
          <a:effectLst>
            <a:fillOverlay blend="mult">
              <a:gradFill rotWithShape="1">
                <a:gsLst>
                  <a:gs pos="0">
                    <a:schemeClr val="tx2">
                      <a:tint val="62000"/>
                      <a:satMod val="420000"/>
                    </a:schemeClr>
                  </a:gs>
                  <a:gs pos="100000">
                    <a:schemeClr val="tx2">
                      <a:shade val="20000"/>
                      <a:satMod val="170000"/>
                    </a:schemeClr>
                  </a:gs>
                </a:gsLst>
                <a:path path="circle">
                  <a:fillToRect l="50000" t="110000" r="50000" b="-10000"/>
                </a:path>
                <a:tileRect/>
              </a:gradFill>
            </a:fillOverlay>
            <a:innerShdw blurRad="63500" dist="44450" dir="10800000">
              <a:srgbClr val="000000">
                <a:alpha val="45000"/>
              </a:srgbClr>
            </a:inn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3" name="Заголовок 2"/>
          <p:cNvSpPr>
            <a:spLocks noGrp="1"/>
          </p:cNvSpPr>
          <p:nvPr>
            <p:ph type="title"/>
          </p:nvPr>
        </p:nvSpPr>
        <p:spPr>
          <a:xfrm>
            <a:off x="457200" y="320040"/>
            <a:ext cx="7239000" cy="1143000"/>
          </a:xfrm>
          <a:prstGeom prst="rect">
            <a:avLst/>
          </a:prstGeom>
        </p:spPr>
        <p:txBody>
          <a:bodyPr vert="horz" lIns="45720" tIns="0" rIns="45720" bIns="0" anchor="b" anchorCtr="0">
            <a:normAutofit/>
          </a:bodyPr>
          <a:lstStyle>
            <a:extLst/>
          </a:lstStyle>
          <a:p>
            <a:r>
              <a:rPr kumimoji="0" lang="ru-RU" smtClean="0"/>
              <a:t>Образец заголовка</a:t>
            </a:r>
            <a:endParaRPr kumimoji="0" lang="en-US"/>
          </a:p>
        </p:txBody>
      </p:sp>
      <p:sp>
        <p:nvSpPr>
          <p:cNvPr id="31" name="Текст 30"/>
          <p:cNvSpPr>
            <a:spLocks noGrp="1"/>
          </p:cNvSpPr>
          <p:nvPr>
            <p:ph type="body" idx="1"/>
          </p:nvPr>
        </p:nvSpPr>
        <p:spPr>
          <a:xfrm>
            <a:off x="457200" y="1609416"/>
            <a:ext cx="7239000" cy="4846320"/>
          </a:xfrm>
          <a:prstGeom prst="rect">
            <a:avLst/>
          </a:prstGeom>
        </p:spPr>
        <p:txBody>
          <a:bodyPr vert="horz">
            <a:normAutofit/>
          </a:bodyPr>
          <a:lstStyle>
            <a:extLst/>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27" name="Дата 26"/>
          <p:cNvSpPr>
            <a:spLocks noGrp="1"/>
          </p:cNvSpPr>
          <p:nvPr>
            <p:ph type="dt" sz="half" idx="2"/>
          </p:nvPr>
        </p:nvSpPr>
        <p:spPr>
          <a:xfrm>
            <a:off x="4245936" y="6557946"/>
            <a:ext cx="2002464" cy="226902"/>
          </a:xfrm>
          <a:prstGeom prst="rect">
            <a:avLst/>
          </a:prstGeom>
        </p:spPr>
        <p:txBody>
          <a:bodyPr vert="horz" tIns="0" bIns="0" anchor="b"/>
          <a:lstStyle>
            <a:lvl1pPr algn="l" eaLnBrk="1" latinLnBrk="0" hangingPunct="1">
              <a:defRPr kumimoji="0" sz="1000">
                <a:solidFill>
                  <a:schemeClr val="tx2"/>
                </a:solidFill>
              </a:defRPr>
            </a:lvl1pPr>
            <a:extLst/>
          </a:lstStyle>
          <a:p>
            <a:fld id="{913DA294-0F57-4EAE-94C8-07610F173923}" type="datetimeFigureOut">
              <a:rPr lang="ru-RU" smtClean="0"/>
              <a:pPr/>
              <a:t>10.09.2010</a:t>
            </a:fld>
            <a:endParaRPr lang="ru-RU"/>
          </a:p>
        </p:txBody>
      </p:sp>
      <p:sp>
        <p:nvSpPr>
          <p:cNvPr id="4" name="Нижний колонтитул 3"/>
          <p:cNvSpPr>
            <a:spLocks noGrp="1"/>
          </p:cNvSpPr>
          <p:nvPr>
            <p:ph type="ftr" sz="quarter" idx="3"/>
          </p:nvPr>
        </p:nvSpPr>
        <p:spPr>
          <a:xfrm>
            <a:off x="457200" y="6557946"/>
            <a:ext cx="3657600" cy="228600"/>
          </a:xfrm>
          <a:prstGeom prst="rect">
            <a:avLst/>
          </a:prstGeom>
        </p:spPr>
        <p:txBody>
          <a:bodyPr vert="horz" tIns="0" bIns="0" anchor="b"/>
          <a:lstStyle>
            <a:lvl1pPr algn="r" eaLnBrk="1" latinLnBrk="0" hangingPunct="1">
              <a:defRPr kumimoji="0" sz="1000">
                <a:solidFill>
                  <a:schemeClr val="tx2"/>
                </a:solidFill>
              </a:defRPr>
            </a:lvl1pPr>
            <a:extLst/>
          </a:lstStyle>
          <a:p>
            <a:endParaRPr lang="ru-RU"/>
          </a:p>
        </p:txBody>
      </p:sp>
      <p:sp>
        <p:nvSpPr>
          <p:cNvPr id="16" name="Номер слайда 15"/>
          <p:cNvSpPr>
            <a:spLocks noGrp="1"/>
          </p:cNvSpPr>
          <p:nvPr>
            <p:ph type="sldNum" sz="quarter" idx="4"/>
          </p:nvPr>
        </p:nvSpPr>
        <p:spPr>
          <a:xfrm>
            <a:off x="6251448" y="6556248"/>
            <a:ext cx="588336" cy="228600"/>
          </a:xfrm>
          <a:prstGeom prst="rect">
            <a:avLst/>
          </a:prstGeom>
        </p:spPr>
        <p:txBody>
          <a:bodyPr vert="horz" lIns="0" tIns="0" rIns="0" bIns="0" anchor="b"/>
          <a:lstStyle>
            <a:lvl1pPr algn="r" eaLnBrk="1" latinLnBrk="0" hangingPunct="1">
              <a:defRPr kumimoji="0" sz="1100">
                <a:solidFill>
                  <a:schemeClr val="tx2"/>
                </a:solidFill>
              </a:defRPr>
            </a:lvl1pPr>
            <a:extLst/>
          </a:lstStyle>
          <a:p>
            <a:fld id="{24EC4319-9067-49FE-986F-547FEB7AA53D}" type="slidenum">
              <a:rPr lang="ru-RU" smtClean="0"/>
              <a:pPr/>
              <a:t>‹#›</a:t>
            </a:fld>
            <a:endParaRPr lang="ru-RU"/>
          </a:p>
        </p:txBody>
      </p:sp>
    </p:spTree>
  </p:cSld>
  <p:clrMap bg1="dk1" tx1="lt1" bg2="dk2" tx2="lt2" accent1="accent1" accent2="accent2" accent3="accent3" accent4="accent4" accent5="accent5" accent6="accent6" hlink="hlink" folHlink="folHlink"/>
  <p:sldLayoutIdLst>
    <p:sldLayoutId id="2147483877" r:id="rId1"/>
    <p:sldLayoutId id="2147483878" r:id="rId2"/>
    <p:sldLayoutId id="2147483879" r:id="rId3"/>
    <p:sldLayoutId id="2147483880" r:id="rId4"/>
    <p:sldLayoutId id="2147483881" r:id="rId5"/>
    <p:sldLayoutId id="2147483882" r:id="rId6"/>
    <p:sldLayoutId id="2147483883" r:id="rId7"/>
    <p:sldLayoutId id="2147483884" r:id="rId8"/>
    <p:sldLayoutId id="2147483885" r:id="rId9"/>
    <p:sldLayoutId id="2147483886" r:id="rId10"/>
    <p:sldLayoutId id="2147483887" r:id="rId11"/>
  </p:sldLayoutIdLst>
  <p:txStyles>
    <p:titleStyle>
      <a:lvl1pPr algn="l" rtl="0" eaLnBrk="1" latinLnBrk="0" hangingPunct="1">
        <a:spcBef>
          <a:spcPct val="0"/>
        </a:spcBef>
        <a:buNone/>
        <a:defRPr kumimoji="0" sz="3800" b="1" kern="1200" cap="all" baseline="0">
          <a:ln w="500">
            <a:solidFill>
              <a:schemeClr val="tx2">
                <a:shade val="20000"/>
                <a:satMod val="120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effectLst/>
          <a:latin typeface="+mj-lt"/>
          <a:ea typeface="+mj-ea"/>
          <a:cs typeface="+mj-cs"/>
        </a:defRPr>
      </a:lvl1pPr>
      <a:extLst/>
    </p:titleStyle>
    <p:bodyStyle>
      <a:lvl1pPr marL="274320" indent="-274320" algn="l" rtl="0" eaLnBrk="1" latinLnBrk="0" hangingPunct="1">
        <a:spcBef>
          <a:spcPts val="600"/>
        </a:spcBef>
        <a:buClr>
          <a:schemeClr val="tx2"/>
        </a:buClr>
        <a:buSzPct val="73000"/>
        <a:buFont typeface="Wingdings 2"/>
        <a:buChar char=""/>
        <a:defRPr kumimoji="0" sz="2600" kern="1200" baseline="0">
          <a:solidFill>
            <a:schemeClr val="tx1"/>
          </a:solidFill>
          <a:latin typeface="+mn-lt"/>
          <a:ea typeface="+mn-ea"/>
          <a:cs typeface="+mn-cs"/>
        </a:defRPr>
      </a:lvl1pPr>
      <a:lvl2pPr marL="521208" indent="-228600" algn="l" rtl="0" eaLnBrk="1" latinLnBrk="0" hangingPunct="1">
        <a:spcBef>
          <a:spcPts val="500"/>
        </a:spcBef>
        <a:buClr>
          <a:schemeClr val="accent4"/>
        </a:buClr>
        <a:buSzPct val="80000"/>
        <a:buFont typeface="Wingdings 2"/>
        <a:buChar char=""/>
        <a:defRPr kumimoji="0" sz="2300" kern="1200">
          <a:solidFill>
            <a:schemeClr val="tx1">
              <a:tint val="85000"/>
            </a:schemeClr>
          </a:solidFill>
          <a:latin typeface="+mn-lt"/>
          <a:ea typeface="+mn-ea"/>
          <a:cs typeface="+mn-cs"/>
        </a:defRPr>
      </a:lvl2pPr>
      <a:lvl3pPr marL="758952" indent="-228600" algn="l" rtl="0" eaLnBrk="1" latinLnBrk="0" hangingPunct="1">
        <a:spcBef>
          <a:spcPts val="400"/>
        </a:spcBef>
        <a:buClr>
          <a:schemeClr val="accent4"/>
        </a:buClr>
        <a:buSzPct val="60000"/>
        <a:buFont typeface="Wingdings"/>
        <a:buChar char=""/>
        <a:defRPr kumimoji="0" sz="2000" kern="1200">
          <a:solidFill>
            <a:schemeClr val="tx1"/>
          </a:solidFill>
          <a:latin typeface="+mn-lt"/>
          <a:ea typeface="+mn-ea"/>
          <a:cs typeface="+mn-cs"/>
        </a:defRPr>
      </a:lvl3pPr>
      <a:lvl4pPr marL="1005840" indent="-228600" algn="l" rtl="0" eaLnBrk="1" latinLnBrk="0" hangingPunct="1">
        <a:spcBef>
          <a:spcPct val="20000"/>
        </a:spcBef>
        <a:buClr>
          <a:schemeClr val="accent4"/>
        </a:buClr>
        <a:buSzPct val="80000"/>
        <a:buFont typeface="Wingdings 2"/>
        <a:buChar char=""/>
        <a:defRPr kumimoji="0" sz="2000" kern="1200">
          <a:solidFill>
            <a:schemeClr val="tx1">
              <a:tint val="85000"/>
            </a:schemeClr>
          </a:solidFill>
          <a:latin typeface="+mn-lt"/>
          <a:ea typeface="+mn-ea"/>
          <a:cs typeface="+mn-cs"/>
        </a:defRPr>
      </a:lvl4pPr>
      <a:lvl5pPr marL="1280160" indent="-228600" algn="l" rtl="0" eaLnBrk="1" latinLnBrk="0" hangingPunct="1">
        <a:spcBef>
          <a:spcPts val="400"/>
        </a:spcBef>
        <a:buClr>
          <a:schemeClr val="accent4"/>
        </a:buClr>
        <a:buSzPct val="70000"/>
        <a:buFont typeface="Wingdings"/>
        <a:buChar char=""/>
        <a:defRPr kumimoji="0" sz="1800" kern="1200">
          <a:solidFill>
            <a:schemeClr val="tx1"/>
          </a:solidFill>
          <a:latin typeface="+mn-lt"/>
          <a:ea typeface="+mn-ea"/>
          <a:cs typeface="+mn-cs"/>
        </a:defRPr>
      </a:lvl5pPr>
      <a:lvl6pPr marL="1472184" indent="-182880" algn="l" rtl="0" eaLnBrk="1" latinLnBrk="0" hangingPunct="1">
        <a:spcBef>
          <a:spcPts val="400"/>
        </a:spcBef>
        <a:buClr>
          <a:schemeClr val="accent4"/>
        </a:buClr>
        <a:buSzPct val="80000"/>
        <a:buFont typeface="Wingdings 2"/>
        <a:buChar char=""/>
        <a:defRPr kumimoji="0" sz="1800" kern="1200">
          <a:solidFill>
            <a:schemeClr val="tx1">
              <a:tint val="85000"/>
            </a:schemeClr>
          </a:solidFill>
          <a:latin typeface="+mn-lt"/>
          <a:ea typeface="+mn-ea"/>
          <a:cs typeface="+mn-cs"/>
        </a:defRPr>
      </a:lvl6pPr>
      <a:lvl7pPr marL="1673352" indent="-182880" algn="l" rtl="0" eaLnBrk="1" latinLnBrk="0" hangingPunct="1">
        <a:spcBef>
          <a:spcPct val="20000"/>
        </a:spcBef>
        <a:buClr>
          <a:schemeClr val="accent4"/>
        </a:buClr>
        <a:buSzPct val="80000"/>
        <a:buFont typeface="Wingdings 2"/>
        <a:buChar char=""/>
        <a:defRPr kumimoji="0" sz="1600" kern="1200" baseline="0">
          <a:solidFill>
            <a:schemeClr val="tx1"/>
          </a:solidFill>
          <a:latin typeface="+mn-lt"/>
          <a:ea typeface="+mn-ea"/>
          <a:cs typeface="+mn-cs"/>
        </a:defRPr>
      </a:lvl7pPr>
      <a:lvl8pPr marL="1847088" indent="-182880" algn="l" rtl="0" eaLnBrk="1" latinLnBrk="0" hangingPunct="1">
        <a:spcBef>
          <a:spcPts val="300"/>
        </a:spcBef>
        <a:buClr>
          <a:schemeClr val="accent4"/>
        </a:buClr>
        <a:buSzPct val="100000"/>
        <a:buChar char="•"/>
        <a:defRPr kumimoji="0" sz="1600" kern="1200" baseline="0">
          <a:solidFill>
            <a:schemeClr val="tx1">
              <a:tint val="85000"/>
            </a:schemeClr>
          </a:solidFill>
          <a:latin typeface="+mn-lt"/>
          <a:ea typeface="+mn-ea"/>
          <a:cs typeface="+mn-cs"/>
        </a:defRPr>
      </a:lvl8pPr>
      <a:lvl9pPr marL="2057400" indent="-182880" algn="l" rtl="0" eaLnBrk="1" latinLnBrk="0" hangingPunct="1">
        <a:spcBef>
          <a:spcPct val="20000"/>
        </a:spcBef>
        <a:buClr>
          <a:schemeClr val="accent4"/>
        </a:buClr>
        <a:buSzPct val="100000"/>
        <a:buFont typeface="Wingdings"/>
        <a:buChar char="§"/>
        <a:defRPr kumimoji="0" sz="14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11" name="Прямоугольный треугольник 10"/>
          <p:cNvSpPr/>
          <p:nvPr/>
        </p:nvSpPr>
        <p:spPr>
          <a:xfrm>
            <a:off x="7034" y="14068"/>
            <a:ext cx="9129932" cy="6836899"/>
          </a:xfrm>
          <a:prstGeom prst="rtTriangle">
            <a:avLst/>
          </a:prstGeom>
          <a:gradFill flip="none" rotWithShape="1">
            <a:gsLst>
              <a:gs pos="0">
                <a:schemeClr val="tx2">
                  <a:alpha val="10000"/>
                </a:schemeClr>
              </a:gs>
              <a:gs pos="70000">
                <a:schemeClr val="tx2">
                  <a:alpha val="8000"/>
                </a:schemeClr>
              </a:gs>
              <a:gs pos="100000">
                <a:schemeClr val="tx2">
                  <a:alpha val="1000"/>
                </a:schemeClr>
              </a:gs>
            </a:gsLst>
            <a:lin ang="80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cxnSp>
        <p:nvCxnSpPr>
          <p:cNvPr id="8" name="Прямая соединительная линия 7"/>
          <p:cNvCxnSpPr/>
          <p:nvPr/>
        </p:nvCxnSpPr>
        <p:spPr>
          <a:xfrm>
            <a:off x="0" y="7034"/>
            <a:ext cx="9136966" cy="6843933"/>
          </a:xfrm>
          <a:prstGeom prst="line">
            <a:avLst/>
          </a:prstGeom>
          <a:noFill/>
          <a:ln w="5000" cap="rnd" cmpd="sng" algn="ctr">
            <a:solidFill>
              <a:schemeClr val="bg2">
                <a:tint val="55000"/>
                <a:satMod val="200000"/>
                <a:alpha val="35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9" name="Прямая соединительная линия 8"/>
          <p:cNvCxnSpPr/>
          <p:nvPr/>
        </p:nvCxnSpPr>
        <p:spPr>
          <a:xfrm rot="10800000" flipV="1">
            <a:off x="6468794" y="4948410"/>
            <a:ext cx="2672861" cy="1900210"/>
          </a:xfrm>
          <a:prstGeom prst="line">
            <a:avLst/>
          </a:prstGeom>
          <a:noFill/>
          <a:ln w="6000" cap="rnd" cmpd="sng" algn="ctr">
            <a:solidFill>
              <a:schemeClr val="bg2">
                <a:tint val="50000"/>
                <a:satMod val="200000"/>
                <a:alpha val="45000"/>
              </a:schemeClr>
            </a:solidFill>
            <a:prstDash val="solid"/>
          </a:ln>
          <a:effectLst/>
        </p:spPr>
        <p:style>
          <a:lnRef idx="2">
            <a:schemeClr val="accent1"/>
          </a:lnRef>
          <a:fillRef idx="0">
            <a:schemeClr val="accent1"/>
          </a:fillRef>
          <a:effectRef idx="1">
            <a:schemeClr val="accent1"/>
          </a:effectRef>
          <a:fontRef idx="minor">
            <a:schemeClr val="tx1"/>
          </a:fontRef>
        </p:style>
      </p:cxnSp>
      <p:sp>
        <p:nvSpPr>
          <p:cNvPr id="22" name="Заголовок 21"/>
          <p:cNvSpPr>
            <a:spLocks noGrp="1"/>
          </p:cNvSpPr>
          <p:nvPr>
            <p:ph type="title"/>
          </p:nvPr>
        </p:nvSpPr>
        <p:spPr>
          <a:xfrm>
            <a:off x="457200" y="267494"/>
            <a:ext cx="8229600" cy="1399032"/>
          </a:xfrm>
          <a:prstGeom prst="rect">
            <a:avLst/>
          </a:prstGeom>
        </p:spPr>
        <p:txBody>
          <a:bodyPr vert="horz" anchor="ctr">
            <a:normAutofit/>
          </a:bodyPr>
          <a:lstStyle/>
          <a:p>
            <a:r>
              <a:rPr kumimoji="0" lang="ru-RU" smtClean="0"/>
              <a:t>Образец заголовка</a:t>
            </a:r>
            <a:endParaRPr kumimoji="0" lang="en-US"/>
          </a:p>
        </p:txBody>
      </p:sp>
      <p:sp>
        <p:nvSpPr>
          <p:cNvPr id="13" name="Текст 12"/>
          <p:cNvSpPr>
            <a:spLocks noGrp="1"/>
          </p:cNvSpPr>
          <p:nvPr>
            <p:ph type="body" idx="1"/>
          </p:nvPr>
        </p:nvSpPr>
        <p:spPr>
          <a:xfrm>
            <a:off x="457200" y="1882808"/>
            <a:ext cx="8229600" cy="4572000"/>
          </a:xfrm>
          <a:prstGeom prst="rect">
            <a:avLst/>
          </a:prstGeom>
        </p:spPr>
        <p:txBody>
          <a:bodyPr vert="horz" anchor="t">
            <a:normAutofit/>
          </a:bodyPr>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14" name="Дата 13"/>
          <p:cNvSpPr>
            <a:spLocks noGrp="1"/>
          </p:cNvSpPr>
          <p:nvPr>
            <p:ph type="dt" sz="half" idx="2"/>
          </p:nvPr>
        </p:nvSpPr>
        <p:spPr>
          <a:xfrm>
            <a:off x="4791456" y="6480969"/>
            <a:ext cx="2133600" cy="301752"/>
          </a:xfrm>
          <a:prstGeom prst="rect">
            <a:avLst/>
          </a:prstGeom>
        </p:spPr>
        <p:txBody>
          <a:bodyPr vert="horz" anchor="b"/>
          <a:lstStyle>
            <a:lvl1pPr algn="l" eaLnBrk="1" latinLnBrk="0" hangingPunct="1">
              <a:defRPr kumimoji="0" sz="1000" b="0">
                <a:solidFill>
                  <a:schemeClr val="tx1"/>
                </a:solidFill>
              </a:defRPr>
            </a:lvl1pPr>
          </a:lstStyle>
          <a:p>
            <a:fld id="{913DA294-0F57-4EAE-94C8-07610F173923}" type="datetimeFigureOut">
              <a:rPr lang="ru-RU" smtClean="0"/>
              <a:pPr/>
              <a:t>10.09.2010</a:t>
            </a:fld>
            <a:endParaRPr lang="ru-RU"/>
          </a:p>
        </p:txBody>
      </p:sp>
      <p:sp>
        <p:nvSpPr>
          <p:cNvPr id="3" name="Нижний колонтитул 2"/>
          <p:cNvSpPr>
            <a:spLocks noGrp="1"/>
          </p:cNvSpPr>
          <p:nvPr>
            <p:ph type="ftr" sz="quarter" idx="3"/>
          </p:nvPr>
        </p:nvSpPr>
        <p:spPr>
          <a:xfrm>
            <a:off x="457200" y="6481890"/>
            <a:ext cx="4260056" cy="300831"/>
          </a:xfrm>
          <a:prstGeom prst="rect">
            <a:avLst/>
          </a:prstGeom>
        </p:spPr>
        <p:txBody>
          <a:bodyPr vert="horz" anchor="b"/>
          <a:lstStyle>
            <a:lvl1pPr algn="r" eaLnBrk="1" latinLnBrk="0" hangingPunct="1">
              <a:defRPr kumimoji="0" sz="1000">
                <a:solidFill>
                  <a:schemeClr val="tx1"/>
                </a:solidFill>
              </a:defRPr>
            </a:lvl1pPr>
          </a:lstStyle>
          <a:p>
            <a:endParaRPr lang="ru-RU"/>
          </a:p>
        </p:txBody>
      </p:sp>
      <p:sp>
        <p:nvSpPr>
          <p:cNvPr id="23" name="Номер слайда 22"/>
          <p:cNvSpPr>
            <a:spLocks noGrp="1"/>
          </p:cNvSpPr>
          <p:nvPr>
            <p:ph type="sldNum" sz="quarter" idx="4"/>
          </p:nvPr>
        </p:nvSpPr>
        <p:spPr>
          <a:xfrm>
            <a:off x="7589520" y="6480969"/>
            <a:ext cx="502920" cy="301752"/>
          </a:xfrm>
          <a:prstGeom prst="rect">
            <a:avLst/>
          </a:prstGeom>
        </p:spPr>
        <p:txBody>
          <a:bodyPr vert="horz" anchor="b"/>
          <a:lstStyle>
            <a:lvl1pPr algn="ctr" eaLnBrk="1" latinLnBrk="0" hangingPunct="1">
              <a:defRPr kumimoji="0" sz="1200">
                <a:solidFill>
                  <a:schemeClr val="tx1"/>
                </a:solidFill>
              </a:defRPr>
            </a:lvl1pPr>
          </a:lstStyle>
          <a:p>
            <a:fld id="{24EC4319-9067-49FE-986F-547FEB7AA53D}" type="slidenum">
              <a:rPr lang="ru-RU" smtClean="0"/>
              <a:pPr/>
              <a:t>‹#›</a:t>
            </a:fld>
            <a:endParaRPr lang="ru-RU"/>
          </a:p>
        </p:txBody>
      </p:sp>
    </p:spTree>
  </p:cSld>
  <p:clrMap bg1="lt1" tx1="dk1" bg2="lt2" tx2="dk2" accent1="accent1" accent2="accent2" accent3="accent3" accent4="accent4" accent5="accent5" accent6="accent6" hlink="hlink" folHlink="folHlink"/>
  <p:sldLayoutIdLst>
    <p:sldLayoutId id="2147483961" r:id="rId1"/>
    <p:sldLayoutId id="2147483962" r:id="rId2"/>
    <p:sldLayoutId id="2147483963" r:id="rId3"/>
    <p:sldLayoutId id="2147483964" r:id="rId4"/>
    <p:sldLayoutId id="2147483965" r:id="rId5"/>
    <p:sldLayoutId id="2147483966" r:id="rId6"/>
    <p:sldLayoutId id="2147483967" r:id="rId7"/>
    <p:sldLayoutId id="2147483968" r:id="rId8"/>
    <p:sldLayoutId id="2147483969" r:id="rId9"/>
    <p:sldLayoutId id="2147483970" r:id="rId10"/>
    <p:sldLayoutId id="2147483971" r:id="rId11"/>
  </p:sldLayoutIdLst>
  <p:txStyles>
    <p:titleStyle>
      <a:lvl1pPr marL="484632" algn="l" rtl="0" eaLnBrk="1" latinLnBrk="0" hangingPunct="1">
        <a:spcBef>
          <a:spcPct val="0"/>
        </a:spcBef>
        <a:buNone/>
        <a:defRPr kumimoji="0" sz="4200" kern="1200">
          <a:ln w="6350">
            <a:solidFill>
              <a:schemeClr val="accent1">
                <a:shade val="43000"/>
              </a:schemeClr>
            </a:solidFill>
          </a:ln>
          <a:solidFill>
            <a:schemeClr val="accent1">
              <a:tint val="83000"/>
              <a:satMod val="150000"/>
            </a:schemeClr>
          </a:solidFill>
          <a:effectLst>
            <a:outerShdw blurRad="26000" dist="26000" dir="14500000" algn="tl" rotWithShape="0">
              <a:srgbClr val="000000">
                <a:alpha val="40000"/>
              </a:srgbClr>
            </a:outerShdw>
          </a:effectLst>
          <a:latin typeface="+mj-lt"/>
          <a:ea typeface="+mj-ea"/>
          <a:cs typeface="+mj-cs"/>
        </a:defRPr>
      </a:lvl1pPr>
    </p:titleStyle>
    <p:bodyStyle>
      <a:lvl1pPr marL="448056" indent="-384048" algn="l" rtl="0" eaLnBrk="1" latinLnBrk="0" hangingPunct="1">
        <a:spcBef>
          <a:spcPct val="20000"/>
        </a:spcBef>
        <a:buClr>
          <a:schemeClr val="accent1"/>
        </a:buClr>
        <a:buSzPct val="80000"/>
        <a:buFont typeface="Wingdings 2"/>
        <a:buChar char=""/>
        <a:defRPr kumimoji="0" sz="3000" kern="1200">
          <a:solidFill>
            <a:schemeClr val="tx1"/>
          </a:solidFill>
          <a:latin typeface="+mn-lt"/>
          <a:ea typeface="+mn-ea"/>
          <a:cs typeface="+mn-cs"/>
        </a:defRPr>
      </a:lvl1pPr>
      <a:lvl2pPr marL="822960" indent="-285750" algn="l" rtl="0" eaLnBrk="1" latinLnBrk="0" hangingPunct="1">
        <a:spcBef>
          <a:spcPct val="20000"/>
        </a:spcBef>
        <a:buClr>
          <a:schemeClr val="accent1"/>
        </a:buClr>
        <a:buSzPct val="95000"/>
        <a:buFont typeface="Verdana"/>
        <a:buChar char="›"/>
        <a:defRPr kumimoji="0" sz="2600" kern="1200">
          <a:solidFill>
            <a:schemeClr val="tx1"/>
          </a:solidFill>
          <a:latin typeface="+mn-lt"/>
          <a:ea typeface="+mn-ea"/>
          <a:cs typeface="+mn-cs"/>
        </a:defRPr>
      </a:lvl2pPr>
      <a:lvl3pPr marL="1106424" indent="-228600" algn="l" rtl="0" eaLnBrk="1" latinLnBrk="0" hangingPunct="1">
        <a:spcBef>
          <a:spcPct val="20000"/>
        </a:spcBef>
        <a:buClr>
          <a:schemeClr val="accent1"/>
        </a:buClr>
        <a:buFont typeface="Wingdings 2"/>
        <a:buChar char=""/>
        <a:defRPr kumimoji="0" sz="2400" kern="1200">
          <a:solidFill>
            <a:schemeClr val="tx1"/>
          </a:solidFill>
          <a:latin typeface="+mn-lt"/>
          <a:ea typeface="+mn-ea"/>
          <a:cs typeface="+mn-cs"/>
        </a:defRPr>
      </a:lvl3pPr>
      <a:lvl4pPr marL="1371600" indent="-210312" algn="l" rtl="0" eaLnBrk="1" latinLnBrk="0" hangingPunct="1">
        <a:spcBef>
          <a:spcPct val="20000"/>
        </a:spcBef>
        <a:buClr>
          <a:schemeClr val="accent1"/>
        </a:buClr>
        <a:buFont typeface="Wingdings 2"/>
        <a:buChar char=""/>
        <a:defRPr kumimoji="0" sz="2000" kern="1200">
          <a:solidFill>
            <a:schemeClr val="tx1"/>
          </a:solidFill>
          <a:latin typeface="+mn-lt"/>
          <a:ea typeface="+mn-ea"/>
          <a:cs typeface="+mn-cs"/>
        </a:defRPr>
      </a:lvl4pPr>
      <a:lvl5pPr marL="1600200" indent="-210312" algn="l" rtl="0" eaLnBrk="1" latinLnBrk="0" hangingPunct="1">
        <a:spcBef>
          <a:spcPct val="20000"/>
        </a:spcBef>
        <a:buClr>
          <a:schemeClr val="accent1">
            <a:tint val="75000"/>
          </a:schemeClr>
        </a:buClr>
        <a:buFont typeface="Wingdings 2"/>
        <a:buChar char=""/>
        <a:defRPr kumimoji="0" sz="1900" kern="1200">
          <a:solidFill>
            <a:schemeClr val="tx1"/>
          </a:solidFill>
          <a:latin typeface="+mn-lt"/>
          <a:ea typeface="+mn-ea"/>
          <a:cs typeface="+mn-cs"/>
        </a:defRPr>
      </a:lvl5pPr>
      <a:lvl6pPr marL="1828800" indent="-210312" algn="l" rtl="0" eaLnBrk="1" latinLnBrk="0" hangingPunct="1">
        <a:spcBef>
          <a:spcPct val="20000"/>
        </a:spcBef>
        <a:buClr>
          <a:schemeClr val="accent1">
            <a:tint val="75000"/>
          </a:schemeClr>
        </a:buClr>
        <a:buFont typeface="Wingdings 2"/>
        <a:buChar char=""/>
        <a:defRPr kumimoji="0" sz="1800" kern="1200">
          <a:solidFill>
            <a:schemeClr val="tx1"/>
          </a:solidFill>
          <a:latin typeface="+mn-lt"/>
          <a:ea typeface="+mn-ea"/>
          <a:cs typeface="+mn-cs"/>
        </a:defRPr>
      </a:lvl6pPr>
      <a:lvl7pPr marL="2084832" indent="-210312" algn="l" rtl="0" eaLnBrk="1" latinLnBrk="0" hangingPunct="1">
        <a:spcBef>
          <a:spcPct val="20000"/>
        </a:spcBef>
        <a:buClr>
          <a:schemeClr val="accent1">
            <a:tint val="75000"/>
          </a:schemeClr>
        </a:buClr>
        <a:buFont typeface="Wingdings 2"/>
        <a:buChar char=""/>
        <a:defRPr kumimoji="0" sz="1600" kern="1200">
          <a:solidFill>
            <a:schemeClr val="tx1"/>
          </a:solidFill>
          <a:latin typeface="+mn-lt"/>
          <a:ea typeface="+mn-ea"/>
          <a:cs typeface="+mn-cs"/>
        </a:defRPr>
      </a:lvl7pPr>
      <a:lvl8pPr marL="2286000" indent="-182880" algn="l" rtl="0" eaLnBrk="1" latinLnBrk="0" hangingPunct="1">
        <a:spcBef>
          <a:spcPct val="20000"/>
        </a:spcBef>
        <a:buClr>
          <a:schemeClr val="accent1">
            <a:tint val="75000"/>
          </a:schemeClr>
        </a:buClr>
        <a:buFont typeface="Wingdings 2"/>
        <a:buChar char=""/>
        <a:defRPr kumimoji="0" sz="1600" kern="1200">
          <a:solidFill>
            <a:schemeClr val="tx1"/>
          </a:solidFill>
          <a:latin typeface="+mn-lt"/>
          <a:ea typeface="+mn-ea"/>
          <a:cs typeface="+mn-cs"/>
        </a:defRPr>
      </a:lvl8pPr>
      <a:lvl9pPr marL="2514600" indent="-182880" algn="l" rtl="0" eaLnBrk="1" latinLnBrk="0" hangingPunct="1">
        <a:spcBef>
          <a:spcPct val="20000"/>
        </a:spcBef>
        <a:buClr>
          <a:schemeClr val="accent1">
            <a:tint val="75000"/>
          </a:schemeClr>
        </a:buClr>
        <a:buFont typeface="Wingdings 2"/>
        <a:buChar char=""/>
        <a:defRPr kumimoji="0" sz="16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Полилиния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Полилиния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Заголовок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ru-RU" smtClean="0"/>
              <a:t>Образец заголовка</a:t>
            </a:r>
            <a:endParaRPr kumimoji="0" lang="en-US"/>
          </a:p>
        </p:txBody>
      </p:sp>
      <p:sp>
        <p:nvSpPr>
          <p:cNvPr id="30" name="Текст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10" name="Дата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913DA294-0F57-4EAE-94C8-07610F173923}" type="datetimeFigureOut">
              <a:rPr lang="ru-RU" smtClean="0"/>
              <a:pPr/>
              <a:t>10.09.2010</a:t>
            </a:fld>
            <a:endParaRPr lang="ru-RU"/>
          </a:p>
        </p:txBody>
      </p:sp>
      <p:sp>
        <p:nvSpPr>
          <p:cNvPr id="22" name="Нижний колонтитул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ru-RU"/>
          </a:p>
        </p:txBody>
      </p:sp>
      <p:sp>
        <p:nvSpPr>
          <p:cNvPr id="18" name="Номер слайда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24EC4319-9067-49FE-986F-547FEB7AA53D}" type="slidenum">
              <a:rPr lang="ru-RU" smtClean="0"/>
              <a:pPr/>
              <a:t>‹#›</a:t>
            </a:fld>
            <a:endParaRPr lang="ru-RU"/>
          </a:p>
        </p:txBody>
      </p:sp>
      <p:grpSp>
        <p:nvGrpSpPr>
          <p:cNvPr id="2" name="Группа 1"/>
          <p:cNvGrpSpPr/>
          <p:nvPr/>
        </p:nvGrpSpPr>
        <p:grpSpPr>
          <a:xfrm>
            <a:off x="-19017" y="202408"/>
            <a:ext cx="9180548" cy="649224"/>
            <a:chOff x="-19045" y="216550"/>
            <a:chExt cx="9180548" cy="649224"/>
          </a:xfrm>
        </p:grpSpPr>
        <p:sp>
          <p:nvSpPr>
            <p:cNvPr id="12" name="Полилиния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Полилиния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3973" r:id="rId1"/>
    <p:sldLayoutId id="2147483974" r:id="rId2"/>
    <p:sldLayoutId id="2147483975" r:id="rId3"/>
    <p:sldLayoutId id="2147483976" r:id="rId4"/>
    <p:sldLayoutId id="2147483977" r:id="rId5"/>
    <p:sldLayoutId id="2147483978" r:id="rId6"/>
    <p:sldLayoutId id="2147483979" r:id="rId7"/>
    <p:sldLayoutId id="2147483980" r:id="rId8"/>
    <p:sldLayoutId id="2147483981" r:id="rId9"/>
    <p:sldLayoutId id="2147483982" r:id="rId10"/>
    <p:sldLayoutId id="2147483983" r:id="rId11"/>
  </p:sldLayoutIdLs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2" name="Заголовок 21"/>
          <p:cNvSpPr>
            <a:spLocks noGrp="1"/>
          </p:cNvSpPr>
          <p:nvPr>
            <p:ph type="title"/>
          </p:nvPr>
        </p:nvSpPr>
        <p:spPr>
          <a:xfrm>
            <a:off x="609600" y="228600"/>
            <a:ext cx="8153400" cy="990600"/>
          </a:xfrm>
          <a:prstGeom prst="rect">
            <a:avLst/>
          </a:prstGeom>
        </p:spPr>
        <p:txBody>
          <a:bodyPr vert="horz" anchor="ctr">
            <a:normAutofit/>
          </a:bodyPr>
          <a:lstStyle/>
          <a:p>
            <a:r>
              <a:rPr kumimoji="0" lang="ru-RU" smtClean="0"/>
              <a:t>Образец заголовка</a:t>
            </a:r>
            <a:endParaRPr kumimoji="0" lang="en-US"/>
          </a:p>
        </p:txBody>
      </p:sp>
      <p:sp>
        <p:nvSpPr>
          <p:cNvPr id="13" name="Текст 12"/>
          <p:cNvSpPr>
            <a:spLocks noGrp="1"/>
          </p:cNvSpPr>
          <p:nvPr>
            <p:ph type="body" idx="1"/>
          </p:nvPr>
        </p:nvSpPr>
        <p:spPr>
          <a:xfrm>
            <a:off x="612648" y="1600200"/>
            <a:ext cx="8153400" cy="4526280"/>
          </a:xfrm>
          <a:prstGeom prst="rect">
            <a:avLst/>
          </a:prstGeom>
        </p:spPr>
        <p:txBody>
          <a:bodyPr vert="horz">
            <a:normAutofit/>
          </a:bodyPr>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14" name="Дата 13"/>
          <p:cNvSpPr>
            <a:spLocks noGrp="1"/>
          </p:cNvSpPr>
          <p:nvPr>
            <p:ph type="dt" sz="half" idx="2"/>
          </p:nvPr>
        </p:nvSpPr>
        <p:spPr>
          <a:xfrm>
            <a:off x="6096000" y="6248400"/>
            <a:ext cx="2667000" cy="365125"/>
          </a:xfrm>
          <a:prstGeom prst="rect">
            <a:avLst/>
          </a:prstGeom>
        </p:spPr>
        <p:txBody>
          <a:bodyPr vert="horz" anchor="ctr" anchorCtr="0"/>
          <a:lstStyle>
            <a:lvl1pPr algn="l" eaLnBrk="1" latinLnBrk="0" hangingPunct="1">
              <a:defRPr kumimoji="0" sz="1400">
                <a:solidFill>
                  <a:schemeClr val="tx2"/>
                </a:solidFill>
              </a:defRPr>
            </a:lvl1pPr>
          </a:lstStyle>
          <a:p>
            <a:fld id="{913DA294-0F57-4EAE-94C8-07610F173923}" type="datetimeFigureOut">
              <a:rPr lang="ru-RU" smtClean="0"/>
              <a:pPr/>
              <a:t>10.09.2010</a:t>
            </a:fld>
            <a:endParaRPr lang="ru-RU"/>
          </a:p>
        </p:txBody>
      </p:sp>
      <p:sp>
        <p:nvSpPr>
          <p:cNvPr id="3" name="Нижний колонтитул 2"/>
          <p:cNvSpPr>
            <a:spLocks noGrp="1"/>
          </p:cNvSpPr>
          <p:nvPr>
            <p:ph type="ftr" sz="quarter" idx="3"/>
          </p:nvPr>
        </p:nvSpPr>
        <p:spPr>
          <a:xfrm>
            <a:off x="609600" y="6248206"/>
            <a:ext cx="5421083" cy="365125"/>
          </a:xfrm>
          <a:prstGeom prst="rect">
            <a:avLst/>
          </a:prstGeom>
        </p:spPr>
        <p:txBody>
          <a:bodyPr vert="horz" anchor="ctr"/>
          <a:lstStyle>
            <a:lvl1pPr algn="r" eaLnBrk="1" latinLnBrk="0" hangingPunct="1">
              <a:defRPr kumimoji="0" sz="1400">
                <a:solidFill>
                  <a:schemeClr val="tx2"/>
                </a:solidFill>
              </a:defRPr>
            </a:lvl1pPr>
          </a:lstStyle>
          <a:p>
            <a:endParaRPr lang="ru-RU"/>
          </a:p>
        </p:txBody>
      </p:sp>
      <p:sp>
        <p:nvSpPr>
          <p:cNvPr id="7" name="Прямоугольник 6"/>
          <p:cNvSpPr/>
          <p:nvPr/>
        </p:nvSpPr>
        <p:spPr bwMode="white">
          <a:xfrm>
            <a:off x="0" y="1234440"/>
            <a:ext cx="9144000" cy="32004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Прямоугольник 7"/>
          <p:cNvSpPr/>
          <p:nvPr/>
        </p:nvSpPr>
        <p:spPr>
          <a:xfrm>
            <a:off x="0" y="1280160"/>
            <a:ext cx="533400" cy="228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Прямоугольник 8"/>
          <p:cNvSpPr/>
          <p:nvPr/>
        </p:nvSpPr>
        <p:spPr>
          <a:xfrm>
            <a:off x="590550" y="1280160"/>
            <a:ext cx="8553450" cy="228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3" name="Номер слайда 22"/>
          <p:cNvSpPr>
            <a:spLocks noGrp="1"/>
          </p:cNvSpPr>
          <p:nvPr>
            <p:ph type="sldNum" sz="quarter" idx="4"/>
          </p:nvPr>
        </p:nvSpPr>
        <p:spPr>
          <a:xfrm>
            <a:off x="0" y="1272222"/>
            <a:ext cx="533400" cy="244476"/>
          </a:xfrm>
          <a:prstGeom prst="rect">
            <a:avLst/>
          </a:prstGeom>
        </p:spPr>
        <p:txBody>
          <a:bodyPr vert="horz" anchor="ctr" anchorCtr="0">
            <a:normAutofit/>
          </a:bodyPr>
          <a:lstStyle>
            <a:lvl1pPr algn="ctr" eaLnBrk="1" latinLnBrk="0" hangingPunct="1">
              <a:defRPr kumimoji="0" sz="1400" b="1">
                <a:solidFill>
                  <a:srgbClr val="FFFFFF"/>
                </a:solidFill>
              </a:defRPr>
            </a:lvl1pPr>
          </a:lstStyle>
          <a:p>
            <a:fld id="{24EC4319-9067-49FE-986F-547FEB7AA53D}" type="slidenum">
              <a:rPr lang="ru-RU" smtClean="0"/>
              <a:pPr/>
              <a:t>‹#›</a:t>
            </a:fld>
            <a:endParaRPr lang="ru-RU"/>
          </a:p>
        </p:txBody>
      </p:sp>
    </p:spTree>
  </p:cSld>
  <p:clrMap bg1="lt1" tx1="dk1" bg2="lt2" tx2="dk2" accent1="accent1" accent2="accent2" accent3="accent3" accent4="accent4" accent5="accent5" accent6="accent6" hlink="hlink" folHlink="folHlink"/>
  <p:sldLayoutIdLst>
    <p:sldLayoutId id="2147483985" r:id="rId1"/>
    <p:sldLayoutId id="2147483986" r:id="rId2"/>
    <p:sldLayoutId id="2147483987" r:id="rId3"/>
    <p:sldLayoutId id="2147483988" r:id="rId4"/>
    <p:sldLayoutId id="2147483989" r:id="rId5"/>
    <p:sldLayoutId id="2147483990" r:id="rId6"/>
    <p:sldLayoutId id="2147483991" r:id="rId7"/>
    <p:sldLayoutId id="2147483992" r:id="rId8"/>
    <p:sldLayoutId id="2147483993" r:id="rId9"/>
    <p:sldLayoutId id="2147483994" r:id="rId10"/>
    <p:sldLayoutId id="2147483995" r:id="rId11"/>
  </p:sldLayoutIdLst>
  <p:txStyles>
    <p:titleStyle>
      <a:lvl1pPr algn="l" rtl="0" eaLnBrk="1" latinLnBrk="0" hangingPunct="1">
        <a:spcBef>
          <a:spcPct val="0"/>
        </a:spcBef>
        <a:buNone/>
        <a:defRPr kumimoji="0" sz="4400" kern="1200">
          <a:solidFill>
            <a:schemeClr val="tx2"/>
          </a:solidFill>
          <a:latin typeface="+mj-lt"/>
          <a:ea typeface="+mj-ea"/>
          <a:cs typeface="+mj-cs"/>
        </a:defRPr>
      </a:lvl1pPr>
    </p:titleStyle>
    <p:bodyStyle>
      <a:lvl1pPr marL="320040" indent="-320040" algn="l" rtl="0" eaLnBrk="1" latinLnBrk="0" hangingPunct="1">
        <a:spcBef>
          <a:spcPts val="700"/>
        </a:spcBef>
        <a:buClr>
          <a:schemeClr val="accent2"/>
        </a:buClr>
        <a:buSzPct val="60000"/>
        <a:buFont typeface="Wingdings"/>
        <a:buChar char=""/>
        <a:defRPr kumimoji="0" sz="2900" kern="1200">
          <a:solidFill>
            <a:schemeClr val="tx1"/>
          </a:solidFill>
          <a:latin typeface="+mn-lt"/>
          <a:ea typeface="+mn-ea"/>
          <a:cs typeface="+mn-cs"/>
        </a:defRPr>
      </a:lvl1pPr>
      <a:lvl2pPr marL="640080" indent="-274320" algn="l" rtl="0" eaLnBrk="1" latinLnBrk="0" hangingPunct="1">
        <a:spcBef>
          <a:spcPts val="550"/>
        </a:spcBef>
        <a:buClr>
          <a:schemeClr val="accent1"/>
        </a:buClr>
        <a:buSzPct val="70000"/>
        <a:buFont typeface="Wingdings 2"/>
        <a:buChar char=""/>
        <a:defRPr kumimoji="0" sz="2600" kern="1200">
          <a:solidFill>
            <a:schemeClr val="tx1"/>
          </a:solidFill>
          <a:latin typeface="+mn-lt"/>
          <a:ea typeface="+mn-ea"/>
          <a:cs typeface="+mn-cs"/>
        </a:defRPr>
      </a:lvl2pPr>
      <a:lvl3pPr marL="914400" indent="-228600" algn="l" rtl="0" eaLnBrk="1" latinLnBrk="0" hangingPunct="1">
        <a:spcBef>
          <a:spcPts val="500"/>
        </a:spcBef>
        <a:buClr>
          <a:schemeClr val="accent2"/>
        </a:buClr>
        <a:buSzPct val="75000"/>
        <a:buFont typeface="Wingdings"/>
        <a:buChar char=""/>
        <a:defRPr kumimoji="0" sz="2300" kern="1200">
          <a:solidFill>
            <a:schemeClr val="tx1"/>
          </a:solidFill>
          <a:latin typeface="+mn-lt"/>
          <a:ea typeface="+mn-ea"/>
          <a:cs typeface="+mn-cs"/>
        </a:defRPr>
      </a:lvl3pPr>
      <a:lvl4pPr marL="1371600" indent="-228600" algn="l" rtl="0" eaLnBrk="1" latinLnBrk="0" hangingPunct="1">
        <a:spcBef>
          <a:spcPts val="400"/>
        </a:spcBef>
        <a:buClr>
          <a:schemeClr val="accent3"/>
        </a:buClr>
        <a:buSzPct val="75000"/>
        <a:buFont typeface="Wingdings"/>
        <a:buChar char=""/>
        <a:defRPr kumimoji="0" sz="2000" kern="1200">
          <a:solidFill>
            <a:schemeClr val="tx1"/>
          </a:solidFill>
          <a:latin typeface="+mn-lt"/>
          <a:ea typeface="+mn-ea"/>
          <a:cs typeface="+mn-cs"/>
        </a:defRPr>
      </a:lvl4pPr>
      <a:lvl5pPr marL="1828800" indent="-228600" algn="l" rtl="0" eaLnBrk="1" latinLnBrk="0" hangingPunct="1">
        <a:spcBef>
          <a:spcPts val="400"/>
        </a:spcBef>
        <a:buClr>
          <a:schemeClr val="accent4"/>
        </a:buClr>
        <a:buSzPct val="65000"/>
        <a:buFont typeface="Wingdings"/>
        <a:buChar char=""/>
        <a:defRPr kumimoji="0"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7" name="Прямоугольник 1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Прямоугольник 15"/>
          <p:cNvSpPr>
            <a:spLocks noChangeArrowheads="1"/>
          </p:cNvSpPr>
          <p:nvPr/>
        </p:nvSpPr>
        <p:spPr bwMode="white">
          <a:xfrm>
            <a:off x="0" y="0"/>
            <a:ext cx="9144000" cy="1393371"/>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Прямоугольник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Прямоугольник 18"/>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Прямоугольник 8"/>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4" name="Дата 13"/>
          <p:cNvSpPr>
            <a:spLocks noGrp="1"/>
          </p:cNvSpPr>
          <p:nvPr>
            <p:ph type="dt" sz="half" idx="2"/>
          </p:nvPr>
        </p:nvSpPr>
        <p:spPr>
          <a:xfrm>
            <a:off x="5791200" y="6404984"/>
            <a:ext cx="3044952" cy="365760"/>
          </a:xfrm>
          <a:prstGeom prst="rect">
            <a:avLst/>
          </a:prstGeom>
        </p:spPr>
        <p:txBody>
          <a:bodyPr vert="horz"/>
          <a:lstStyle>
            <a:lvl1pPr algn="r" eaLnBrk="1" latinLnBrk="0" hangingPunct="1">
              <a:defRPr kumimoji="0" sz="1400">
                <a:solidFill>
                  <a:srgbClr val="FFFFFF"/>
                </a:solidFill>
              </a:defRPr>
            </a:lvl1pPr>
          </a:lstStyle>
          <a:p>
            <a:fld id="{913DA294-0F57-4EAE-94C8-07610F173923}" type="datetimeFigureOut">
              <a:rPr lang="ru-RU" smtClean="0"/>
              <a:pPr/>
              <a:t>10.09.2010</a:t>
            </a:fld>
            <a:endParaRPr lang="ru-RU"/>
          </a:p>
        </p:txBody>
      </p:sp>
      <p:sp>
        <p:nvSpPr>
          <p:cNvPr id="3" name="Нижний колонтитул 2"/>
          <p:cNvSpPr>
            <a:spLocks noGrp="1"/>
          </p:cNvSpPr>
          <p:nvPr>
            <p:ph type="ftr" sz="quarter" idx="3"/>
          </p:nvPr>
        </p:nvSpPr>
        <p:spPr>
          <a:xfrm>
            <a:off x="304800" y="6410848"/>
            <a:ext cx="3581400" cy="365760"/>
          </a:xfrm>
          <a:prstGeom prst="rect">
            <a:avLst/>
          </a:prstGeom>
        </p:spPr>
        <p:txBody>
          <a:bodyPr vert="horz"/>
          <a:lstStyle>
            <a:lvl1pPr algn="l" eaLnBrk="1" latinLnBrk="0" hangingPunct="1">
              <a:defRPr kumimoji="0" sz="1200">
                <a:solidFill>
                  <a:srgbClr val="FFFFFF"/>
                </a:solidFill>
              </a:defRPr>
            </a:lvl1pPr>
          </a:lstStyle>
          <a:p>
            <a:endParaRPr lang="ru-RU"/>
          </a:p>
        </p:txBody>
      </p:sp>
      <p:sp>
        <p:nvSpPr>
          <p:cNvPr id="8" name="Прямоугольник 7"/>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0" name="Прямая соединительная линия 9"/>
          <p:cNvSpPr>
            <a:spLocks noChangeShapeType="1"/>
          </p:cNvSpPr>
          <p:nvPr/>
        </p:nvSpPr>
        <p:spPr bwMode="auto">
          <a:xfrm>
            <a:off x="152400" y="1276743"/>
            <a:ext cx="8833104"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2" name="Овал 11"/>
          <p:cNvSpPr/>
          <p:nvPr/>
        </p:nvSpPr>
        <p:spPr>
          <a:xfrm>
            <a:off x="4267200" y="956036"/>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Овал 14"/>
          <p:cNvSpPr/>
          <p:nvPr/>
        </p:nvSpPr>
        <p:spPr>
          <a:xfrm>
            <a:off x="4361688" y="1050524"/>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3" name="Номер слайда 22"/>
          <p:cNvSpPr>
            <a:spLocks noGrp="1"/>
          </p:cNvSpPr>
          <p:nvPr>
            <p:ph type="sldNum" sz="quarter" idx="4"/>
          </p:nvPr>
        </p:nvSpPr>
        <p:spPr>
          <a:xfrm>
            <a:off x="4343400" y="1040174"/>
            <a:ext cx="457200" cy="441325"/>
          </a:xfrm>
          <a:prstGeom prst="rect">
            <a:avLst/>
          </a:prstGeom>
        </p:spPr>
        <p:txBody>
          <a:bodyPr vert="horz" lIns="45720" rIns="45720" anchor="ctr">
            <a:normAutofit/>
          </a:bodyPr>
          <a:lstStyle>
            <a:lvl1pPr algn="ctr" eaLnBrk="1" latinLnBrk="0" hangingPunct="1">
              <a:defRPr kumimoji="0" sz="1600">
                <a:solidFill>
                  <a:schemeClr val="accent3">
                    <a:shade val="75000"/>
                  </a:schemeClr>
                </a:solidFill>
              </a:defRPr>
            </a:lvl1pPr>
          </a:lstStyle>
          <a:p>
            <a:fld id="{24EC4319-9067-49FE-986F-547FEB7AA53D}" type="slidenum">
              <a:rPr lang="ru-RU" smtClean="0"/>
              <a:pPr/>
              <a:t>‹#›</a:t>
            </a:fld>
            <a:endParaRPr lang="ru-RU"/>
          </a:p>
        </p:txBody>
      </p:sp>
      <p:sp>
        <p:nvSpPr>
          <p:cNvPr id="22" name="Заголовок 21"/>
          <p:cNvSpPr>
            <a:spLocks noGrp="1"/>
          </p:cNvSpPr>
          <p:nvPr>
            <p:ph type="title"/>
          </p:nvPr>
        </p:nvSpPr>
        <p:spPr>
          <a:xfrm>
            <a:off x="301752" y="228600"/>
            <a:ext cx="8534400" cy="758952"/>
          </a:xfrm>
          <a:prstGeom prst="rect">
            <a:avLst/>
          </a:prstGeom>
        </p:spPr>
        <p:txBody>
          <a:bodyPr vert="horz" anchor="b">
            <a:normAutofit/>
          </a:bodyPr>
          <a:lstStyle/>
          <a:p>
            <a:r>
              <a:rPr kumimoji="0" lang="ru-RU" smtClean="0"/>
              <a:t>Образец заголовка</a:t>
            </a:r>
            <a:endParaRPr kumimoji="0" lang="en-US"/>
          </a:p>
        </p:txBody>
      </p:sp>
      <p:sp>
        <p:nvSpPr>
          <p:cNvPr id="13" name="Текст 12"/>
          <p:cNvSpPr>
            <a:spLocks noGrp="1"/>
          </p:cNvSpPr>
          <p:nvPr>
            <p:ph type="body" idx="1"/>
          </p:nvPr>
        </p:nvSpPr>
        <p:spPr>
          <a:xfrm>
            <a:off x="301752" y="1524000"/>
            <a:ext cx="8534400" cy="4599432"/>
          </a:xfrm>
          <a:prstGeom prst="rect">
            <a:avLst/>
          </a:prstGeom>
        </p:spPr>
        <p:txBody>
          <a:bodyPr vert="horz">
            <a:normAutofit/>
          </a:bodyPr>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Tree>
  </p:cSld>
  <p:clrMap bg1="lt1" tx1="dk1" bg2="lt2" tx2="dk2" accent1="accent1" accent2="accent2" accent3="accent3" accent4="accent4" accent5="accent5" accent6="accent6" hlink="hlink" folHlink="folHlink"/>
  <p:sldLayoutIdLst>
    <p:sldLayoutId id="2147483997" r:id="rId1"/>
    <p:sldLayoutId id="2147483998" r:id="rId2"/>
    <p:sldLayoutId id="2147483999" r:id="rId3"/>
    <p:sldLayoutId id="2147484000" r:id="rId4"/>
    <p:sldLayoutId id="2147484001" r:id="rId5"/>
    <p:sldLayoutId id="2147484002" r:id="rId6"/>
    <p:sldLayoutId id="2147484003" r:id="rId7"/>
    <p:sldLayoutId id="2147484004" r:id="rId8"/>
    <p:sldLayoutId id="2147484005" r:id="rId9"/>
    <p:sldLayoutId id="2147484006" r:id="rId10"/>
    <p:sldLayoutId id="2147484007" r:id="rId11"/>
  </p:sldLayoutIdLst>
  <p:txStyles>
    <p:titleStyle>
      <a:lvl1pPr algn="ctr" rtl="0" eaLnBrk="1" latinLnBrk="0" hangingPunct="1">
        <a:spcBef>
          <a:spcPct val="0"/>
        </a:spcBef>
        <a:buNone/>
        <a:defRPr kumimoji="0" sz="3300" kern="1200">
          <a:solidFill>
            <a:schemeClr val="accent3">
              <a:shade val="75000"/>
            </a:schemeClr>
          </a:solidFill>
          <a:latin typeface="+mj-lt"/>
          <a:ea typeface="+mj-ea"/>
          <a:cs typeface="+mj-cs"/>
        </a:defRPr>
      </a:lvl1pPr>
    </p:titleStyle>
    <p:bodyStyle>
      <a:lvl1pPr marL="274320" indent="-274320" algn="l" rtl="0" eaLnBrk="1" latinLnBrk="0" hangingPunct="1">
        <a:spcBef>
          <a:spcPct val="20000"/>
        </a:spcBef>
        <a:buClr>
          <a:schemeClr val="accent1"/>
        </a:buClr>
        <a:buSzPct val="85000"/>
        <a:buFont typeface="Wingdings 2"/>
        <a:buChar char=""/>
        <a:defRPr kumimoji="0" sz="2700" kern="1200">
          <a:solidFill>
            <a:schemeClr val="tx1"/>
          </a:solidFill>
          <a:latin typeface="+mn-lt"/>
          <a:ea typeface="+mn-ea"/>
          <a:cs typeface="+mn-cs"/>
        </a:defRPr>
      </a:lvl1pPr>
      <a:lvl2pPr marL="548640" indent="-274320" algn="l" rtl="0" eaLnBrk="1" latinLnBrk="0" hangingPunct="1">
        <a:spcBef>
          <a:spcPct val="20000"/>
        </a:spcBef>
        <a:buClr>
          <a:schemeClr val="accent2"/>
        </a:buClr>
        <a:buSzPct val="70000"/>
        <a:buFont typeface="Wingdings"/>
        <a:buChar char=""/>
        <a:defRPr kumimoji="0" sz="2200" kern="1200">
          <a:solidFill>
            <a:schemeClr val="tx2"/>
          </a:solidFill>
          <a:latin typeface="+mn-lt"/>
          <a:ea typeface="+mn-ea"/>
          <a:cs typeface="+mn-cs"/>
        </a:defRPr>
      </a:lvl2pPr>
      <a:lvl3pPr marL="822960" indent="-228600" algn="l" rtl="0" eaLnBrk="1" latinLnBrk="0" hangingPunct="1">
        <a:spcBef>
          <a:spcPct val="20000"/>
        </a:spcBef>
        <a:buClr>
          <a:schemeClr val="accent3"/>
        </a:buClr>
        <a:buSzPct val="7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ct val="20000"/>
        </a:spcBef>
        <a:buClr>
          <a:schemeClr val="accent4"/>
        </a:buClr>
        <a:buSzPct val="70000"/>
        <a:buFont typeface="Wingdings"/>
        <a:buChar char=""/>
        <a:defRPr kumimoji="0" sz="2000" kern="1200">
          <a:solidFill>
            <a:schemeClr val="tx2"/>
          </a:solidFill>
          <a:latin typeface="+mn-lt"/>
          <a:ea typeface="+mn-ea"/>
          <a:cs typeface="+mn-cs"/>
        </a:defRPr>
      </a:lvl4pPr>
      <a:lvl5pPr marL="1371600" indent="-228600" algn="l" rtl="0" eaLnBrk="1" latinLnBrk="0" hangingPunct="1">
        <a:spcBef>
          <a:spcPct val="20000"/>
        </a:spcBef>
        <a:buClr>
          <a:schemeClr val="accent5"/>
        </a:buClr>
        <a:buFontTx/>
        <a:buChar char="•"/>
        <a:defRPr kumimoji="0" sz="1800" kern="1200">
          <a:solidFill>
            <a:schemeClr val="tx1"/>
          </a:solidFill>
          <a:latin typeface="+mn-lt"/>
          <a:ea typeface="+mn-ea"/>
          <a:cs typeface="+mn-cs"/>
        </a:defRPr>
      </a:lvl5pPr>
      <a:lvl6pPr marL="1645920" indent="-182880" algn="l" rtl="0" eaLnBrk="1" latinLnBrk="0" hangingPunct="1">
        <a:spcBef>
          <a:spcPct val="20000"/>
        </a:spcBef>
        <a:buClr>
          <a:schemeClr val="accent6"/>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1">
            <a:shade val="75000"/>
          </a:schemeClr>
        </a:buClr>
        <a:buSzPct val="90000"/>
        <a:buChar char="•"/>
        <a:defRPr kumimoji="0" sz="1600" kern="1200" baseline="0">
          <a:solidFill>
            <a:schemeClr val="tx1"/>
          </a:solidFill>
          <a:latin typeface="+mn-lt"/>
          <a:ea typeface="+mn-ea"/>
          <a:cs typeface="+mn-cs"/>
        </a:defRPr>
      </a:lvl7pPr>
      <a:lvl8pPr marL="2103120" indent="-182880" algn="l" rtl="0" eaLnBrk="1" latinLnBrk="0" hangingPunct="1">
        <a:spcBef>
          <a:spcPct val="20000"/>
        </a:spcBef>
        <a:buClr>
          <a:schemeClr val="accent4">
            <a:shade val="75000"/>
          </a:schemeClr>
        </a:buClr>
        <a:buChar char="•"/>
        <a:defRPr kumimoji="0" sz="1600" kern="1200">
          <a:solidFill>
            <a:schemeClr val="tx1"/>
          </a:solidFill>
          <a:latin typeface="+mn-lt"/>
          <a:ea typeface="+mn-ea"/>
          <a:cs typeface="+mn-cs"/>
        </a:defRPr>
      </a:lvl8pPr>
      <a:lvl9pPr marL="2377440" indent="-182880" algn="l" rtl="0" eaLnBrk="1" latinLnBrk="0" hangingPunct="1">
        <a:spcBef>
          <a:spcPct val="20000"/>
        </a:spcBef>
        <a:buClr>
          <a:schemeClr val="accent2">
            <a:shade val="75000"/>
          </a:schemeClr>
        </a:buClr>
        <a:buSzPct val="90000"/>
        <a:buChar char="•"/>
        <a:defRPr kumimoji="0" sz="1400" kern="1200" cap="all"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Полилиния 12"/>
          <p:cNvSpPr>
            <a:spLocks/>
          </p:cNvSpPr>
          <p:nvPr/>
        </p:nvSpPr>
        <p:spPr bwMode="auto">
          <a:xfrm>
            <a:off x="716436" y="5001993"/>
            <a:ext cx="3802003" cy="1443111"/>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329" y="347"/>
                </a:moveTo>
                <a:lnTo>
                  <a:pt x="7156" y="682"/>
                </a:lnTo>
                <a:lnTo>
                  <a:pt x="5229" y="682"/>
                </a:lnTo>
                <a:lnTo>
                  <a:pt x="-328" y="345"/>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2" name="Полилиния 11"/>
          <p:cNvSpPr>
            <a:spLocks/>
          </p:cNvSpPr>
          <p:nvPr/>
        </p:nvSpPr>
        <p:spPr bwMode="auto">
          <a:xfrm>
            <a:off x="-53561" y="5785023"/>
            <a:ext cx="3802003"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817" y="97"/>
                </a:moveTo>
                <a:lnTo>
                  <a:pt x="6408" y="682"/>
                </a:lnTo>
                <a:lnTo>
                  <a:pt x="5232" y="685"/>
                </a:lnTo>
                <a:lnTo>
                  <a:pt x="829" y="101"/>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4" name="Прямоугольный треугольник 13"/>
          <p:cNvSpPr>
            <a:spLocks/>
          </p:cNvSpPr>
          <p:nvPr/>
        </p:nvSpPr>
        <p:spPr bwMode="auto">
          <a:xfrm>
            <a:off x="-6042" y="5791253"/>
            <a:ext cx="3402314" cy="1080868"/>
          </a:xfrm>
          <a:prstGeom prst="rtTriangle">
            <a:avLst/>
          </a:prstGeom>
          <a:blipFill>
            <a:blip r:embed="rId13">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5" name="Прямая соединительная линия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Заголовок 8"/>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extLst/>
          </a:lstStyle>
          <a:p>
            <a:r>
              <a:rPr kumimoji="0" lang="ru-RU" smtClean="0"/>
              <a:t>Образец заголовка</a:t>
            </a:r>
            <a:endParaRPr kumimoji="0" lang="en-US"/>
          </a:p>
        </p:txBody>
      </p:sp>
      <p:sp>
        <p:nvSpPr>
          <p:cNvPr id="30" name="Текст 29"/>
          <p:cNvSpPr>
            <a:spLocks noGrp="1"/>
          </p:cNvSpPr>
          <p:nvPr>
            <p:ph type="body" idx="1"/>
          </p:nvPr>
        </p:nvSpPr>
        <p:spPr>
          <a:xfrm>
            <a:off x="457200" y="1481328"/>
            <a:ext cx="8229600" cy="4525963"/>
          </a:xfrm>
          <a:prstGeom prst="rect">
            <a:avLst/>
          </a:prstGeom>
        </p:spPr>
        <p:txBody>
          <a:bodyPr vert="horz">
            <a:normAutofit/>
          </a:bodyPr>
          <a:lstStyle>
            <a:extLst/>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10" name="Дата 9"/>
          <p:cNvSpPr>
            <a:spLocks noGrp="1"/>
          </p:cNvSpPr>
          <p:nvPr>
            <p:ph type="dt" sz="half" idx="2"/>
          </p:nvPr>
        </p:nvSpPr>
        <p:spPr>
          <a:xfrm>
            <a:off x="6727032" y="6407944"/>
            <a:ext cx="1920240" cy="365760"/>
          </a:xfrm>
          <a:prstGeom prst="rect">
            <a:avLst/>
          </a:prstGeom>
        </p:spPr>
        <p:txBody>
          <a:bodyPr vert="horz" anchor="b"/>
          <a:lstStyle>
            <a:lvl1pPr algn="l" eaLnBrk="1" latinLnBrk="0" hangingPunct="1">
              <a:defRPr kumimoji="0" sz="1000">
                <a:solidFill>
                  <a:schemeClr val="tx1"/>
                </a:solidFill>
              </a:defRPr>
            </a:lvl1pPr>
            <a:extLst/>
          </a:lstStyle>
          <a:p>
            <a:fld id="{913DA294-0F57-4EAE-94C8-07610F173923}" type="datetimeFigureOut">
              <a:rPr lang="ru-RU" smtClean="0"/>
              <a:pPr/>
              <a:t>10.09.2010</a:t>
            </a:fld>
            <a:endParaRPr lang="ru-RU"/>
          </a:p>
        </p:txBody>
      </p:sp>
      <p:sp>
        <p:nvSpPr>
          <p:cNvPr id="22" name="Нижний колонтитул 21"/>
          <p:cNvSpPr>
            <a:spLocks noGrp="1"/>
          </p:cNvSpPr>
          <p:nvPr>
            <p:ph type="ftr" sz="quarter" idx="3"/>
          </p:nvPr>
        </p:nvSpPr>
        <p:spPr>
          <a:xfrm>
            <a:off x="4380072" y="6407944"/>
            <a:ext cx="2350681" cy="365125"/>
          </a:xfrm>
          <a:prstGeom prst="rect">
            <a:avLst/>
          </a:prstGeom>
        </p:spPr>
        <p:txBody>
          <a:bodyPr vert="horz" anchor="b"/>
          <a:lstStyle>
            <a:lvl1pPr algn="r" eaLnBrk="1" latinLnBrk="0" hangingPunct="1">
              <a:defRPr kumimoji="0" sz="1000">
                <a:solidFill>
                  <a:schemeClr val="tx1"/>
                </a:solidFill>
              </a:defRPr>
            </a:lvl1pPr>
            <a:extLst/>
          </a:lstStyle>
          <a:p>
            <a:endParaRPr lang="ru-RU"/>
          </a:p>
        </p:txBody>
      </p:sp>
      <p:sp>
        <p:nvSpPr>
          <p:cNvPr id="18" name="Номер слайда 17"/>
          <p:cNvSpPr>
            <a:spLocks noGrp="1"/>
          </p:cNvSpPr>
          <p:nvPr>
            <p:ph type="sldNum" sz="quarter" idx="4"/>
          </p:nvPr>
        </p:nvSpPr>
        <p:spPr>
          <a:xfrm>
            <a:off x="8647272" y="6407944"/>
            <a:ext cx="365760" cy="365125"/>
          </a:xfrm>
          <a:prstGeom prst="rect">
            <a:avLst/>
          </a:prstGeom>
        </p:spPr>
        <p:txBody>
          <a:bodyPr vert="horz" anchor="b"/>
          <a:lstStyle>
            <a:lvl1pPr algn="r" eaLnBrk="1" latinLnBrk="0" hangingPunct="1">
              <a:defRPr kumimoji="0" sz="1000" b="0">
                <a:solidFill>
                  <a:schemeClr val="tx1"/>
                </a:solidFill>
              </a:defRPr>
            </a:lvl1pPr>
            <a:extLst/>
          </a:lstStyle>
          <a:p>
            <a:fld id="{24EC4319-9067-49FE-986F-547FEB7AA53D}" type="slidenum">
              <a:rPr lang="ru-RU" smtClean="0"/>
              <a:pPr/>
              <a:t>‹#›</a:t>
            </a:fld>
            <a:endParaRPr lang="ru-RU"/>
          </a:p>
        </p:txBody>
      </p:sp>
    </p:spTree>
  </p:cSld>
  <p:clrMap bg1="lt1" tx1="dk1" bg2="lt2" tx2="dk2" accent1="accent1" accent2="accent2" accent3="accent3" accent4="accent4" accent5="accent5" accent6="accent6" hlink="hlink" folHlink="folHlink"/>
  <p:sldLayoutIdLst>
    <p:sldLayoutId id="2147484009" r:id="rId1"/>
    <p:sldLayoutId id="2147484010" r:id="rId2"/>
    <p:sldLayoutId id="2147484011" r:id="rId3"/>
    <p:sldLayoutId id="2147484012" r:id="rId4"/>
    <p:sldLayoutId id="2147484013" r:id="rId5"/>
    <p:sldLayoutId id="2147484014" r:id="rId6"/>
    <p:sldLayoutId id="2147484015" r:id="rId7"/>
    <p:sldLayoutId id="2147484016" r:id="rId8"/>
    <p:sldLayoutId id="2147484017" r:id="rId9"/>
    <p:sldLayoutId id="2147484018" r:id="rId10"/>
    <p:sldLayoutId id="2147484019" r:id="rId11"/>
  </p:sldLayoutIdLst>
  <p:txStyles>
    <p:title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p:titleStyle>
    <p:body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Пирог 6"/>
          <p:cNvSpPr/>
          <p:nvPr/>
        </p:nvSpPr>
        <p:spPr>
          <a:xfrm>
            <a:off x="-815927" y="-815922"/>
            <a:ext cx="1638887" cy="1638887"/>
          </a:xfrm>
          <a:prstGeom prst="pie">
            <a:avLst>
              <a:gd name="adj1" fmla="val 0"/>
              <a:gd name="adj2" fmla="val 5402120"/>
            </a:avLst>
          </a:prstGeom>
          <a:solidFill>
            <a:schemeClr val="bg2">
              <a:tint val="18000"/>
              <a:satMod val="220000"/>
              <a:alpha val="33000"/>
            </a:schemeClr>
          </a:solidFill>
          <a:ln w="3175" cap="rnd" cmpd="sng" algn="ctr">
            <a:solidFill>
              <a:schemeClr val="bg2">
                <a:shade val="70000"/>
                <a:satMod val="200000"/>
                <a:alpha val="100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8" name="Овал 7"/>
          <p:cNvSpPr/>
          <p:nvPr/>
        </p:nvSpPr>
        <p:spPr>
          <a:xfrm>
            <a:off x="168816" y="21102"/>
            <a:ext cx="1702191" cy="1702191"/>
          </a:xfrm>
          <a:prstGeom prst="ellipse">
            <a:avLst/>
          </a:prstGeom>
          <a:noFill/>
          <a:ln w="27305" cap="rnd" cmpd="sng" algn="ctr">
            <a:solidFill>
              <a:schemeClr val="bg2">
                <a:tint val="45000"/>
                <a:satMod val="325000"/>
                <a:alpha val="100000"/>
              </a:schemeClr>
            </a:solidFill>
            <a:prstDash val="solid"/>
          </a:ln>
          <a:effectLst>
            <a:outerShdw blurRad="25400" dist="25400" dir="5400000" algn="tl" rotWithShape="0">
              <a:schemeClr val="bg2">
                <a:shade val="50000"/>
                <a:satMod val="150000"/>
                <a:alpha val="8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1" name="Кольцо 10"/>
          <p:cNvSpPr/>
          <p:nvPr/>
        </p:nvSpPr>
        <p:spPr>
          <a:xfrm rot="2315675">
            <a:off x="182881" y="1055077"/>
            <a:ext cx="1125717" cy="1102624"/>
          </a:xfrm>
          <a:prstGeom prst="donut">
            <a:avLst>
              <a:gd name="adj" fmla="val 11833"/>
            </a:avLst>
          </a:prstGeom>
          <a:gradFill rotWithShape="1">
            <a:gsLst>
              <a:gs pos="0">
                <a:schemeClr val="bg2">
                  <a:tint val="10000"/>
                  <a:shade val="99000"/>
                  <a:satMod val="355000"/>
                  <a:alpha val="70000"/>
                </a:schemeClr>
              </a:gs>
              <a:gs pos="70000">
                <a:schemeClr val="bg2">
                  <a:tint val="6000"/>
                  <a:shade val="100000"/>
                  <a:satMod val="400000"/>
                  <a:alpha val="55000"/>
                </a:schemeClr>
              </a:gs>
              <a:gs pos="100000">
                <a:schemeClr val="bg2">
                  <a:tint val="100000"/>
                  <a:shade val="75000"/>
                  <a:satMod val="370000"/>
                  <a:alpha val="60000"/>
                </a:schemeClr>
              </a:gs>
            </a:gsLst>
            <a:path path="circle">
              <a:fillToRect l="-407500" t="-50000" r="507500" b="150000"/>
            </a:path>
          </a:gradFill>
          <a:ln w="7350" cap="rnd" cmpd="sng" algn="ctr">
            <a:solidFill>
              <a:schemeClr val="bg2">
                <a:shade val="60000"/>
                <a:satMod val="220000"/>
                <a:alpha val="100000"/>
              </a:schemeClr>
            </a:solidFill>
            <a:prstDash val="solid"/>
          </a:ln>
          <a:effectLst>
            <a:outerShdw blurRad="12700" dist="15000" dir="4500000" algn="tl" rotWithShape="0">
              <a:schemeClr val="bg2">
                <a:shade val="10000"/>
                <a:satMod val="200000"/>
                <a:alpha val="3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2" name="Прямоугольник 11"/>
          <p:cNvSpPr/>
          <p:nvPr/>
        </p:nvSpPr>
        <p:spPr>
          <a:xfrm>
            <a:off x="1012873" y="-54"/>
            <a:ext cx="8131127"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5" name="Заголовок 4"/>
          <p:cNvSpPr>
            <a:spLocks noGrp="1"/>
          </p:cNvSpPr>
          <p:nvPr>
            <p:ph type="title"/>
          </p:nvPr>
        </p:nvSpPr>
        <p:spPr>
          <a:xfrm>
            <a:off x="1435608" y="274638"/>
            <a:ext cx="7498080" cy="1143000"/>
          </a:xfrm>
          <a:prstGeom prst="rect">
            <a:avLst/>
          </a:prstGeom>
        </p:spPr>
        <p:txBody>
          <a:bodyPr anchor="ctr">
            <a:normAutofit/>
          </a:bodyPr>
          <a:lstStyle>
            <a:extLst/>
          </a:lstStyle>
          <a:p>
            <a:r>
              <a:rPr kumimoji="0" lang="ru-RU" smtClean="0"/>
              <a:t>Образец заголовка</a:t>
            </a:r>
            <a:endParaRPr kumimoji="0" lang="en-US"/>
          </a:p>
        </p:txBody>
      </p:sp>
      <p:sp>
        <p:nvSpPr>
          <p:cNvPr id="9" name="Текст 8"/>
          <p:cNvSpPr>
            <a:spLocks noGrp="1"/>
          </p:cNvSpPr>
          <p:nvPr>
            <p:ph type="body" idx="1"/>
          </p:nvPr>
        </p:nvSpPr>
        <p:spPr>
          <a:xfrm>
            <a:off x="1435608" y="1447800"/>
            <a:ext cx="7498080" cy="4800600"/>
          </a:xfrm>
          <a:prstGeom prst="rect">
            <a:avLst/>
          </a:prstGeom>
        </p:spPr>
        <p:txBody>
          <a:bodyPr>
            <a:normAutofit/>
          </a:bodyPr>
          <a:lstStyle>
            <a:extLst/>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24" name="Дата 23"/>
          <p:cNvSpPr>
            <a:spLocks noGrp="1"/>
          </p:cNvSpPr>
          <p:nvPr>
            <p:ph type="dt" sz="half" idx="2"/>
          </p:nvPr>
        </p:nvSpPr>
        <p:spPr>
          <a:xfrm>
            <a:off x="3581400" y="6305550"/>
            <a:ext cx="2133600" cy="476250"/>
          </a:xfrm>
          <a:prstGeom prst="rect">
            <a:avLst/>
          </a:prstGeom>
        </p:spPr>
        <p:txBody>
          <a:bodyPr anchor="b"/>
          <a:lstStyle>
            <a:lvl1pPr algn="r" eaLnBrk="1" latinLnBrk="0" hangingPunct="1">
              <a:defRPr kumimoji="0" sz="1200">
                <a:solidFill>
                  <a:schemeClr val="bg2">
                    <a:shade val="50000"/>
                    <a:satMod val="200000"/>
                  </a:schemeClr>
                </a:solidFill>
              </a:defRPr>
            </a:lvl1pPr>
            <a:extLst/>
          </a:lstStyle>
          <a:p>
            <a:fld id="{913DA294-0F57-4EAE-94C8-07610F173923}" type="datetimeFigureOut">
              <a:rPr lang="ru-RU" smtClean="0"/>
              <a:pPr/>
              <a:t>10.09.2010</a:t>
            </a:fld>
            <a:endParaRPr lang="ru-RU"/>
          </a:p>
        </p:txBody>
      </p:sp>
      <p:sp>
        <p:nvSpPr>
          <p:cNvPr id="10" name="Нижний колонтитул 9"/>
          <p:cNvSpPr>
            <a:spLocks noGrp="1"/>
          </p:cNvSpPr>
          <p:nvPr>
            <p:ph type="ftr" sz="quarter" idx="3"/>
          </p:nvPr>
        </p:nvSpPr>
        <p:spPr>
          <a:xfrm>
            <a:off x="5715000" y="6305550"/>
            <a:ext cx="2895600" cy="476250"/>
          </a:xfrm>
          <a:prstGeom prst="rect">
            <a:avLst/>
          </a:prstGeom>
        </p:spPr>
        <p:txBody>
          <a:bodyPr anchor="b"/>
          <a:lstStyle>
            <a:lvl1pPr eaLnBrk="1" latinLnBrk="0" hangingPunct="1">
              <a:defRPr kumimoji="0" sz="1200">
                <a:solidFill>
                  <a:schemeClr val="bg2">
                    <a:shade val="50000"/>
                    <a:satMod val="200000"/>
                  </a:schemeClr>
                </a:solidFill>
                <a:effectLst/>
              </a:defRPr>
            </a:lvl1pPr>
            <a:extLst/>
          </a:lstStyle>
          <a:p>
            <a:endParaRPr lang="ru-RU"/>
          </a:p>
        </p:txBody>
      </p:sp>
      <p:sp>
        <p:nvSpPr>
          <p:cNvPr id="22" name="Номер слайда 21"/>
          <p:cNvSpPr>
            <a:spLocks noGrp="1"/>
          </p:cNvSpPr>
          <p:nvPr>
            <p:ph type="sldNum" sz="quarter" idx="4"/>
          </p:nvPr>
        </p:nvSpPr>
        <p:spPr>
          <a:xfrm>
            <a:off x="8613648" y="6305550"/>
            <a:ext cx="457200" cy="476250"/>
          </a:xfrm>
          <a:prstGeom prst="rect">
            <a:avLst/>
          </a:prstGeom>
        </p:spPr>
        <p:txBody>
          <a:bodyPr anchor="b"/>
          <a:lstStyle>
            <a:lvl1pPr algn="ctr" eaLnBrk="1" latinLnBrk="0" hangingPunct="1">
              <a:defRPr kumimoji="0" sz="1200">
                <a:solidFill>
                  <a:schemeClr val="bg2">
                    <a:shade val="50000"/>
                    <a:satMod val="200000"/>
                  </a:schemeClr>
                </a:solidFill>
                <a:effectLst/>
              </a:defRPr>
            </a:lvl1pPr>
            <a:extLst/>
          </a:lstStyle>
          <a:p>
            <a:fld id="{24EC4319-9067-49FE-986F-547FEB7AA53D}" type="slidenum">
              <a:rPr lang="ru-RU" smtClean="0"/>
              <a:pPr/>
              <a:t>‹#›</a:t>
            </a:fld>
            <a:endParaRPr lang="ru-RU"/>
          </a:p>
        </p:txBody>
      </p:sp>
      <p:sp>
        <p:nvSpPr>
          <p:cNvPr id="15" name="Прямоугольник 14"/>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Tree>
  </p:cSld>
  <p:clrMap bg1="lt1" tx1="dk1" bg2="lt2" tx2="dk2" accent1="accent1" accent2="accent2" accent3="accent3" accent4="accent4" accent5="accent5" accent6="accent6" hlink="hlink" folHlink="folHlink"/>
  <p:sldLayoutIdLst>
    <p:sldLayoutId id="2147484021" r:id="rId1"/>
    <p:sldLayoutId id="2147484022" r:id="rId2"/>
    <p:sldLayoutId id="2147484023" r:id="rId3"/>
    <p:sldLayoutId id="2147484024" r:id="rId4"/>
    <p:sldLayoutId id="2147484025" r:id="rId5"/>
    <p:sldLayoutId id="2147484026" r:id="rId6"/>
    <p:sldLayoutId id="2147484027" r:id="rId7"/>
    <p:sldLayoutId id="2147484028" r:id="rId8"/>
    <p:sldLayoutId id="2147484029" r:id="rId9"/>
    <p:sldLayoutId id="2147484030" r:id="rId10"/>
    <p:sldLayoutId id="2147484031" r:id="rId11"/>
  </p:sldLayoutIdLst>
  <p:txStyles>
    <p:titleStyle>
      <a:lvl1pPr algn="l" rtl="0" eaLnBrk="1" latinLnBrk="0" hangingPunct="1">
        <a:spcBef>
          <a:spcPct val="0"/>
        </a:spcBef>
        <a:buNone/>
        <a:defRPr kumimoji="0" sz="4300" kern="1200">
          <a:solidFill>
            <a:schemeClr val="tx2">
              <a:satMod val="130000"/>
            </a:schemeClr>
          </a:solidFill>
          <a:effectLst>
            <a:outerShdw blurRad="50000" dist="30000" dir="5400000" algn="tl" rotWithShape="0">
              <a:srgbClr val="000000">
                <a:alpha val="30000"/>
              </a:srgbClr>
            </a:outerShdw>
          </a:effectLst>
          <a:latin typeface="+mj-lt"/>
          <a:ea typeface="+mj-ea"/>
          <a:cs typeface="+mj-cs"/>
        </a:defRPr>
      </a:lvl1pPr>
      <a:extLst/>
    </p:titleStyle>
    <p:bodyStyle>
      <a:lvl1pPr marL="365760" indent="-283464" algn="l" rtl="0" eaLnBrk="1" latinLnBrk="0" hangingPunct="1">
        <a:lnSpc>
          <a:spcPct val="100000"/>
        </a:lnSpc>
        <a:spcBef>
          <a:spcPts val="600"/>
        </a:spcBef>
        <a:buClr>
          <a:schemeClr val="accent1"/>
        </a:buClr>
        <a:buSzPct val="80000"/>
        <a:buFont typeface="Wingdings 2"/>
        <a:buChar char=""/>
        <a:defRPr kumimoji="0" sz="3200" kern="1200">
          <a:solidFill>
            <a:schemeClr val="tx1"/>
          </a:solidFill>
          <a:latin typeface="+mn-lt"/>
          <a:ea typeface="+mn-ea"/>
          <a:cs typeface="+mn-cs"/>
        </a:defRPr>
      </a:lvl1pPr>
      <a:lvl2pPr marL="640080" indent="-237744" algn="l" rtl="0" eaLnBrk="1" latinLnBrk="0" hangingPunct="1">
        <a:lnSpc>
          <a:spcPct val="100000"/>
        </a:lnSpc>
        <a:spcBef>
          <a:spcPts val="550"/>
        </a:spcBef>
        <a:buClr>
          <a:schemeClr val="accent1"/>
        </a:buClr>
        <a:buFont typeface="Verdana"/>
        <a:buChar char="◦"/>
        <a:defRPr kumimoji="0" sz="2800" kern="1200">
          <a:solidFill>
            <a:schemeClr val="tx1"/>
          </a:solidFill>
          <a:latin typeface="+mn-lt"/>
          <a:ea typeface="+mn-ea"/>
          <a:cs typeface="+mn-cs"/>
        </a:defRPr>
      </a:lvl2pPr>
      <a:lvl3pPr marL="886968" indent="-228600" algn="l" rtl="0" eaLnBrk="1" latinLnBrk="0" hangingPunct="1">
        <a:lnSpc>
          <a:spcPct val="100000"/>
        </a:lnSpc>
        <a:spcBef>
          <a:spcPct val="20000"/>
        </a:spcBef>
        <a:buClr>
          <a:schemeClr val="accent2"/>
        </a:buClr>
        <a:buFont typeface="Wingdings 2"/>
        <a:buChar char=""/>
        <a:defRPr kumimoji="0" sz="2400" kern="1200">
          <a:solidFill>
            <a:schemeClr val="tx1"/>
          </a:solidFill>
          <a:latin typeface="+mn-lt"/>
          <a:ea typeface="+mn-ea"/>
          <a:cs typeface="+mn-cs"/>
        </a:defRPr>
      </a:lvl3pPr>
      <a:lvl4pPr marL="1097280" indent="-173736" algn="l" rtl="0" eaLnBrk="1" latinLnBrk="0" hangingPunct="1">
        <a:lnSpc>
          <a:spcPct val="100000"/>
        </a:lnSpc>
        <a:spcBef>
          <a:spcPct val="20000"/>
        </a:spcBef>
        <a:buClr>
          <a:schemeClr val="accent3"/>
        </a:buClr>
        <a:buFont typeface="Wingdings 2"/>
        <a:buChar char=""/>
        <a:defRPr kumimoji="0" sz="2000" kern="1200">
          <a:solidFill>
            <a:schemeClr val="tx1"/>
          </a:solidFill>
          <a:latin typeface="+mn-lt"/>
          <a:ea typeface="+mn-ea"/>
          <a:cs typeface="+mn-cs"/>
        </a:defRPr>
      </a:lvl4pPr>
      <a:lvl5pPr marL="1298448" indent="-182880" algn="l" rtl="0" eaLnBrk="1" latinLnBrk="0" hangingPunct="1">
        <a:lnSpc>
          <a:spcPct val="100000"/>
        </a:lnSpc>
        <a:spcBef>
          <a:spcPct val="20000"/>
        </a:spcBef>
        <a:buClr>
          <a:schemeClr val="accent4"/>
        </a:buClr>
        <a:buFont typeface="Wingdings 2"/>
        <a:buChar char=""/>
        <a:defRPr kumimoji="0" sz="2000" kern="1200">
          <a:solidFill>
            <a:schemeClr val="tx1"/>
          </a:solidFill>
          <a:latin typeface="+mn-lt"/>
          <a:ea typeface="+mn-ea"/>
          <a:cs typeface="+mn-cs"/>
        </a:defRPr>
      </a:lvl5pPr>
      <a:lvl6pPr marL="1508760" indent="-182880" algn="l" rtl="0" eaLnBrk="1" latinLnBrk="0" hangingPunct="1">
        <a:lnSpc>
          <a:spcPct val="100000"/>
        </a:lnSpc>
        <a:spcBef>
          <a:spcPct val="20000"/>
        </a:spcBef>
        <a:buClr>
          <a:schemeClr val="accent5"/>
        </a:buClr>
        <a:buFont typeface="Wingdings 2"/>
        <a:buChar char=""/>
        <a:defRPr kumimoji="0" sz="2000" kern="1200">
          <a:solidFill>
            <a:schemeClr val="tx1"/>
          </a:solidFill>
          <a:latin typeface="+mn-lt"/>
          <a:ea typeface="+mn-ea"/>
          <a:cs typeface="+mn-cs"/>
        </a:defRPr>
      </a:lvl6pPr>
      <a:lvl7pPr marL="171907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7pPr>
      <a:lvl8pPr marL="1920240"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8pPr>
      <a:lvl9pPr marL="213055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Полилиния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Полилиния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Заголовок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ru-RU" smtClean="0"/>
              <a:t>Образец заголовка</a:t>
            </a:r>
            <a:endParaRPr kumimoji="0" lang="en-US"/>
          </a:p>
        </p:txBody>
      </p:sp>
      <p:sp>
        <p:nvSpPr>
          <p:cNvPr id="30" name="Текст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10" name="Дата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913DA294-0F57-4EAE-94C8-07610F173923}" type="datetimeFigureOut">
              <a:rPr lang="ru-RU" smtClean="0"/>
              <a:pPr/>
              <a:t>10.09.2010</a:t>
            </a:fld>
            <a:endParaRPr lang="ru-RU"/>
          </a:p>
        </p:txBody>
      </p:sp>
      <p:sp>
        <p:nvSpPr>
          <p:cNvPr id="22" name="Нижний колонтитул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ru-RU"/>
          </a:p>
        </p:txBody>
      </p:sp>
      <p:sp>
        <p:nvSpPr>
          <p:cNvPr id="18" name="Номер слайда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24EC4319-9067-49FE-986F-547FEB7AA53D}" type="slidenum">
              <a:rPr lang="ru-RU" smtClean="0"/>
              <a:pPr/>
              <a:t>‹#›</a:t>
            </a:fld>
            <a:endParaRPr lang="ru-RU"/>
          </a:p>
        </p:txBody>
      </p:sp>
      <p:grpSp>
        <p:nvGrpSpPr>
          <p:cNvPr id="2" name="Группа 1"/>
          <p:cNvGrpSpPr/>
          <p:nvPr/>
        </p:nvGrpSpPr>
        <p:grpSpPr>
          <a:xfrm>
            <a:off x="-19017" y="202408"/>
            <a:ext cx="9180548" cy="649224"/>
            <a:chOff x="-19045" y="216550"/>
            <a:chExt cx="9180548" cy="649224"/>
          </a:xfrm>
        </p:grpSpPr>
        <p:sp>
          <p:nvSpPr>
            <p:cNvPr id="12" name="Полилиния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Полилиния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4045" r:id="rId1"/>
    <p:sldLayoutId id="2147484046" r:id="rId2"/>
    <p:sldLayoutId id="2147484047" r:id="rId3"/>
    <p:sldLayoutId id="2147484048" r:id="rId4"/>
    <p:sldLayoutId id="2147484049" r:id="rId5"/>
    <p:sldLayoutId id="2147484050" r:id="rId6"/>
    <p:sldLayoutId id="2147484051" r:id="rId7"/>
    <p:sldLayoutId id="2147484052" r:id="rId8"/>
    <p:sldLayoutId id="2147484053" r:id="rId9"/>
    <p:sldLayoutId id="2147484054" r:id="rId10"/>
    <p:sldLayoutId id="2147484055" r:id="rId11"/>
  </p:sldLayoutIdLs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2.xml"/><Relationship Id="rId1" Type="http://schemas.openxmlformats.org/officeDocument/2006/relationships/slideLayout" Target="../slideLayouts/slideLayout53.xml"/></Relationships>
</file>

<file path=ppt/slides/_rels/slide11.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eg"/><Relationship Id="rId1" Type="http://schemas.openxmlformats.org/officeDocument/2006/relationships/slideLayout" Target="../slideLayouts/slideLayout82.xml"/></Relationships>
</file>

<file path=ppt/slides/_rels/slide12.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31.xml"/></Relationships>
</file>

<file path=ppt/slides/_rels/slide13.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75.xml"/></Relationships>
</file>

<file path=ppt/slides/_rels/slide14.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8.jpeg"/><Relationship Id="rId1" Type="http://schemas.openxmlformats.org/officeDocument/2006/relationships/slideLayout" Target="../slideLayouts/slideLayout85.xml"/></Relationships>
</file>

<file path=ppt/slides/_rels/slide16.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30.jpeg"/><Relationship Id="rId1" Type="http://schemas.openxmlformats.org/officeDocument/2006/relationships/slideLayout" Target="../slideLayouts/slideLayout107.xml"/></Relationships>
</file>

<file path=ppt/slides/_rels/slide17.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52.xml"/></Relationships>
</file>

<file path=ppt/slides/_rels/slide18.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96.xml"/></Relationships>
</file>

<file path=ppt/slides/_rels/slide2.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42.xml"/></Relationships>
</file>

<file path=ppt/slides/_rels/slide3.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0.xml"/></Relationships>
</file>

<file path=ppt/slides/_rels/slide5.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64.xml"/></Relationships>
</file>

<file path=ppt/slides/_rels/slide6.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xml"/><Relationship Id="rId1" Type="http://schemas.openxmlformats.org/officeDocument/2006/relationships/slideLayout" Target="../slideLayouts/slideLayout20.xml"/></Relationships>
</file>

<file path=ppt/slides/_rels/slide7.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53.xml"/></Relationships>
</file>

<file path=ppt/slides/_rels/slide8.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15.xml"/></Relationships>
</file>

<file path=ppt/slides/_rels/slide9.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5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142976" y="152400"/>
            <a:ext cx="7543824" cy="1219200"/>
          </a:xfrm>
        </p:spPr>
        <p:txBody>
          <a:bodyPr/>
          <a:lstStyle/>
          <a:p>
            <a:r>
              <a:rPr lang="uk-UA" dirty="0" smtClean="0"/>
              <a:t>Наше місто Дніпропетровськ</a:t>
            </a:r>
            <a:endParaRPr lang="ru-RU" dirty="0"/>
          </a:p>
        </p:txBody>
      </p:sp>
      <p:pic>
        <p:nvPicPr>
          <p:cNvPr id="5" name="Содержимое 4" descr="55516.jpg"/>
          <p:cNvPicPr>
            <a:picLocks noGrp="1" noChangeAspect="1"/>
          </p:cNvPicPr>
          <p:nvPr>
            <p:ph idx="1"/>
          </p:nvPr>
        </p:nvPicPr>
        <p:blipFill>
          <a:blip r:embed="rId2"/>
          <a:stretch>
            <a:fillRect/>
          </a:stretch>
        </p:blipFill>
        <p:spPr>
          <a:xfrm>
            <a:off x="457200" y="1621552"/>
            <a:ext cx="7239000" cy="4822984"/>
          </a:xfrm>
        </p:spPr>
      </p:pic>
    </p:spTree>
  </p:cSld>
  <p:clrMapOvr>
    <a:masterClrMapping/>
  </p:clrMapOvr>
  <p:transition>
    <p:newsflash/>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Текст 2"/>
          <p:cNvSpPr>
            <a:spLocks noGrp="1"/>
          </p:cNvSpPr>
          <p:nvPr>
            <p:ph type="body" sz="half" idx="2"/>
          </p:nvPr>
        </p:nvSpPr>
        <p:spPr/>
        <p:txBody>
          <a:bodyPr>
            <a:normAutofit/>
          </a:bodyPr>
          <a:lstStyle/>
          <a:p>
            <a:endParaRPr lang="ru-RU" dirty="0"/>
          </a:p>
        </p:txBody>
      </p:sp>
      <p:sp>
        <p:nvSpPr>
          <p:cNvPr id="2" name="Заголовок 1"/>
          <p:cNvSpPr>
            <a:spLocks noGrp="1"/>
          </p:cNvSpPr>
          <p:nvPr>
            <p:ph type="title"/>
          </p:nvPr>
        </p:nvSpPr>
        <p:spPr>
          <a:xfrm>
            <a:off x="5214942" y="0"/>
            <a:ext cx="3929058" cy="6858000"/>
          </a:xfrm>
        </p:spPr>
        <p:txBody>
          <a:bodyPr>
            <a:normAutofit/>
          </a:bodyPr>
          <a:lstStyle/>
          <a:p>
            <a:r>
              <a:rPr lang="ru-RU" dirty="0" smtClean="0">
                <a:solidFill>
                  <a:schemeClr val="tx1"/>
                </a:solidFill>
              </a:rPr>
              <a:t>Современный Днепропетровск — это многофункциональный областной и промышленный центр, важный транспортный узел межобластного значения, центр городской агломерации. В городе обитает более 1,1 млн. жителей</a:t>
            </a:r>
            <a:endParaRPr lang="ru-RU" dirty="0">
              <a:solidFill>
                <a:schemeClr val="tx1"/>
              </a:solidFill>
            </a:endParaRPr>
          </a:p>
        </p:txBody>
      </p:sp>
      <p:pic>
        <p:nvPicPr>
          <p:cNvPr id="5" name="Рисунок 4" descr="images (13).jpg"/>
          <p:cNvPicPr>
            <a:picLocks noGrp="1" noChangeAspect="1"/>
          </p:cNvPicPr>
          <p:nvPr>
            <p:ph type="pic" idx="1"/>
          </p:nvPr>
        </p:nvPicPr>
        <p:blipFill>
          <a:blip r:embed="rId3"/>
          <a:srcRect l="17442" r="17442"/>
          <a:stretch>
            <a:fillRect/>
          </a:stretch>
        </p:blipFill>
        <p:spPr>
          <a:xfrm>
            <a:off x="285750" y="1143000"/>
            <a:ext cx="4714875" cy="5014913"/>
          </a:xfrm>
        </p:spPr>
      </p:pic>
    </p:spTree>
  </p:cSld>
  <p:clrMapOvr>
    <a:masterClrMapping/>
  </p:clrMapOvr>
  <p:transition>
    <p:comb/>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Заголовок 20"/>
          <p:cNvSpPr>
            <a:spLocks noGrp="1"/>
          </p:cNvSpPr>
          <p:nvPr>
            <p:ph type="title"/>
          </p:nvPr>
        </p:nvSpPr>
        <p:spPr/>
        <p:txBody>
          <a:bodyPr/>
          <a:lstStyle/>
          <a:p>
            <a:endParaRPr lang="ru-RU"/>
          </a:p>
        </p:txBody>
      </p:sp>
      <p:sp>
        <p:nvSpPr>
          <p:cNvPr id="22" name="Текст 21"/>
          <p:cNvSpPr>
            <a:spLocks noGrp="1"/>
          </p:cNvSpPr>
          <p:nvPr>
            <p:ph type="body" idx="1"/>
          </p:nvPr>
        </p:nvSpPr>
        <p:spPr>
          <a:xfrm>
            <a:off x="457200" y="142852"/>
            <a:ext cx="8329642" cy="1285884"/>
          </a:xfrm>
        </p:spPr>
        <p:txBody>
          <a:bodyPr>
            <a:noAutofit/>
          </a:bodyPr>
          <a:lstStyle/>
          <a:p>
            <a:r>
              <a:rPr lang="ru-RU" sz="2000" dirty="0" smtClean="0"/>
              <a:t>Площадь города — 37,9 тыс. га. Неотъемлемой частью Днепропетровска считают 5 красавцев — мостов, среди каких двухъярусный железнодорожный и новый Южный мост, который соединяет не только два берега большой реки, а и две части Украины.</a:t>
            </a:r>
            <a:endParaRPr lang="ru-RU" sz="2000" dirty="0"/>
          </a:p>
        </p:txBody>
      </p:sp>
      <p:sp>
        <p:nvSpPr>
          <p:cNvPr id="23" name="Текст 22"/>
          <p:cNvSpPr>
            <a:spLocks noGrp="1"/>
          </p:cNvSpPr>
          <p:nvPr>
            <p:ph type="body" sz="half" idx="3"/>
          </p:nvPr>
        </p:nvSpPr>
        <p:spPr>
          <a:xfrm>
            <a:off x="9786972" y="328278"/>
            <a:ext cx="214315" cy="640080"/>
          </a:xfrm>
        </p:spPr>
        <p:txBody>
          <a:bodyPr/>
          <a:lstStyle/>
          <a:p>
            <a:endParaRPr lang="ru-RU" dirty="0"/>
          </a:p>
        </p:txBody>
      </p:sp>
      <p:pic>
        <p:nvPicPr>
          <p:cNvPr id="18" name="Содержимое 17" descr="SI851417.JPG"/>
          <p:cNvPicPr>
            <a:picLocks noGrp="1" noChangeAspect="1"/>
          </p:cNvPicPr>
          <p:nvPr>
            <p:ph sz="quarter" idx="2"/>
          </p:nvPr>
        </p:nvPicPr>
        <p:blipFill>
          <a:blip r:embed="rId2" cstate="print"/>
          <a:stretch>
            <a:fillRect/>
          </a:stretch>
        </p:blipFill>
        <p:spPr>
          <a:xfrm>
            <a:off x="571472" y="1785926"/>
            <a:ext cx="3643338" cy="4786346"/>
          </a:xfrm>
        </p:spPr>
      </p:pic>
      <p:pic>
        <p:nvPicPr>
          <p:cNvPr id="25" name="Содержимое 24" descr="SI851450.JPG"/>
          <p:cNvPicPr>
            <a:picLocks noGrp="1" noChangeAspect="1"/>
          </p:cNvPicPr>
          <p:nvPr>
            <p:ph sz="quarter" idx="4"/>
          </p:nvPr>
        </p:nvPicPr>
        <p:blipFill>
          <a:blip r:embed="rId3" cstate="print"/>
          <a:stretch>
            <a:fillRect/>
          </a:stretch>
        </p:blipFill>
        <p:spPr>
          <a:xfrm>
            <a:off x="5000628" y="1785926"/>
            <a:ext cx="3612356" cy="4786346"/>
          </a:xfrm>
        </p:spPr>
      </p:pic>
    </p:spTree>
  </p:cSld>
  <p:clrMapOvr>
    <a:masterClrMapping/>
  </p:clrMapOvr>
  <p:transition>
    <p:push dir="d"/>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5" name="Рисунок 4" descr="SI851461.JPG"/>
          <p:cNvPicPr>
            <a:picLocks noGrp="1" noChangeAspect="1"/>
          </p:cNvPicPr>
          <p:nvPr>
            <p:ph type="pic" idx="1"/>
          </p:nvPr>
        </p:nvPicPr>
        <p:blipFill>
          <a:blip r:embed="rId2" cstate="print"/>
          <a:srcRect t="8576" b="8576"/>
          <a:stretch>
            <a:fillRect/>
          </a:stretch>
        </p:blipFill>
        <p:spPr>
          <a:xfrm>
            <a:off x="785786" y="428625"/>
            <a:ext cx="7500964" cy="4572000"/>
          </a:xfrm>
        </p:spPr>
      </p:pic>
      <p:sp>
        <p:nvSpPr>
          <p:cNvPr id="3" name="Текст 2"/>
          <p:cNvSpPr>
            <a:spLocks noGrp="1"/>
          </p:cNvSpPr>
          <p:nvPr>
            <p:ph type="body" sz="half" idx="2"/>
          </p:nvPr>
        </p:nvSpPr>
        <p:spPr>
          <a:xfrm>
            <a:off x="285720" y="5214950"/>
            <a:ext cx="8572560" cy="1357322"/>
          </a:xfrm>
        </p:spPr>
        <p:txBody>
          <a:bodyPr>
            <a:noAutofit/>
          </a:bodyPr>
          <a:lstStyle/>
          <a:p>
            <a:r>
              <a:rPr lang="ru-RU" sz="1800" dirty="0" smtClean="0"/>
              <a:t>В течение всей истории Днепропетровск формировался и развивался как место сосредоточения базовых отраслей тяжелой промышленности — металлургической, машиностроительной, топливной и химической и уже почти век сохраняет звание центра черной металлургии.</a:t>
            </a:r>
            <a:endParaRPr lang="ru-RU" sz="1800" dirty="0"/>
          </a:p>
        </p:txBody>
      </p:sp>
    </p:spTree>
  </p:cSld>
  <p:clrMapOvr>
    <a:masterClrMapping/>
  </p:clrMapOvr>
  <p:transition>
    <p:split orient="vert" dir="in"/>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Текст 3"/>
          <p:cNvSpPr>
            <a:spLocks noGrp="1"/>
          </p:cNvSpPr>
          <p:nvPr>
            <p:ph type="body" sz="half" idx="2"/>
          </p:nvPr>
        </p:nvSpPr>
        <p:spPr/>
        <p:txBody>
          <a:bodyPr/>
          <a:lstStyle/>
          <a:p>
            <a:endParaRPr lang="ru-RU"/>
          </a:p>
        </p:txBody>
      </p:sp>
      <p:pic>
        <p:nvPicPr>
          <p:cNvPr id="5" name="Рисунок 4" descr="SI851522.JPG"/>
          <p:cNvPicPr>
            <a:picLocks noGrp="1" noChangeAspect="1"/>
          </p:cNvPicPr>
          <p:nvPr>
            <p:ph type="pic" idx="1"/>
          </p:nvPr>
        </p:nvPicPr>
        <p:blipFill>
          <a:blip r:embed="rId2" cstate="print"/>
          <a:srcRect t="16326" b="16326"/>
          <a:stretch>
            <a:fillRect/>
          </a:stretch>
        </p:blipFill>
        <p:spPr>
          <a:xfrm>
            <a:off x="428596" y="857232"/>
            <a:ext cx="8358246" cy="5525048"/>
          </a:xfrm>
        </p:spPr>
      </p:pic>
      <p:sp>
        <p:nvSpPr>
          <p:cNvPr id="2" name="Заголовок 1"/>
          <p:cNvSpPr>
            <a:spLocks noGrp="1"/>
          </p:cNvSpPr>
          <p:nvPr>
            <p:ph type="title"/>
          </p:nvPr>
        </p:nvSpPr>
        <p:spPr/>
        <p:txBody>
          <a:bodyPr/>
          <a:lstStyle/>
          <a:p>
            <a:endParaRPr lang="ru-RU"/>
          </a:p>
        </p:txBody>
      </p:sp>
    </p:spTree>
  </p:cSld>
  <p:clrMapOvr>
    <a:masterClrMapping/>
  </p:clrMapOvr>
  <p:transition>
    <p:diamond/>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2"/>
          <p:cNvSpPr>
            <a:spLocks noGrp="1"/>
          </p:cNvSpPr>
          <p:nvPr>
            <p:ph type="title"/>
          </p:nvPr>
        </p:nvSpPr>
        <p:spPr>
          <a:xfrm>
            <a:off x="285720" y="320040"/>
            <a:ext cx="7572428" cy="1143000"/>
          </a:xfrm>
        </p:spPr>
        <p:txBody>
          <a:bodyPr>
            <a:noAutofit/>
            <a:scene3d>
              <a:camera prst="orthographicFront"/>
              <a:lightRig rig="glow" dir="tl">
                <a:rot lat="0" lon="0" rev="5400000"/>
              </a:lightRig>
            </a:scene3d>
            <a:sp3d contourW="12700">
              <a:bevelT w="25400" h="25400"/>
              <a:contourClr>
                <a:schemeClr val="accent6">
                  <a:shade val="73000"/>
                </a:schemeClr>
              </a:contourClr>
            </a:sp3d>
          </a:bodyPr>
          <a:lstStyle/>
          <a:p>
            <a:r>
              <a:rPr lang="ru-RU" sz="4400" cap="none" dirty="0" err="1"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Истор</a:t>
            </a:r>
            <a:r>
              <a:rPr lang="uk-UA" sz="4400" cap="none" dirty="0" err="1"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ія</a:t>
            </a:r>
            <a:r>
              <a:rPr lang="uk-UA" sz="4400" cap="none"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 </a:t>
            </a:r>
            <a:r>
              <a:rPr lang="uk-UA" sz="4400" cap="none" dirty="0" err="1"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олітпійського</a:t>
            </a:r>
            <a:r>
              <a:rPr lang="uk-UA" sz="4400" cap="none"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 руху</a:t>
            </a:r>
            <a:endParaRPr lang="ru-RU" sz="4400" cap="none"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endParaRPr>
          </a:p>
        </p:txBody>
      </p:sp>
      <p:pic>
        <p:nvPicPr>
          <p:cNvPr id="4" name="Содержимое 3" descr="IMG_5476.JPG"/>
          <p:cNvPicPr>
            <a:picLocks noGrp="1" noChangeAspect="1"/>
          </p:cNvPicPr>
          <p:nvPr>
            <p:ph idx="1"/>
          </p:nvPr>
        </p:nvPicPr>
        <p:blipFill>
          <a:blip r:embed="rId2" cstate="print"/>
          <a:stretch>
            <a:fillRect/>
          </a:stretch>
        </p:blipFill>
        <p:spPr>
          <a:xfrm>
            <a:off x="845608" y="1609725"/>
            <a:ext cx="6462184" cy="4846638"/>
          </a:xfrm>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Текст 2"/>
          <p:cNvSpPr>
            <a:spLocks noGrp="1"/>
          </p:cNvSpPr>
          <p:nvPr>
            <p:ph type="body" idx="2"/>
          </p:nvPr>
        </p:nvSpPr>
        <p:spPr>
          <a:xfrm>
            <a:off x="285720" y="0"/>
            <a:ext cx="4714908" cy="6643710"/>
          </a:xfrm>
        </p:spPr>
        <p:txBody>
          <a:bodyPr>
            <a:noAutofit/>
          </a:bodyPr>
          <a:lstStyle/>
          <a:p>
            <a:r>
              <a:rPr lang="ru-RU" sz="2400" dirty="0" err="1" smtClean="0"/>
              <a:t>Олімпійські</a:t>
            </a:r>
            <a:r>
              <a:rPr lang="ru-RU" sz="2400" dirty="0" smtClean="0"/>
              <a:t> </a:t>
            </a:r>
            <a:r>
              <a:rPr lang="ru-RU" sz="2400" dirty="0" err="1" smtClean="0"/>
              <a:t>ігри</a:t>
            </a:r>
            <a:r>
              <a:rPr lang="ru-RU" sz="2400" dirty="0" smtClean="0"/>
              <a:t> </a:t>
            </a:r>
            <a:r>
              <a:rPr lang="ru-RU" sz="2400" dirty="0" err="1" smtClean="0"/>
              <a:t>мають</a:t>
            </a:r>
            <a:r>
              <a:rPr lang="ru-RU" sz="2400" dirty="0" smtClean="0"/>
              <a:t> </a:t>
            </a:r>
            <a:r>
              <a:rPr lang="ru-RU" sz="2400" dirty="0" err="1" smtClean="0"/>
              <a:t>давню</a:t>
            </a:r>
            <a:r>
              <a:rPr lang="ru-RU" sz="2400" dirty="0" smtClean="0"/>
              <a:t> </a:t>
            </a:r>
            <a:r>
              <a:rPr lang="ru-RU" sz="2400" dirty="0" err="1" smtClean="0"/>
              <a:t>історією</a:t>
            </a:r>
            <a:r>
              <a:rPr lang="ru-RU" sz="2400" dirty="0" smtClean="0"/>
              <a:t>. </a:t>
            </a:r>
            <a:r>
              <a:rPr lang="ru-RU" sz="2400" dirty="0" err="1" smtClean="0"/>
              <a:t>Батьківщиною</a:t>
            </a:r>
            <a:r>
              <a:rPr lang="ru-RU" sz="2400" dirty="0" smtClean="0"/>
              <a:t> </a:t>
            </a:r>
            <a:r>
              <a:rPr lang="ru-RU" sz="2400" dirty="0" err="1" smtClean="0"/>
              <a:t>олімпіад</a:t>
            </a:r>
            <a:r>
              <a:rPr lang="ru-RU" sz="2400" dirty="0" smtClean="0"/>
              <a:t> </a:t>
            </a:r>
            <a:r>
              <a:rPr lang="ru-RU" sz="2400" dirty="0" err="1" smtClean="0"/>
              <a:t>є</a:t>
            </a:r>
            <a:r>
              <a:rPr lang="ru-RU" sz="2400" dirty="0" smtClean="0"/>
              <a:t> </a:t>
            </a:r>
            <a:r>
              <a:rPr lang="ru-RU" sz="2400" dirty="0" err="1" smtClean="0"/>
              <a:t>Стародавня</a:t>
            </a:r>
            <a:r>
              <a:rPr lang="ru-RU" sz="2400" dirty="0" smtClean="0"/>
              <a:t> </a:t>
            </a:r>
            <a:r>
              <a:rPr lang="ru-RU" sz="2400" dirty="0" err="1" smtClean="0"/>
              <a:t>Греція</a:t>
            </a:r>
            <a:r>
              <a:rPr lang="ru-RU" sz="2400" dirty="0" smtClean="0"/>
              <a:t>. </a:t>
            </a:r>
            <a:r>
              <a:rPr lang="ru-RU" sz="2400" dirty="0" err="1" smtClean="0"/>
              <a:t>Біля</a:t>
            </a:r>
            <a:r>
              <a:rPr lang="ru-RU" sz="2400" dirty="0" smtClean="0"/>
              <a:t> </a:t>
            </a:r>
            <a:r>
              <a:rPr lang="ru-RU" sz="2400" dirty="0" err="1" smtClean="0"/>
              <a:t>підніжжя</a:t>
            </a:r>
            <a:r>
              <a:rPr lang="ru-RU" sz="2400" dirty="0" smtClean="0"/>
              <a:t> гори </a:t>
            </a:r>
            <a:r>
              <a:rPr lang="ru-RU" sz="2400" dirty="0" err="1" smtClean="0"/>
              <a:t>Кронос</a:t>
            </a:r>
            <a:r>
              <a:rPr lang="ru-RU" sz="2400" dirty="0" smtClean="0"/>
              <a:t>, у </a:t>
            </a:r>
            <a:r>
              <a:rPr lang="ru-RU" sz="2400" dirty="0" err="1" smtClean="0"/>
              <a:t>долині</a:t>
            </a:r>
            <a:r>
              <a:rPr lang="ru-RU" sz="2400" dirty="0" smtClean="0"/>
              <a:t> </a:t>
            </a:r>
            <a:r>
              <a:rPr lang="ru-RU" sz="2400" dirty="0" err="1" smtClean="0"/>
              <a:t>древньої</a:t>
            </a:r>
            <a:r>
              <a:rPr lang="ru-RU" sz="2400" dirty="0" smtClean="0"/>
              <a:t> </a:t>
            </a:r>
            <a:r>
              <a:rPr lang="ru-RU" sz="2400" dirty="0" err="1" smtClean="0"/>
              <a:t>річки</a:t>
            </a:r>
            <a:r>
              <a:rPr lang="ru-RU" sz="2400" dirty="0" smtClean="0"/>
              <a:t> </a:t>
            </a:r>
            <a:r>
              <a:rPr lang="ru-RU" sz="2400" dirty="0" err="1" smtClean="0"/>
              <a:t>Алфею</a:t>
            </a:r>
            <a:r>
              <a:rPr lang="ru-RU" sz="2400" dirty="0" smtClean="0"/>
              <a:t> </a:t>
            </a:r>
            <a:r>
              <a:rPr lang="ru-RU" sz="2400" dirty="0" err="1" smtClean="0"/>
              <a:t>видніють</a:t>
            </a:r>
            <a:r>
              <a:rPr lang="ru-RU" sz="2400" dirty="0" smtClean="0"/>
              <a:t> </a:t>
            </a:r>
            <a:r>
              <a:rPr lang="ru-RU" sz="2400" dirty="0" err="1" smtClean="0"/>
              <a:t>залишки</a:t>
            </a:r>
            <a:r>
              <a:rPr lang="ru-RU" sz="2400" dirty="0" smtClean="0"/>
              <a:t> </a:t>
            </a:r>
            <a:r>
              <a:rPr lang="ru-RU" sz="2400" dirty="0" err="1" smtClean="0"/>
              <a:t>стін</a:t>
            </a:r>
            <a:r>
              <a:rPr lang="ru-RU" sz="2400" dirty="0" smtClean="0"/>
              <a:t> священного </a:t>
            </a:r>
            <a:r>
              <a:rPr lang="ru-RU" sz="2400" dirty="0" err="1" smtClean="0"/>
              <a:t>олімпійського</a:t>
            </a:r>
            <a:r>
              <a:rPr lang="ru-RU" sz="2400" dirty="0" smtClean="0"/>
              <a:t> </a:t>
            </a:r>
            <a:r>
              <a:rPr lang="ru-RU" sz="2400" dirty="0" err="1" smtClean="0"/>
              <a:t>осередку</a:t>
            </a:r>
            <a:r>
              <a:rPr lang="ru-RU" sz="2400" dirty="0" smtClean="0"/>
              <a:t>. </a:t>
            </a:r>
            <a:r>
              <a:rPr lang="ru-RU" sz="2400" dirty="0" err="1" smtClean="0"/>
              <a:t>Олімпія</a:t>
            </a:r>
            <a:r>
              <a:rPr lang="ru-RU" sz="2400" dirty="0" smtClean="0"/>
              <a:t> - </a:t>
            </a:r>
            <a:r>
              <a:rPr lang="ru-RU" sz="2400" dirty="0" err="1" smtClean="0"/>
              <a:t>це</a:t>
            </a:r>
            <a:r>
              <a:rPr lang="ru-RU" sz="2400" dirty="0" smtClean="0"/>
              <a:t> </a:t>
            </a:r>
            <a:r>
              <a:rPr lang="ru-RU" sz="2400" dirty="0" err="1" smtClean="0"/>
              <a:t>тепер</a:t>
            </a:r>
            <a:r>
              <a:rPr lang="ru-RU" sz="2400" dirty="0" smtClean="0"/>
              <a:t> </a:t>
            </a:r>
            <a:r>
              <a:rPr lang="ru-RU" sz="2400" dirty="0" err="1" smtClean="0"/>
              <a:t>містечко</a:t>
            </a:r>
            <a:r>
              <a:rPr lang="ru-RU" sz="2400" dirty="0" smtClean="0"/>
              <a:t> </a:t>
            </a:r>
            <a:r>
              <a:rPr lang="ru-RU" sz="2400" dirty="0" err="1" smtClean="0"/>
              <a:t>з</a:t>
            </a:r>
            <a:r>
              <a:rPr lang="ru-RU" sz="2400" dirty="0" smtClean="0"/>
              <a:t> </a:t>
            </a:r>
            <a:r>
              <a:rPr lang="ru-RU" sz="2400" dirty="0" err="1" smtClean="0"/>
              <a:t>двотисячним</a:t>
            </a:r>
            <a:r>
              <a:rPr lang="ru-RU" sz="2400" dirty="0" smtClean="0"/>
              <a:t> </a:t>
            </a:r>
            <a:r>
              <a:rPr lang="ru-RU" sz="2400" dirty="0" err="1" smtClean="0"/>
              <a:t>населенням</a:t>
            </a:r>
            <a:r>
              <a:rPr lang="ru-RU" sz="2400" dirty="0" smtClean="0"/>
              <a:t>. </a:t>
            </a:r>
            <a:r>
              <a:rPr lang="ru-RU" sz="2400" dirty="0" err="1" smtClean="0"/>
              <a:t>Перші</a:t>
            </a:r>
            <a:r>
              <a:rPr lang="ru-RU" sz="2400" dirty="0" smtClean="0"/>
              <a:t> </a:t>
            </a:r>
            <a:r>
              <a:rPr lang="ru-RU" sz="2400" dirty="0" err="1" smtClean="0"/>
              <a:t>Олімпійські</a:t>
            </a:r>
            <a:r>
              <a:rPr lang="ru-RU" sz="2400" dirty="0" smtClean="0"/>
              <a:t> </a:t>
            </a:r>
            <a:r>
              <a:rPr lang="ru-RU" sz="2400" dirty="0" err="1" smtClean="0"/>
              <a:t>ігри</a:t>
            </a:r>
            <a:r>
              <a:rPr lang="ru-RU" sz="2400" dirty="0" smtClean="0"/>
              <a:t> </a:t>
            </a:r>
            <a:r>
              <a:rPr lang="ru-RU" sz="2400" dirty="0" err="1" smtClean="0"/>
              <a:t>тривали</a:t>
            </a:r>
            <a:r>
              <a:rPr lang="ru-RU" sz="2400" dirty="0" smtClean="0"/>
              <a:t> один день, </a:t>
            </a:r>
            <a:r>
              <a:rPr lang="ru-RU" sz="2400" dirty="0" err="1" smtClean="0"/>
              <a:t>пізніше</a:t>
            </a:r>
            <a:r>
              <a:rPr lang="ru-RU" sz="2400" dirty="0" smtClean="0"/>
              <a:t> - </a:t>
            </a:r>
            <a:r>
              <a:rPr lang="ru-RU" sz="2400" dirty="0" err="1" smtClean="0"/>
              <a:t>п'ять</a:t>
            </a:r>
            <a:r>
              <a:rPr lang="ru-RU" sz="2400" dirty="0" smtClean="0"/>
              <a:t>. </a:t>
            </a:r>
            <a:r>
              <a:rPr lang="ru-RU" sz="2400" dirty="0" err="1" smtClean="0"/>
              <a:t>Глядачами</a:t>
            </a:r>
            <a:r>
              <a:rPr lang="ru-RU" sz="2400" dirty="0" smtClean="0"/>
              <a:t> могли бути </a:t>
            </a:r>
            <a:r>
              <a:rPr lang="ru-RU" sz="2400" dirty="0" err="1" smtClean="0"/>
              <a:t>тільки</a:t>
            </a:r>
            <a:r>
              <a:rPr lang="ru-RU" sz="2400" dirty="0" smtClean="0"/>
              <a:t> </a:t>
            </a:r>
            <a:r>
              <a:rPr lang="ru-RU" sz="2400" dirty="0" err="1" smtClean="0"/>
              <a:t>чоловіки</a:t>
            </a:r>
            <a:r>
              <a:rPr lang="ru-RU" sz="2400" dirty="0" smtClean="0"/>
              <a:t>. </a:t>
            </a:r>
            <a:r>
              <a:rPr lang="ru-RU" sz="2400" dirty="0" err="1" smtClean="0"/>
              <a:t>Жінок</a:t>
            </a:r>
            <a:r>
              <a:rPr lang="ru-RU" sz="2400" dirty="0" smtClean="0"/>
              <a:t> не допускали через </a:t>
            </a:r>
            <a:r>
              <a:rPr lang="ru-RU" sz="2400" dirty="0" err="1" smtClean="0"/>
              <a:t>їхнє</a:t>
            </a:r>
            <a:r>
              <a:rPr lang="ru-RU" sz="2400" dirty="0" smtClean="0"/>
              <a:t> </a:t>
            </a:r>
            <a:r>
              <a:rPr lang="ru-RU" sz="2400" dirty="0" err="1" smtClean="0"/>
              <a:t>бесправне</a:t>
            </a:r>
            <a:r>
              <a:rPr lang="ru-RU" sz="2400" dirty="0" smtClean="0"/>
              <a:t> становище в </a:t>
            </a:r>
            <a:r>
              <a:rPr lang="ru-RU" sz="2400" dirty="0" err="1" smtClean="0"/>
              <a:t>рабовласницькому</a:t>
            </a:r>
            <a:r>
              <a:rPr lang="ru-RU" sz="2400" dirty="0" smtClean="0"/>
              <a:t> </a:t>
            </a:r>
            <a:r>
              <a:rPr lang="ru-RU" sz="2400" dirty="0" err="1" smtClean="0"/>
              <a:t>суспільстві</a:t>
            </a:r>
            <a:r>
              <a:rPr lang="ru-RU" sz="2400" dirty="0" smtClean="0"/>
              <a:t>. </a:t>
            </a:r>
            <a:r>
              <a:rPr lang="ru-RU" sz="2400" dirty="0" err="1" smtClean="0"/>
              <a:t>Крім</a:t>
            </a:r>
            <a:r>
              <a:rPr lang="ru-RU" sz="2400" dirty="0" smtClean="0"/>
              <a:t> того, </a:t>
            </a:r>
            <a:r>
              <a:rPr lang="ru-RU" sz="2400" dirty="0" err="1" smtClean="0"/>
              <a:t>чоловіки</a:t>
            </a:r>
            <a:r>
              <a:rPr lang="ru-RU" sz="2400" dirty="0" smtClean="0"/>
              <a:t> </a:t>
            </a:r>
            <a:r>
              <a:rPr lang="ru-RU" sz="2400" dirty="0" err="1" smtClean="0"/>
              <a:t>змагалися</a:t>
            </a:r>
            <a:r>
              <a:rPr lang="ru-RU" sz="2400" dirty="0" smtClean="0"/>
              <a:t> </a:t>
            </a:r>
            <a:r>
              <a:rPr lang="ru-RU" sz="2400" dirty="0" err="1" smtClean="0"/>
              <a:t>зовсім</a:t>
            </a:r>
            <a:r>
              <a:rPr lang="ru-RU" sz="2400" dirty="0" smtClean="0"/>
              <a:t> </a:t>
            </a:r>
            <a:r>
              <a:rPr lang="ru-RU" sz="2400" dirty="0" err="1" smtClean="0"/>
              <a:t>голі</a:t>
            </a:r>
            <a:r>
              <a:rPr lang="ru-RU" sz="2400" dirty="0" smtClean="0"/>
              <a:t>. </a:t>
            </a:r>
            <a:r>
              <a:rPr lang="ru-RU" sz="2400" dirty="0" err="1" smtClean="0"/>
              <a:t>Дивитись</a:t>
            </a:r>
            <a:r>
              <a:rPr lang="ru-RU" sz="2400" dirty="0" smtClean="0"/>
              <a:t> на </a:t>
            </a:r>
            <a:r>
              <a:rPr lang="ru-RU" sz="2400" dirty="0" err="1" smtClean="0"/>
              <a:t>ігри</a:t>
            </a:r>
            <a:r>
              <a:rPr lang="ru-RU" sz="2400" dirty="0" smtClean="0"/>
              <a:t> </a:t>
            </a:r>
            <a:r>
              <a:rPr lang="ru-RU" sz="2400" dirty="0" err="1" smtClean="0"/>
              <a:t>дозволялося</a:t>
            </a:r>
            <a:r>
              <a:rPr lang="ru-RU" sz="2400" dirty="0" smtClean="0"/>
              <a:t> </a:t>
            </a:r>
            <a:r>
              <a:rPr lang="ru-RU" sz="2400" dirty="0" err="1" smtClean="0"/>
              <a:t>чужинцям</a:t>
            </a:r>
            <a:r>
              <a:rPr lang="ru-RU" sz="2400" dirty="0" smtClean="0"/>
              <a:t>, </a:t>
            </a:r>
            <a:r>
              <a:rPr lang="ru-RU" sz="2400" dirty="0" err="1" smtClean="0"/>
              <a:t>іноді</a:t>
            </a:r>
            <a:r>
              <a:rPr lang="ru-RU" sz="2400" dirty="0" smtClean="0"/>
              <a:t> - </a:t>
            </a:r>
            <a:r>
              <a:rPr lang="ru-RU" sz="2400" dirty="0" err="1" smtClean="0"/>
              <a:t>навіть</a:t>
            </a:r>
            <a:r>
              <a:rPr lang="ru-RU" sz="2400" dirty="0" smtClean="0"/>
              <a:t> </a:t>
            </a:r>
            <a:r>
              <a:rPr lang="ru-RU" sz="2400" dirty="0" err="1" smtClean="0"/>
              <a:t>і</a:t>
            </a:r>
            <a:r>
              <a:rPr lang="ru-RU" sz="2400" dirty="0" smtClean="0"/>
              <a:t> рабам</a:t>
            </a:r>
            <a:endParaRPr lang="ru-RU" sz="2400" dirty="0"/>
          </a:p>
        </p:txBody>
      </p:sp>
      <p:pic>
        <p:nvPicPr>
          <p:cNvPr id="5" name="Содержимое 4" descr="default.jpeg"/>
          <p:cNvPicPr>
            <a:picLocks noGrp="1" noChangeAspect="1"/>
          </p:cNvPicPr>
          <p:nvPr>
            <p:ph sz="half" idx="1"/>
          </p:nvPr>
        </p:nvPicPr>
        <p:blipFill>
          <a:blip r:embed="rId2"/>
          <a:stretch>
            <a:fillRect/>
          </a:stretch>
        </p:blipFill>
        <p:spPr>
          <a:xfrm>
            <a:off x="5072066" y="428604"/>
            <a:ext cx="3786214" cy="5715040"/>
          </a:xfrm>
        </p:spPr>
      </p:pic>
      <p:pic>
        <p:nvPicPr>
          <p:cNvPr id="6" name="Содержимое 4" descr="прд.jpeg"/>
          <p:cNvPicPr>
            <a:picLocks noChangeAspect="1"/>
          </p:cNvPicPr>
          <p:nvPr/>
        </p:nvPicPr>
        <p:blipFill>
          <a:blip r:embed="rId3"/>
          <a:stretch>
            <a:fillRect/>
          </a:stretch>
        </p:blipFill>
        <p:spPr>
          <a:xfrm>
            <a:off x="10072726" y="2143116"/>
            <a:ext cx="914400" cy="895350"/>
          </a:xfrm>
          <a:prstGeom prst="rect">
            <a:avLst/>
          </a:prstGeom>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Текст 2"/>
          <p:cNvSpPr>
            <a:spLocks noGrp="1"/>
          </p:cNvSpPr>
          <p:nvPr>
            <p:ph type="body" idx="2"/>
          </p:nvPr>
        </p:nvSpPr>
        <p:spPr>
          <a:xfrm>
            <a:off x="5429256" y="642918"/>
            <a:ext cx="3081391" cy="5010996"/>
          </a:xfrm>
        </p:spPr>
        <p:txBody>
          <a:bodyPr>
            <a:noAutofit/>
          </a:bodyPr>
          <a:lstStyle/>
          <a:p>
            <a:r>
              <a:rPr lang="ru-RU" sz="2000" dirty="0" err="1" smtClean="0"/>
              <a:t>Керував</a:t>
            </a:r>
            <a:r>
              <a:rPr lang="ru-RU" sz="2000" dirty="0" smtClean="0"/>
              <a:t> </a:t>
            </a:r>
            <a:r>
              <a:rPr lang="ru-RU" sz="2000" dirty="0" err="1" smtClean="0"/>
              <a:t>змаганнями</a:t>
            </a:r>
            <a:r>
              <a:rPr lang="ru-RU" sz="2000" dirty="0" smtClean="0"/>
              <a:t> </a:t>
            </a:r>
            <a:r>
              <a:rPr lang="ru-RU" sz="2000" dirty="0" err="1" smtClean="0"/>
              <a:t>оргкомітет</a:t>
            </a:r>
            <a:r>
              <a:rPr lang="ru-RU" sz="2000" dirty="0" smtClean="0"/>
              <a:t> </a:t>
            </a:r>
            <a:r>
              <a:rPr lang="ru-RU" sz="2000" dirty="0" err="1" smtClean="0"/>
              <a:t>із</a:t>
            </a:r>
            <a:r>
              <a:rPr lang="ru-RU" sz="2000" dirty="0" smtClean="0"/>
              <a:t> числа </a:t>
            </a:r>
            <a:r>
              <a:rPr lang="ru-RU" sz="2000" dirty="0" err="1" smtClean="0"/>
              <a:t>відомих</a:t>
            </a:r>
            <a:r>
              <a:rPr lang="ru-RU" sz="2000" dirty="0" smtClean="0"/>
              <a:t> </a:t>
            </a:r>
            <a:r>
              <a:rPr lang="ru-RU" sz="2000" dirty="0" err="1" smtClean="0"/>
              <a:t>громадян</a:t>
            </a:r>
            <a:r>
              <a:rPr lang="ru-RU" sz="2000" dirty="0" smtClean="0"/>
              <a:t>. </a:t>
            </a:r>
            <a:r>
              <a:rPr lang="ru-RU" sz="2000" dirty="0" err="1" smtClean="0"/>
              <a:t>Під</a:t>
            </a:r>
            <a:r>
              <a:rPr lang="ru-RU" sz="2000" dirty="0" smtClean="0"/>
              <a:t> </a:t>
            </a:r>
            <a:r>
              <a:rPr lang="ru-RU" sz="2000" dirty="0" err="1" smtClean="0"/>
              <a:t>його</a:t>
            </a:r>
            <a:r>
              <a:rPr lang="ru-RU" sz="2000" dirty="0" smtClean="0"/>
              <a:t> </a:t>
            </a:r>
            <a:r>
              <a:rPr lang="ru-RU" sz="2000" dirty="0" err="1" smtClean="0"/>
              <a:t>наглядом</a:t>
            </a:r>
            <a:r>
              <a:rPr lang="ru-RU" sz="2000" dirty="0" smtClean="0"/>
              <a:t> за 30 </a:t>
            </a:r>
            <a:r>
              <a:rPr lang="ru-RU" sz="2000" dirty="0" err="1" smtClean="0"/>
              <a:t>днів</a:t>
            </a:r>
            <a:r>
              <a:rPr lang="ru-RU" sz="2000" dirty="0" smtClean="0"/>
              <a:t> до початку </a:t>
            </a:r>
            <a:r>
              <a:rPr lang="ru-RU" sz="2000" dirty="0" err="1" smtClean="0"/>
              <a:t>Ігор</a:t>
            </a:r>
            <a:r>
              <a:rPr lang="ru-RU" sz="2000" dirty="0" smtClean="0"/>
              <a:t> </a:t>
            </a:r>
            <a:r>
              <a:rPr lang="ru-RU" sz="2000" dirty="0" err="1" smtClean="0"/>
              <a:t>проводилися</a:t>
            </a:r>
            <a:r>
              <a:rPr lang="ru-RU" sz="2000" dirty="0" smtClean="0"/>
              <a:t> </a:t>
            </a:r>
            <a:r>
              <a:rPr lang="ru-RU" sz="2000" dirty="0" err="1" smtClean="0"/>
              <a:t>тренування</a:t>
            </a:r>
            <a:r>
              <a:rPr lang="ru-RU" sz="2000" dirty="0" smtClean="0"/>
              <a:t> </a:t>
            </a:r>
            <a:r>
              <a:rPr lang="ru-RU" sz="2000" dirty="0" err="1" smtClean="0"/>
              <a:t>учасників</a:t>
            </a:r>
            <a:r>
              <a:rPr lang="ru-RU" sz="2000" dirty="0" smtClean="0"/>
              <a:t>. </a:t>
            </a:r>
            <a:r>
              <a:rPr lang="ru-RU" sz="2000" dirty="0" err="1" smtClean="0"/>
              <a:t>Комітет</a:t>
            </a:r>
            <a:r>
              <a:rPr lang="ru-RU" sz="2000" dirty="0" smtClean="0"/>
              <a:t> проводив </a:t>
            </a:r>
            <a:r>
              <a:rPr lang="ru-RU" sz="2000" dirty="0" err="1" smtClean="0"/>
              <a:t>суддівство</a:t>
            </a:r>
            <a:r>
              <a:rPr lang="ru-RU" sz="2000" dirty="0" smtClean="0"/>
              <a:t>, </a:t>
            </a:r>
            <a:r>
              <a:rPr lang="ru-RU" sz="2000" dirty="0" err="1" smtClean="0"/>
              <a:t>оголошував</a:t>
            </a:r>
            <a:r>
              <a:rPr lang="ru-RU" sz="2000" dirty="0" smtClean="0"/>
              <a:t> </a:t>
            </a:r>
            <a:r>
              <a:rPr lang="ru-RU" sz="2000" dirty="0" err="1" smtClean="0"/>
              <a:t>переможців</a:t>
            </a:r>
            <a:r>
              <a:rPr lang="ru-RU" sz="2000" dirty="0" smtClean="0"/>
              <a:t>, </a:t>
            </a:r>
            <a:r>
              <a:rPr lang="ru-RU" sz="2000" dirty="0" err="1" smtClean="0"/>
              <a:t>пильнував</a:t>
            </a:r>
            <a:r>
              <a:rPr lang="ru-RU" sz="2000" dirty="0" smtClean="0"/>
              <a:t> за </a:t>
            </a:r>
            <a:r>
              <a:rPr lang="ru-RU" sz="2000" dirty="0" err="1" smtClean="0"/>
              <a:t>виконанням</a:t>
            </a:r>
            <a:r>
              <a:rPr lang="ru-RU" sz="2000" dirty="0" smtClean="0"/>
              <a:t> правил </a:t>
            </a:r>
            <a:r>
              <a:rPr lang="ru-RU" sz="2000" dirty="0" err="1" smtClean="0"/>
              <a:t>і</a:t>
            </a:r>
            <a:r>
              <a:rPr lang="ru-RU" sz="2000" dirty="0" smtClean="0"/>
              <a:t> </a:t>
            </a:r>
            <a:r>
              <a:rPr lang="ru-RU" sz="2000" dirty="0" err="1" smtClean="0"/>
              <a:t>збереженням</a:t>
            </a:r>
            <a:r>
              <a:rPr lang="ru-RU" sz="2000" dirty="0" smtClean="0"/>
              <a:t> священного миру.</a:t>
            </a:r>
          </a:p>
          <a:p>
            <a:endParaRPr lang="ru-RU" sz="2000" dirty="0"/>
          </a:p>
        </p:txBody>
      </p:sp>
      <p:pic>
        <p:nvPicPr>
          <p:cNvPr id="5" name="Содержимое 4" descr="іаіа.jpg"/>
          <p:cNvPicPr>
            <a:picLocks noGrp="1" noChangeAspect="1"/>
          </p:cNvPicPr>
          <p:nvPr>
            <p:ph sz="half" idx="1"/>
          </p:nvPr>
        </p:nvPicPr>
        <p:blipFill>
          <a:blip r:embed="rId2"/>
          <a:stretch>
            <a:fillRect/>
          </a:stretch>
        </p:blipFill>
        <p:spPr>
          <a:xfrm>
            <a:off x="1214414" y="1357298"/>
            <a:ext cx="4071965" cy="4000528"/>
          </a:xfrm>
        </p:spPr>
      </p:pic>
      <p:pic>
        <p:nvPicPr>
          <p:cNvPr id="6" name="Содержимое 4" descr="прд.jpeg"/>
          <p:cNvPicPr>
            <a:picLocks noGrp="1" noChangeAspect="1"/>
          </p:cNvPicPr>
          <p:nvPr>
            <p:ph sz="half" idx="1"/>
          </p:nvPr>
        </p:nvPicPr>
        <p:blipFill>
          <a:blip r:embed="rId3"/>
          <a:stretch>
            <a:fillRect/>
          </a:stretch>
        </p:blipFill>
        <p:spPr>
          <a:xfrm>
            <a:off x="10215602" y="2143116"/>
            <a:ext cx="914400" cy="895350"/>
          </a:xfrm>
        </p:spPr>
      </p:pic>
      <p:pic>
        <p:nvPicPr>
          <p:cNvPr id="7" name="Содержимое 4" descr="прд.jpeg"/>
          <p:cNvPicPr>
            <a:picLocks noGrp="1" noChangeAspect="1"/>
          </p:cNvPicPr>
          <p:nvPr>
            <p:ph sz="half" idx="1"/>
          </p:nvPr>
        </p:nvPicPr>
        <p:blipFill>
          <a:blip r:embed="rId3"/>
          <a:stretch>
            <a:fillRect/>
          </a:stretch>
        </p:blipFill>
        <p:spPr>
          <a:xfrm>
            <a:off x="9644098" y="3786190"/>
            <a:ext cx="914400" cy="895350"/>
          </a:xfrm>
        </p:spPr>
      </p:pic>
      <p:pic>
        <p:nvPicPr>
          <p:cNvPr id="8" name="Содержимое 4" descr="прд.jpeg"/>
          <p:cNvPicPr>
            <a:picLocks noGrp="1" noChangeAspect="1"/>
          </p:cNvPicPr>
          <p:nvPr>
            <p:ph sz="half" idx="1"/>
          </p:nvPr>
        </p:nvPicPr>
        <p:blipFill>
          <a:blip r:embed="rId3"/>
          <a:stretch>
            <a:fillRect/>
          </a:stretch>
        </p:blipFill>
        <p:spPr>
          <a:xfrm>
            <a:off x="9572660" y="2714620"/>
            <a:ext cx="914400" cy="895350"/>
          </a:xfrm>
        </p:spPr>
      </p:pic>
      <p:pic>
        <p:nvPicPr>
          <p:cNvPr id="9" name="Содержимое 4" descr="прд.jpeg"/>
          <p:cNvPicPr>
            <a:picLocks noGrp="1" noChangeAspect="1"/>
          </p:cNvPicPr>
          <p:nvPr>
            <p:ph sz="half" idx="1"/>
          </p:nvPr>
        </p:nvPicPr>
        <p:blipFill>
          <a:blip r:embed="rId3"/>
          <a:stretch>
            <a:fillRect/>
          </a:stretch>
        </p:blipFill>
        <p:spPr>
          <a:xfrm>
            <a:off x="10215602" y="2857496"/>
            <a:ext cx="914400" cy="895350"/>
          </a:xfrm>
        </p:spPr>
      </p:pic>
      <p:pic>
        <p:nvPicPr>
          <p:cNvPr id="10" name="Содержимое 4" descr="прд.jpeg"/>
          <p:cNvPicPr>
            <a:picLocks noGrp="1" noChangeAspect="1"/>
          </p:cNvPicPr>
          <p:nvPr>
            <p:ph sz="half" idx="1"/>
          </p:nvPr>
        </p:nvPicPr>
        <p:blipFill>
          <a:blip r:embed="rId3"/>
          <a:stretch>
            <a:fillRect/>
          </a:stretch>
        </p:blipFill>
        <p:spPr>
          <a:xfrm>
            <a:off x="10644230" y="2428868"/>
            <a:ext cx="914400" cy="895350"/>
          </a:xfrm>
        </p:spPr>
      </p:pic>
      <p:pic>
        <p:nvPicPr>
          <p:cNvPr id="11" name="Содержимое 4" descr="прд.jpeg"/>
          <p:cNvPicPr>
            <a:picLocks noChangeAspect="1"/>
          </p:cNvPicPr>
          <p:nvPr/>
        </p:nvPicPr>
        <p:blipFill>
          <a:blip r:embed="rId3"/>
          <a:stretch>
            <a:fillRect/>
          </a:stretch>
        </p:blipFill>
        <p:spPr>
          <a:xfrm>
            <a:off x="10368002" y="2295516"/>
            <a:ext cx="914400" cy="895350"/>
          </a:xfrm>
          <a:prstGeom prst="rect">
            <a:avLst/>
          </a:prstGeom>
        </p:spPr>
      </p:pic>
      <p:pic>
        <p:nvPicPr>
          <p:cNvPr id="12" name="Содержимое 4" descr="прд.jpeg"/>
          <p:cNvPicPr>
            <a:picLocks noChangeAspect="1"/>
          </p:cNvPicPr>
          <p:nvPr/>
        </p:nvPicPr>
        <p:blipFill>
          <a:blip r:embed="rId3"/>
          <a:stretch>
            <a:fillRect/>
          </a:stretch>
        </p:blipFill>
        <p:spPr>
          <a:xfrm>
            <a:off x="10368002" y="3009896"/>
            <a:ext cx="914400" cy="895350"/>
          </a:xfrm>
          <a:prstGeom prst="rect">
            <a:avLst/>
          </a:prstGeom>
        </p:spPr>
      </p:pic>
      <p:pic>
        <p:nvPicPr>
          <p:cNvPr id="13" name="Содержимое 4" descr="прд.jpeg"/>
          <p:cNvPicPr>
            <a:picLocks noChangeAspect="1"/>
          </p:cNvPicPr>
          <p:nvPr/>
        </p:nvPicPr>
        <p:blipFill>
          <a:blip r:embed="rId3"/>
          <a:stretch>
            <a:fillRect/>
          </a:stretch>
        </p:blipFill>
        <p:spPr>
          <a:xfrm>
            <a:off x="10520402" y="2447916"/>
            <a:ext cx="914400" cy="895350"/>
          </a:xfrm>
          <a:prstGeom prst="rect">
            <a:avLst/>
          </a:prstGeom>
        </p:spPr>
      </p:pic>
      <p:pic>
        <p:nvPicPr>
          <p:cNvPr id="14" name="Содержимое 4" descr="прд.jpeg"/>
          <p:cNvPicPr>
            <a:picLocks noChangeAspect="1"/>
          </p:cNvPicPr>
          <p:nvPr/>
        </p:nvPicPr>
        <p:blipFill>
          <a:blip r:embed="rId3"/>
          <a:stretch>
            <a:fillRect/>
          </a:stretch>
        </p:blipFill>
        <p:spPr>
          <a:xfrm>
            <a:off x="10520402" y="3162296"/>
            <a:ext cx="914400" cy="895350"/>
          </a:xfrm>
          <a:prstGeom prst="rect">
            <a:avLst/>
          </a:prstGeom>
        </p:spPr>
      </p:pic>
      <p:pic>
        <p:nvPicPr>
          <p:cNvPr id="15" name="Содержимое 4" descr="прд.jpeg"/>
          <p:cNvPicPr>
            <a:picLocks noChangeAspect="1"/>
          </p:cNvPicPr>
          <p:nvPr/>
        </p:nvPicPr>
        <p:blipFill>
          <a:blip r:embed="rId3"/>
          <a:stretch>
            <a:fillRect/>
          </a:stretch>
        </p:blipFill>
        <p:spPr>
          <a:xfrm>
            <a:off x="10672802" y="2600316"/>
            <a:ext cx="914400" cy="895350"/>
          </a:xfrm>
          <a:prstGeom prst="rect">
            <a:avLst/>
          </a:prstGeom>
        </p:spPr>
      </p:pic>
      <p:pic>
        <p:nvPicPr>
          <p:cNvPr id="16" name="Содержимое 4" descr="прд.jpeg"/>
          <p:cNvPicPr>
            <a:picLocks noChangeAspect="1"/>
          </p:cNvPicPr>
          <p:nvPr/>
        </p:nvPicPr>
        <p:blipFill>
          <a:blip r:embed="rId3"/>
          <a:stretch>
            <a:fillRect/>
          </a:stretch>
        </p:blipFill>
        <p:spPr>
          <a:xfrm>
            <a:off x="10672802" y="3314696"/>
            <a:ext cx="914400" cy="895350"/>
          </a:xfrm>
          <a:prstGeom prst="rect">
            <a:avLst/>
          </a:prstGeom>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Текст 2"/>
          <p:cNvSpPr>
            <a:spLocks noGrp="1"/>
          </p:cNvSpPr>
          <p:nvPr>
            <p:ph type="body" idx="2"/>
          </p:nvPr>
        </p:nvSpPr>
        <p:spPr>
          <a:xfrm>
            <a:off x="428596" y="285728"/>
            <a:ext cx="3071834" cy="5857916"/>
          </a:xfrm>
        </p:spPr>
        <p:txBody>
          <a:bodyPr>
            <a:normAutofit/>
          </a:bodyPr>
          <a:lstStyle/>
          <a:p>
            <a:r>
              <a:rPr lang="ru-RU" sz="2000" dirty="0" smtClean="0"/>
              <a:t>До </a:t>
            </a:r>
            <a:r>
              <a:rPr lang="en-US" sz="2000" dirty="0" smtClean="0"/>
              <a:t>XIV </a:t>
            </a:r>
            <a:r>
              <a:rPr lang="ru-RU" sz="2000" dirty="0" err="1" smtClean="0"/>
              <a:t>Олімпіади</a:t>
            </a:r>
            <a:r>
              <a:rPr lang="ru-RU" sz="2000" dirty="0" smtClean="0"/>
              <a:t> </a:t>
            </a:r>
            <a:r>
              <a:rPr lang="ru-RU" sz="2000" dirty="0" err="1" smtClean="0"/>
              <a:t>учасники</a:t>
            </a:r>
            <a:r>
              <a:rPr lang="ru-RU" sz="2000" dirty="0" smtClean="0"/>
              <a:t> </a:t>
            </a:r>
            <a:r>
              <a:rPr lang="ru-RU" sz="2000" dirty="0" err="1" smtClean="0"/>
              <a:t>змагалися</a:t>
            </a:r>
            <a:r>
              <a:rPr lang="ru-RU" sz="2000" dirty="0" smtClean="0"/>
              <a:t> </a:t>
            </a:r>
            <a:r>
              <a:rPr lang="ru-RU" sz="2000" dirty="0" err="1" smtClean="0"/>
              <a:t>тільки</a:t>
            </a:r>
            <a:r>
              <a:rPr lang="ru-RU" sz="2000" dirty="0" smtClean="0"/>
              <a:t> </a:t>
            </a:r>
            <a:r>
              <a:rPr lang="ru-RU" sz="2000" dirty="0" err="1" smtClean="0"/>
              <a:t>з</a:t>
            </a:r>
            <a:r>
              <a:rPr lang="ru-RU" sz="2000" dirty="0" smtClean="0"/>
              <a:t> </a:t>
            </a:r>
            <a:r>
              <a:rPr lang="ru-RU" sz="2000" dirty="0" err="1" smtClean="0"/>
              <a:t>бігу</a:t>
            </a:r>
            <a:r>
              <a:rPr lang="ru-RU" sz="2000" dirty="0" smtClean="0"/>
              <a:t> на </a:t>
            </a:r>
            <a:r>
              <a:rPr lang="ru-RU" sz="2000" dirty="0" err="1" smtClean="0"/>
              <a:t>стадію</a:t>
            </a:r>
            <a:r>
              <a:rPr lang="ru-RU" sz="2000" dirty="0" smtClean="0"/>
              <a:t> (192,27 метра). </a:t>
            </a:r>
            <a:r>
              <a:rPr lang="ru-RU" sz="2000" dirty="0" err="1" smtClean="0"/>
              <a:t>Доріжка</a:t>
            </a:r>
            <a:r>
              <a:rPr lang="ru-RU" sz="2000" dirty="0" smtClean="0"/>
              <a:t> </a:t>
            </a:r>
            <a:r>
              <a:rPr lang="ru-RU" sz="2000" dirty="0" err="1" smtClean="0"/>
              <a:t>була</a:t>
            </a:r>
            <a:r>
              <a:rPr lang="ru-RU" sz="2000" dirty="0" smtClean="0"/>
              <a:t> </a:t>
            </a:r>
            <a:r>
              <a:rPr lang="ru-RU" sz="2000" dirty="0" err="1" smtClean="0"/>
              <a:t>посипана</a:t>
            </a:r>
            <a:r>
              <a:rPr lang="ru-RU" sz="2000" dirty="0" smtClean="0"/>
              <a:t> </a:t>
            </a:r>
            <a:r>
              <a:rPr lang="ru-RU" sz="2000" dirty="0" err="1" smtClean="0"/>
              <a:t>чвертьметровим</a:t>
            </a:r>
            <a:r>
              <a:rPr lang="ru-RU" sz="2000" dirty="0" smtClean="0"/>
              <a:t> шаром </a:t>
            </a:r>
            <a:r>
              <a:rPr lang="ru-RU" sz="2000" dirty="0" err="1" smtClean="0"/>
              <a:t>піску</a:t>
            </a:r>
            <a:r>
              <a:rPr lang="ru-RU" sz="2000" dirty="0" smtClean="0"/>
              <a:t>, </a:t>
            </a:r>
            <a:r>
              <a:rPr lang="ru-RU" sz="2000" dirty="0" err="1" smtClean="0"/>
              <a:t>учасники</a:t>
            </a:r>
            <a:r>
              <a:rPr lang="ru-RU" sz="2000" dirty="0" smtClean="0"/>
              <a:t> </a:t>
            </a:r>
            <a:r>
              <a:rPr lang="ru-RU" sz="2000" dirty="0" err="1" smtClean="0"/>
              <a:t>бігли</a:t>
            </a:r>
            <a:r>
              <a:rPr lang="ru-RU" sz="2000" dirty="0" smtClean="0"/>
              <a:t> </a:t>
            </a:r>
            <a:r>
              <a:rPr lang="ru-RU" sz="2000" dirty="0" err="1" smtClean="0"/>
              <a:t>групою</a:t>
            </a:r>
            <a:r>
              <a:rPr lang="ru-RU" sz="2000" dirty="0" smtClean="0"/>
              <a:t> </a:t>
            </a:r>
            <a:r>
              <a:rPr lang="ru-RU" sz="2000" dirty="0" err="1" smtClean="0"/>
              <a:t>й</a:t>
            </a:r>
            <a:r>
              <a:rPr lang="ru-RU" sz="2000" dirty="0" smtClean="0"/>
              <a:t> </a:t>
            </a:r>
            <a:r>
              <a:rPr lang="ru-RU" sz="2000" dirty="0" err="1" smtClean="0"/>
              <a:t>босоніж</a:t>
            </a:r>
            <a:r>
              <a:rPr lang="ru-RU" sz="2000" dirty="0" smtClean="0"/>
              <a:t>. На </a:t>
            </a:r>
            <a:r>
              <a:rPr lang="en-US" sz="2000" dirty="0" smtClean="0"/>
              <a:t>XIV </a:t>
            </a:r>
            <a:r>
              <a:rPr lang="ru-RU" sz="2000" dirty="0" err="1" smtClean="0"/>
              <a:t>Олімпіаді</a:t>
            </a:r>
            <a:r>
              <a:rPr lang="ru-RU" sz="2000" dirty="0" smtClean="0"/>
              <a:t> ввели </a:t>
            </a:r>
            <a:r>
              <a:rPr lang="ru-RU" sz="2000" dirty="0" err="1" smtClean="0"/>
              <a:t>біг</a:t>
            </a:r>
            <a:r>
              <a:rPr lang="ru-RU" sz="2000" dirty="0" smtClean="0"/>
              <a:t> на </a:t>
            </a:r>
            <a:r>
              <a:rPr lang="ru-RU" sz="2000" dirty="0" err="1" smtClean="0"/>
              <a:t>дві</a:t>
            </a:r>
            <a:r>
              <a:rPr lang="ru-RU" sz="2000" dirty="0" smtClean="0"/>
              <a:t> </a:t>
            </a:r>
            <a:r>
              <a:rPr lang="ru-RU" sz="2000" dirty="0" err="1" smtClean="0"/>
              <a:t>стадії</a:t>
            </a:r>
            <a:r>
              <a:rPr lang="ru-RU" sz="2000" dirty="0" smtClean="0"/>
              <a:t>, </a:t>
            </a:r>
            <a:r>
              <a:rPr lang="ru-RU" sz="2000" dirty="0" err="1" smtClean="0"/>
              <a:t>наступної</a:t>
            </a:r>
            <a:r>
              <a:rPr lang="ru-RU" sz="2000" dirty="0" smtClean="0"/>
              <a:t> - </a:t>
            </a:r>
            <a:r>
              <a:rPr lang="ru-RU" sz="2000" dirty="0" err="1" smtClean="0"/>
              <a:t>вже</a:t>
            </a:r>
            <a:r>
              <a:rPr lang="ru-RU" sz="2000" dirty="0" smtClean="0"/>
              <a:t> </a:t>
            </a:r>
            <a:r>
              <a:rPr lang="ru-RU" sz="2000" dirty="0" err="1" smtClean="0"/>
              <a:t>на</a:t>
            </a:r>
            <a:r>
              <a:rPr lang="ru-RU" sz="2000" dirty="0" smtClean="0"/>
              <a:t> 12. </a:t>
            </a:r>
            <a:r>
              <a:rPr lang="ru-RU" sz="2000" dirty="0" err="1" smtClean="0"/>
              <a:t>Згодом</a:t>
            </a:r>
            <a:r>
              <a:rPr lang="ru-RU" sz="2000" dirty="0" smtClean="0"/>
              <a:t> </a:t>
            </a:r>
            <a:r>
              <a:rPr lang="ru-RU" sz="2000" dirty="0" err="1" smtClean="0"/>
              <a:t>і</a:t>
            </a:r>
            <a:r>
              <a:rPr lang="ru-RU" sz="2000" dirty="0" smtClean="0"/>
              <a:t> </a:t>
            </a:r>
            <a:r>
              <a:rPr lang="ru-RU" sz="2000" dirty="0" err="1" smtClean="0"/>
              <a:t>цю</a:t>
            </a:r>
            <a:r>
              <a:rPr lang="ru-RU" sz="2000" dirty="0" smtClean="0"/>
              <a:t> </a:t>
            </a:r>
            <a:r>
              <a:rPr lang="ru-RU" sz="2000" dirty="0" err="1" smtClean="0"/>
              <a:t>дистанцію</a:t>
            </a:r>
            <a:r>
              <a:rPr lang="ru-RU" sz="2000" dirty="0" smtClean="0"/>
              <a:t> </a:t>
            </a:r>
            <a:r>
              <a:rPr lang="ru-RU" sz="2000" dirty="0" err="1" smtClean="0"/>
              <a:t>подвоїли</a:t>
            </a:r>
            <a:r>
              <a:rPr lang="ru-RU" sz="2000" dirty="0" smtClean="0"/>
              <a:t>, </a:t>
            </a:r>
            <a:r>
              <a:rPr lang="ru-RU" sz="2000" dirty="0" err="1" smtClean="0"/>
              <a:t>довівши</a:t>
            </a:r>
            <a:r>
              <a:rPr lang="ru-RU" sz="2000" dirty="0" smtClean="0"/>
              <a:t> до 4,6км. </a:t>
            </a:r>
            <a:r>
              <a:rPr lang="ru-RU" sz="2000" dirty="0" err="1" smtClean="0"/>
              <a:t>Біг</a:t>
            </a:r>
            <a:r>
              <a:rPr lang="ru-RU" sz="2000" dirty="0" smtClean="0"/>
              <a:t> </a:t>
            </a:r>
            <a:r>
              <a:rPr lang="ru-RU" sz="2000" dirty="0" err="1" smtClean="0"/>
              <a:t>був</a:t>
            </a:r>
            <a:r>
              <a:rPr lang="ru-RU" sz="2000" dirty="0" smtClean="0"/>
              <a:t> основною </a:t>
            </a:r>
            <a:r>
              <a:rPr lang="ru-RU" sz="2000" dirty="0" err="1" smtClean="0"/>
              <a:t>дисципліною</a:t>
            </a:r>
            <a:r>
              <a:rPr lang="ru-RU" sz="2000" dirty="0" smtClean="0"/>
              <a:t> </a:t>
            </a:r>
            <a:r>
              <a:rPr lang="ru-RU" sz="2000" dirty="0" err="1" smtClean="0"/>
              <a:t>підготовки</a:t>
            </a:r>
            <a:r>
              <a:rPr lang="ru-RU" sz="2000" dirty="0" smtClean="0"/>
              <a:t> </a:t>
            </a:r>
            <a:r>
              <a:rPr lang="ru-RU" sz="2000" dirty="0" err="1" smtClean="0"/>
              <a:t>воїнів</a:t>
            </a:r>
            <a:r>
              <a:rPr lang="ru-RU" sz="2000" dirty="0" smtClean="0"/>
              <a:t>, через </a:t>
            </a:r>
            <a:r>
              <a:rPr lang="ru-RU" sz="2000" dirty="0" err="1" smtClean="0"/>
              <a:t>що</a:t>
            </a:r>
            <a:r>
              <a:rPr lang="ru-RU" sz="2000" dirty="0" smtClean="0"/>
              <a:t> </a:t>
            </a:r>
            <a:r>
              <a:rPr lang="ru-RU" sz="2000" dirty="0" err="1" smtClean="0"/>
              <a:t>і</a:t>
            </a:r>
            <a:r>
              <a:rPr lang="ru-RU" sz="2000" dirty="0" smtClean="0"/>
              <a:t> став </a:t>
            </a:r>
            <a:r>
              <a:rPr lang="ru-RU" sz="2000" dirty="0" err="1" smtClean="0"/>
              <a:t>головним</a:t>
            </a:r>
            <a:r>
              <a:rPr lang="ru-RU" sz="2000" dirty="0" smtClean="0"/>
              <a:t> на </a:t>
            </a:r>
            <a:r>
              <a:rPr lang="ru-RU" sz="2000" dirty="0" err="1" smtClean="0"/>
              <a:t>Іграх</a:t>
            </a:r>
            <a:endParaRPr lang="ru-RU" sz="2000" dirty="0"/>
          </a:p>
        </p:txBody>
      </p:sp>
      <p:pic>
        <p:nvPicPr>
          <p:cNvPr id="11" name="Содержимое 10" descr="вап.jpg"/>
          <p:cNvPicPr>
            <a:picLocks noGrp="1" noChangeAspect="1"/>
          </p:cNvPicPr>
          <p:nvPr>
            <p:ph sz="quarter" idx="1"/>
          </p:nvPr>
        </p:nvPicPr>
        <p:blipFill>
          <a:blip r:embed="rId2"/>
          <a:stretch>
            <a:fillRect/>
          </a:stretch>
        </p:blipFill>
        <p:spPr>
          <a:xfrm>
            <a:off x="3857620" y="785794"/>
            <a:ext cx="4908984" cy="4898744"/>
          </a:xfrm>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Заголовок 6"/>
          <p:cNvSpPr>
            <a:spLocks noGrp="1"/>
          </p:cNvSpPr>
          <p:nvPr>
            <p:ph type="title"/>
          </p:nvPr>
        </p:nvSpPr>
        <p:spPr/>
        <p:txBody>
          <a:bodyPr>
            <a:normAutofit fontScale="90000"/>
          </a:bodyPr>
          <a:lstStyle/>
          <a:p>
            <a:r>
              <a:rPr lang="ru-RU" sz="5400" dirty="0" smtClean="0"/>
              <a:t/>
            </a:r>
            <a:br>
              <a:rPr lang="ru-RU" sz="5400" dirty="0" smtClean="0"/>
            </a:br>
            <a:endParaRPr lang="ru-RU" dirty="0"/>
          </a:p>
        </p:txBody>
      </p:sp>
      <p:sp>
        <p:nvSpPr>
          <p:cNvPr id="8" name="Текст 7"/>
          <p:cNvSpPr>
            <a:spLocks noGrp="1"/>
          </p:cNvSpPr>
          <p:nvPr>
            <p:ph type="body" idx="2"/>
          </p:nvPr>
        </p:nvSpPr>
        <p:spPr>
          <a:xfrm>
            <a:off x="500034" y="285728"/>
            <a:ext cx="3571900" cy="5962672"/>
          </a:xfrm>
        </p:spPr>
        <p:txBody>
          <a:bodyPr>
            <a:noAutofit/>
          </a:bodyPr>
          <a:lstStyle/>
          <a:p>
            <a:r>
              <a:rPr lang="ru-RU" sz="2000" dirty="0" smtClean="0"/>
              <a:t>. У результатах до </a:t>
            </a:r>
            <a:r>
              <a:rPr lang="ru-RU" sz="2000" dirty="0" err="1" smtClean="0"/>
              <a:t>уваги</a:t>
            </a:r>
            <a:r>
              <a:rPr lang="ru-RU" sz="2000" dirty="0" smtClean="0"/>
              <a:t> </a:t>
            </a:r>
            <a:r>
              <a:rPr lang="ru-RU" sz="2000" dirty="0" err="1" smtClean="0"/>
              <a:t>бралася</a:t>
            </a:r>
            <a:r>
              <a:rPr lang="ru-RU" sz="2000" dirty="0" smtClean="0"/>
              <a:t> </a:t>
            </a:r>
            <a:r>
              <a:rPr lang="ru-RU" sz="2000" dirty="0" err="1" smtClean="0"/>
              <a:t>передусім</a:t>
            </a:r>
            <a:r>
              <a:rPr lang="ru-RU" sz="2000" dirty="0" smtClean="0"/>
              <a:t> </a:t>
            </a:r>
            <a:r>
              <a:rPr lang="ru-RU" sz="2000" dirty="0" err="1" smtClean="0"/>
              <a:t>швидкість</a:t>
            </a:r>
            <a:r>
              <a:rPr lang="ru-RU" sz="2000" dirty="0" smtClean="0"/>
              <a:t>. Але греки </a:t>
            </a:r>
            <a:r>
              <a:rPr lang="ru-RU" sz="2000" dirty="0" err="1" smtClean="0"/>
              <a:t>цінували</a:t>
            </a:r>
            <a:r>
              <a:rPr lang="ru-RU" sz="2000" dirty="0" smtClean="0"/>
              <a:t> </a:t>
            </a:r>
            <a:r>
              <a:rPr lang="ru-RU" sz="2000" dirty="0" err="1" smtClean="0"/>
              <a:t>і</a:t>
            </a:r>
            <a:r>
              <a:rPr lang="ru-RU" sz="2000" dirty="0" smtClean="0"/>
              <a:t> </a:t>
            </a:r>
            <a:r>
              <a:rPr lang="ru-RU" sz="2000" dirty="0" err="1" smtClean="0"/>
              <a:t>спритність</a:t>
            </a:r>
            <a:r>
              <a:rPr lang="ru-RU" sz="2000" dirty="0" smtClean="0"/>
              <a:t>, </a:t>
            </a:r>
            <a:r>
              <a:rPr lang="ru-RU" sz="2000" dirty="0" err="1" smtClean="0"/>
              <a:t>і</a:t>
            </a:r>
            <a:r>
              <a:rPr lang="ru-RU" sz="2000" dirty="0" smtClean="0"/>
              <a:t> силу </a:t>
            </a:r>
            <a:r>
              <a:rPr lang="ru-RU" sz="2000" dirty="0" err="1" smtClean="0"/>
              <a:t>м'язів</a:t>
            </a:r>
            <a:r>
              <a:rPr lang="ru-RU" sz="2000" dirty="0" smtClean="0"/>
              <a:t> рук, </a:t>
            </a:r>
            <a:r>
              <a:rPr lang="ru-RU" sz="2000" dirty="0" err="1" smtClean="0"/>
              <a:t>і</a:t>
            </a:r>
            <a:r>
              <a:rPr lang="ru-RU" sz="2000" dirty="0" smtClean="0"/>
              <a:t> </a:t>
            </a:r>
            <a:r>
              <a:rPr lang="ru-RU" sz="2000" dirty="0" err="1" smtClean="0"/>
              <a:t>вправність</a:t>
            </a:r>
            <a:r>
              <a:rPr lang="ru-RU" sz="2000" dirty="0" smtClean="0"/>
              <a:t> </a:t>
            </a:r>
            <a:r>
              <a:rPr lang="ru-RU" sz="2000" dirty="0" err="1" smtClean="0"/>
              <a:t>борця</a:t>
            </a:r>
            <a:r>
              <a:rPr lang="ru-RU" sz="2000" dirty="0" smtClean="0"/>
              <a:t>. Тому на </a:t>
            </a:r>
            <a:r>
              <a:rPr lang="en-US" sz="2000" dirty="0" smtClean="0"/>
              <a:t>XVIII </a:t>
            </a:r>
            <a:r>
              <a:rPr lang="ru-RU" sz="2000" dirty="0" err="1" smtClean="0"/>
              <a:t>Олімпіаді</a:t>
            </a:r>
            <a:r>
              <a:rPr lang="ru-RU" sz="2000" dirty="0" smtClean="0"/>
              <a:t> ввели "</a:t>
            </a:r>
            <a:r>
              <a:rPr lang="ru-RU" sz="2000" dirty="0" err="1" smtClean="0"/>
              <a:t>п'ятиборство</a:t>
            </a:r>
            <a:r>
              <a:rPr lang="ru-RU" sz="2000" dirty="0" smtClean="0"/>
              <a:t>" - </a:t>
            </a:r>
            <a:r>
              <a:rPr lang="ru-RU" sz="2000" dirty="0" err="1" smtClean="0"/>
              <a:t>комбіновані</a:t>
            </a:r>
            <a:r>
              <a:rPr lang="ru-RU" sz="2000" dirty="0" smtClean="0"/>
              <a:t> </a:t>
            </a:r>
            <a:r>
              <a:rPr lang="ru-RU" sz="2000" dirty="0" err="1" smtClean="0"/>
              <a:t>змагання</a:t>
            </a:r>
            <a:r>
              <a:rPr lang="ru-RU" sz="2000" dirty="0" smtClean="0"/>
              <a:t> </a:t>
            </a:r>
            <a:r>
              <a:rPr lang="ru-RU" sz="2000" dirty="0" err="1" smtClean="0"/>
              <a:t>з</a:t>
            </a:r>
            <a:r>
              <a:rPr lang="ru-RU" sz="2000" dirty="0" smtClean="0"/>
              <a:t> </a:t>
            </a:r>
            <a:r>
              <a:rPr lang="ru-RU" sz="2000" dirty="0" err="1" smtClean="0"/>
              <a:t>бігу</a:t>
            </a:r>
            <a:r>
              <a:rPr lang="ru-RU" sz="2000" dirty="0" smtClean="0"/>
              <a:t>, </a:t>
            </a:r>
            <a:r>
              <a:rPr lang="ru-RU" sz="2000" dirty="0" err="1" smtClean="0"/>
              <a:t>стрибків</a:t>
            </a:r>
            <a:r>
              <a:rPr lang="ru-RU" sz="2000" dirty="0" smtClean="0"/>
              <a:t> у </a:t>
            </a:r>
            <a:r>
              <a:rPr lang="ru-RU" sz="2000" dirty="0" err="1" smtClean="0"/>
              <a:t>довжину</a:t>
            </a:r>
            <a:r>
              <a:rPr lang="ru-RU" sz="2000" dirty="0" smtClean="0"/>
              <a:t>, </a:t>
            </a:r>
            <a:r>
              <a:rPr lang="ru-RU" sz="2000" dirty="0" err="1" smtClean="0"/>
              <a:t>метання</a:t>
            </a:r>
            <a:r>
              <a:rPr lang="ru-RU" sz="2000" dirty="0" smtClean="0"/>
              <a:t> диска, </a:t>
            </a:r>
            <a:r>
              <a:rPr lang="ru-RU" sz="2000" dirty="0" err="1" smtClean="0"/>
              <a:t>метання</a:t>
            </a:r>
            <a:r>
              <a:rPr lang="ru-RU" sz="2000" dirty="0" smtClean="0"/>
              <a:t> </a:t>
            </a:r>
            <a:r>
              <a:rPr lang="ru-RU" sz="2000" dirty="0" err="1" smtClean="0"/>
              <a:t>списа</a:t>
            </a:r>
            <a:r>
              <a:rPr lang="ru-RU" sz="2000" dirty="0" smtClean="0"/>
              <a:t> </a:t>
            </a:r>
            <a:r>
              <a:rPr lang="ru-RU" sz="2000" dirty="0" err="1" smtClean="0"/>
              <a:t>і</a:t>
            </a:r>
            <a:r>
              <a:rPr lang="ru-RU" sz="2000" dirty="0" smtClean="0"/>
              <a:t> </a:t>
            </a:r>
            <a:r>
              <a:rPr lang="ru-RU" sz="2000" dirty="0" err="1" smtClean="0"/>
              <a:t>боротьби</a:t>
            </a:r>
            <a:r>
              <a:rPr lang="ru-RU" sz="2000" dirty="0" smtClean="0"/>
              <a:t>. З </a:t>
            </a:r>
            <a:r>
              <a:rPr lang="ru-RU" sz="2000" dirty="0" err="1" smtClean="0"/>
              <a:t>розвитком</a:t>
            </a:r>
            <a:r>
              <a:rPr lang="ru-RU" sz="2000" dirty="0" smtClean="0"/>
              <a:t> </a:t>
            </a:r>
            <a:r>
              <a:rPr lang="ru-RU" sz="2000" dirty="0" err="1" smtClean="0"/>
              <a:t>олімпійського</a:t>
            </a:r>
            <a:r>
              <a:rPr lang="ru-RU" sz="2000" dirty="0" smtClean="0"/>
              <a:t> </a:t>
            </a:r>
            <a:r>
              <a:rPr lang="ru-RU" sz="2000" dirty="0" err="1" smtClean="0"/>
              <a:t>руху</a:t>
            </a:r>
            <a:r>
              <a:rPr lang="ru-RU" sz="2000" dirty="0" smtClean="0"/>
              <a:t> </a:t>
            </a:r>
            <a:r>
              <a:rPr lang="ru-RU" sz="2000" dirty="0" err="1" smtClean="0"/>
              <a:t>програма</a:t>
            </a:r>
            <a:r>
              <a:rPr lang="ru-RU" sz="2000" dirty="0" smtClean="0"/>
              <a:t> </a:t>
            </a:r>
            <a:r>
              <a:rPr lang="ru-RU" sz="2000" dirty="0" err="1" smtClean="0"/>
              <a:t>Ігор</a:t>
            </a:r>
            <a:r>
              <a:rPr lang="ru-RU" sz="2000" dirty="0" smtClean="0"/>
              <a:t> </a:t>
            </a:r>
            <a:r>
              <a:rPr lang="ru-RU" sz="2000" dirty="0" err="1" smtClean="0"/>
              <a:t>змінювалася</a:t>
            </a:r>
            <a:r>
              <a:rPr lang="ru-RU" sz="2000" dirty="0" smtClean="0"/>
              <a:t>. Так, на </a:t>
            </a:r>
            <a:r>
              <a:rPr lang="en-US" sz="2000" dirty="0" smtClean="0"/>
              <a:t>XXIII </a:t>
            </a:r>
            <a:r>
              <a:rPr lang="ru-RU" sz="2000" dirty="0" err="1" smtClean="0"/>
              <a:t>Олімпіаді</a:t>
            </a:r>
            <a:r>
              <a:rPr lang="ru-RU" sz="2000" dirty="0" smtClean="0"/>
              <a:t> "</a:t>
            </a:r>
            <a:r>
              <a:rPr lang="ru-RU" sz="2000" dirty="0" err="1" smtClean="0"/>
              <a:t>впровадили</a:t>
            </a:r>
            <a:r>
              <a:rPr lang="ru-RU" sz="2000" dirty="0" smtClean="0"/>
              <a:t> </a:t>
            </a:r>
            <a:r>
              <a:rPr lang="ru-RU" sz="2000" dirty="0" err="1" smtClean="0"/>
              <a:t>бій</a:t>
            </a:r>
            <a:r>
              <a:rPr lang="ru-RU" sz="2000" dirty="0" smtClean="0"/>
              <a:t> </a:t>
            </a:r>
            <a:r>
              <a:rPr lang="ru-RU" sz="2000" dirty="0" err="1" smtClean="0"/>
              <a:t>навкулачки</a:t>
            </a:r>
            <a:r>
              <a:rPr lang="ru-RU" sz="2000" dirty="0" smtClean="0"/>
              <a:t>, на ХХУ - перегони </a:t>
            </a:r>
            <a:r>
              <a:rPr lang="ru-RU" sz="2000" dirty="0" err="1" smtClean="0"/>
              <a:t>колісниць</a:t>
            </a:r>
            <a:r>
              <a:rPr lang="ru-RU" sz="2000" dirty="0" smtClean="0"/>
              <a:t>, </a:t>
            </a:r>
            <a:r>
              <a:rPr lang="ru-RU" sz="2000" dirty="0" err="1" smtClean="0"/>
              <a:t>запряжених</a:t>
            </a:r>
            <a:r>
              <a:rPr lang="ru-RU" sz="2000" dirty="0" smtClean="0"/>
              <a:t> </a:t>
            </a:r>
            <a:r>
              <a:rPr lang="ru-RU" sz="2000" dirty="0" err="1" smtClean="0"/>
              <a:t>четвіркою</a:t>
            </a:r>
            <a:r>
              <a:rPr lang="ru-RU" sz="2000" dirty="0" smtClean="0"/>
              <a:t>. </a:t>
            </a:r>
            <a:r>
              <a:rPr lang="ru-RU" sz="2000" dirty="0" err="1" smtClean="0"/>
              <a:t>Далі</a:t>
            </a:r>
            <a:r>
              <a:rPr lang="ru-RU" sz="2000" dirty="0" smtClean="0"/>
              <a:t> </a:t>
            </a:r>
            <a:r>
              <a:rPr lang="ru-RU" sz="2000" dirty="0" err="1" smtClean="0"/>
              <a:t>з'явилися</a:t>
            </a:r>
            <a:r>
              <a:rPr lang="ru-RU" sz="2000" dirty="0" smtClean="0"/>
              <a:t> "</a:t>
            </a:r>
            <a:r>
              <a:rPr lang="ru-RU" sz="2000" dirty="0" err="1" smtClean="0"/>
              <a:t>бойовий</a:t>
            </a:r>
            <a:r>
              <a:rPr lang="ru-RU" sz="2000" dirty="0" smtClean="0"/>
              <a:t> </a:t>
            </a:r>
            <a:r>
              <a:rPr lang="ru-RU" sz="2000" dirty="0" err="1" smtClean="0"/>
              <a:t>біг</a:t>
            </a:r>
            <a:r>
              <a:rPr lang="ru-RU" sz="2000" dirty="0" smtClean="0"/>
              <a:t>" </a:t>
            </a:r>
            <a:r>
              <a:rPr lang="ru-RU" sz="2000" dirty="0" err="1" smtClean="0"/>
              <a:t>зі</a:t>
            </a:r>
            <a:r>
              <a:rPr lang="ru-RU" sz="2000" dirty="0" smtClean="0"/>
              <a:t> щитом, мечем </a:t>
            </a:r>
            <a:r>
              <a:rPr lang="ru-RU" sz="2000" dirty="0" err="1" smtClean="0"/>
              <a:t>і</a:t>
            </a:r>
            <a:r>
              <a:rPr lang="ru-RU" sz="2000" dirty="0" smtClean="0"/>
              <a:t> в </a:t>
            </a:r>
            <a:r>
              <a:rPr lang="ru-RU" sz="2000" dirty="0" err="1" smtClean="0"/>
              <a:t>шоломі</a:t>
            </a:r>
            <a:r>
              <a:rPr lang="ru-RU" sz="2000" dirty="0" smtClean="0"/>
              <a:t>, </a:t>
            </a:r>
            <a:r>
              <a:rPr lang="ru-RU" sz="2000" dirty="0" err="1" smtClean="0"/>
              <a:t>ще</a:t>
            </a:r>
            <a:r>
              <a:rPr lang="ru-RU" sz="2000" dirty="0" smtClean="0"/>
              <a:t> </a:t>
            </a:r>
            <a:r>
              <a:rPr lang="ru-RU" sz="2000" dirty="0" err="1" smtClean="0"/>
              <a:t>п'ять</a:t>
            </a:r>
            <a:r>
              <a:rPr lang="ru-RU" sz="2000" dirty="0" smtClean="0"/>
              <a:t> </a:t>
            </a:r>
            <a:r>
              <a:rPr lang="ru-RU" sz="2000" dirty="0" err="1" smtClean="0"/>
              <a:t>видів</a:t>
            </a:r>
            <a:r>
              <a:rPr lang="ru-RU" sz="2000" dirty="0" smtClean="0"/>
              <a:t> </a:t>
            </a:r>
            <a:r>
              <a:rPr lang="ru-RU" sz="2000" dirty="0" err="1" smtClean="0"/>
              <a:t>змагань</a:t>
            </a:r>
            <a:r>
              <a:rPr lang="ru-RU" sz="2000" dirty="0" smtClean="0"/>
              <a:t> для </a:t>
            </a:r>
            <a:r>
              <a:rPr lang="ru-RU" sz="2000" dirty="0" err="1" smtClean="0"/>
              <a:t>колісниць</a:t>
            </a:r>
            <a:r>
              <a:rPr lang="ru-RU" sz="2000" dirty="0" smtClean="0"/>
              <a:t>.</a:t>
            </a:r>
            <a:endParaRPr lang="ru-RU" sz="2000" dirty="0"/>
          </a:p>
        </p:txBody>
      </p:sp>
      <p:pic>
        <p:nvPicPr>
          <p:cNvPr id="10" name="Содержимое 9" descr="ауца.jpg"/>
          <p:cNvPicPr>
            <a:picLocks noGrp="1" noChangeAspect="1"/>
          </p:cNvPicPr>
          <p:nvPr>
            <p:ph sz="half" idx="1"/>
          </p:nvPr>
        </p:nvPicPr>
        <p:blipFill>
          <a:blip r:embed="rId2"/>
          <a:stretch>
            <a:fillRect/>
          </a:stretch>
        </p:blipFill>
        <p:spPr>
          <a:xfrm>
            <a:off x="5072066" y="1428736"/>
            <a:ext cx="3357586" cy="4000528"/>
          </a:xfr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title"/>
          </p:nvPr>
        </p:nvSpPr>
        <p:spPr/>
        <p:txBody>
          <a:bodyPr/>
          <a:lstStyle/>
          <a:p>
            <a:endParaRPr lang="ru-RU" dirty="0"/>
          </a:p>
        </p:txBody>
      </p:sp>
      <p:sp>
        <p:nvSpPr>
          <p:cNvPr id="6" name="Текст 5"/>
          <p:cNvSpPr>
            <a:spLocks noGrp="1"/>
          </p:cNvSpPr>
          <p:nvPr>
            <p:ph type="body" sz="half" idx="2"/>
          </p:nvPr>
        </p:nvSpPr>
        <p:spPr>
          <a:xfrm>
            <a:off x="5715008" y="428604"/>
            <a:ext cx="3071834" cy="6072230"/>
          </a:xfrm>
        </p:spPr>
        <p:txBody>
          <a:bodyPr>
            <a:normAutofit fontScale="70000" lnSpcReduction="20000"/>
          </a:bodyPr>
          <a:lstStyle/>
          <a:p>
            <a:r>
              <a:rPr lang="ru-RU" sz="2000" dirty="0" smtClean="0"/>
              <a:t>Город Днепропетровск основан в 1776 г. по указу Екатерины II и в честь нее получил название Екатеринослав. Его бурный рост, так же, как и развитие всей области, пришелся на конец XIX века, когда было открыто Криворожское железорудное месторождение и построена (в 1884 г.) Екатерининская железная дорога. Тогда же было начато строительство крупнейших металлургических заводов. К 1914 г. Екатеринославская губерния уже фактически являлась сформировавшимся крупным промышленным районом. Первая мировая война, а вслед за ней - революция и гражданская война крайне негативно отразились на состоянии хозяйства области. Восстановление хозяйства на Екатеринославщине началось в 1922 г. В результате восстановительных работ к 1927 г. были введены в эксплуатацию железные и марганцевые рудники, металлургические и машиностроительные заводы. Быстрое восстановление народного хозяйства после окончания войны позволило промышленности области уже к началу 50-х годов выйти на довоенные объемы производства</a:t>
            </a:r>
            <a:r>
              <a:rPr lang="ru-RU" dirty="0" smtClean="0"/>
              <a:t>.</a:t>
            </a:r>
            <a:endParaRPr lang="ru-RU" dirty="0"/>
          </a:p>
        </p:txBody>
      </p:sp>
      <p:pic>
        <p:nvPicPr>
          <p:cNvPr id="7" name="Рисунок 6" descr="SI851455.JPG"/>
          <p:cNvPicPr>
            <a:picLocks noGrp="1" noChangeAspect="1"/>
          </p:cNvPicPr>
          <p:nvPr>
            <p:ph type="pic" idx="1"/>
          </p:nvPr>
        </p:nvPicPr>
        <p:blipFill>
          <a:blip r:embed="rId2" cstate="print"/>
          <a:srcRect t="18069" b="18069"/>
          <a:stretch>
            <a:fillRect/>
          </a:stretch>
        </p:blipFill>
        <p:spPr>
          <a:xfrm rot="420000">
            <a:off x="508000" y="1123950"/>
            <a:ext cx="4618038" cy="3932238"/>
          </a:xfrm>
        </p:spPr>
      </p:pic>
    </p:spTree>
  </p:cSld>
  <p:clrMapOvr>
    <a:masterClrMapping/>
  </p:clrMapOvr>
  <p:transition>
    <p:wedg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2"/>
          <p:cNvSpPr>
            <a:spLocks noGrp="1"/>
          </p:cNvSpPr>
          <p:nvPr>
            <p:ph type="title"/>
          </p:nvPr>
        </p:nvSpPr>
        <p:spPr>
          <a:xfrm>
            <a:off x="457200" y="4071942"/>
            <a:ext cx="8229600" cy="2500330"/>
          </a:xfrm>
        </p:spPr>
        <p:txBody>
          <a:bodyPr>
            <a:normAutofit fontScale="90000"/>
          </a:bodyPr>
          <a:lstStyle/>
          <a:p>
            <a:r>
              <a:rPr lang="ru-RU" dirty="0" smtClean="0"/>
              <a:t>Местность, в которой расположен современный Днепропетровск, заселялась человеком еще с палеолитических времен.</a:t>
            </a:r>
            <a:endParaRPr lang="ru-RU" dirty="0"/>
          </a:p>
        </p:txBody>
      </p:sp>
      <p:pic>
        <p:nvPicPr>
          <p:cNvPr id="4" name="Содержимое 3" descr="images (6).jpg"/>
          <p:cNvPicPr>
            <a:picLocks noGrp="1" noChangeAspect="1"/>
          </p:cNvPicPr>
          <p:nvPr>
            <p:ph idx="1"/>
          </p:nvPr>
        </p:nvPicPr>
        <p:blipFill>
          <a:blip r:embed="rId2"/>
          <a:stretch>
            <a:fillRect/>
          </a:stretch>
        </p:blipFill>
        <p:spPr>
          <a:xfrm>
            <a:off x="1428728" y="488752"/>
            <a:ext cx="6286544" cy="3519345"/>
          </a:xfrm>
        </p:spPr>
      </p:pic>
    </p:spTree>
  </p:cSld>
  <p:clrMapOvr>
    <a:masterClrMapping/>
  </p:clrMapOvr>
  <p:transition>
    <p:cover dir="ld"/>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title"/>
          </p:nvPr>
        </p:nvSpPr>
        <p:spPr/>
        <p:txBody>
          <a:bodyPr/>
          <a:lstStyle/>
          <a:p>
            <a:endParaRPr lang="ru-RU" dirty="0"/>
          </a:p>
        </p:txBody>
      </p:sp>
      <p:sp>
        <p:nvSpPr>
          <p:cNvPr id="6" name="Текст 5"/>
          <p:cNvSpPr>
            <a:spLocks noGrp="1"/>
          </p:cNvSpPr>
          <p:nvPr>
            <p:ph type="body" sz="half" idx="2"/>
          </p:nvPr>
        </p:nvSpPr>
        <p:spPr>
          <a:xfrm>
            <a:off x="5357818" y="214290"/>
            <a:ext cx="3643338" cy="6500858"/>
          </a:xfrm>
        </p:spPr>
        <p:txBody>
          <a:bodyPr>
            <a:noAutofit/>
          </a:bodyPr>
          <a:lstStyle/>
          <a:p>
            <a:r>
              <a:rPr lang="ru-RU" sz="2800" dirty="0" smtClean="0">
                <a:solidFill>
                  <a:schemeClr val="bg1"/>
                </a:solidFill>
              </a:rPr>
              <a:t>Волны завоевателей периодически опустошали ее — последний раз в XІІІ веке во время монголо-татарского нашествия. Заново край стал заселяться после становления Запорожской Сечи в XVI веке: здесь стали возникать казацкие курени, хутора, села и городки. </a:t>
            </a:r>
            <a:endParaRPr lang="ru-RU" sz="2800" dirty="0">
              <a:solidFill>
                <a:schemeClr val="bg1"/>
              </a:solidFill>
            </a:endParaRPr>
          </a:p>
        </p:txBody>
      </p:sp>
      <p:pic>
        <p:nvPicPr>
          <p:cNvPr id="7" name="Рисунок 6" descr="images (10).jpg"/>
          <p:cNvPicPr>
            <a:picLocks noGrp="1" noChangeAspect="1"/>
          </p:cNvPicPr>
          <p:nvPr>
            <p:ph type="pic" idx="1"/>
          </p:nvPr>
        </p:nvPicPr>
        <p:blipFill>
          <a:blip r:embed="rId2"/>
          <a:srcRect l="12534" r="12534"/>
          <a:stretch>
            <a:fillRect/>
          </a:stretch>
        </p:blipFill>
        <p:spPr/>
      </p:pic>
    </p:spTree>
  </p:cSld>
  <p:clrMapOvr>
    <a:masterClrMapping/>
  </p:clrMapOvr>
  <p:transition>
    <p:circl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5" name="Рисунок 4" descr="SI851491.JPG"/>
          <p:cNvPicPr>
            <a:picLocks noGrp="1" noChangeAspect="1"/>
          </p:cNvPicPr>
          <p:nvPr>
            <p:ph type="pic" idx="1"/>
          </p:nvPr>
        </p:nvPicPr>
        <p:blipFill>
          <a:blip r:embed="rId2" cstate="print"/>
          <a:srcRect t="1515" b="1515"/>
          <a:stretch>
            <a:fillRect/>
          </a:stretch>
        </p:blipFill>
        <p:spPr>
          <a:xfrm>
            <a:off x="3000364" y="1071546"/>
            <a:ext cx="5867400" cy="4714908"/>
          </a:xfrm>
        </p:spPr>
      </p:pic>
      <p:sp>
        <p:nvSpPr>
          <p:cNvPr id="4" name="Текст 3"/>
          <p:cNvSpPr>
            <a:spLocks noGrp="1"/>
          </p:cNvSpPr>
          <p:nvPr>
            <p:ph type="body" sz="half" idx="2"/>
          </p:nvPr>
        </p:nvSpPr>
        <p:spPr>
          <a:xfrm>
            <a:off x="381000" y="571480"/>
            <a:ext cx="2438400" cy="5676920"/>
          </a:xfrm>
        </p:spPr>
        <p:txBody>
          <a:bodyPr>
            <a:noAutofit/>
          </a:bodyPr>
          <a:lstStyle/>
          <a:p>
            <a:r>
              <a:rPr lang="ru-RU" sz="2000" b="1" dirty="0" smtClean="0">
                <a:ln w="10541" cmpd="sng">
                  <a:solidFill>
                    <a:srgbClr val="7D7D7D">
                      <a:tint val="100000"/>
                      <a:shade val="100000"/>
                      <a:satMod val="110000"/>
                    </a:srgbClr>
                  </a:solidFill>
                  <a:prstDash val="solid"/>
                </a:ln>
                <a:solidFill>
                  <a:schemeClr val="bg1"/>
                </a:solidFill>
              </a:rPr>
              <a:t>Самые известные на территории города и в окрестностях — </a:t>
            </a:r>
            <a:r>
              <a:rPr lang="ru-RU" sz="2000" b="1" dirty="0" err="1" smtClean="0">
                <a:ln w="10541" cmpd="sng">
                  <a:solidFill>
                    <a:srgbClr val="7D7D7D">
                      <a:tint val="100000"/>
                      <a:shade val="100000"/>
                      <a:satMod val="110000"/>
                    </a:srgbClr>
                  </a:solidFill>
                  <a:prstDash val="solid"/>
                </a:ln>
                <a:solidFill>
                  <a:schemeClr val="bg1"/>
                </a:solidFill>
              </a:rPr>
              <a:t>Самар</a:t>
            </a:r>
            <a:r>
              <a:rPr lang="ru-RU" sz="2000" b="1" dirty="0" smtClean="0">
                <a:ln w="10541" cmpd="sng">
                  <a:solidFill>
                    <a:srgbClr val="7D7D7D">
                      <a:tint val="100000"/>
                      <a:shade val="100000"/>
                      <a:satMod val="110000"/>
                    </a:srgbClr>
                  </a:solidFill>
                  <a:prstDash val="solid"/>
                </a:ln>
                <a:solidFill>
                  <a:schemeClr val="bg1"/>
                </a:solidFill>
              </a:rPr>
              <a:t> (Старый </a:t>
            </a:r>
            <a:r>
              <a:rPr lang="ru-RU" sz="2000" b="1" dirty="0" err="1" smtClean="0">
                <a:ln w="10541" cmpd="sng">
                  <a:solidFill>
                    <a:srgbClr val="7D7D7D">
                      <a:tint val="100000"/>
                      <a:shade val="100000"/>
                      <a:satMod val="110000"/>
                    </a:srgbClr>
                  </a:solidFill>
                  <a:prstDash val="solid"/>
                </a:ln>
                <a:solidFill>
                  <a:schemeClr val="bg1"/>
                </a:solidFill>
              </a:rPr>
              <a:t>Самарь</a:t>
            </a:r>
            <a:r>
              <a:rPr lang="ru-RU" sz="2000" b="1" dirty="0" smtClean="0">
                <a:ln w="10541" cmpd="sng">
                  <a:solidFill>
                    <a:srgbClr val="7D7D7D">
                      <a:tint val="100000"/>
                      <a:shade val="100000"/>
                      <a:satMod val="110000"/>
                    </a:srgbClr>
                  </a:solidFill>
                  <a:prstDash val="solid"/>
                </a:ln>
                <a:solidFill>
                  <a:schemeClr val="bg1"/>
                </a:solidFill>
              </a:rPr>
              <a:t>). известный с 1-й половины XVI века — ныне на окраине пос. Шевченко в устье Самары и Кодак (польская крепость, известная с 1635 г. и слобода при ней).</a:t>
            </a:r>
            <a:endParaRPr lang="ru-RU" sz="2000" dirty="0"/>
          </a:p>
        </p:txBody>
      </p:sp>
    </p:spTree>
  </p:cSld>
  <p:clrMapOvr>
    <a:masterClrMapping/>
  </p:clrMapOvr>
  <p:transition>
    <p:comb dir="vert"/>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Заголовок 7"/>
          <p:cNvSpPr>
            <a:spLocks noGrp="1"/>
          </p:cNvSpPr>
          <p:nvPr>
            <p:ph type="title"/>
          </p:nvPr>
        </p:nvSpPr>
        <p:spPr/>
        <p:txBody>
          <a:bodyPr/>
          <a:lstStyle/>
          <a:p>
            <a:endParaRPr lang="ru-RU" dirty="0"/>
          </a:p>
        </p:txBody>
      </p:sp>
      <p:sp>
        <p:nvSpPr>
          <p:cNvPr id="10" name="Текст 9"/>
          <p:cNvSpPr>
            <a:spLocks noGrp="1"/>
          </p:cNvSpPr>
          <p:nvPr>
            <p:ph type="body" sz="half" idx="2"/>
          </p:nvPr>
        </p:nvSpPr>
        <p:spPr>
          <a:xfrm>
            <a:off x="6143636" y="214290"/>
            <a:ext cx="3000364" cy="6429420"/>
          </a:xfrm>
        </p:spPr>
        <p:txBody>
          <a:bodyPr>
            <a:noAutofit/>
          </a:bodyPr>
          <a:lstStyle/>
          <a:p>
            <a:r>
              <a:rPr lang="ru-RU" sz="2400" b="1" dirty="0" smtClean="0">
                <a:ln w="10541" cmpd="sng">
                  <a:solidFill>
                    <a:srgbClr val="7D7D7D">
                      <a:tint val="100000"/>
                      <a:shade val="100000"/>
                      <a:satMod val="110000"/>
                    </a:srgbClr>
                  </a:solidFill>
                  <a:prstDash val="solid"/>
                </a:ln>
                <a:solidFill>
                  <a:schemeClr val="bg1"/>
                </a:solidFill>
              </a:rPr>
              <a:t>Позже возник Новый </a:t>
            </a:r>
            <a:r>
              <a:rPr lang="ru-RU" sz="2400" b="1" dirty="0" err="1" smtClean="0">
                <a:ln w="10541" cmpd="sng">
                  <a:solidFill>
                    <a:srgbClr val="7D7D7D">
                      <a:tint val="100000"/>
                      <a:shade val="100000"/>
                      <a:satMod val="110000"/>
                    </a:srgbClr>
                  </a:solidFill>
                  <a:prstDash val="solid"/>
                </a:ln>
                <a:solidFill>
                  <a:schemeClr val="bg1"/>
                </a:solidFill>
              </a:rPr>
              <a:t>Кайдак</a:t>
            </a:r>
            <a:r>
              <a:rPr lang="ru-RU" sz="2400" b="1" dirty="0" smtClean="0">
                <a:ln w="10541" cmpd="sng">
                  <a:solidFill>
                    <a:srgbClr val="7D7D7D">
                      <a:tint val="100000"/>
                      <a:shade val="100000"/>
                      <a:satMod val="110000"/>
                    </a:srgbClr>
                  </a:solidFill>
                  <a:prstDash val="solid"/>
                </a:ln>
                <a:solidFill>
                  <a:schemeClr val="bg1"/>
                </a:solidFill>
              </a:rPr>
              <a:t> (центр </a:t>
            </a:r>
            <a:r>
              <a:rPr lang="ru-RU" sz="2400" b="1" dirty="0" err="1" smtClean="0">
                <a:ln w="10541" cmpd="sng">
                  <a:solidFill>
                    <a:srgbClr val="7D7D7D">
                      <a:tint val="100000"/>
                      <a:shade val="100000"/>
                      <a:satMod val="110000"/>
                    </a:srgbClr>
                  </a:solidFill>
                  <a:prstDash val="solid"/>
                </a:ln>
                <a:solidFill>
                  <a:schemeClr val="bg1"/>
                </a:solidFill>
              </a:rPr>
              <a:t>Кодацкой</a:t>
            </a:r>
            <a:r>
              <a:rPr lang="ru-RU" sz="2400" b="1" dirty="0" smtClean="0">
                <a:ln w="10541" cmpd="sng">
                  <a:solidFill>
                    <a:srgbClr val="7D7D7D">
                      <a:tint val="100000"/>
                      <a:shade val="100000"/>
                      <a:satMod val="110000"/>
                    </a:srgbClr>
                  </a:solidFill>
                  <a:prstDash val="solid"/>
                </a:ln>
                <a:solidFill>
                  <a:schemeClr val="bg1"/>
                </a:solidFill>
              </a:rPr>
              <a:t> </a:t>
            </a:r>
            <a:r>
              <a:rPr lang="ru-RU" sz="2400" b="1" dirty="0" err="1" smtClean="0">
                <a:ln w="10541" cmpd="sng">
                  <a:solidFill>
                    <a:srgbClr val="7D7D7D">
                      <a:tint val="100000"/>
                      <a:shade val="100000"/>
                      <a:satMod val="110000"/>
                    </a:srgbClr>
                  </a:solidFill>
                  <a:prstDash val="solid"/>
                </a:ln>
                <a:solidFill>
                  <a:schemeClr val="bg1"/>
                </a:solidFill>
              </a:rPr>
              <a:t>паланки</a:t>
            </a:r>
            <a:r>
              <a:rPr lang="ru-RU" sz="2400" b="1" dirty="0" smtClean="0">
                <a:ln w="10541" cmpd="sng">
                  <a:solidFill>
                    <a:srgbClr val="7D7D7D">
                      <a:tint val="100000"/>
                      <a:shade val="100000"/>
                      <a:satMod val="110000"/>
                    </a:srgbClr>
                  </a:solidFill>
                  <a:prstDash val="solid"/>
                </a:ln>
                <a:solidFill>
                  <a:schemeClr val="bg1"/>
                </a:solidFill>
              </a:rPr>
              <a:t> Запорожья, одно время выполнял функции губернского города), а на месте Самара в 1688 г. — первая на запорожских землях русская колония </a:t>
            </a:r>
            <a:r>
              <a:rPr lang="ru-RU" sz="2400" b="1" dirty="0" err="1" smtClean="0">
                <a:ln w="10541" cmpd="sng">
                  <a:solidFill>
                    <a:srgbClr val="7D7D7D">
                      <a:tint val="100000"/>
                      <a:shade val="100000"/>
                      <a:satMod val="110000"/>
                    </a:srgbClr>
                  </a:solidFill>
                  <a:prstDash val="solid"/>
                </a:ln>
                <a:solidFill>
                  <a:schemeClr val="bg1"/>
                </a:solidFill>
              </a:rPr>
              <a:t>Новобогородицк</a:t>
            </a:r>
            <a:r>
              <a:rPr lang="ru-RU" sz="2400" b="1" dirty="0" smtClean="0">
                <a:ln w="10541" cmpd="sng">
                  <a:solidFill>
                    <a:srgbClr val="7D7D7D">
                      <a:tint val="100000"/>
                      <a:shade val="100000"/>
                      <a:satMod val="110000"/>
                    </a:srgbClr>
                  </a:solidFill>
                  <a:prstDash val="solid"/>
                </a:ln>
                <a:solidFill>
                  <a:schemeClr val="bg1"/>
                </a:solidFill>
              </a:rPr>
              <a:t> с Богородицкой крепостью.</a:t>
            </a:r>
            <a:r>
              <a:rPr lang="ru-RU" sz="2400" dirty="0" smtClean="0">
                <a:solidFill>
                  <a:schemeClr val="bg1"/>
                </a:solidFill>
              </a:rPr>
              <a:t>. </a:t>
            </a:r>
            <a:endParaRPr lang="ru-RU" sz="2400" dirty="0">
              <a:solidFill>
                <a:schemeClr val="bg1"/>
              </a:solidFill>
            </a:endParaRPr>
          </a:p>
        </p:txBody>
      </p:sp>
      <p:pic>
        <p:nvPicPr>
          <p:cNvPr id="11" name="Рисунок 10" descr="images (4).jpg"/>
          <p:cNvPicPr>
            <a:picLocks noGrp="1" noChangeAspect="1"/>
          </p:cNvPicPr>
          <p:nvPr>
            <p:ph type="pic" idx="1"/>
          </p:nvPr>
        </p:nvPicPr>
        <p:blipFill>
          <a:blip r:embed="rId3"/>
          <a:srcRect l="14921" r="14921"/>
          <a:stretch>
            <a:fillRect/>
          </a:stretch>
        </p:blipFill>
        <p:spPr>
          <a:xfrm>
            <a:off x="357159" y="285728"/>
            <a:ext cx="5500726" cy="6143668"/>
          </a:xfrm>
          <a:ln>
            <a:solidFill>
              <a:schemeClr val="bg1"/>
            </a:solidFill>
          </a:ln>
        </p:spPr>
      </p:pic>
    </p:spTree>
  </p:cSld>
  <p:clrMapOvr>
    <a:masterClrMapping/>
  </p:clrMapOvr>
  <p:transition>
    <p:plus/>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Текст 3"/>
          <p:cNvSpPr>
            <a:spLocks noGrp="1"/>
          </p:cNvSpPr>
          <p:nvPr>
            <p:ph type="body" sz="half" idx="2"/>
          </p:nvPr>
        </p:nvSpPr>
        <p:spPr>
          <a:xfrm>
            <a:off x="1600200" y="5143512"/>
            <a:ext cx="7315200" cy="1028688"/>
          </a:xfrm>
        </p:spPr>
        <p:txBody>
          <a:bodyPr>
            <a:noAutofit/>
          </a:bodyPr>
          <a:lstStyle/>
          <a:p>
            <a:r>
              <a:rPr lang="ru-RU" sz="2000" b="1" dirty="0" smtClean="0">
                <a:ln w="10541" cmpd="sng">
                  <a:solidFill>
                    <a:srgbClr val="7D7D7D">
                      <a:tint val="100000"/>
                      <a:shade val="100000"/>
                      <a:satMod val="110000"/>
                    </a:srgbClr>
                  </a:solidFill>
                  <a:prstDash val="solid"/>
                </a:ln>
                <a:solidFill>
                  <a:schemeClr val="bg1"/>
                </a:solidFill>
              </a:rPr>
              <a:t>В 1775 году запорожское казачество было окончательно ликвидировано, а его земли вошли непосредственно в состав Российской империи. В 1776 году для управления присоединенными землями по указу Екатерины II был основан губернский центр</a:t>
            </a:r>
            <a:endParaRPr lang="ru-RU" sz="2000" dirty="0"/>
          </a:p>
        </p:txBody>
      </p:sp>
      <p:sp>
        <p:nvSpPr>
          <p:cNvPr id="2" name="Заголовок 1"/>
          <p:cNvSpPr>
            <a:spLocks noGrp="1"/>
          </p:cNvSpPr>
          <p:nvPr>
            <p:ph type="title"/>
          </p:nvPr>
        </p:nvSpPr>
        <p:spPr/>
        <p:txBody>
          <a:bodyPr/>
          <a:lstStyle/>
          <a:p>
            <a:endParaRPr lang="ru-RU"/>
          </a:p>
        </p:txBody>
      </p:sp>
      <p:pic>
        <p:nvPicPr>
          <p:cNvPr id="5" name="Рисунок 4" descr="SI851469.JPG"/>
          <p:cNvPicPr>
            <a:picLocks noGrp="1" noChangeAspect="1"/>
          </p:cNvPicPr>
          <p:nvPr>
            <p:ph type="pic" idx="1"/>
          </p:nvPr>
        </p:nvPicPr>
        <p:blipFill>
          <a:blip r:embed="rId2" cstate="print"/>
          <a:srcRect t="9835" b="9835"/>
          <a:stretch>
            <a:fillRect/>
          </a:stretch>
        </p:blipFill>
        <p:spPr>
          <a:xfrm>
            <a:off x="1560576" y="0"/>
            <a:ext cx="7583424" cy="4568952"/>
          </a:xfrm>
        </p:spPr>
      </p:pic>
    </p:spTree>
  </p:cSld>
  <p:clrMapOvr>
    <a:masterClrMapping/>
  </p:clrMapOvr>
  <p:transition>
    <p:wheel spokes="2"/>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title"/>
          </p:nvPr>
        </p:nvSpPr>
        <p:spPr>
          <a:xfrm>
            <a:off x="428596" y="142852"/>
            <a:ext cx="7429552" cy="1428760"/>
          </a:xfrm>
        </p:spPr>
        <p:txBody>
          <a:bodyPr>
            <a:normAutofit fontScale="90000"/>
          </a:bodyPr>
          <a:lstStyle/>
          <a:p>
            <a:r>
              <a:rPr lang="ru-RU" sz="1600" dirty="0" smtClean="0">
                <a:solidFill>
                  <a:schemeClr val="bg1"/>
                </a:solidFill>
              </a:rPr>
              <a:t>22 января 1784 года был издан указ об основании второго </a:t>
            </a:r>
            <a:r>
              <a:rPr lang="ru-RU" sz="1600" dirty="0" err="1" smtClean="0">
                <a:solidFill>
                  <a:schemeClr val="bg1"/>
                </a:solidFill>
              </a:rPr>
              <a:t>Екатеринослава</a:t>
            </a:r>
            <a:r>
              <a:rPr lang="ru-RU" sz="1600" dirty="0" smtClean="0">
                <a:solidFill>
                  <a:schemeClr val="bg1"/>
                </a:solidFill>
              </a:rPr>
              <a:t> на реке Днепр, который по первоначальному плану должен был стать «Третьей столицей Российской империи». Официально город был основан во время визита Екатерины II, которая 9 мая 1787 года заложила первый камень в строительство Преображенского собора.</a:t>
            </a:r>
            <a:r>
              <a:rPr lang="ru-RU" sz="800" dirty="0" smtClean="0"/>
              <a:t/>
            </a:r>
            <a:br>
              <a:rPr lang="ru-RU" sz="800" dirty="0" smtClean="0"/>
            </a:br>
            <a:endParaRPr lang="ru-RU" sz="800" dirty="0"/>
          </a:p>
        </p:txBody>
      </p:sp>
      <p:pic>
        <p:nvPicPr>
          <p:cNvPr id="7" name="Содержимое 6" descr="images (7).jpg"/>
          <p:cNvPicPr>
            <a:picLocks noGrp="1" noChangeAspect="1"/>
          </p:cNvPicPr>
          <p:nvPr>
            <p:ph sz="half" idx="1"/>
          </p:nvPr>
        </p:nvPicPr>
        <p:blipFill>
          <a:blip r:embed="rId2"/>
          <a:stretch>
            <a:fillRect/>
          </a:stretch>
        </p:blipFill>
        <p:spPr>
          <a:xfrm>
            <a:off x="428596" y="1714488"/>
            <a:ext cx="3786214" cy="4429156"/>
          </a:xfrm>
        </p:spPr>
      </p:pic>
      <p:pic>
        <p:nvPicPr>
          <p:cNvPr id="8" name="Содержимое 7" descr="images (5).jpg"/>
          <p:cNvPicPr>
            <a:picLocks noGrp="1" noChangeAspect="1"/>
          </p:cNvPicPr>
          <p:nvPr>
            <p:ph sz="half" idx="2"/>
          </p:nvPr>
        </p:nvPicPr>
        <p:blipFill>
          <a:blip r:embed="rId3"/>
          <a:stretch>
            <a:fillRect/>
          </a:stretch>
        </p:blipFill>
        <p:spPr>
          <a:xfrm>
            <a:off x="4286248" y="1714488"/>
            <a:ext cx="3500462" cy="4357718"/>
          </a:xfrm>
        </p:spPr>
      </p:pic>
    </p:spTree>
  </p:cSld>
  <p:clrMapOvr>
    <a:masterClrMapping/>
  </p:clrMapOvr>
  <p:transition>
    <p:blinds/>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title"/>
          </p:nvPr>
        </p:nvSpPr>
        <p:spPr/>
        <p:txBody>
          <a:bodyPr/>
          <a:lstStyle/>
          <a:p>
            <a:endParaRPr lang="ru-RU"/>
          </a:p>
        </p:txBody>
      </p:sp>
      <p:sp>
        <p:nvSpPr>
          <p:cNvPr id="6" name="Текст 5"/>
          <p:cNvSpPr>
            <a:spLocks noGrp="1"/>
          </p:cNvSpPr>
          <p:nvPr>
            <p:ph type="body" idx="2"/>
          </p:nvPr>
        </p:nvSpPr>
        <p:spPr>
          <a:xfrm>
            <a:off x="457200" y="285728"/>
            <a:ext cx="3008313" cy="5840435"/>
          </a:xfrm>
        </p:spPr>
        <p:txBody>
          <a:bodyPr rot="0" spcFirstLastPara="0" vertOverflow="overflow" horzOverflow="overflow" vert="horz" wrap="square" lIns="91440" tIns="45720" rIns="91440" bIns="45720" numCol="1" spcCol="274320" rtlCol="0" fromWordArt="0" anchor="t" anchorCtr="0" forceAA="0" compatLnSpc="1">
            <a:noAutofit/>
          </a:bodyPr>
          <a:lstStyle/>
          <a:p>
            <a:pPr>
              <a:spcBef>
                <a:spcPts val="100"/>
              </a:spcBef>
              <a:spcAft>
                <a:spcPts val="400"/>
              </a:spcAft>
              <a:buClr>
                <a:schemeClr val="accent1"/>
              </a:buClr>
              <a:buSzPct val="70000"/>
            </a:pPr>
            <a:r>
              <a:rPr lang="ru-RU" sz="2400" dirty="0" smtClean="0"/>
              <a:t>В ее честь город получил название </a:t>
            </a:r>
            <a:r>
              <a:rPr lang="ru-RU" sz="2400" dirty="0" err="1" smtClean="0"/>
              <a:t>Екатеринослава</a:t>
            </a:r>
            <a:r>
              <a:rPr lang="ru-RU" sz="2400" dirty="0" smtClean="0"/>
              <a:t>. Первоначально новый губернский город был основан на реке </a:t>
            </a:r>
            <a:r>
              <a:rPr lang="ru-RU" sz="2400" dirty="0" err="1" smtClean="0"/>
              <a:t>Кильчень</a:t>
            </a:r>
            <a:r>
              <a:rPr lang="ru-RU" sz="2400" dirty="0" smtClean="0"/>
              <a:t> при впадении ее в Самару. Однако просуществовал здесь город недолго из-за неудачного географического расположения на болоте и частых наводнений.</a:t>
            </a:r>
          </a:p>
          <a:p>
            <a:pPr>
              <a:spcBef>
                <a:spcPts val="100"/>
              </a:spcBef>
              <a:spcAft>
                <a:spcPts val="400"/>
              </a:spcAft>
              <a:buClr>
                <a:schemeClr val="accent1"/>
              </a:buClr>
              <a:buSzPct val="70000"/>
            </a:pPr>
            <a:endParaRPr lang="ru-RU" sz="1200" dirty="0" smtClean="0"/>
          </a:p>
        </p:txBody>
      </p:sp>
      <p:pic>
        <p:nvPicPr>
          <p:cNvPr id="7" name="Содержимое 6" descr="SI851426.JPG"/>
          <p:cNvPicPr>
            <a:picLocks noGrp="1" noChangeAspect="1"/>
          </p:cNvPicPr>
          <p:nvPr>
            <p:ph sz="quarter" idx="1"/>
          </p:nvPr>
        </p:nvPicPr>
        <p:blipFill>
          <a:blip r:embed="rId2" cstate="print"/>
          <a:stretch>
            <a:fillRect/>
          </a:stretch>
        </p:blipFill>
        <p:spPr>
          <a:xfrm>
            <a:off x="3905250" y="1752600"/>
            <a:ext cx="3314700" cy="4419600"/>
          </a:xfrm>
        </p:spPr>
      </p:pic>
    </p:spTree>
  </p:cSld>
  <p:clrMapOvr>
    <a:masterClrMapping/>
  </p:clrMapOvr>
  <p:transition>
    <p:randomBar dir="vert"/>
  </p:transition>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_rels/theme10.xml.rels><?xml version="1.0" encoding="UTF-8" standalone="yes"?>
<Relationships xmlns="http://schemas.openxmlformats.org/package/2006/relationships"><Relationship Id="rId1" Type="http://schemas.openxmlformats.org/officeDocument/2006/relationships/image" Target="../media/image11.jpeg"/></Relationships>
</file>

<file path=ppt/theme/_rels/theme2.xml.rels><?xml version="1.0" encoding="UTF-8" standalone="yes"?>
<Relationships xmlns="http://schemas.openxmlformats.org/package/2006/relationships"><Relationship Id="rId1" Type="http://schemas.openxmlformats.org/officeDocument/2006/relationships/image" Target="../media/image2.jpeg"/></Relationships>
</file>

<file path=ppt/theme/_rels/theme3.xml.rels><?xml version="1.0" encoding="UTF-8" standalone="yes"?>
<Relationships xmlns="http://schemas.openxmlformats.org/package/2006/relationships"><Relationship Id="rId1" Type="http://schemas.openxmlformats.org/officeDocument/2006/relationships/image" Target="../media/image3.jpeg"/></Relationships>
</file>

<file path=ppt/theme/_rels/theme4.xml.rels><?xml version="1.0" encoding="UTF-8" standalone="yes"?>
<Relationships xmlns="http://schemas.openxmlformats.org/package/2006/relationships"><Relationship Id="rId1" Type="http://schemas.openxmlformats.org/officeDocument/2006/relationships/image" Target="../media/image4.jpeg"/></Relationships>
</file>

<file path=ppt/theme/_rels/theme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image" Target="../media/image5.jpeg"/></Relationships>
</file>

<file path=ppt/theme/_rels/theme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image" Target="../media/image7.jpeg"/></Relationships>
</file>

<file path=ppt/theme/_rels/theme7.xml.rels><?xml version="1.0" encoding="UTF-8" standalone="yes"?>
<Relationships xmlns="http://schemas.openxmlformats.org/package/2006/relationships"><Relationship Id="rId1" Type="http://schemas.openxmlformats.org/officeDocument/2006/relationships/image" Target="../media/image9.jpeg"/></Relationships>
</file>

<file path=ppt/theme/_rels/theme8.xml.rels><?xml version="1.0" encoding="UTF-8" standalone="yes"?>
<Relationships xmlns="http://schemas.openxmlformats.org/package/2006/relationships"><Relationship Id="rId1" Type="http://schemas.openxmlformats.org/officeDocument/2006/relationships/image" Target="../media/image10.jpeg"/></Relationships>
</file>

<file path=ppt/theme/_rels/theme9.xml.rels><?xml version="1.0" encoding="UTF-8" standalone="yes"?>
<Relationships xmlns="http://schemas.openxmlformats.org/package/2006/relationships"><Relationship Id="rId1" Type="http://schemas.openxmlformats.org/officeDocument/2006/relationships/image" Target="../media/image4.jpeg"/></Relationships>
</file>

<file path=ppt/theme/theme1.xml><?xml version="1.0" encoding="utf-8"?>
<a:theme xmlns:a="http://schemas.openxmlformats.org/drawingml/2006/main" name="Городская">
  <a:themeElements>
    <a:clrScheme name="Городская">
      <a:dk1>
        <a:sysClr val="windowText" lastClr="000000"/>
      </a:dk1>
      <a:lt1>
        <a:sysClr val="window" lastClr="FFFFFF"/>
      </a:lt1>
      <a:dk2>
        <a:srgbClr val="424456"/>
      </a:dk2>
      <a:lt2>
        <a:srgbClr val="DEDEDE"/>
      </a:lt2>
      <a:accent1>
        <a:srgbClr val="53548A"/>
      </a:accent1>
      <a:accent2>
        <a:srgbClr val="438086"/>
      </a:accent2>
      <a:accent3>
        <a:srgbClr val="A04DA3"/>
      </a:accent3>
      <a:accent4>
        <a:srgbClr val="C4652D"/>
      </a:accent4>
      <a:accent5>
        <a:srgbClr val="8B5D3D"/>
      </a:accent5>
      <a:accent6>
        <a:srgbClr val="5C92B5"/>
      </a:accent6>
      <a:hlink>
        <a:srgbClr val="67AFBD"/>
      </a:hlink>
      <a:folHlink>
        <a:srgbClr val="C2A874"/>
      </a:folHlink>
    </a:clrScheme>
    <a:fontScheme name="Городская">
      <a:majorFont>
        <a:latin typeface="Trebuchet MS"/>
        <a:ea typeface=""/>
        <a:cs typeface=""/>
        <a:font script="Jpan" typeface="HGｺﾞｼｯｸM"/>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Georgia"/>
        <a:ea typeface=""/>
        <a:cs typeface=""/>
        <a:font script="Jpan" typeface="HG明朝B"/>
        <a:font script="Hang" typeface="맑은 고딕"/>
        <a:font script="Hans" typeface="宋体"/>
        <a:font script="Hant" typeface="新細明體"/>
        <a:font script="Arab" typeface="Arial"/>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Городская">
      <a:fillStyleLst>
        <a:solidFill>
          <a:schemeClr val="phClr"/>
        </a:solidFill>
        <a:gradFill rotWithShape="1">
          <a:gsLst>
            <a:gs pos="0">
              <a:schemeClr val="phClr">
                <a:tint val="1000"/>
                <a:satMod val="255000"/>
              </a:schemeClr>
            </a:gs>
            <a:gs pos="55000">
              <a:schemeClr val="phClr">
                <a:tint val="12000"/>
                <a:satMod val="255000"/>
              </a:schemeClr>
            </a:gs>
            <a:gs pos="100000">
              <a:schemeClr val="phClr">
                <a:tint val="45000"/>
                <a:satMod val="250000"/>
              </a:schemeClr>
            </a:gs>
          </a:gsLst>
          <a:path path="circle">
            <a:fillToRect l="-40000" t="-90000" r="140000" b="190000"/>
          </a:path>
        </a:gradFill>
        <a:gradFill rotWithShape="1">
          <a:gsLst>
            <a:gs pos="0">
              <a:schemeClr val="phClr">
                <a:tint val="43000"/>
                <a:satMod val="165000"/>
              </a:schemeClr>
            </a:gs>
            <a:gs pos="55000">
              <a:schemeClr val="phClr">
                <a:tint val="83000"/>
                <a:satMod val="155000"/>
              </a:schemeClr>
            </a:gs>
            <a:gs pos="100000">
              <a:schemeClr val="phClr">
                <a:shade val="85000"/>
              </a:schemeClr>
            </a:gs>
          </a:gsLst>
          <a:path path="circle">
            <a:fillToRect l="-40000" t="-90000" r="140000" b="190000"/>
          </a:path>
        </a:gradFill>
      </a:fillStyleLst>
      <a:lnStyleLst>
        <a:ln w="9525" cap="flat" cmpd="sng" algn="ctr">
          <a:solidFill>
            <a:schemeClr val="phClr"/>
          </a:solidFill>
          <a:prstDash val="solid"/>
        </a:ln>
        <a:ln w="19050" cap="flat" cmpd="sng" algn="ctr">
          <a:solidFill>
            <a:schemeClr val="phClr"/>
          </a:solidFill>
          <a:prstDash val="solid"/>
        </a:ln>
        <a:ln w="31750" cap="flat" cmpd="sng" algn="ctr">
          <a:solidFill>
            <a:schemeClr val="phClr"/>
          </a:solidFill>
          <a:prstDash val="solid"/>
        </a:ln>
      </a:lnStyleLst>
      <a:effectStyleLst>
        <a:effectStyle>
          <a:effectLst>
            <a:outerShdw blurRad="51500" dist="25400" dir="5400000" rotWithShape="0">
              <a:srgbClr val="000000">
                <a:alpha val="40000"/>
              </a:srgbClr>
            </a:outerShdw>
          </a:effectLst>
        </a:effectStyle>
        <a:effectStyle>
          <a:effectLst>
            <a:outerShdw blurRad="50800" dist="25400" dir="5400000" rotWithShape="0">
              <a:srgbClr val="000000">
                <a:alpha val="4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flat" dir="t">
              <a:rot lat="0" lon="0" rev="20040000"/>
            </a:lightRig>
          </a:scene3d>
          <a:sp3d contourW="12700" prstMaterial="dkEdge">
            <a:bevelT w="25400" h="38100" prst="convex"/>
            <a:contourClr>
              <a:schemeClr val="phClr">
                <a:satMod val="115000"/>
              </a:schemeClr>
            </a:contourClr>
          </a:sp3d>
        </a:effectStyle>
      </a:effectStyleLst>
      <a:bgFillStyleLst>
        <a:solidFill>
          <a:schemeClr val="phClr"/>
        </a:solidFill>
        <a:gradFill rotWithShape="1">
          <a:gsLst>
            <a:gs pos="100000">
              <a:schemeClr val="phClr">
                <a:tint val="80000"/>
                <a:satMod val="250000"/>
              </a:schemeClr>
            </a:gs>
            <a:gs pos="60000">
              <a:schemeClr val="phClr">
                <a:shade val="38000"/>
                <a:satMod val="175000"/>
              </a:schemeClr>
            </a:gs>
            <a:gs pos="0">
              <a:schemeClr val="phClr">
                <a:shade val="30000"/>
                <a:satMod val="175000"/>
              </a:schemeClr>
            </a:gs>
          </a:gsLst>
          <a:lin ang="5400000" scaled="0"/>
        </a:gradFill>
        <a:blipFill>
          <a:blip xmlns:r="http://schemas.openxmlformats.org/officeDocument/2006/relationships" r:embed="rId1">
            <a:duotone>
              <a:schemeClr val="phClr">
                <a:shade val="48000"/>
              </a:schemeClr>
              <a:schemeClr val="phClr">
                <a:tint val="96000"/>
                <a:satMod val="150000"/>
              </a:schemeClr>
            </a:duotone>
          </a:blip>
          <a:tile tx="0" ty="0" sx="80000" sy="80000" flip="none" algn="tl"/>
        </a:blipFill>
      </a:bgFillStyleLst>
    </a:fmtScheme>
  </a:themeElements>
  <a:objectDefaults/>
  <a:extraClrSchemeLst/>
</a:theme>
</file>

<file path=ppt/theme/theme10.xml><?xml version="1.0" encoding="utf-8"?>
<a:theme xmlns:a="http://schemas.openxmlformats.org/drawingml/2006/main" name="Аспект">
  <a:themeElements>
    <a:clrScheme name="Солнцестояние">
      <a:dk1>
        <a:sysClr val="windowText" lastClr="000000"/>
      </a:dk1>
      <a:lt1>
        <a:sysClr val="window" lastClr="FFFFFF"/>
      </a:lt1>
      <a:dk2>
        <a:srgbClr val="4F271C"/>
      </a:dk2>
      <a:lt2>
        <a:srgbClr val="E7DEC9"/>
      </a:lt2>
      <a:accent1>
        <a:srgbClr val="3891A7"/>
      </a:accent1>
      <a:accent2>
        <a:srgbClr val="FEB80A"/>
      </a:accent2>
      <a:accent3>
        <a:srgbClr val="C32D2E"/>
      </a:accent3>
      <a:accent4>
        <a:srgbClr val="84AA33"/>
      </a:accent4>
      <a:accent5>
        <a:srgbClr val="964305"/>
      </a:accent5>
      <a:accent6>
        <a:srgbClr val="475A8D"/>
      </a:accent6>
      <a:hlink>
        <a:srgbClr val="8DC765"/>
      </a:hlink>
      <a:folHlink>
        <a:srgbClr val="AA8A14"/>
      </a:folHlink>
    </a:clrScheme>
    <a:fontScheme name="Аспект">
      <a:maj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ajorFont>
      <a:min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inorFont>
    </a:fontScheme>
    <a:fmtScheme name="Аспект">
      <a:fillStyleLst>
        <a:solidFill>
          <a:schemeClr val="phClr"/>
        </a:solidFill>
        <a:gradFill rotWithShape="1">
          <a:gsLst>
            <a:gs pos="0">
              <a:schemeClr val="phClr">
                <a:tint val="65000"/>
                <a:satMod val="270000"/>
              </a:schemeClr>
            </a:gs>
            <a:gs pos="25000">
              <a:schemeClr val="phClr">
                <a:tint val="60000"/>
                <a:satMod val="300000"/>
              </a:schemeClr>
            </a:gs>
            <a:gs pos="100000">
              <a:schemeClr val="phClr">
                <a:tint val="29000"/>
                <a:satMod val="400000"/>
              </a:schemeClr>
            </a:gs>
          </a:gsLst>
          <a:lin ang="16200000" scaled="1"/>
        </a:gradFill>
        <a:gradFill rotWithShape="1">
          <a:gsLst>
            <a:gs pos="0">
              <a:schemeClr val="phClr">
                <a:shade val="45000"/>
                <a:satMod val="155000"/>
              </a:schemeClr>
            </a:gs>
            <a:gs pos="60000">
              <a:schemeClr val="phClr">
                <a:shade val="95000"/>
                <a:satMod val="150000"/>
              </a:schemeClr>
            </a:gs>
            <a:gs pos="100000">
              <a:schemeClr val="phClr">
                <a:tint val="87000"/>
                <a:satMod val="250000"/>
              </a:schemeClr>
            </a:gs>
          </a:gsLst>
          <a:lin ang="16200000" scaled="0"/>
        </a:gradFill>
      </a:fillStyleLst>
      <a:lnStyleLst>
        <a:ln w="9525" cap="flat" cmpd="sng" algn="ctr">
          <a:solidFill>
            <a:schemeClr val="phClr">
              <a:satMod val="150000"/>
            </a:schemeClr>
          </a:solidFill>
          <a:prstDash val="solid"/>
        </a:ln>
        <a:ln w="42500" cap="flat" cmpd="sng" algn="ctr">
          <a:solidFill>
            <a:schemeClr val="phClr"/>
          </a:solidFill>
          <a:prstDash val="solid"/>
        </a:ln>
        <a:ln w="38100" cap="flat" cmpd="sng" algn="ctr">
          <a:solidFill>
            <a:schemeClr val="phClr"/>
          </a:solidFill>
          <a:prstDash val="solid"/>
        </a:ln>
      </a:lnStyleLst>
      <a:effectStyleLst>
        <a:effectStyle>
          <a:effectLst>
            <a:outerShdw blurRad="65500" dist="38100" dir="5400000" rotWithShape="0">
              <a:srgbClr val="000000">
                <a:alpha val="40000"/>
              </a:srgbClr>
            </a:outerShdw>
          </a:effectLst>
        </a:effectStyle>
        <a:effectStyle>
          <a:effectLst>
            <a:outerShdw blurRad="65500" dist="38100" dir="5400000" rotWithShape="0">
              <a:srgbClr val="000000">
                <a:alpha val="40000"/>
              </a:srgbClr>
            </a:outerShdw>
          </a:effectLst>
        </a:effectStyle>
        <a:effectStyle>
          <a:effectLst>
            <a:outerShdw blurRad="65500" dist="38100" dir="5400000" rotWithShape="0">
              <a:srgbClr val="000000">
                <a:alpha val="40000"/>
              </a:srgbClr>
            </a:outerShdw>
          </a:effectLst>
          <a:scene3d>
            <a:camera prst="orthographicFront" fov="0">
              <a:rot lat="0" lon="0" rev="0"/>
            </a:camera>
            <a:lightRig rig="contrasting" dir="t">
              <a:rot lat="0" lon="0" rev="12000000"/>
            </a:lightRig>
          </a:scene3d>
          <a:sp3d prstMaterial="powder">
            <a:bevelT h="50800"/>
          </a:sp3d>
        </a:effectStyle>
      </a:effectStyleLst>
      <a:bgFillStyleLst>
        <a:solidFill>
          <a:schemeClr val="phClr"/>
        </a:solidFill>
        <a:gradFill rotWithShape="1">
          <a:gsLst>
            <a:gs pos="0">
              <a:schemeClr val="phClr">
                <a:shade val="35000"/>
                <a:satMod val="150000"/>
              </a:schemeClr>
            </a:gs>
            <a:gs pos="45000">
              <a:schemeClr val="phClr">
                <a:shade val="68000"/>
                <a:satMod val="155000"/>
              </a:schemeClr>
            </a:gs>
            <a:gs pos="100000">
              <a:schemeClr val="phClr">
                <a:tint val="70000"/>
                <a:satMod val="175000"/>
              </a:schemeClr>
            </a:gs>
          </a:gsLst>
          <a:lin ang="16200000" scaled="0"/>
        </a:gradFill>
        <a:blipFill>
          <a:blip xmlns:r="http://schemas.openxmlformats.org/officeDocument/2006/relationships" r:embed="rId1">
            <a:duotone>
              <a:schemeClr val="phClr">
                <a:shade val="800"/>
                <a:satMod val="150000"/>
              </a:schemeClr>
              <a:schemeClr val="phClr">
                <a:tint val="80000"/>
                <a:satMod val="150000"/>
              </a:schemeClr>
            </a:duotone>
          </a:blip>
          <a:tile tx="0" ty="0" sx="75000" sy="75000" flip="none" algn="tl"/>
        </a:blipFill>
      </a:bgFillStyleLst>
    </a:fmtScheme>
  </a:themeElements>
  <a:objectDefaults/>
  <a:extraClrSchemeLst/>
</a:theme>
</file>

<file path=ppt/theme/theme1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Изящная">
  <a:themeElements>
    <a:clrScheme name="Поток">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Изящная">
      <a:majorFont>
        <a:latin typeface="Trebuchet MS"/>
        <a:ea typeface=""/>
        <a:cs typeface=""/>
        <a:font script="Jpan" typeface="HG丸ｺﾞｼｯｸM-PRO"/>
        <a:font script="Hang" typeface="HY그래픽M"/>
        <a:font script="Hans" typeface="黑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Trebuchet MS"/>
        <a:ea typeface=""/>
        <a:cs typeface=""/>
        <a:font script="Jpan" typeface="HG丸ｺﾞｼｯｸM-PRO"/>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Изящная">
      <a:fillStyleLst>
        <a:solidFill>
          <a:schemeClr val="phClr"/>
        </a:solidFill>
        <a:gradFill rotWithShape="1">
          <a:gsLst>
            <a:gs pos="0">
              <a:schemeClr val="phClr">
                <a:tint val="15000"/>
                <a:satMod val="250000"/>
              </a:schemeClr>
            </a:gs>
            <a:gs pos="49000">
              <a:schemeClr val="phClr">
                <a:tint val="50000"/>
                <a:satMod val="200000"/>
              </a:schemeClr>
            </a:gs>
            <a:gs pos="49100">
              <a:schemeClr val="phClr">
                <a:tint val="64000"/>
                <a:satMod val="160000"/>
              </a:schemeClr>
            </a:gs>
            <a:gs pos="92000">
              <a:schemeClr val="phClr">
                <a:tint val="50000"/>
                <a:satMod val="200000"/>
              </a:schemeClr>
            </a:gs>
            <a:gs pos="100000">
              <a:schemeClr val="phClr">
                <a:tint val="43000"/>
                <a:satMod val="190000"/>
              </a:schemeClr>
            </a:gs>
          </a:gsLst>
          <a:lin ang="5400000" scaled="1"/>
        </a:gradFill>
        <a:gradFill rotWithShape="1">
          <a:gsLst>
            <a:gs pos="0">
              <a:schemeClr val="phClr">
                <a:tint val="74000"/>
              </a:schemeClr>
            </a:gs>
            <a:gs pos="49000">
              <a:schemeClr val="phClr">
                <a:tint val="96000"/>
                <a:shade val="84000"/>
                <a:satMod val="110000"/>
              </a:schemeClr>
            </a:gs>
            <a:gs pos="49100">
              <a:schemeClr val="phClr">
                <a:shade val="55000"/>
                <a:satMod val="150000"/>
              </a:schemeClr>
            </a:gs>
            <a:gs pos="92000">
              <a:schemeClr val="phClr">
                <a:tint val="98000"/>
                <a:shade val="90000"/>
                <a:satMod val="128000"/>
              </a:schemeClr>
            </a:gs>
            <a:gs pos="100000">
              <a:schemeClr val="phClr">
                <a:tint val="90000"/>
                <a:shade val="97000"/>
                <a:satMod val="128000"/>
              </a:schemeClr>
            </a:gs>
          </a:gsLst>
          <a:lin ang="5400000" scaled="1"/>
        </a:gradFill>
      </a:fillStyleLst>
      <a:lnStyleLst>
        <a:ln w="11430" cap="flat" cmpd="sng" algn="ctr">
          <a:solidFill>
            <a:schemeClr val="phClr"/>
          </a:solidFill>
          <a:prstDash val="solid"/>
        </a:ln>
        <a:ln w="40000" cap="flat" cmpd="sng" algn="ctr">
          <a:solidFill>
            <a:schemeClr val="phClr"/>
          </a:solidFill>
          <a:prstDash val="solid"/>
        </a:ln>
        <a:ln w="31800" cap="flat" cmpd="sng" algn="ctr">
          <a:solidFill>
            <a:schemeClr val="phClr"/>
          </a:solidFill>
          <a:prstDash val="solid"/>
        </a:ln>
      </a:lnStyleLst>
      <a:effectStyleLst>
        <a:effectStyle>
          <a:effectLst>
            <a:outerShdw blurRad="50800" dist="25000" dir="5400000" rotWithShape="0">
              <a:schemeClr val="phClr">
                <a:shade val="30000"/>
                <a:satMod val="150000"/>
                <a:alpha val="38000"/>
              </a:schemeClr>
            </a:outerShdw>
          </a:effectLst>
        </a:effectStyle>
        <a:effectStyle>
          <a:effectLst>
            <a:outerShdw blurRad="39000" dist="25400" dir="5400000" rotWithShape="0">
              <a:schemeClr val="phClr">
                <a:shade val="33000"/>
                <a:alpha val="83000"/>
              </a:schemeClr>
            </a:outerShdw>
          </a:effectLst>
        </a:effectStyle>
        <a:effectStyle>
          <a:effectLst>
            <a:outerShdw blurRad="39000" dist="25400" dir="5400000" rotWithShape="0">
              <a:schemeClr val="phClr">
                <a:shade val="33000"/>
                <a:alpha val="83000"/>
              </a:schemeClr>
            </a:outerShdw>
          </a:effectLst>
          <a:scene3d>
            <a:camera prst="orthographicFront" fov="0">
              <a:rot lat="0" lon="0" rev="0"/>
            </a:camera>
            <a:lightRig rig="contrasting" dir="t">
              <a:rot lat="0" lon="0" rev="1500000"/>
            </a:lightRig>
          </a:scene3d>
          <a:sp3d extrusionH="127000" prstMaterial="powder">
            <a:bevelT w="50800" h="63500"/>
          </a:sp3d>
        </a:effectStyle>
      </a:effectStyleLst>
      <a:bgFillStyleLst>
        <a:solidFill>
          <a:schemeClr val="phClr"/>
        </a:solidFill>
        <a:gradFill rotWithShape="1">
          <a:gsLst>
            <a:gs pos="0">
              <a:schemeClr val="phClr">
                <a:tint val="78000"/>
                <a:satMod val="220000"/>
              </a:schemeClr>
            </a:gs>
            <a:gs pos="100000">
              <a:schemeClr val="phClr">
                <a:shade val="35000"/>
                <a:satMod val="155000"/>
              </a:schemeClr>
            </a:gs>
          </a:gsLst>
          <a:path path="circle">
            <a:fillToRect l="50000" t="50000" r="50000" b="50000"/>
          </a:path>
        </a:gradFill>
        <a:blipFill>
          <a:blip xmlns:r="http://schemas.openxmlformats.org/officeDocument/2006/relationships" r:embed="rId1">
            <a:duotone>
              <a:schemeClr val="phClr">
                <a:shade val="60000"/>
                <a:satMod val="180000"/>
              </a:schemeClr>
              <a:schemeClr val="phClr">
                <a:tint val="500"/>
                <a:satMod val="150000"/>
              </a:schemeClr>
            </a:duotone>
          </a:blip>
          <a:tile tx="0" ty="0" sx="50000" sy="50000" flip="none" algn="tl"/>
        </a:blipFill>
      </a:bgFillStyleLst>
    </a:fmtScheme>
  </a:themeElements>
  <a:objectDefaults/>
  <a:extraClrSchemeLst/>
</a:theme>
</file>

<file path=ppt/theme/theme3.xml><?xml version="1.0" encoding="utf-8"?>
<a:theme xmlns:a="http://schemas.openxmlformats.org/drawingml/2006/main" name="Яркая">
  <a:themeElements>
    <a:clrScheme name="Яркая">
      <a:dk1>
        <a:sysClr val="windowText" lastClr="000000"/>
      </a:dk1>
      <a:lt1>
        <a:sysClr val="window" lastClr="FFFFFF"/>
      </a:lt1>
      <a:dk2>
        <a:srgbClr val="666666"/>
      </a:dk2>
      <a:lt2>
        <a:srgbClr val="D2D2D2"/>
      </a:lt2>
      <a:accent1>
        <a:srgbClr val="FF388C"/>
      </a:accent1>
      <a:accent2>
        <a:srgbClr val="E40059"/>
      </a:accent2>
      <a:accent3>
        <a:srgbClr val="9C007F"/>
      </a:accent3>
      <a:accent4>
        <a:srgbClr val="68007F"/>
      </a:accent4>
      <a:accent5>
        <a:srgbClr val="005BD3"/>
      </a:accent5>
      <a:accent6>
        <a:srgbClr val="00349E"/>
      </a:accent6>
      <a:hlink>
        <a:srgbClr val="17BBFD"/>
      </a:hlink>
      <a:folHlink>
        <a:srgbClr val="FF79C2"/>
      </a:folHlink>
    </a:clrScheme>
    <a:fontScheme name="Яркая">
      <a:majorFont>
        <a:latin typeface="Century Gothic"/>
        <a:ea typeface=""/>
        <a:cs typeface=""/>
        <a:font script="Jpan" typeface="HGｺﾞｼｯｸM"/>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inorFont>
    </a:fontScheme>
    <a:fmtScheme name="Яркая">
      <a:fillStyleLst>
        <a:solidFill>
          <a:schemeClr val="phClr"/>
        </a:solidFill>
        <a:gradFill rotWithShape="1">
          <a:gsLst>
            <a:gs pos="0">
              <a:schemeClr val="phClr">
                <a:tint val="10000"/>
                <a:satMod val="300000"/>
              </a:schemeClr>
            </a:gs>
            <a:gs pos="34000">
              <a:schemeClr val="phClr">
                <a:tint val="13500"/>
                <a:satMod val="250000"/>
              </a:schemeClr>
            </a:gs>
            <a:gs pos="100000">
              <a:schemeClr val="phClr">
                <a:tint val="60000"/>
                <a:satMod val="200000"/>
              </a:schemeClr>
            </a:gs>
          </a:gsLst>
          <a:path path="circle">
            <a:fillToRect l="50000" t="155000" r="50000" b="-55000"/>
          </a:path>
        </a:gradFill>
        <a:gradFill rotWithShape="1">
          <a:gsLst>
            <a:gs pos="0">
              <a:schemeClr val="phClr">
                <a:tint val="60000"/>
                <a:satMod val="160000"/>
              </a:schemeClr>
            </a:gs>
            <a:gs pos="46000">
              <a:schemeClr val="phClr">
                <a:tint val="86000"/>
                <a:satMod val="160000"/>
              </a:schemeClr>
            </a:gs>
            <a:gs pos="100000">
              <a:schemeClr val="phClr">
                <a:shade val="40000"/>
                <a:satMod val="160000"/>
              </a:schemeClr>
            </a:gs>
          </a:gsLst>
          <a:path path="circle">
            <a:fillToRect l="50000" t="155000" r="50000" b="-55000"/>
          </a:path>
        </a:gradFill>
      </a:fillStyleLst>
      <a:lnStyleLst>
        <a:ln w="9525" cap="flat" cmpd="sng" algn="ctr">
          <a:solidFill>
            <a:schemeClr val="phClr">
              <a:satMod val="12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63500" dist="25400" dir="14700000" algn="t" rotWithShape="0">
              <a:srgbClr val="000000">
                <a:alpha val="50000"/>
              </a:srgbClr>
            </a:outerShdw>
          </a:effectLst>
        </a:effectStyle>
        <a:effectStyle>
          <a:effectLst>
            <a:outerShdw blurRad="50800" dist="38100" dir="14700000" algn="t" rotWithShape="0">
              <a:srgbClr val="000000">
                <a:alpha val="60000"/>
              </a:srgbClr>
            </a:outerShdw>
          </a:effectLst>
        </a:effectStyle>
        <a:effectStyle>
          <a:effectLst>
            <a:outerShdw blurRad="50800" dist="38100" dir="14700000" algn="t" rotWithShape="0">
              <a:srgbClr val="000000">
                <a:alpha val="60000"/>
              </a:srgbClr>
            </a:outerShdw>
          </a:effectLst>
          <a:scene3d>
            <a:camera prst="orthographicFront" fov="0">
              <a:rot lat="0" lon="0" rev="0"/>
            </a:camera>
            <a:lightRig rig="contrasting" dir="t">
              <a:rot lat="0" lon="0" rev="3600000"/>
            </a:lightRig>
          </a:scene3d>
          <a:sp3d prstMaterial="plastic">
            <a:bevelT w="127000" h="38200" prst="relaxedInset"/>
            <a:contourClr>
              <a:schemeClr val="phClr"/>
            </a:contourClr>
          </a:sp3d>
        </a:effectStyle>
      </a:effectStyleLst>
      <a:bgFillStyleLst>
        <a:solidFill>
          <a:schemeClr val="phClr"/>
        </a:solidFill>
        <a:gradFill rotWithShape="1">
          <a:gsLst>
            <a:gs pos="0">
              <a:schemeClr val="phClr">
                <a:shade val="48000"/>
                <a:satMod val="230000"/>
              </a:schemeClr>
            </a:gs>
            <a:gs pos="60000">
              <a:schemeClr val="phClr">
                <a:shade val="92000"/>
                <a:satMod val="230000"/>
              </a:schemeClr>
            </a:gs>
            <a:gs pos="100000">
              <a:schemeClr val="phClr">
                <a:tint val="85000"/>
                <a:satMod val="400000"/>
              </a:schemeClr>
            </a:gs>
          </a:gsLst>
          <a:lin ang="5400000" scaled="0"/>
        </a:gradFill>
        <a:blipFill>
          <a:blip xmlns:r="http://schemas.openxmlformats.org/officeDocument/2006/relationships" r:embed="rId1">
            <a:duotone>
              <a:schemeClr val="phClr">
                <a:shade val="1200"/>
                <a:satMod val="150000"/>
              </a:schemeClr>
              <a:schemeClr val="phClr">
                <a:tint val="90000"/>
                <a:satMod val="150000"/>
              </a:schemeClr>
            </a:duotone>
          </a:blip>
          <a:tile tx="0" ty="0" sx="70000" sy="70000" flip="none" algn="tl"/>
        </a:blipFill>
      </a:bgFillStyleLst>
    </a:fmtScheme>
  </a:themeElements>
  <a:objectDefaults/>
  <a:extraClrSchemeLst/>
</a:theme>
</file>

<file path=ppt/theme/theme4.xml><?xml version="1.0" encoding="utf-8"?>
<a:theme xmlns:a="http://schemas.openxmlformats.org/drawingml/2006/main" name="Поток">
  <a:themeElements>
    <a:clrScheme name="Поток">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Поток">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Поток">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5.xml><?xml version="1.0" encoding="utf-8"?>
<a:theme xmlns:a="http://schemas.openxmlformats.org/drawingml/2006/main" name="Обычная">
  <a:themeElements>
    <a:clrScheme name="Обычная">
      <a:dk1>
        <a:sysClr val="windowText" lastClr="000000"/>
      </a:dk1>
      <a:lt1>
        <a:sysClr val="window" lastClr="FFFFFF"/>
      </a:lt1>
      <a:dk2>
        <a:srgbClr val="775F55"/>
      </a:dk2>
      <a:lt2>
        <a:srgbClr val="EBDDC3"/>
      </a:lt2>
      <a:accent1>
        <a:srgbClr val="94B6D2"/>
      </a:accent1>
      <a:accent2>
        <a:srgbClr val="DD8047"/>
      </a:accent2>
      <a:accent3>
        <a:srgbClr val="A5AB81"/>
      </a:accent3>
      <a:accent4>
        <a:srgbClr val="D8B25C"/>
      </a:accent4>
      <a:accent5>
        <a:srgbClr val="7BA79D"/>
      </a:accent5>
      <a:accent6>
        <a:srgbClr val="968C8C"/>
      </a:accent6>
      <a:hlink>
        <a:srgbClr val="F7B615"/>
      </a:hlink>
      <a:folHlink>
        <a:srgbClr val="704404"/>
      </a:folHlink>
    </a:clrScheme>
    <a:fontScheme name="Обычная">
      <a:maj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Обычная">
      <a:fillStyleLst>
        <a:solidFill>
          <a:schemeClr val="phClr"/>
        </a:solidFill>
        <a:solidFill>
          <a:schemeClr val="phClr">
            <a:tint val="50000"/>
          </a:schemeClr>
        </a:solidFill>
        <a:solidFill>
          <a:schemeClr val="phClr"/>
        </a:soli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outerShdw blurRad="38100" dist="30000" dir="5400000" rotWithShape="0">
              <a:srgbClr val="000000">
                <a:alpha val="45000"/>
              </a:srgbClr>
            </a:outerShdw>
          </a:effectLst>
        </a:effectStyle>
        <a:effectStyle>
          <a:effectLst>
            <a:outerShdw blurRad="38100" dist="30000" dir="5400000" rotWithShape="0">
              <a:srgbClr val="000000">
                <a:alpha val="45000"/>
              </a:srgbClr>
            </a:outerShdw>
          </a:effectLst>
        </a:effectStyle>
        <a:effectStyle>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phClr"/>
            </a:contourClr>
          </a:sp3d>
        </a:effectStyle>
      </a:effectStyleLst>
      <a:bgFillStyleLst>
        <a:solidFill>
          <a:schemeClr val="phClr"/>
        </a:solidFill>
        <a:blipFill>
          <a:blip xmlns:r="http://schemas.openxmlformats.org/officeDocument/2006/relationships" r:embed="rId1">
            <a:duotone>
              <a:schemeClr val="phClr">
                <a:shade val="90000"/>
                <a:satMod val="140000"/>
              </a:schemeClr>
              <a:schemeClr val="phClr">
                <a:satMod val="120000"/>
              </a:schemeClr>
            </a:duotone>
          </a:blip>
          <a:tile tx="0" ty="0" sx="100000" sy="100000" flip="none" algn="tl"/>
        </a:blipFill>
        <a:blipFill>
          <a:blip xmlns:r="http://schemas.openxmlformats.org/officeDocument/2006/relationships" r:embed="rId2">
            <a:duotone>
              <a:schemeClr val="phClr">
                <a:shade val="90000"/>
                <a:satMod val="140000"/>
              </a:schemeClr>
              <a:schemeClr val="phClr">
                <a:satMod val="120000"/>
              </a:schemeClr>
            </a:duotone>
          </a:blip>
          <a:tile tx="0" ty="0" sx="100000" sy="100000" flip="none" algn="tl"/>
        </a:blipFill>
      </a:bgFillStyleLst>
    </a:fmtScheme>
  </a:themeElements>
  <a:objectDefaults/>
  <a:extraClrSchemeLst/>
</a:theme>
</file>

<file path=ppt/theme/theme6.xml><?xml version="1.0" encoding="utf-8"?>
<a:theme xmlns:a="http://schemas.openxmlformats.org/drawingml/2006/main" name="Официальная">
  <a:themeElements>
    <a:clrScheme name="Официальная">
      <a:dk1>
        <a:sysClr val="windowText" lastClr="000000"/>
      </a:dk1>
      <a:lt1>
        <a:sysClr val="window" lastClr="FFFFFF"/>
      </a:lt1>
      <a:dk2>
        <a:srgbClr val="646B86"/>
      </a:dk2>
      <a:lt2>
        <a:srgbClr val="C5D1D7"/>
      </a:lt2>
      <a:accent1>
        <a:srgbClr val="D16349"/>
      </a:accent1>
      <a:accent2>
        <a:srgbClr val="CCB400"/>
      </a:accent2>
      <a:accent3>
        <a:srgbClr val="8CADAE"/>
      </a:accent3>
      <a:accent4>
        <a:srgbClr val="8C7B70"/>
      </a:accent4>
      <a:accent5>
        <a:srgbClr val="8FB08C"/>
      </a:accent5>
      <a:accent6>
        <a:srgbClr val="D19049"/>
      </a:accent6>
      <a:hlink>
        <a:srgbClr val="00A3D6"/>
      </a:hlink>
      <a:folHlink>
        <a:srgbClr val="694F07"/>
      </a:folHlink>
    </a:clrScheme>
    <a:fontScheme name="Официальная">
      <a:majorFont>
        <a:latin typeface="Georgia"/>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Georgia"/>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Официальная">
      <a:fillStyleLst>
        <a:solidFill>
          <a:schemeClr val="phClr"/>
        </a:solidFill>
        <a:solidFill>
          <a:schemeClr val="phClr">
            <a:tint val="45000"/>
          </a:schemeClr>
        </a:solidFill>
        <a:solidFill>
          <a:schemeClr val="phClr">
            <a:tint val="95000"/>
          </a:schemeClr>
        </a:solidFill>
      </a:fillStyleLst>
      <a:lnStyleLst>
        <a:ln w="9525" cap="flat" cmpd="sng" algn="ctr">
          <a:solidFill>
            <a:schemeClr val="phClr"/>
          </a:solidFill>
          <a:prstDash val="solid"/>
        </a:ln>
        <a:ln w="11429" cap="flat" cmpd="sng" algn="ctr">
          <a:solidFill>
            <a:schemeClr val="phClr"/>
          </a:solidFill>
          <a:prstDash val="sysDash"/>
        </a:ln>
        <a:ln w="20000" cap="flat" cmpd="sng" algn="ctr">
          <a:solidFill>
            <a:schemeClr val="phClr"/>
          </a:solidFill>
          <a:prstDash val="solid"/>
        </a:ln>
      </a:lnStyleLst>
      <a:effectStyleLst>
        <a:effectStyle>
          <a:effectLst>
            <a:outerShdw blurRad="50800" dist="25400" dir="5400000" rotWithShape="0">
              <a:srgbClr val="000000">
                <a:alpha val="3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threePt" dir="t">
              <a:rot lat="0" lon="0" rev="0"/>
            </a:lightRig>
          </a:scene3d>
          <a:sp3d contourW="9525" prstMaterial="matte">
            <a:bevelT w="0" h="0"/>
            <a:contourClr>
              <a:schemeClr val="phClr">
                <a:shade val="70000"/>
                <a:satMod val="105000"/>
              </a:schemeClr>
            </a:contourClr>
          </a:sp3d>
        </a:effectStyle>
        <a:effectStyle>
          <a:effectLst>
            <a:outerShdw blurRad="50800" dist="25400" dir="5400000" rotWithShape="0">
              <a:srgbClr val="000000">
                <a:alpha val="45000"/>
              </a:srgbClr>
            </a:outerShdw>
          </a:effectLst>
          <a:scene3d>
            <a:camera prst="orthographicFront" fov="0">
              <a:rot lat="0" lon="0" rev="0"/>
            </a:camera>
            <a:lightRig rig="soft" dir="b">
              <a:rot lat="0" lon="0" rev="0"/>
            </a:lightRig>
          </a:scene3d>
          <a:sp3d prstMaterial="dkEdge">
            <a:bevelT w="63500" h="63500" prst="cross"/>
            <a:contourClr>
              <a:schemeClr val="phClr"/>
            </a:contourClr>
          </a:sp3d>
        </a:effectStyle>
      </a:effectStyleLst>
      <a:bgFillStyleLst>
        <a:solidFill>
          <a:schemeClr val="phClr"/>
        </a:solidFill>
        <a:blipFill>
          <a:blip xmlns:r="http://schemas.openxmlformats.org/officeDocument/2006/relationships" r:embed="rId1">
            <a:duotone>
              <a:schemeClr val="phClr">
                <a:shade val="70000"/>
                <a:satMod val="115000"/>
              </a:schemeClr>
              <a:schemeClr val="phClr">
                <a:tint val="85000"/>
              </a:schemeClr>
            </a:duotone>
          </a:blip>
          <a:tile tx="0" ty="0" sx="85000" sy="85000" flip="none" algn="tl"/>
        </a:blipFill>
        <a:blipFill>
          <a:blip xmlns:r="http://schemas.openxmlformats.org/officeDocument/2006/relationships" r:embed="rId2">
            <a:duotone>
              <a:schemeClr val="phClr">
                <a:shade val="65000"/>
                <a:satMod val="115000"/>
              </a:schemeClr>
              <a:schemeClr val="phClr">
                <a:tint val="85000"/>
              </a:schemeClr>
            </a:duotone>
          </a:blip>
          <a:tile tx="0" ty="0" sx="65000" sy="65000" flip="none" algn="tl"/>
        </a:blipFill>
      </a:bgFillStyleLst>
    </a:fmtScheme>
  </a:themeElements>
  <a:objectDefaults/>
  <a:extraClrSchemeLst/>
</a:theme>
</file>

<file path=ppt/theme/theme7.xml><?xml version="1.0" encoding="utf-8"?>
<a:theme xmlns:a="http://schemas.openxmlformats.org/drawingml/2006/main" name="Открытая">
  <a:themeElements>
    <a:clrScheme name="Открытая">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Открытая">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inorFont>
    </a:fontScheme>
    <a:fmtScheme name="Открытая">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95000" t="-106500" r="5000" b="2065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ppt/theme/theme8.xml><?xml version="1.0" encoding="utf-8"?>
<a:theme xmlns:a="http://schemas.openxmlformats.org/drawingml/2006/main" name="1_Солнцестояние">
  <a:themeElements>
    <a:clrScheme name="Солнцестояние">
      <a:dk1>
        <a:sysClr val="windowText" lastClr="000000"/>
      </a:dk1>
      <a:lt1>
        <a:sysClr val="window" lastClr="FFFFFF"/>
      </a:lt1>
      <a:dk2>
        <a:srgbClr val="4F271C"/>
      </a:dk2>
      <a:lt2>
        <a:srgbClr val="E7DEC9"/>
      </a:lt2>
      <a:accent1>
        <a:srgbClr val="3891A7"/>
      </a:accent1>
      <a:accent2>
        <a:srgbClr val="FEB80A"/>
      </a:accent2>
      <a:accent3>
        <a:srgbClr val="C32D2E"/>
      </a:accent3>
      <a:accent4>
        <a:srgbClr val="84AA33"/>
      </a:accent4>
      <a:accent5>
        <a:srgbClr val="964305"/>
      </a:accent5>
      <a:accent6>
        <a:srgbClr val="475A8D"/>
      </a:accent6>
      <a:hlink>
        <a:srgbClr val="8DC765"/>
      </a:hlink>
      <a:folHlink>
        <a:srgbClr val="AA8A14"/>
      </a:folHlink>
    </a:clrScheme>
    <a:fontScheme name="Солнцестояние">
      <a:majorFont>
        <a:latin typeface="Gill Sans MT"/>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Gill Sans MT"/>
        <a:ea typeface=""/>
        <a:cs typeface=""/>
        <a:font script="Grek" typeface="Corbel"/>
        <a:font script="Cyrl" typeface="Corbel"/>
        <a:font script="Jpan" typeface="HGｺﾞｼｯｸE"/>
        <a:font script="Hang" typeface="HY엽서L"/>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Солнцестояние">
      <a:fillStyleLst>
        <a:solidFill>
          <a:schemeClr val="phClr"/>
        </a:solidFill>
        <a:gradFill rotWithShape="1">
          <a:gsLst>
            <a:gs pos="0">
              <a:schemeClr val="phClr">
                <a:tint val="35000"/>
                <a:satMod val="253000"/>
              </a:schemeClr>
            </a:gs>
            <a:gs pos="50000">
              <a:schemeClr val="phClr">
                <a:tint val="42000"/>
                <a:satMod val="255000"/>
              </a:schemeClr>
            </a:gs>
            <a:gs pos="97000">
              <a:schemeClr val="phClr">
                <a:tint val="53000"/>
                <a:satMod val="260000"/>
              </a:schemeClr>
            </a:gs>
            <a:gs pos="100000">
              <a:schemeClr val="phClr">
                <a:tint val="56000"/>
                <a:satMod val="275000"/>
              </a:schemeClr>
            </a:gs>
          </a:gsLst>
          <a:path path="circle">
            <a:fillToRect l="50000" t="50000" r="50000" b="50000"/>
          </a:path>
        </a:gradFill>
        <a:gradFill rotWithShape="1">
          <a:gsLst>
            <a:gs pos="0">
              <a:schemeClr val="phClr">
                <a:tint val="92000"/>
                <a:satMod val="170000"/>
              </a:schemeClr>
            </a:gs>
            <a:gs pos="15000">
              <a:schemeClr val="phClr">
                <a:tint val="92000"/>
                <a:shade val="99000"/>
                <a:satMod val="170000"/>
              </a:schemeClr>
            </a:gs>
            <a:gs pos="62000">
              <a:schemeClr val="phClr">
                <a:tint val="96000"/>
                <a:shade val="80000"/>
                <a:satMod val="170000"/>
              </a:schemeClr>
            </a:gs>
            <a:gs pos="97000">
              <a:schemeClr val="phClr">
                <a:tint val="98000"/>
                <a:shade val="63000"/>
                <a:satMod val="170000"/>
              </a:schemeClr>
            </a:gs>
            <a:gs pos="100000">
              <a:schemeClr val="phClr">
                <a:shade val="62000"/>
                <a:satMod val="170000"/>
              </a:schemeClr>
            </a:gs>
          </a:gsLst>
          <a:path path="circle">
            <a:fillToRect l="50000" t="50000" r="50000" b="50000"/>
          </a:path>
        </a:gradFill>
      </a:fillStyleLst>
      <a:lnStyleLst>
        <a:ln w="9525" cap="flat" cmpd="sng" algn="ctr">
          <a:solidFill>
            <a:schemeClr val="phClr"/>
          </a:solidFill>
          <a:prstDash val="solid"/>
        </a:ln>
        <a:ln w="25400" cap="flat" cmpd="sng" algn="ctr">
          <a:solidFill>
            <a:schemeClr val="phClr"/>
          </a:solidFill>
          <a:prstDash val="solid"/>
        </a:ln>
        <a:ln w="25400" cap="flat" cmpd="sng" algn="ctr">
          <a:solidFill>
            <a:schemeClr val="phClr"/>
          </a:solidFill>
          <a:prstDash val="solid"/>
        </a:ln>
      </a:lnStyleLst>
      <a:effectStyleLst>
        <a:effectStyle>
          <a:effectLst>
            <a:outerShdw blurRad="63500" dist="25400" dir="5400000" rotWithShape="0">
              <a:srgbClr val="000000">
                <a:alpha val="43137"/>
              </a:srgbClr>
            </a:outerShdw>
          </a:effectLst>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8700000"/>
            </a:lightRig>
          </a:scene3d>
          <a:sp3d contourW="12700">
            <a:bevelT w="0" h="0"/>
            <a:contourClr>
              <a:schemeClr val="phClr">
                <a:shade val="80000"/>
              </a:schemeClr>
            </a:contourClr>
          </a:sp3d>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5400000"/>
            </a:lightRig>
          </a:scene3d>
          <a:sp3d contourW="12700">
            <a:bevelT w="25400" h="50800" prst="angle"/>
            <a:contourClr>
              <a:schemeClr val="phClr"/>
            </a:contourClr>
          </a:sp3d>
        </a:effectStyle>
      </a:effectStyleLst>
      <a:bgFillStyleLst>
        <a:solidFill>
          <a:schemeClr val="phClr"/>
        </a:solidFill>
        <a:gradFill rotWithShape="1">
          <a:gsLst>
            <a:gs pos="0">
              <a:schemeClr val="phClr">
                <a:tint val="60000"/>
                <a:satMod val="355000"/>
              </a:schemeClr>
            </a:gs>
            <a:gs pos="40000">
              <a:schemeClr val="phClr">
                <a:tint val="85000"/>
                <a:satMod val="320000"/>
              </a:schemeClr>
            </a:gs>
            <a:gs pos="100000">
              <a:schemeClr val="phClr">
                <a:shade val="55000"/>
                <a:satMod val="300000"/>
              </a:schemeClr>
            </a:gs>
          </a:gsLst>
          <a:path path="circle">
            <a:fillToRect l="-24500" t="-20000" r="124500" b="120000"/>
          </a:path>
        </a:gradFill>
        <a:blipFill>
          <a:blip xmlns:r="http://schemas.openxmlformats.org/officeDocument/2006/relationships" r:embed="rId1">
            <a:duotone>
              <a:schemeClr val="phClr">
                <a:shade val="9000"/>
                <a:satMod val="300000"/>
              </a:schemeClr>
              <a:schemeClr val="phClr">
                <a:tint val="90000"/>
                <a:satMod val="225000"/>
              </a:schemeClr>
            </a:duotone>
          </a:blip>
          <a:tile tx="0" ty="0" sx="90000" sy="90000" flip="xy" algn="tl"/>
        </a:blipFill>
      </a:bgFillStyleLst>
    </a:fmtScheme>
  </a:themeElements>
  <a:objectDefaults/>
  <a:extraClrSchemeLst/>
</a:theme>
</file>

<file path=ppt/theme/theme9.xml><?xml version="1.0" encoding="utf-8"?>
<a:theme xmlns:a="http://schemas.openxmlformats.org/drawingml/2006/main" name="1_Поток">
  <a:themeElements>
    <a:clrScheme name="Поток">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Поток">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Поток">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Paper</Template>
  <TotalTime>131</TotalTime>
  <Words>809</Words>
  <Application>Microsoft Office PowerPoint</Application>
  <PresentationFormat>Экран (4:3)</PresentationFormat>
  <Paragraphs>20</Paragraphs>
  <Slides>18</Slides>
  <Notes>2</Notes>
  <HiddenSlides>0</HiddenSlides>
  <MMClips>0</MMClips>
  <ScaleCrop>false</ScaleCrop>
  <HeadingPairs>
    <vt:vector size="4" baseType="variant">
      <vt:variant>
        <vt:lpstr>Тема</vt:lpstr>
      </vt:variant>
      <vt:variant>
        <vt:i4>10</vt:i4>
      </vt:variant>
      <vt:variant>
        <vt:lpstr>Заголовки слайдов</vt:lpstr>
      </vt:variant>
      <vt:variant>
        <vt:i4>18</vt:i4>
      </vt:variant>
    </vt:vector>
  </HeadingPairs>
  <TitlesOfParts>
    <vt:vector size="28" baseType="lpstr">
      <vt:lpstr>Городская</vt:lpstr>
      <vt:lpstr>Изящная</vt:lpstr>
      <vt:lpstr>Яркая</vt:lpstr>
      <vt:lpstr>Поток</vt:lpstr>
      <vt:lpstr>Обычная</vt:lpstr>
      <vt:lpstr>Официальная</vt:lpstr>
      <vt:lpstr>Открытая</vt:lpstr>
      <vt:lpstr>1_Солнцестояние</vt:lpstr>
      <vt:lpstr>1_Поток</vt:lpstr>
      <vt:lpstr>Аспект</vt:lpstr>
      <vt:lpstr>Наше місто Дніпропетровськ</vt:lpstr>
      <vt:lpstr>Слайд 2</vt:lpstr>
      <vt:lpstr>Местность, в которой расположен современный Днепропетровск, заселялась человеком еще с палеолитических времен.</vt:lpstr>
      <vt:lpstr>Слайд 4</vt:lpstr>
      <vt:lpstr>Слайд 5</vt:lpstr>
      <vt:lpstr>Слайд 6</vt:lpstr>
      <vt:lpstr>Слайд 7</vt:lpstr>
      <vt:lpstr>22 января 1784 года был издан указ об основании второго Екатеринослава на реке Днепр, который по первоначальному плану должен был стать «Третьей столицей Российской империи». Официально город был основан во время визита Екатерины II, которая 9 мая 1787 года заложила первый камень в строительство Преображенского собора. </vt:lpstr>
      <vt:lpstr>Слайд 9</vt:lpstr>
      <vt:lpstr>Современный Днепропетровск — это многофункциональный областной и промышленный центр, важный транспортный узел межобластного значения, центр городской агломерации. В городе обитает более 1,1 млн. жителей</vt:lpstr>
      <vt:lpstr>Слайд 11</vt:lpstr>
      <vt:lpstr>Слайд 12</vt:lpstr>
      <vt:lpstr>Слайд 13</vt:lpstr>
      <vt:lpstr>Исторія олітпійського руху</vt:lpstr>
      <vt:lpstr>Слайд 15</vt:lpstr>
      <vt:lpstr>Слайд 16</vt:lpstr>
      <vt:lpstr>Слайд 17</vt:lpstr>
      <vt:lpstr> </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Наше місто Дніпропетровськ</dc:title>
  <dc:creator>Ninnel</dc:creator>
  <cp:lastModifiedBy>Ninnel</cp:lastModifiedBy>
  <cp:revision>14</cp:revision>
  <dcterms:created xsi:type="dcterms:W3CDTF">2010-09-09T19:44:14Z</dcterms:created>
  <dcterms:modified xsi:type="dcterms:W3CDTF">2010-09-09T21:56:08Z</dcterms:modified>
</cp:coreProperties>
</file>