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1" autoAdjust="0"/>
    <p:restoredTop sz="94590" autoAdjust="0"/>
  </p:normalViewPr>
  <p:slideViewPr>
    <p:cSldViewPr>
      <p:cViewPr varScale="1">
        <p:scale>
          <a:sx n="66" d="100"/>
          <a:sy n="66" d="100"/>
        </p:scale>
        <p:origin x="-14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D5D7F-B504-4182-97BB-DF0AC01D35E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E41B0-886C-419C-A01C-F720100D4D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1628801"/>
            <a:ext cx="8784976" cy="2016223"/>
          </a:xfrm>
        </p:spPr>
        <p:txBody>
          <a:bodyPr>
            <a:normAutofit/>
          </a:bodyPr>
          <a:lstStyle/>
          <a:p>
            <a:r>
              <a:rPr lang="uk-UA" b="1" dirty="0" smtClean="0"/>
              <a:t>ТЕХНОГЕННІ ПРОБЛЕМИ В СУСПІЛЬСТВІ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220072" y="4581128"/>
            <a:ext cx="3923928" cy="1752600"/>
          </a:xfrm>
        </p:spPr>
        <p:txBody>
          <a:bodyPr>
            <a:normAutofit/>
          </a:bodyPr>
          <a:lstStyle/>
          <a:p>
            <a:r>
              <a:rPr lang="uk-UA" sz="1600" b="1" dirty="0" smtClean="0">
                <a:solidFill>
                  <a:schemeClr val="tx1"/>
                </a:solidFill>
              </a:rPr>
              <a:t>РОБОТА</a:t>
            </a:r>
          </a:p>
          <a:p>
            <a:r>
              <a:rPr lang="uk-UA" sz="1600" b="1" dirty="0" smtClean="0">
                <a:solidFill>
                  <a:schemeClr val="tx1"/>
                </a:solidFill>
              </a:rPr>
              <a:t>УЧЕНИЦІ 11-Б КЛАСУ</a:t>
            </a:r>
          </a:p>
          <a:p>
            <a:r>
              <a:rPr lang="uk-UA" sz="1600" b="1" dirty="0" smtClean="0">
                <a:solidFill>
                  <a:schemeClr val="tx1"/>
                </a:solidFill>
              </a:rPr>
              <a:t>ІВАНКІВСЬКОЇ ЗОШ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I-III </a:t>
            </a:r>
            <a:r>
              <a:rPr lang="uk-UA" sz="1600" b="1" dirty="0" smtClean="0">
                <a:solidFill>
                  <a:schemeClr val="tx1"/>
                </a:solidFill>
              </a:rPr>
              <a:t>СТУПЕНІВ №1</a:t>
            </a:r>
          </a:p>
          <a:p>
            <a:r>
              <a:rPr lang="uk-UA" sz="1600" b="1" dirty="0" smtClean="0">
                <a:solidFill>
                  <a:schemeClr val="tx1"/>
                </a:solidFill>
              </a:rPr>
              <a:t>КОСТЮК  ЯНИ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uk-UA" sz="4800" b="1" dirty="0" smtClean="0"/>
              <a:t>ЗМІСТ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ЕКОЛОГІЧНІ КАТАСТРОФИ</a:t>
            </a:r>
          </a:p>
          <a:p>
            <a:pPr lvl="1">
              <a:buNone/>
            </a:pPr>
            <a:r>
              <a:rPr lang="uk-UA" sz="2400" dirty="0" smtClean="0"/>
              <a:t>1.1 ЗАБРУДНЕННЯ ПОВІТРЯ</a:t>
            </a:r>
          </a:p>
          <a:p>
            <a:pPr lvl="1">
              <a:buNone/>
            </a:pPr>
            <a:r>
              <a:rPr lang="uk-UA" sz="2400" dirty="0" smtClean="0"/>
              <a:t>1.2 КИСЛОТНІ ДОЩІ</a:t>
            </a:r>
          </a:p>
          <a:p>
            <a:pPr lvl="1">
              <a:buNone/>
            </a:pPr>
            <a:r>
              <a:rPr lang="uk-UA" sz="2400" dirty="0" smtClean="0"/>
              <a:t>1.3 ОЗОНОВІ ДІРКИ</a:t>
            </a:r>
          </a:p>
          <a:p>
            <a:pPr lvl="1">
              <a:buNone/>
            </a:pPr>
            <a:r>
              <a:rPr lang="uk-UA" sz="2400" dirty="0" smtClean="0"/>
              <a:t>1.4 ЗАБРУДНЕННЯ ВОДИ</a:t>
            </a:r>
          </a:p>
          <a:p>
            <a:pPr lvl="1">
              <a:buNone/>
            </a:pPr>
            <a:r>
              <a:rPr lang="uk-UA" sz="2400" dirty="0" smtClean="0"/>
              <a:t>1.5 ВИРУБКА ЛІСІВ</a:t>
            </a:r>
          </a:p>
          <a:p>
            <a:pPr lvl="1">
              <a:buFont typeface="Arial" pitchFamily="34" charset="0"/>
              <a:buChar char="•"/>
            </a:pPr>
            <a:r>
              <a:rPr lang="uk-UA" dirty="0" smtClean="0"/>
              <a:t>ЯДЕРНІ АВАРІЇ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ЕКОЛОГІЧНІ КАТАСТРОФИ</a:t>
            </a:r>
            <a:endParaRPr lang="ru-RU" b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uk-UA" b="1" dirty="0" smtClean="0"/>
              <a:t>ЕКОЛОГІЧНА КАТАСТРОФА – </a:t>
            </a:r>
            <a:r>
              <a:rPr lang="uk-UA" sz="3200" dirty="0" smtClean="0"/>
              <a:t>Надзвичайно швидка і тому небезпечна деструкційна зміна умов навколишнього середовища глобального чи локального масштабу, яка </a:t>
            </a:r>
            <a:r>
              <a:rPr lang="uk-UA" sz="3200" dirty="0" err="1" smtClean="0"/>
              <a:t>пов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язана</a:t>
            </a:r>
            <a:r>
              <a:rPr lang="uk-UA" sz="3200" dirty="0" smtClean="0"/>
              <a:t> з нанесенням величезної шкоди навколишньому середовищу, загибеллю рослин, тварин і людей.</a:t>
            </a:r>
            <a:endParaRPr lang="ru-RU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70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ЗАБРУДНЕННЯ ПОВІТРЯ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96752"/>
            <a:ext cx="3898776" cy="4929411"/>
          </a:xfrm>
        </p:spPr>
        <p:txBody>
          <a:bodyPr>
            <a:normAutofit/>
          </a:bodyPr>
          <a:lstStyle/>
          <a:p>
            <a:r>
              <a:rPr lang="uk-UA" dirty="0" smtClean="0"/>
              <a:t>ПІД ЗАБРУДНЕННЯМ ПОВІТРЯ РОЗУМІЄТЬСЯ ПРОЦЕС ВНЕСЕННЯ В ПОВІТРЯ АБО УТВОРЕННЯ В НЬОМУ ФІЗИЧНИХ АГЕНТІВ, ХІМ. РЕЧОВИН ЧИ ОРГАНІЗМІВ ЯКІ НЕСПРИЯТЛИВО ВПЛИВАЮТЬ НА СЕРЕДОВИЩЕ ЖИТТЯ АБО ЗАВДАЮТЬ ШКОДИ МАТЕРІАЛЬНИМ ЦІННОСТЯМ.</a:t>
            </a:r>
          </a:p>
          <a:p>
            <a:r>
              <a:rPr lang="uk-UA" dirty="0" smtClean="0"/>
              <a:t>ЗАБРУДНЕННЯ ПОВІТРЯ ПОЗНАЧАЄТЬСЯ І НА КЛІМАТІ ПЛАНЕТИ. ГЛОБАЛЬНЕ ПОТЕПЛІННЯ, ЩО СУПРОВОДЖУЄТЬСЯ СИЛЬНИМ ЗРОСТАННЯМ ВИСОТИ РІВНЯ СВІТОВОГО ОКЕАНУ. ЗАБРУДНЕННЯ ПОВІТРЯ ЗНИЖУЄ РІВЕНЬ </a:t>
            </a:r>
            <a:r>
              <a:rPr lang="uk-UA" dirty="0" smtClean="0"/>
              <a:t>СОН</a:t>
            </a:r>
            <a:r>
              <a:rPr lang="ru-RU" dirty="0" smtClean="0"/>
              <a:t>Я</a:t>
            </a:r>
            <a:r>
              <a:rPr lang="uk-UA" dirty="0" smtClean="0"/>
              <a:t>ЧНОЇ </a:t>
            </a:r>
            <a:r>
              <a:rPr lang="uk-UA" dirty="0" smtClean="0"/>
              <a:t>РАДІАЦІЇ, В РЕЗУЛЬТАТІ ПОВЕРХНЯ ЗЕМЛІ ОХОЛОДЖУЄТЬСЯ, ЩО В СВОЮ ЧЕРГУ МОЖЕ ВИКЛИКАТИ  ОБЛЕДЕНІННЯ ПІВНІЧНИХ І НА ПІВДЕННИХ ШИРОТАХ. ГОЛОВНІ ДЖЕРЕЛА ЗАБРУДНЕННЯ </a:t>
            </a:r>
            <a:r>
              <a:rPr lang="uk-UA" smtClean="0"/>
              <a:t>ПОВІТРЯ-ПІДПРИЄМСТВА </a:t>
            </a:r>
            <a:r>
              <a:rPr lang="uk-UA" smtClean="0"/>
              <a:t>ПАЛИВНО-ЕНЕРГЕТИЧНОГО </a:t>
            </a:r>
            <a:r>
              <a:rPr lang="uk-UA" dirty="0" smtClean="0"/>
              <a:t>КОМПЛЕКСУ, ОБРОБНОЇ ПРОМИСЛОВОСТІ ТА ТРАНСПОРТ.</a:t>
            </a:r>
            <a:endParaRPr lang="ru-RU" dirty="0"/>
          </a:p>
        </p:txBody>
      </p:sp>
      <p:pic>
        <p:nvPicPr>
          <p:cNvPr id="9" name="Содержимое 8" descr="vysokoeffektivnyy-filtr-co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27984" y="1556792"/>
            <a:ext cx="4464496" cy="417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6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6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6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6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76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КИСЛОТНІ ДОЩІ</a:t>
            </a:r>
            <a:endParaRPr lang="ru-RU" sz="3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8219256" cy="3024336"/>
          </a:xfrm>
        </p:spPr>
        <p:txBody>
          <a:bodyPr>
            <a:normAutofit/>
          </a:bodyPr>
          <a:lstStyle/>
          <a:p>
            <a:r>
              <a:rPr lang="uk-UA" sz="1400" dirty="0" smtClean="0"/>
              <a:t>КИСЛОТНІ ДОЩІ-</a:t>
            </a:r>
            <a:r>
              <a:rPr lang="uk-UA" sz="1400" b="0" dirty="0" smtClean="0"/>
              <a:t>УСІ ВИДИ МЕТЕОРОЛОГІЧНИХ ОПАДІВ(ДОЩ, СНІГ, ГРАД, ТУМАН ТА ІН.) КИСЛОТНІСТЬ ЯКИХ ВИЩА ВІД НОРМАЛЬНОЇ. У ВОДЯНИХ ЕКОСИСТЕМАХ КИСЛОТНІ ОПАДИ ВИКЛИКАЮТЬ ЗАГИБЕЛЬ РИБ ТА ІНШИХ ВОДЯНИХ МЕШКАНЦІВ. РАЗОМ ІЗ АГИБЕЛЛЮ ОЗЕР СТАЄ ОЧЕВИДНОЮ І ДЕГРАДАЦІЯ ЛІСІВ. КИСЛОТИ ПОРУШУЮТЬ ЗАХИСНИЙ ВОСКОВИЙ ПОКРИВ ЛИСТІВ, РОБЛЯЧИ РОСЛИНИ УРАЗЛИВИМИ ДЛЯ КОМАХ, ГРИБІВ ТА ІНШИХ ПАТОГЕННИХ ОРГАНІЗМІВ. У РЕЗУЛЬТАТІ ЗАКИСЛЕННЯ ГРУНТУ ВІДБУВАЄТЬСЯ РОЗЧИНЕННЯ ЖИВИЛЬНИХ РЕЧОВИН ЖИТТЄВО НЕОБХІДНИХ РОСЛИНАМ. ПІД ДІЄЮ КИСЛОТ ІЗ ГІРСЬКИХ ПОРІД І МІНЕРАЛІВ ВИВІЛЬНЮЄТЬСЯ АЛЮМІНІЙ, А ТАКОЖ РТУТЬ І СВИНЕЦЬ, ЩО ПОТІМ ПОТРАПЛЯЮТЬ У ПОВЕРХНЕВІ І ГРУНТОВІ ВОДИ. ЗАБРУДНЕННЯ ПОВІТРЯ КИСЛОТО УТВОРЮЮЧИМИ КОМПОНЕНТАМИ ШКІДЛИВО ВПЛИВАЄ І НА ОРГАНІЗМ ЛЮДИНИ. ВДИХАННЯ ВОЛОГОГО ПОВІТРЯ, ЩО МІСТИТЬ ДІОКСИД СІРКИ ОСОБЛИВО НЕБЕЗПЕЧНЕ ДЛЯ ЛЮДЕЙ, ЩО СТРАЖАДАЮТЬ СЕРЦЕВО-СУДИННИМИ І ЛЕГЕНЕВИМИ ЗАХВОРЮВАННЯМИ, У ТАКИХ ВИПАДКАХ МОЖЕ ВИНИКНУТИ НАБРЯК ЛЕГЕНЬ. ДЛЯ БОРОТЬБИ З КИСЛОТНИМИ ДОЩАМИ НЕОБХІДНО НАПРАВИТИ ЗУСИЛЛЯ НА СКОРОЧЕННЯ ВИКИДІВ КИСЛОУТВОРЮЮЧИХ РЕЧОВИН ВУГІЛЬНИМИ ЕЛЕКТРОСТАНЦІЯМИ.</a:t>
            </a:r>
            <a:endParaRPr lang="ru-RU" sz="1400" dirty="0"/>
          </a:p>
        </p:txBody>
      </p:sp>
      <p:pic>
        <p:nvPicPr>
          <p:cNvPr id="7" name="Содержимое 6" descr="200804130111450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95536" y="3933056"/>
            <a:ext cx="3810000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Содержимое 7" descr="belie-luji-svit24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4860032" y="4005064"/>
            <a:ext cx="3682752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"/>
                            </p:stCondLst>
                            <p:childTnLst>
                              <p:par>
                                <p:cTn id="1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600"/>
                            </p:stCondLst>
                            <p:childTnLst>
                              <p:par>
                                <p:cTn id="1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212976"/>
            <a:ext cx="5370984" cy="648072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/>
              <a:t>ОЗОНОВІ ДІРКИ</a:t>
            </a:r>
            <a:endParaRPr lang="ru-RU" sz="4000" dirty="0"/>
          </a:p>
        </p:txBody>
      </p:sp>
      <p:pic>
        <p:nvPicPr>
          <p:cNvPr id="5" name="Рисунок 4" descr="h_8905995_966_200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95736" y="188640"/>
            <a:ext cx="4824536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4005064"/>
            <a:ext cx="8352928" cy="2592288"/>
          </a:xfrm>
        </p:spPr>
        <p:txBody>
          <a:bodyPr/>
          <a:lstStyle/>
          <a:p>
            <a:r>
              <a:rPr lang="uk-UA" b="1" dirty="0" smtClean="0"/>
              <a:t>ОЗОНОВА ДІРА – </a:t>
            </a:r>
            <a:r>
              <a:rPr lang="uk-UA" dirty="0" smtClean="0"/>
              <a:t>ЛОКАЛЬНЕ ПАДІННЯ КОНЦЕНТРАЦІЇОЗОНУ В СТРАТОСФЕРІ НА 10-40%.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ru-RU" dirty="0" smtClean="0"/>
              <a:t>ЯЗАНО ЦЕ З ДІЄЮ ФРЕОНІВ, ЗМЕНЬШЕННЯМ КІЛЬКОСТІ КИСНЮ ПРИ ЗАПУСКАХ КОСМІЧНИХ КОРАБЛІВ ТА ПОЛЬОТАМИ РЕАКТИВНИХ ЛІТАКІВ. ЧІТКО ВИЯ ВЛЯЄТЬСЯ ПРИ НИЗЬКИХ ТЕМПЕРАТУРАХ. ОСНОВНИМ НАСЛІДКОМ ОЗОНОВИХ ДІР Є ТЕ, ЩО </a:t>
            </a:r>
            <a:r>
              <a:rPr lang="ru-RU" dirty="0" smtClean="0"/>
              <a:t>ПОСЛАБЛЕННЯ </a:t>
            </a:r>
            <a:r>
              <a:rPr lang="ru-RU" dirty="0" smtClean="0"/>
              <a:t>ОЗОНОВОГО ШАРУ ПОСИЛЮЄ ПОТІК СОНЯЧНОЇ РАДІАЦІЇ НА ЗЕМЛЮ І ВИКЛИКАЄ У ЛЮДЕЙ ЗРОСТАННЯ ЧИСЛА РАКОВИХ ЗАХВОРЮВАНЬ ТА РАКОВИХ УТВОРЕНЬ ГА ШКІРІ. ХОЧА ЛЮДСТВОМ БУЛИ ВЖИТО ЗАХОДИ ПО ОБМЕЖЕННЮ ВИКИДІВ ХЛОР- І БРОМВМІСНИХ РЕЧОВИН ШЛЯХОМ ПЕРЕХОДУ НА ІНШІ РЕЧОВИНИ, НАПРИКЛАД ФТОРОВМІСНІ, ПРОЦЕС ВІДНОВЛЕННЯ ОЗОНОВОГО ШАРУ ТРИВАТИМЕ ДЕКІЛЬКА ДЕСЯТИРІЧ. ПЕРШ ЗА ВСЕ ЦЕ ЗУМОВЛЕНО ВЕЛИЧЕЗНИМ ОБ</a:t>
            </a:r>
            <a:r>
              <a:rPr lang="en-US" dirty="0" smtClean="0"/>
              <a:t>’</a:t>
            </a:r>
            <a:r>
              <a:rPr lang="uk-UA" dirty="0" smtClean="0"/>
              <a:t>ЄМОМ ВЖЕ НАКОПИЧЕНИХ В АТМОСФЕРІ ФРЕОНІВ ЯКІ МАЮТЬ ЧАС ЖИТТЯ ДЕСЯТКИ І НАВІТЬ  СОТНІ РОКІВ. ТОМУ ЗАТЯГУВАННЯ ОЗОНОВИХ ДІР ВАРТО ЧЕКАТИ НЕ РАНІШЕ 2048 РОКУ.</a:t>
            </a:r>
            <a:endParaRPr lang="ru-RU" b="1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50"/>
                            </p:stCondLst>
                            <p:childTnLst>
                              <p:par>
                                <p:cTn id="20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85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385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385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385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70767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ЗАБРУДНЕННЯ ВОДИ</a:t>
            </a:r>
            <a:endParaRPr lang="ru-RU" sz="3600" dirty="0"/>
          </a:p>
        </p:txBody>
      </p:sp>
      <p:pic>
        <p:nvPicPr>
          <p:cNvPr id="5" name="Содержимое 4" descr="gudronu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95936" y="2564904"/>
            <a:ext cx="4920547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980728"/>
            <a:ext cx="3744416" cy="5472608"/>
          </a:xfrm>
        </p:spPr>
        <p:txBody>
          <a:bodyPr/>
          <a:lstStyle/>
          <a:p>
            <a:r>
              <a:rPr lang="uk-UA" dirty="0" smtClean="0"/>
              <a:t>ЗАБРУДНЕННЯ ВОДИ ЦЕ ОСНОВНИЙ ПРОЦЕС, ЩО ВИКЛИКАЄ ДЕГРАДАЦІЮ РІЧОК, ВОДОСХОВИЩ  ПОГІРШУЄ ЯКІСТЬ ВОДИ. ГОЛОВНОЮ ПРИЧИНОЮ Є ВІДХОДИ ГОСПОДАРСЬКОЇ ДІЯЛЬНОСТІ, ЩО НАДХОДЯТЬ У ВОДОЙМИ З ВОДЗБОРУ.ЗАБРУДНЕННЯ ВОДОЙМ ТОКСИЧНИМИ РЕЧОВИНАМИ ЧАСТО УСКЛАДНЮЄ АБО УНЕМОЖЛИВЛЮЄ ВИКОРИСТАННЯ ВОДИ ДЛЯ ПИТНИХ ЦІЛЕЙ. КОЛИ ВМІСТ У ВОДІ ФОСФОРУ, АЗОТУ, КАЛІЮ ПЕРЕВИЩУЄ КРИТИЧНИЙ РІВЕНЬ ПРИСКОРЮЮТЬСЯ ЖИТТЄВІ ПРОЦЕСИ ВОДНИХ ОРГАНІЗМІВ. ЯК НАСЛІДОК, ВОДВ НАБУВАЄ НЕПРИЄМНОГО ЗАПАХУ І ПРИСМАКУ, ЇЇ ПРОЗОРІСТЬ ЗНИЖУЄТЬСЯ, ПІДВИЩУЄТЬСЯ ВМІСТ РОЗЧИНЕНИХ І ЗАВИСЛИХ РЕЧОВИН. ПЕРЕНАСИЧЕННЯ ВОДИ ОРГАНІЧНИМИ СПОЛУКАМ СТИМУЛЮЄ РОЗВИТОК САПРОФІТНИХ БАКТЕРІЙ(У ТОМУ ЧИСЛІ НЕБЕЗПЕЧНИХ ХВОРОБОТВОРНИХ) ВОДНИХ ГРИБІВ, РІЗКО ЗАГОСТРЮЮЧИ ЕПІДЕМІОЛОГІЧНУ ОБСТАНОВКУ НА ВОДНИХ ОБ</a:t>
            </a:r>
            <a:r>
              <a:rPr lang="en-US" dirty="0" smtClean="0"/>
              <a:t>’</a:t>
            </a:r>
            <a:r>
              <a:rPr lang="uk-UA" dirty="0" smtClean="0"/>
              <a:t>ЄКТАХ.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uk-UA" sz="4000" b="1" dirty="0"/>
              <a:t/>
            </a:r>
            <a:br>
              <a:rPr lang="uk-UA" sz="4000" b="1" dirty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/>
              <a:t/>
            </a:r>
            <a:br>
              <a:rPr lang="uk-UA" sz="4000" b="1" dirty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/>
              <a:t/>
            </a:r>
            <a:br>
              <a:rPr lang="uk-UA" sz="4000" b="1" dirty="0"/>
            </a:br>
            <a:r>
              <a:rPr lang="uk-UA" sz="4000" b="1" dirty="0" smtClean="0"/>
              <a:t>ВИРУБКА ЛІСІВ</a:t>
            </a:r>
            <a:br>
              <a:rPr lang="uk-UA" sz="4000" b="1" dirty="0" smtClean="0"/>
            </a:br>
            <a:r>
              <a:rPr lang="uk-UA" sz="1400" dirty="0" smtClean="0"/>
              <a:t>ЦЕ ПРОЦЕС ПЕРЕТВОРЕННЯ ЗАЙНЯТИХ ЛІСОМ ЗЕМЕЛЬ НА УГІДДЯ БЕЗ ДЕРЕВ, ТАКИХ ЯК ПАСОВИЩА, ПУСТИРІ, СІЛЬСЬКОГОСПОДАРСЬКІ УГІДДЯ, МІСТА ТОЩО. </a:t>
            </a:r>
            <a:r>
              <a:rPr lang="uk-UA" sz="1400" b="1" dirty="0" smtClean="0"/>
              <a:t>ПРИЧИНИ ЗНЕЛІСНЕННЯ</a:t>
            </a:r>
            <a:r>
              <a:rPr lang="uk-UA" sz="1400" dirty="0" smtClean="0"/>
              <a:t>: ВИРУБКА ЛІСІВ БЕЗ ДОСТАТНЬОЇ ВИСАДКИ НОВИХ ДЕРЕВ, ПОЖЕЖІ, УРАГАНИ, ПОВЕНІ, КИСЛОТНІ ДОЩІ, МІНА ГІДРОЛОГІЧНОГО РЕЖИМУ, ЗНИЖЕННЯ СТІЙКОСТІ ДО ФІТОЗАХВОРЮВАНЬ. </a:t>
            </a:r>
            <a:r>
              <a:rPr lang="uk-UA" sz="1400" b="1" dirty="0" smtClean="0"/>
              <a:t>НАСЛІДКИ</a:t>
            </a:r>
            <a:r>
              <a:rPr lang="uk-UA" sz="1400" dirty="0" smtClean="0"/>
              <a:t>: ЗМЕНЬШЕНН БІОРІЗНОМАНІТТЯ, ПОСИЛЕННЯ ПАРНИКОВОГО ЕФЕКТУ, ЗМЕНЬШЕННЯ ЗАПАСІВ ДЕРЕВИНИ, ЗСУВИ ГРУНТІВ</a:t>
            </a:r>
            <a:br>
              <a:rPr lang="uk-UA" sz="1400" dirty="0" smtClean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endParaRPr lang="ru-RU" sz="4000" b="1" dirty="0"/>
          </a:p>
        </p:txBody>
      </p:sp>
      <p:pic>
        <p:nvPicPr>
          <p:cNvPr id="4" name="Содержимое 3" descr="5dd3fe7664bedaf810871e99650c8eec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2852936"/>
            <a:ext cx="6624736" cy="3669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/>
          </a:bodyPr>
          <a:lstStyle/>
          <a:p>
            <a:r>
              <a:rPr lang="uk-UA" b="1" dirty="0" smtClean="0"/>
              <a:t>ЯДЕРНІ АВАРІЇ</a:t>
            </a:r>
            <a:br>
              <a:rPr lang="uk-UA" b="1" dirty="0" smtClean="0"/>
            </a:br>
            <a:r>
              <a:rPr lang="uk-UA" sz="1400" dirty="0" smtClean="0"/>
              <a:t>АВАРІЇ, </a:t>
            </a:r>
            <a:r>
              <a:rPr lang="uk-UA" sz="1400" dirty="0" err="1" smtClean="0"/>
              <a:t>ПОВ</a:t>
            </a:r>
            <a:r>
              <a:rPr lang="en-US" sz="1400" dirty="0" smtClean="0"/>
              <a:t>’</a:t>
            </a:r>
            <a:r>
              <a:rPr lang="uk-UA" sz="1400" dirty="0" smtClean="0"/>
              <a:t>ЯЗАНІ З ВИХОДОМ ІОНІЗУЮЧОГО ВИПРМІНЮВАННЯ ЗА ВСТАНОВЛНІ МЕЖІ БЕЗПЕЧНОЇ ЕКСПЛУАТАЦІЇ ВНАСЛІДОК ВИНИКНЕННЯЛАНЦЮГОВОЇ РЕАКЦІЇ. РОЗВИТОК ЯДЕРНИХ ТЕХНОЛОГІЙ ВИРОБНИЦТВА ЕЛЕКТРОЕНЕРГІЇ ПОРОДИВ НОВІ ПРОБЛЕМИ, В ТОМУ ЧИСЛІ РАДІОАКТИВНЕ ЗАБРУДНЕННЯ ОТОЧУЮЧОГО СЕРЕДОВИЩА, ОСОБЛИВО В РЕЗУЛЬТАТІ АВАРІЙ. НЕЗВАЖАЮЧИ НА СУВОРІ ЗАХОДИ БЕЗПЕКИ ІМОВІРНІСТЬ ТАКИХ АВАРІЙ ПОВНІСТЮ НЕ ВИКЛЮЧЕНА. ПРАКТИЧНА ЙМОВІРНІСТЬ ЯДЕРНИХ АВАРІЙ СТАНОВИТЬ 1 РАЗ НА  10 РОКІВ. ЗГІДНО ОПУБЛІКОВАНИХ ДАННИХ АВАРІЙ НА АЕС ЗА ВЕСЬ ПЕРІОД РОЗВИТКУ ЯДЕРНОЇ ЕНЕРГЕТИКИ В СВІТІ ВІДБУЛОСЯ ПОНАД 150 ЯДЕРНИХ АВАРІЙ НА ЯДЕРНИХ РЕАКТОРАХ З ВИКИДОМ В ОТОЧУ.ЧЕ СЕРЕДОВИЩЕ РАДІОАКТИВНИХ ПРОДУКТІВ.</a:t>
            </a:r>
            <a:endParaRPr lang="ru-RU" b="1" dirty="0"/>
          </a:p>
        </p:txBody>
      </p:sp>
      <p:pic>
        <p:nvPicPr>
          <p:cNvPr id="4" name="Содержимое 3" descr="130020179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07704" y="3356992"/>
            <a:ext cx="5544616" cy="32172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572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ТЕХНОГЕННІ ПРОБЛЕМИ В СУСПІЛЬСТВІ</vt:lpstr>
      <vt:lpstr>ЗМІСТ</vt:lpstr>
      <vt:lpstr>ЕКОЛОГІЧНІ КАТАСТРОФИ</vt:lpstr>
      <vt:lpstr>ЗАБРУДНЕННЯ ПОВІТРЯ</vt:lpstr>
      <vt:lpstr>КИСЛОТНІ ДОЩІ</vt:lpstr>
      <vt:lpstr>ОЗОНОВІ ДІРКИ</vt:lpstr>
      <vt:lpstr>ЗАБРУДНЕННЯ ВОДИ</vt:lpstr>
      <vt:lpstr>     ВИРУБКА ЛІСІВ ЦЕ ПРОЦЕС ПЕРЕТВОРЕННЯ ЗАЙНЯТИХ ЛІСОМ ЗЕМЕЛЬ НА УГІДДЯ БЕЗ ДЕРЕВ, ТАКИХ ЯК ПАСОВИЩА, ПУСТИРІ, СІЛЬСЬКОГОСПОДАРСЬКІ УГІДДЯ, МІСТА ТОЩО. ПРИЧИНИ ЗНЕЛІСНЕННЯ: ВИРУБКА ЛІСІВ БЕЗ ДОСТАТНЬОЇ ВИСАДКИ НОВИХ ДЕРЕВ, ПОЖЕЖІ, УРАГАНИ, ПОВЕНІ, КИСЛОТНІ ДОЩІ, МІНА ГІДРОЛОГІЧНОГО РЕЖИМУ, ЗНИЖЕННЯ СТІЙКОСТІ ДО ФІТОЗАХВОРЮВАНЬ. НАСЛІДКИ: ЗМЕНЬШЕНН БІОРІЗНОМАНІТТЯ, ПОСИЛЕННЯ ПАРНИКОВОГО ЕФЕКТУ, ЗМЕНЬШЕННЯ ЗАПАСІВ ДЕРЕВИНИ, ЗСУВИ ГРУНТІВ  </vt:lpstr>
      <vt:lpstr>ЯДЕРНІ АВАРІЇ АВАРІЇ, ПОВ’ЯЗАНІ З ВИХОДОМ ІОНІЗУЮЧОГО ВИПРМІНЮВАННЯ ЗА ВСТАНОВЛНІ МЕЖІ БЕЗПЕЧНОЇ ЕКСПЛУАТАЦІЇ ВНАСЛІДОК ВИНИКНЕННЯЛАНЦЮГОВОЇ РЕАКЦІЇ. РОЗВИТОК ЯДЕРНИХ ТЕХНОЛОГІЙ ВИРОБНИЦТВА ЕЛЕКТРОЕНЕРГІЇ ПОРОДИВ НОВІ ПРОБЛЕМИ, В ТОМУ ЧИСЛІ РАДІОАКТИВНЕ ЗАБРУДНЕННЯ ОТОЧУЮЧОГО СЕРЕДОВИЩА, ОСОБЛИВО В РЕЗУЛЬТАТІ АВАРІЙ. НЕЗВАЖАЮЧИ НА СУВОРІ ЗАХОДИ БЕЗПЕКИ ІМОВІРНІСТЬ ТАКИХ АВАРІЙ ПОВНІСТЮ НЕ ВИКЛЮЧЕНА. ПРАКТИЧНА ЙМОВІРНІСТЬ ЯДЕРНИХ АВАРІЙ СТАНОВИТЬ 1 РАЗ НА  10 РОКІВ. ЗГІДНО ОПУБЛІКОВАНИХ ДАННИХ АВАРІЙ НА АЕС ЗА ВЕСЬ ПЕРІОД РОЗВИТКУ ЯДЕРНОЇ ЕНЕРГЕТИКИ В СВІТІ ВІДБУЛОСЯ ПОНАД 150 ЯДЕРНИХ АВАРІЙ НА ЯДЕРНИХ РЕАКТОРАХ З ВИКИДОМ В ОТОЧУ.ЧЕ СЕРЕДОВИЩЕ РАДІОАКТИВНИХ ПРОДУКТІВ.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ТЕХНОГЕННІ ПРОБЛЕМИ В СУСПІЛЬСТВІ</dc:title>
  <dc:creator>HP</dc:creator>
  <cp:lastModifiedBy>HP</cp:lastModifiedBy>
  <cp:revision>16</cp:revision>
  <dcterms:created xsi:type="dcterms:W3CDTF">2012-11-18T09:52:11Z</dcterms:created>
  <dcterms:modified xsi:type="dcterms:W3CDTF">2012-11-28T15:05:19Z</dcterms:modified>
</cp:coreProperties>
</file>