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5" r:id="rId11"/>
    <p:sldId id="268" r:id="rId12"/>
    <p:sldId id="267" r:id="rId13"/>
    <p:sldId id="269" r:id="rId14"/>
    <p:sldId id="270" r:id="rId15"/>
    <p:sldId id="275" r:id="rId16"/>
    <p:sldId id="276" r:id="rId17"/>
    <p:sldId id="278" r:id="rId18"/>
    <p:sldId id="277" r:id="rId19"/>
    <p:sldId id="279" r:id="rId20"/>
    <p:sldId id="280" r:id="rId21"/>
    <p:sldId id="281" r:id="rId22"/>
    <p:sldId id="282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01.02.2014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305800" cy="1143000"/>
          </a:xfrm>
        </p:spPr>
        <p:txBody>
          <a:bodyPr>
            <a:normAutofit/>
          </a:bodyPr>
          <a:lstStyle/>
          <a:p>
            <a:r>
              <a:rPr lang="uk-UA" sz="6000" dirty="0" smtClean="0"/>
              <a:t>Визначні місця країн Азії</a:t>
            </a:r>
            <a:endParaRPr lang="ru-RU" sz="6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286388"/>
            <a:ext cx="2643206" cy="1000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Підготувала учениця 10-Б класу, </a:t>
            </a:r>
          </a:p>
          <a:p>
            <a:pPr algn="ctr"/>
            <a:r>
              <a:rPr lang="uk-UA" dirty="0" smtClean="0">
                <a:solidFill>
                  <a:schemeClr val="tx2">
                    <a:lumMod val="75000"/>
                  </a:schemeClr>
                </a:solidFill>
              </a:rPr>
              <a:t>Гринь 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</a:rPr>
              <a:t>Альона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4310062"/>
            <a:ext cx="3501523" cy="2547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43116"/>
            <a:ext cx="3714744" cy="2783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1714488"/>
            <a:ext cx="3500462" cy="2414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0"/>
            <a:ext cx="414040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2"/>
            <a:ext cx="5072066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053648" cy="335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357562"/>
            <a:ext cx="407193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857232"/>
            <a:ext cx="7186634" cy="1143000"/>
          </a:xfrm>
        </p:spPr>
        <p:txBody>
          <a:bodyPr/>
          <a:lstStyle/>
          <a:p>
            <a:r>
              <a:rPr lang="ru-RU" dirty="0" err="1" smtClean="0"/>
              <a:t>Бамбуковий</a:t>
            </a:r>
            <a:r>
              <a:rPr lang="ru-RU" dirty="0" smtClean="0"/>
              <a:t> </a:t>
            </a:r>
            <a:r>
              <a:rPr lang="ru-RU" dirty="0" err="1" smtClean="0"/>
              <a:t>ліс</a:t>
            </a:r>
            <a:r>
              <a:rPr lang="ru-RU" dirty="0" smtClean="0"/>
              <a:t> Саган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285992"/>
            <a:ext cx="8229600" cy="438912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Бамбуковий</a:t>
            </a:r>
            <a:r>
              <a:rPr lang="ru-RU" dirty="0" smtClean="0"/>
              <a:t> </a:t>
            </a:r>
            <a:r>
              <a:rPr lang="ru-RU" dirty="0" err="1" smtClean="0"/>
              <a:t>ліс</a:t>
            </a:r>
            <a:r>
              <a:rPr lang="ru-RU" dirty="0" smtClean="0"/>
              <a:t> Саган </a:t>
            </a:r>
            <a:r>
              <a:rPr lang="ru-RU" dirty="0" err="1" smtClean="0"/>
              <a:t>розташований</a:t>
            </a:r>
            <a:r>
              <a:rPr lang="ru-RU" dirty="0" smtClean="0"/>
              <a:t> у </a:t>
            </a:r>
            <a:r>
              <a:rPr lang="ru-RU" dirty="0" err="1" smtClean="0"/>
              <a:t>північно-західній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Кіото</a:t>
            </a:r>
            <a:r>
              <a:rPr lang="ru-RU" dirty="0" smtClean="0"/>
              <a:t>, в </a:t>
            </a:r>
            <a:r>
              <a:rPr lang="ru-RU" dirty="0" err="1" smtClean="0"/>
              <a:t>Японії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покриває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16 </a:t>
            </a:r>
            <a:r>
              <a:rPr lang="ru-RU" dirty="0" err="1" smtClean="0"/>
              <a:t>квадратних</a:t>
            </a:r>
            <a:r>
              <a:rPr lang="ru-RU" dirty="0" smtClean="0"/>
              <a:t> </a:t>
            </a:r>
            <a:r>
              <a:rPr lang="ru-RU" dirty="0" err="1" smtClean="0"/>
              <a:t>кілометрів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одна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найкрасивіших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пам’яток</a:t>
            </a:r>
            <a:r>
              <a:rPr lang="ru-RU" dirty="0" smtClean="0"/>
              <a:t> </a:t>
            </a:r>
            <a:r>
              <a:rPr lang="ru-RU" dirty="0" err="1" smtClean="0"/>
              <a:t>Японії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не </a:t>
            </a:r>
            <a:r>
              <a:rPr lang="ru-RU" dirty="0" err="1" smtClean="0"/>
              <a:t>тільки</a:t>
            </a:r>
            <a:r>
              <a:rPr lang="ru-RU" dirty="0" smtClean="0"/>
              <a:t> через </a:t>
            </a:r>
            <a:r>
              <a:rPr lang="ru-RU" dirty="0" err="1" smtClean="0"/>
              <a:t>навколишнє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 </a:t>
            </a:r>
            <a:r>
              <a:rPr lang="ru-RU" dirty="0" err="1" smtClean="0"/>
              <a:t>навколо</a:t>
            </a:r>
            <a:r>
              <a:rPr lang="ru-RU" dirty="0" smtClean="0"/>
              <a:t>, а </a:t>
            </a:r>
            <a:r>
              <a:rPr lang="ru-RU" dirty="0" err="1" smtClean="0"/>
              <a:t>й</a:t>
            </a:r>
            <a:r>
              <a:rPr lang="ru-RU" dirty="0" smtClean="0"/>
              <a:t> через </a:t>
            </a:r>
            <a:r>
              <a:rPr lang="ru-RU" dirty="0" err="1" smtClean="0"/>
              <a:t>дивний</a:t>
            </a:r>
            <a:r>
              <a:rPr lang="ru-RU" dirty="0" smtClean="0"/>
              <a:t> звук </a:t>
            </a:r>
            <a:r>
              <a:rPr lang="ru-RU" dirty="0" err="1" smtClean="0"/>
              <a:t>вітру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проходить через </a:t>
            </a:r>
            <a:r>
              <a:rPr lang="ru-RU" dirty="0" err="1" smtClean="0"/>
              <a:t>густу</a:t>
            </a:r>
            <a:r>
              <a:rPr lang="ru-RU" dirty="0" smtClean="0"/>
              <a:t> </a:t>
            </a:r>
            <a:r>
              <a:rPr lang="ru-RU" dirty="0" err="1" smtClean="0"/>
              <a:t>товщу</a:t>
            </a:r>
            <a:r>
              <a:rPr lang="ru-RU" dirty="0" smtClean="0"/>
              <a:t> </a:t>
            </a:r>
            <a:r>
              <a:rPr lang="ru-RU" dirty="0" err="1" smtClean="0"/>
              <a:t>бамбукових</a:t>
            </a:r>
            <a:r>
              <a:rPr lang="ru-RU" dirty="0" smtClean="0"/>
              <a:t> </a:t>
            </a:r>
            <a:r>
              <a:rPr lang="ru-RU" dirty="0" err="1" smtClean="0"/>
              <a:t>заростей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    Звук </a:t>
            </a:r>
            <a:r>
              <a:rPr lang="ru-RU" dirty="0" err="1" smtClean="0"/>
              <a:t>вітру</a:t>
            </a:r>
            <a:r>
              <a:rPr lang="ru-RU" dirty="0" smtClean="0"/>
              <a:t> в бамбуковому </a:t>
            </a:r>
            <a:r>
              <a:rPr lang="ru-RU" dirty="0" err="1" smtClean="0"/>
              <a:t>лісі</a:t>
            </a:r>
            <a:r>
              <a:rPr lang="ru-RU" dirty="0" smtClean="0"/>
              <a:t> Саган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визнаний</a:t>
            </a:r>
            <a:r>
              <a:rPr lang="ru-RU" dirty="0" smtClean="0"/>
              <a:t> одним </a:t>
            </a:r>
            <a:r>
              <a:rPr lang="ru-RU" dirty="0" err="1" smtClean="0"/>
              <a:t>зі</a:t>
            </a:r>
            <a:r>
              <a:rPr lang="ru-RU" dirty="0" smtClean="0"/>
              <a:t> ста </a:t>
            </a:r>
            <a:r>
              <a:rPr lang="ru-RU" dirty="0" err="1" smtClean="0"/>
              <a:t>дивовижних</a:t>
            </a:r>
            <a:r>
              <a:rPr lang="ru-RU" dirty="0" smtClean="0"/>
              <a:t> </a:t>
            </a:r>
            <a:r>
              <a:rPr lang="ru-RU" dirty="0" err="1" smtClean="0"/>
              <a:t>звуків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асоціюються</a:t>
            </a:r>
            <a:r>
              <a:rPr lang="ru-RU" dirty="0" smtClean="0"/>
              <a:t> у людей по </a:t>
            </a:r>
            <a:r>
              <a:rPr lang="ru-RU" dirty="0" err="1" smtClean="0"/>
              <a:t>всьому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Японією</a:t>
            </a:r>
            <a:r>
              <a:rPr lang="ru-RU" dirty="0" smtClean="0"/>
              <a:t>. </a:t>
            </a:r>
            <a:r>
              <a:rPr lang="ru-RU" dirty="0" err="1" smtClean="0"/>
              <a:t>Ще</a:t>
            </a:r>
            <a:r>
              <a:rPr lang="ru-RU" dirty="0" smtClean="0"/>
              <a:t> в 1870-х роках, коли </a:t>
            </a:r>
            <a:r>
              <a:rPr lang="ru-RU" dirty="0" err="1" smtClean="0"/>
              <a:t>Едісон</a:t>
            </a:r>
            <a:r>
              <a:rPr lang="ru-RU" dirty="0" smtClean="0"/>
              <a:t> </a:t>
            </a:r>
            <a:r>
              <a:rPr lang="ru-RU" dirty="0" err="1" smtClean="0"/>
              <a:t>шукав</a:t>
            </a:r>
            <a:r>
              <a:rPr lang="ru-RU" dirty="0" smtClean="0"/>
              <a:t> хороший бамбук як </a:t>
            </a:r>
            <a:r>
              <a:rPr lang="ru-RU" dirty="0" err="1" smtClean="0"/>
              <a:t>матеріал</a:t>
            </a:r>
            <a:r>
              <a:rPr lang="ru-RU" dirty="0" smtClean="0"/>
              <a:t> для </a:t>
            </a:r>
            <a:r>
              <a:rPr lang="ru-RU" dirty="0" err="1" smtClean="0"/>
              <a:t>своєї</a:t>
            </a:r>
            <a:r>
              <a:rPr lang="ru-RU" dirty="0" smtClean="0"/>
              <a:t> </a:t>
            </a:r>
            <a:r>
              <a:rPr lang="ru-RU" dirty="0" err="1" smtClean="0"/>
              <a:t>лампи</a:t>
            </a:r>
            <a:r>
              <a:rPr lang="ru-RU" dirty="0" smtClean="0"/>
              <a:t>, губернатор </a:t>
            </a:r>
            <a:r>
              <a:rPr lang="ru-RU" dirty="0" err="1" smtClean="0"/>
              <a:t>Кіото</a:t>
            </a:r>
            <a:r>
              <a:rPr lang="ru-RU" dirty="0" smtClean="0"/>
              <a:t> </a:t>
            </a:r>
            <a:r>
              <a:rPr lang="ru-RU" dirty="0" err="1" smtClean="0"/>
              <a:t>рекомендував</a:t>
            </a:r>
            <a:r>
              <a:rPr lang="ru-RU" dirty="0" smtClean="0"/>
              <a:t> </a:t>
            </a:r>
            <a:r>
              <a:rPr lang="ru-RU" dirty="0" err="1" smtClean="0"/>
              <a:t>йому</a:t>
            </a:r>
            <a:r>
              <a:rPr lang="ru-RU" dirty="0" smtClean="0"/>
              <a:t> два </a:t>
            </a:r>
            <a:r>
              <a:rPr lang="ru-RU" dirty="0" err="1" smtClean="0"/>
              <a:t>джерела</a:t>
            </a:r>
            <a:r>
              <a:rPr lang="ru-RU" dirty="0" smtClean="0"/>
              <a:t>, </a:t>
            </a:r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Саган. Але </a:t>
            </a:r>
            <a:r>
              <a:rPr lang="ru-RU" dirty="0" err="1" smtClean="0"/>
              <a:t>Едісон</a:t>
            </a:r>
            <a:r>
              <a:rPr lang="ru-RU" dirty="0" smtClean="0"/>
              <a:t> </a:t>
            </a:r>
            <a:r>
              <a:rPr lang="ru-RU" dirty="0" err="1" smtClean="0"/>
              <a:t>вибрав</a:t>
            </a:r>
            <a:r>
              <a:rPr lang="ru-RU" dirty="0" smtClean="0"/>
              <a:t> </a:t>
            </a:r>
            <a:r>
              <a:rPr lang="ru-RU" dirty="0" err="1" smtClean="0"/>
              <a:t>інше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</a:t>
            </a:r>
          </a:p>
          <a:p>
            <a:pPr>
              <a:buNone/>
            </a:pPr>
            <a:r>
              <a:rPr lang="ru-RU" dirty="0" smtClean="0"/>
              <a:t>   </a:t>
            </a:r>
            <a:r>
              <a:rPr lang="ru-RU" dirty="0" err="1" smtClean="0"/>
              <a:t>Дістатися</a:t>
            </a:r>
            <a:r>
              <a:rPr lang="ru-RU" dirty="0" smtClean="0"/>
              <a:t> </a:t>
            </a:r>
            <a:r>
              <a:rPr lang="ru-RU" dirty="0" err="1" smtClean="0"/>
              <a:t>сюди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Кіото</a:t>
            </a:r>
            <a:r>
              <a:rPr lang="ru-RU" dirty="0" smtClean="0"/>
              <a:t>, дорога займе </a:t>
            </a:r>
            <a:r>
              <a:rPr lang="ru-RU" dirty="0" err="1" smtClean="0"/>
              <a:t>близько</a:t>
            </a:r>
            <a:r>
              <a:rPr lang="ru-RU" dirty="0" smtClean="0"/>
              <a:t> 30 </a:t>
            </a:r>
            <a:r>
              <a:rPr lang="ru-RU" dirty="0" err="1" smtClean="0"/>
              <a:t>хвилин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5092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521494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429001"/>
            <a:ext cx="400049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0"/>
            <a:ext cx="400049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642918"/>
            <a:ext cx="8229600" cy="1143000"/>
          </a:xfrm>
        </p:spPr>
        <p:txBody>
          <a:bodyPr/>
          <a:lstStyle/>
          <a:p>
            <a:r>
              <a:rPr lang="ru-RU" dirty="0" err="1" smtClean="0"/>
              <a:t>Монастир</a:t>
            </a:r>
            <a:r>
              <a:rPr lang="ru-RU" dirty="0" smtClean="0"/>
              <a:t> Сумела </a:t>
            </a:r>
            <a:r>
              <a:rPr lang="ru-RU" dirty="0" err="1" smtClean="0"/>
              <a:t>Панагія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0823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sz="2900" dirty="0" smtClean="0"/>
              <a:t>Сумела </a:t>
            </a:r>
            <a:r>
              <a:rPr lang="ru-RU" sz="2900" dirty="0" err="1" smtClean="0"/>
              <a:t>являетcя</a:t>
            </a:r>
            <a:r>
              <a:rPr lang="ru-RU" sz="2900" dirty="0" smtClean="0"/>
              <a:t> </a:t>
            </a:r>
            <a:r>
              <a:rPr lang="ru-RU" sz="2900" dirty="0" err="1" smtClean="0"/>
              <a:t>православним</a:t>
            </a:r>
            <a:r>
              <a:rPr lang="ru-RU" sz="2900" dirty="0" smtClean="0"/>
              <a:t> </a:t>
            </a:r>
            <a:r>
              <a:rPr lang="ru-RU" sz="2900" dirty="0" err="1" smtClean="0"/>
              <a:t>монастирем</a:t>
            </a:r>
            <a:r>
              <a:rPr lang="ru-RU" sz="2900" dirty="0" smtClean="0"/>
              <a:t>, </a:t>
            </a:r>
            <a:r>
              <a:rPr lang="ru-RU" sz="2900" dirty="0" err="1" smtClean="0"/>
              <a:t>заснованим</a:t>
            </a:r>
            <a:r>
              <a:rPr lang="ru-RU" sz="2900" dirty="0" smtClean="0"/>
              <a:t> на початку V </a:t>
            </a:r>
            <a:r>
              <a:rPr lang="ru-RU" sz="2900" dirty="0" err="1" smtClean="0"/>
              <a:t>століття</a:t>
            </a:r>
            <a:r>
              <a:rPr lang="ru-RU" sz="2900" dirty="0" smtClean="0"/>
              <a:t> </a:t>
            </a:r>
            <a:r>
              <a:rPr lang="ru-RU" sz="2900" dirty="0" err="1" smtClean="0"/>
              <a:t>нашої</a:t>
            </a:r>
            <a:r>
              <a:rPr lang="ru-RU" sz="2900" dirty="0" smtClean="0"/>
              <a:t> </a:t>
            </a:r>
            <a:r>
              <a:rPr lang="ru-RU" sz="2900" dirty="0" err="1" smtClean="0"/>
              <a:t>ери</a:t>
            </a:r>
            <a:r>
              <a:rPr lang="ru-RU" sz="2900" dirty="0" smtClean="0"/>
              <a:t> в </a:t>
            </a:r>
            <a:r>
              <a:rPr lang="ru-RU" sz="2900" dirty="0" err="1" smtClean="0"/>
              <a:t>скелях</a:t>
            </a:r>
            <a:r>
              <a:rPr lang="ru-RU" sz="2900" dirty="0" smtClean="0"/>
              <a:t> </a:t>
            </a:r>
            <a:r>
              <a:rPr lang="ru-RU" sz="2900" dirty="0" err="1" smtClean="0"/>
              <a:t>Трабзона</a:t>
            </a:r>
            <a:r>
              <a:rPr lang="ru-RU" sz="2900" dirty="0" smtClean="0"/>
              <a:t>. За </a:t>
            </a:r>
            <a:r>
              <a:rPr lang="ru-RU" sz="2900" dirty="0" err="1" smtClean="0"/>
              <a:t>переказами</a:t>
            </a:r>
            <a:r>
              <a:rPr lang="ru-RU" sz="2900" dirty="0" smtClean="0"/>
              <a:t>, </a:t>
            </a:r>
            <a:r>
              <a:rPr lang="ru-RU" sz="2900" dirty="0" err="1" smtClean="0"/>
              <a:t>монастир</a:t>
            </a:r>
            <a:r>
              <a:rPr lang="ru-RU" sz="2900" dirty="0" smtClean="0"/>
              <a:t> </a:t>
            </a:r>
            <a:r>
              <a:rPr lang="ru-RU" sz="2900" dirty="0" err="1" smtClean="0"/>
              <a:t>був</a:t>
            </a:r>
            <a:r>
              <a:rPr lang="ru-RU" sz="2900" dirty="0" smtClean="0"/>
              <a:t> </a:t>
            </a:r>
            <a:r>
              <a:rPr lang="ru-RU" sz="2900" dirty="0" err="1" smtClean="0"/>
              <a:t>заснований</a:t>
            </a:r>
            <a:r>
              <a:rPr lang="ru-RU" sz="2900" dirty="0" smtClean="0"/>
              <a:t> </a:t>
            </a:r>
            <a:r>
              <a:rPr lang="ru-RU" sz="2900" dirty="0" err="1" smtClean="0"/>
              <a:t>ченцем</a:t>
            </a:r>
            <a:r>
              <a:rPr lang="ru-RU" sz="2900" dirty="0" smtClean="0"/>
              <a:t> </a:t>
            </a:r>
            <a:r>
              <a:rPr lang="ru-RU" sz="2900" dirty="0" err="1" smtClean="0"/>
              <a:t>Варнавою</a:t>
            </a:r>
            <a:r>
              <a:rPr lang="ru-RU" sz="2900" dirty="0" smtClean="0"/>
              <a:t> в </a:t>
            </a:r>
            <a:r>
              <a:rPr lang="ru-RU" sz="2900" dirty="0" err="1" smtClean="0"/>
              <a:t>період</a:t>
            </a:r>
            <a:r>
              <a:rPr lang="ru-RU" sz="2900" dirty="0" smtClean="0"/>
              <a:t> </a:t>
            </a:r>
            <a:r>
              <a:rPr lang="ru-RU" sz="2900" dirty="0" err="1" smtClean="0"/>
              <a:t>між</a:t>
            </a:r>
            <a:r>
              <a:rPr lang="ru-RU" sz="2900" dirty="0" smtClean="0"/>
              <a:t> 375 </a:t>
            </a:r>
            <a:r>
              <a:rPr lang="ru-RU" sz="2900" dirty="0" err="1" smtClean="0"/>
              <a:t>і</a:t>
            </a:r>
            <a:r>
              <a:rPr lang="ru-RU" sz="2900" dirty="0" smtClean="0"/>
              <a:t> 395 роком.</a:t>
            </a:r>
          </a:p>
          <a:p>
            <a:pPr>
              <a:buNone/>
            </a:pPr>
            <a:r>
              <a:rPr lang="ru-RU" sz="2900" dirty="0" smtClean="0"/>
              <a:t>      </a:t>
            </a:r>
            <a:r>
              <a:rPr lang="ru-RU" sz="2900" dirty="0" err="1" smtClean="0"/>
              <a:t>Продовжуємо</a:t>
            </a:r>
            <a:r>
              <a:rPr lang="ru-RU" sz="2900" dirty="0" smtClean="0"/>
              <a:t> </a:t>
            </a:r>
            <a:r>
              <a:rPr lang="ru-RU" sz="2900" dirty="0" err="1" smtClean="0"/>
              <a:t>розповідати</a:t>
            </a:r>
            <a:r>
              <a:rPr lang="ru-RU" sz="2900" dirty="0" smtClean="0"/>
              <a:t> Вам про </a:t>
            </a:r>
            <a:r>
              <a:rPr lang="ru-RU" sz="2900" dirty="0" err="1" smtClean="0"/>
              <a:t>найважкодоступніші</a:t>
            </a:r>
            <a:r>
              <a:rPr lang="ru-RU" sz="2900" dirty="0" smtClean="0"/>
              <a:t> </a:t>
            </a:r>
            <a:r>
              <a:rPr lang="ru-RU" sz="2900" dirty="0" err="1" smtClean="0"/>
              <a:t>монастирі</a:t>
            </a:r>
            <a:r>
              <a:rPr lang="ru-RU" sz="2900" dirty="0" smtClean="0"/>
              <a:t> </a:t>
            </a:r>
            <a:r>
              <a:rPr lang="ru-RU" sz="2900" dirty="0" err="1" smtClean="0"/>
              <a:t>світу</a:t>
            </a:r>
            <a:r>
              <a:rPr lang="ru-RU" sz="2900" dirty="0" smtClean="0"/>
              <a:t>. На </a:t>
            </a:r>
            <a:r>
              <a:rPr lang="ru-RU" sz="2900" dirty="0" err="1" smtClean="0"/>
              <a:t>цей</a:t>
            </a:r>
            <a:r>
              <a:rPr lang="ru-RU" sz="2900" dirty="0" smtClean="0"/>
              <a:t> раз ми </a:t>
            </a:r>
            <a:r>
              <a:rPr lang="ru-RU" sz="2900" dirty="0" err="1" smtClean="0"/>
              <a:t>відправимося</a:t>
            </a:r>
            <a:r>
              <a:rPr lang="ru-RU" sz="2900" dirty="0" smtClean="0"/>
              <a:t> в </a:t>
            </a:r>
            <a:r>
              <a:rPr lang="ru-RU" sz="2900" dirty="0" err="1" smtClean="0"/>
              <a:t>Туреччину</a:t>
            </a:r>
            <a:r>
              <a:rPr lang="ru-RU" sz="2900" dirty="0" smtClean="0"/>
              <a:t>, де </a:t>
            </a:r>
            <a:r>
              <a:rPr lang="ru-RU" sz="2900" dirty="0" err="1" smtClean="0"/>
              <a:t>побуваємо</a:t>
            </a:r>
            <a:r>
              <a:rPr lang="ru-RU" sz="2900" dirty="0" smtClean="0"/>
              <a:t> в одному </a:t>
            </a:r>
            <a:r>
              <a:rPr lang="ru-RU" sz="2900" dirty="0" err="1" smtClean="0"/>
              <a:t>з</a:t>
            </a:r>
            <a:r>
              <a:rPr lang="ru-RU" sz="2900" dirty="0" smtClean="0"/>
              <a:t> </a:t>
            </a:r>
            <a:r>
              <a:rPr lang="ru-RU" sz="2900" dirty="0" err="1" smtClean="0"/>
              <a:t>найдивовижніших</a:t>
            </a:r>
            <a:r>
              <a:rPr lang="ru-RU" sz="2900" dirty="0" smtClean="0"/>
              <a:t> </a:t>
            </a:r>
            <a:r>
              <a:rPr lang="ru-RU" sz="2900" dirty="0" err="1" smtClean="0"/>
              <a:t>скельних</a:t>
            </a:r>
            <a:r>
              <a:rPr lang="ru-RU" sz="2900" dirty="0" smtClean="0"/>
              <a:t> </a:t>
            </a:r>
            <a:r>
              <a:rPr lang="ru-RU" sz="2900" dirty="0" err="1" smtClean="0"/>
              <a:t>монастирів</a:t>
            </a:r>
            <a:r>
              <a:rPr lang="ru-RU" sz="2900" dirty="0" smtClean="0"/>
              <a:t> </a:t>
            </a:r>
            <a:r>
              <a:rPr lang="ru-RU" sz="2900" dirty="0" err="1" smtClean="0"/>
              <a:t>з</a:t>
            </a:r>
            <a:r>
              <a:rPr lang="ru-RU" sz="2900" dirty="0" smtClean="0"/>
              <a:t> не </a:t>
            </a:r>
            <a:r>
              <a:rPr lang="ru-RU" sz="2900" dirty="0" err="1" smtClean="0"/>
              <a:t>менш</a:t>
            </a:r>
            <a:r>
              <a:rPr lang="ru-RU" sz="2900" dirty="0" smtClean="0"/>
              <a:t> </a:t>
            </a:r>
            <a:r>
              <a:rPr lang="ru-RU" sz="2900" dirty="0" err="1" smtClean="0"/>
              <a:t>захоплюючою</a:t>
            </a:r>
            <a:r>
              <a:rPr lang="ru-RU" sz="2900" dirty="0" smtClean="0"/>
              <a:t> </a:t>
            </a:r>
            <a:r>
              <a:rPr lang="ru-RU" sz="2900" dirty="0" err="1" smtClean="0"/>
              <a:t>історією</a:t>
            </a:r>
            <a:r>
              <a:rPr lang="ru-RU" sz="2900" dirty="0" smtClean="0"/>
              <a:t>.</a:t>
            </a:r>
          </a:p>
          <a:p>
            <a:pPr>
              <a:buNone/>
            </a:pPr>
            <a:r>
              <a:rPr lang="ru-RU" sz="2900" dirty="0" smtClean="0"/>
              <a:t>      В </a:t>
            </a:r>
            <a:r>
              <a:rPr lang="ru-RU" sz="2900" dirty="0" err="1" smtClean="0"/>
              <a:t>епоху</a:t>
            </a:r>
            <a:r>
              <a:rPr lang="ru-RU" sz="2900" dirty="0" smtClean="0"/>
              <a:t> </a:t>
            </a:r>
            <a:r>
              <a:rPr lang="ru-RU" sz="2900" dirty="0" err="1" smtClean="0"/>
              <a:t>Візантії</a:t>
            </a:r>
            <a:r>
              <a:rPr lang="ru-RU" sz="2900" dirty="0" smtClean="0"/>
              <a:t> </a:t>
            </a:r>
            <a:r>
              <a:rPr lang="ru-RU" sz="2900" dirty="0" err="1" smtClean="0"/>
              <a:t>цілі</a:t>
            </a:r>
            <a:r>
              <a:rPr lang="ru-RU" sz="2900" dirty="0" smtClean="0"/>
              <a:t> </a:t>
            </a:r>
            <a:r>
              <a:rPr lang="ru-RU" sz="2900" dirty="0" err="1" smtClean="0"/>
              <a:t>покоління</a:t>
            </a:r>
            <a:r>
              <a:rPr lang="ru-RU" sz="2900" dirty="0" smtClean="0"/>
              <a:t> </a:t>
            </a:r>
            <a:r>
              <a:rPr lang="ru-RU" sz="2900" dirty="0" err="1" smtClean="0"/>
              <a:t>впливових</a:t>
            </a:r>
            <a:r>
              <a:rPr lang="ru-RU" sz="2900" dirty="0" smtClean="0"/>
              <a:t> </a:t>
            </a:r>
            <a:r>
              <a:rPr lang="ru-RU" sz="2900" dirty="0" err="1" smtClean="0"/>
              <a:t>правителів-імператорів</a:t>
            </a:r>
            <a:r>
              <a:rPr lang="ru-RU" sz="2900" dirty="0" smtClean="0"/>
              <a:t> благоволили Сумела, тому в </a:t>
            </a:r>
            <a:r>
              <a:rPr lang="ru-RU" sz="2900" dirty="0" err="1" smtClean="0"/>
              <a:t>цей</a:t>
            </a:r>
            <a:r>
              <a:rPr lang="ru-RU" sz="2900" dirty="0" smtClean="0"/>
              <a:t> </a:t>
            </a:r>
            <a:r>
              <a:rPr lang="ru-RU" sz="2900" dirty="0" err="1" smtClean="0"/>
              <a:t>період</a:t>
            </a:r>
            <a:r>
              <a:rPr lang="ru-RU" sz="2900" dirty="0" smtClean="0"/>
              <a:t> </a:t>
            </a:r>
            <a:r>
              <a:rPr lang="ru-RU" sz="2900" dirty="0" err="1" smtClean="0"/>
              <a:t>монастир</a:t>
            </a:r>
            <a:r>
              <a:rPr lang="ru-RU" sz="2900" dirty="0" smtClean="0"/>
              <a:t> </a:t>
            </a:r>
            <a:r>
              <a:rPr lang="ru-RU" sz="2900" dirty="0" err="1" smtClean="0"/>
              <a:t>знаходився</a:t>
            </a:r>
            <a:r>
              <a:rPr lang="ru-RU" sz="2900" dirty="0" smtClean="0"/>
              <a:t> </a:t>
            </a:r>
            <a:r>
              <a:rPr lang="ru-RU" sz="2900" dirty="0" err="1" smtClean="0"/>
              <a:t>в</a:t>
            </a:r>
            <a:r>
              <a:rPr lang="ru-RU" sz="2900" dirty="0" smtClean="0"/>
              <a:t> </a:t>
            </a:r>
            <a:r>
              <a:rPr lang="ru-RU" sz="2900" dirty="0" err="1" smtClean="0"/>
              <a:t>найвищій</a:t>
            </a:r>
            <a:r>
              <a:rPr lang="ru-RU" sz="2900" dirty="0" smtClean="0"/>
              <a:t> </a:t>
            </a:r>
            <a:r>
              <a:rPr lang="ru-RU" sz="2900" dirty="0" err="1" smtClean="0"/>
              <a:t>точці</a:t>
            </a:r>
            <a:r>
              <a:rPr lang="ru-RU" sz="2900" dirty="0" smtClean="0"/>
              <a:t> </a:t>
            </a:r>
            <a:r>
              <a:rPr lang="ru-RU" sz="2900" dirty="0" err="1" smtClean="0"/>
              <a:t>своєї</a:t>
            </a:r>
            <a:r>
              <a:rPr lang="ru-RU" sz="2900" dirty="0" smtClean="0"/>
              <a:t> </a:t>
            </a:r>
            <a:r>
              <a:rPr lang="ru-RU" sz="2900" dirty="0" err="1" smtClean="0"/>
              <a:t>могутності</a:t>
            </a:r>
            <a:r>
              <a:rPr lang="ru-RU" sz="2900" dirty="0" smtClean="0"/>
              <a:t>, </a:t>
            </a:r>
            <a:r>
              <a:rPr lang="ru-RU" sz="2900" dirty="0" err="1" smtClean="0"/>
              <a:t>багатства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впливу</a:t>
            </a:r>
            <a:r>
              <a:rPr lang="ru-RU" sz="2900" dirty="0" smtClean="0"/>
              <a:t>. У </a:t>
            </a:r>
            <a:r>
              <a:rPr lang="ru-RU" sz="2900" dirty="0" err="1" smtClean="0"/>
              <a:t>наступні</a:t>
            </a:r>
            <a:r>
              <a:rPr lang="ru-RU" sz="2900" dirty="0" smtClean="0"/>
              <a:t> </a:t>
            </a:r>
            <a:r>
              <a:rPr lang="ru-RU" sz="2900" dirty="0" err="1" smtClean="0"/>
              <a:t>часи</a:t>
            </a:r>
            <a:r>
              <a:rPr lang="ru-RU" sz="2900" dirty="0" smtClean="0"/>
              <a:t> </a:t>
            </a:r>
            <a:r>
              <a:rPr lang="ru-RU" sz="2900" dirty="0" err="1" smtClean="0"/>
              <a:t>особливий</a:t>
            </a:r>
            <a:r>
              <a:rPr lang="ru-RU" sz="2900" dirty="0" smtClean="0"/>
              <a:t> статус </a:t>
            </a:r>
            <a:r>
              <a:rPr lang="ru-RU" sz="2900" dirty="0" err="1" smtClean="0"/>
              <a:t>монастиря</a:t>
            </a:r>
            <a:r>
              <a:rPr lang="ru-RU" sz="2900" dirty="0" smtClean="0"/>
              <a:t> </a:t>
            </a:r>
            <a:r>
              <a:rPr lang="ru-RU" sz="2900" dirty="0" err="1" smtClean="0"/>
              <a:t>був</a:t>
            </a:r>
            <a:r>
              <a:rPr lang="ru-RU" sz="2900" dirty="0" smtClean="0"/>
              <a:t> </a:t>
            </a:r>
            <a:r>
              <a:rPr lang="ru-RU" sz="2900" dirty="0" err="1" smtClean="0"/>
              <a:t>також</a:t>
            </a:r>
            <a:r>
              <a:rPr lang="ru-RU" sz="2900" dirty="0" smtClean="0"/>
              <a:t> </a:t>
            </a:r>
            <a:r>
              <a:rPr lang="ru-RU" sz="2900" dirty="0" err="1" smtClean="0"/>
              <a:t>визнаний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правителями </a:t>
            </a:r>
            <a:r>
              <a:rPr lang="ru-RU" sz="2900" dirty="0" err="1" smtClean="0"/>
              <a:t>Османської</a:t>
            </a:r>
            <a:r>
              <a:rPr lang="ru-RU" sz="2900" dirty="0" smtClean="0"/>
              <a:t> </a:t>
            </a:r>
            <a:r>
              <a:rPr lang="ru-RU" sz="2900" dirty="0" err="1" smtClean="0"/>
              <a:t>імперії</a:t>
            </a:r>
            <a:r>
              <a:rPr lang="ru-RU" sz="2900" dirty="0" smtClean="0"/>
              <a:t>.</a:t>
            </a:r>
          </a:p>
          <a:p>
            <a:pPr>
              <a:buNone/>
            </a:pPr>
            <a:r>
              <a:rPr lang="ru-RU" sz="2900" dirty="0" smtClean="0"/>
              <a:t>      </a:t>
            </a:r>
            <a:r>
              <a:rPr lang="ru-RU" sz="2900" dirty="0" err="1" smtClean="0"/>
              <a:t>Піка</a:t>
            </a:r>
            <a:r>
              <a:rPr lang="ru-RU" sz="2900" dirty="0" smtClean="0"/>
              <a:t> </a:t>
            </a:r>
            <a:r>
              <a:rPr lang="ru-RU" sz="2900" dirty="0" err="1" smtClean="0"/>
              <a:t>своєї</a:t>
            </a:r>
            <a:r>
              <a:rPr lang="ru-RU" sz="2900" dirty="0" smtClean="0"/>
              <a:t> </a:t>
            </a:r>
            <a:r>
              <a:rPr lang="ru-RU" sz="2900" dirty="0" err="1" smtClean="0"/>
              <a:t>величі</a:t>
            </a:r>
            <a:r>
              <a:rPr lang="ru-RU" sz="2900" dirty="0" smtClean="0"/>
              <a:t> Сумела </a:t>
            </a:r>
            <a:r>
              <a:rPr lang="ru-RU" sz="2900" dirty="0" err="1" smtClean="0"/>
              <a:t>Панагія</a:t>
            </a:r>
            <a:r>
              <a:rPr lang="ru-RU" sz="2900" dirty="0" smtClean="0"/>
              <a:t> </a:t>
            </a:r>
            <a:r>
              <a:rPr lang="ru-RU" sz="2900" dirty="0" err="1" smtClean="0"/>
              <a:t>досягла</a:t>
            </a:r>
            <a:r>
              <a:rPr lang="ru-RU" sz="2900" dirty="0" smtClean="0"/>
              <a:t> в 18-19 </a:t>
            </a:r>
            <a:r>
              <a:rPr lang="ru-RU" sz="2900" dirty="0" err="1" smtClean="0"/>
              <a:t>століттях</a:t>
            </a:r>
            <a:r>
              <a:rPr lang="ru-RU" sz="2900" dirty="0" smtClean="0"/>
              <a:t>. </a:t>
            </a:r>
            <a:r>
              <a:rPr lang="ru-RU" sz="2900" dirty="0" err="1" smtClean="0"/>
              <a:t>Протягом</a:t>
            </a:r>
            <a:r>
              <a:rPr lang="ru-RU" sz="2900" dirty="0" smtClean="0"/>
              <a:t> </a:t>
            </a:r>
            <a:r>
              <a:rPr lang="ru-RU" sz="2900" dirty="0" err="1" smtClean="0"/>
              <a:t>багатьох</a:t>
            </a:r>
            <a:r>
              <a:rPr lang="ru-RU" sz="2900" dirty="0" smtClean="0"/>
              <a:t> </a:t>
            </a:r>
            <a:r>
              <a:rPr lang="ru-RU" sz="2900" dirty="0" err="1" smtClean="0"/>
              <a:t>століть</a:t>
            </a:r>
            <a:r>
              <a:rPr lang="ru-RU" sz="2900" dirty="0" smtClean="0"/>
              <a:t> </a:t>
            </a:r>
            <a:r>
              <a:rPr lang="ru-RU" sz="2900" dirty="0" err="1" smtClean="0"/>
              <a:t>монастир</a:t>
            </a:r>
            <a:r>
              <a:rPr lang="ru-RU" sz="2900" dirty="0" smtClean="0"/>
              <a:t> </a:t>
            </a:r>
            <a:r>
              <a:rPr lang="ru-RU" sz="2900" dirty="0" err="1" smtClean="0"/>
              <a:t>був</a:t>
            </a:r>
            <a:r>
              <a:rPr lang="ru-RU" sz="2900" dirty="0" smtClean="0"/>
              <a:t> </a:t>
            </a:r>
            <a:r>
              <a:rPr lang="ru-RU" sz="2900" dirty="0" err="1" smtClean="0"/>
              <a:t>священним</a:t>
            </a:r>
            <a:r>
              <a:rPr lang="ru-RU" sz="2900" dirty="0" smtClean="0"/>
              <a:t> </a:t>
            </a:r>
            <a:r>
              <a:rPr lang="ru-RU" sz="2900" dirty="0" err="1" smtClean="0"/>
              <a:t>місцем</a:t>
            </a:r>
            <a:r>
              <a:rPr lang="ru-RU" sz="2900" dirty="0" smtClean="0"/>
              <a:t> не </a:t>
            </a:r>
            <a:r>
              <a:rPr lang="ru-RU" sz="2900" dirty="0" err="1" smtClean="0"/>
              <a:t>тільки</a:t>
            </a:r>
            <a:r>
              <a:rPr lang="ru-RU" sz="2900" dirty="0" smtClean="0"/>
              <a:t> для </a:t>
            </a:r>
            <a:r>
              <a:rPr lang="ru-RU" sz="2900" dirty="0" err="1" smtClean="0"/>
              <a:t>греків</a:t>
            </a:r>
            <a:r>
              <a:rPr lang="ru-RU" sz="2900" dirty="0" smtClean="0"/>
              <a:t>, </a:t>
            </a:r>
            <a:r>
              <a:rPr lang="ru-RU" sz="2900" dirty="0" err="1" smtClean="0"/>
              <a:t>але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для</a:t>
            </a:r>
            <a:r>
              <a:rPr lang="ru-RU" sz="2900" dirty="0" smtClean="0"/>
              <a:t> </a:t>
            </a:r>
            <a:r>
              <a:rPr lang="ru-RU" sz="2900" dirty="0" err="1" smtClean="0"/>
              <a:t>християн</a:t>
            </a:r>
            <a:r>
              <a:rPr lang="ru-RU" sz="2900" dirty="0" smtClean="0"/>
              <a:t> </a:t>
            </a:r>
            <a:r>
              <a:rPr lang="ru-RU" sz="2900" dirty="0" err="1" smtClean="0"/>
              <a:t>з</a:t>
            </a:r>
            <a:r>
              <a:rPr lang="ru-RU" sz="2900" dirty="0" smtClean="0"/>
              <a:t> </a:t>
            </a:r>
            <a:r>
              <a:rPr lang="ru-RU" sz="2900" dirty="0" err="1" smtClean="0"/>
              <a:t>різних</a:t>
            </a:r>
            <a:r>
              <a:rPr lang="ru-RU" sz="2900" dirty="0" smtClean="0"/>
              <a:t> </a:t>
            </a:r>
            <a:r>
              <a:rPr lang="ru-RU" sz="2900" dirty="0" err="1" smtClean="0"/>
              <a:t>куточків</a:t>
            </a:r>
            <a:r>
              <a:rPr lang="ru-RU" sz="2900" dirty="0" smtClean="0"/>
              <a:t> </a:t>
            </a:r>
            <a:r>
              <a:rPr lang="ru-RU" sz="2900" dirty="0" err="1" smtClean="0"/>
              <a:t>світу</a:t>
            </a:r>
            <a:r>
              <a:rPr lang="ru-RU" sz="2900" dirty="0" smtClean="0"/>
              <a:t>. Але до 2007 року </a:t>
            </a:r>
            <a:r>
              <a:rPr lang="ru-RU" sz="2900" dirty="0" err="1" smtClean="0"/>
              <a:t>влада</a:t>
            </a:r>
            <a:r>
              <a:rPr lang="ru-RU" sz="2900" dirty="0" smtClean="0"/>
              <a:t> </a:t>
            </a:r>
            <a:r>
              <a:rPr lang="ru-RU" sz="2900" dirty="0" err="1" smtClean="0"/>
              <a:t>Туреччини</a:t>
            </a:r>
            <a:r>
              <a:rPr lang="ru-RU" sz="2900" dirty="0" smtClean="0"/>
              <a:t> </a:t>
            </a:r>
            <a:r>
              <a:rPr lang="ru-RU" sz="2900" dirty="0" err="1" smtClean="0"/>
              <a:t>ставилися</a:t>
            </a:r>
            <a:r>
              <a:rPr lang="ru-RU" sz="2900" dirty="0" smtClean="0"/>
              <a:t> до </a:t>
            </a:r>
            <a:r>
              <a:rPr lang="ru-RU" sz="2900" dirty="0" err="1" smtClean="0"/>
              <a:t>християнських</a:t>
            </a:r>
            <a:r>
              <a:rPr lang="ru-RU" sz="2900" dirty="0" smtClean="0"/>
              <a:t> </a:t>
            </a:r>
            <a:r>
              <a:rPr lang="ru-RU" sz="2900" dirty="0" err="1" smtClean="0"/>
              <a:t>прочанам</a:t>
            </a:r>
            <a:r>
              <a:rPr lang="ru-RU" sz="2900" dirty="0" smtClean="0"/>
              <a:t> </a:t>
            </a:r>
            <a:r>
              <a:rPr lang="ru-RU" sz="2900" dirty="0" err="1" smtClean="0"/>
              <a:t>вкрай</a:t>
            </a:r>
            <a:r>
              <a:rPr lang="ru-RU" sz="2900" dirty="0" smtClean="0"/>
              <a:t> негативно. Але </a:t>
            </a:r>
            <a:r>
              <a:rPr lang="ru-RU" sz="2900" dirty="0" err="1" smtClean="0"/>
              <a:t>після</a:t>
            </a:r>
            <a:r>
              <a:rPr lang="ru-RU" sz="2900" dirty="0" smtClean="0"/>
              <a:t> низки </a:t>
            </a:r>
            <a:r>
              <a:rPr lang="ru-RU" sz="2900" dirty="0" err="1" smtClean="0"/>
              <a:t>переговорів</a:t>
            </a:r>
            <a:r>
              <a:rPr lang="ru-RU" sz="2900" dirty="0" smtClean="0"/>
              <a:t> на </a:t>
            </a:r>
            <a:r>
              <a:rPr lang="ru-RU" sz="2900" dirty="0" err="1" smtClean="0"/>
              <a:t>вищому</a:t>
            </a:r>
            <a:r>
              <a:rPr lang="ru-RU" sz="2900" dirty="0" smtClean="0"/>
              <a:t> </a:t>
            </a:r>
            <a:r>
              <a:rPr lang="ru-RU" sz="2900" dirty="0" err="1" smtClean="0"/>
              <a:t>рівні</a:t>
            </a:r>
            <a:r>
              <a:rPr lang="ru-RU" sz="2900" dirty="0" smtClean="0"/>
              <a:t> </a:t>
            </a:r>
            <a:r>
              <a:rPr lang="ru-RU" sz="2900" dirty="0" err="1" smtClean="0"/>
              <a:t>влади</a:t>
            </a:r>
            <a:r>
              <a:rPr lang="ru-RU" sz="2900" dirty="0" smtClean="0"/>
              <a:t> </a:t>
            </a:r>
            <a:r>
              <a:rPr lang="ru-RU" sz="2900" dirty="0" err="1" smtClean="0"/>
              <a:t>країни</a:t>
            </a:r>
            <a:r>
              <a:rPr lang="ru-RU" sz="2900" dirty="0" smtClean="0"/>
              <a:t> дозволили </a:t>
            </a:r>
            <a:r>
              <a:rPr lang="ru-RU" sz="2900" dirty="0" err="1" smtClean="0"/>
              <a:t>проводити</a:t>
            </a:r>
            <a:r>
              <a:rPr lang="ru-RU" sz="2900" dirty="0" smtClean="0"/>
              <a:t> в Сумела </a:t>
            </a:r>
            <a:r>
              <a:rPr lang="ru-RU" sz="2900" dirty="0" err="1" smtClean="0"/>
              <a:t>богослужіння</a:t>
            </a:r>
            <a:r>
              <a:rPr lang="ru-RU" sz="2900" dirty="0" smtClean="0"/>
              <a:t>, а так само перестали </a:t>
            </a:r>
            <a:r>
              <a:rPr lang="ru-RU" sz="2900" dirty="0" err="1" smtClean="0"/>
              <a:t>перешкоджати</a:t>
            </a:r>
            <a:r>
              <a:rPr lang="ru-RU" sz="2900" dirty="0" smtClean="0"/>
              <a:t> </a:t>
            </a:r>
            <a:r>
              <a:rPr lang="ru-RU" sz="2900" dirty="0" err="1" smtClean="0"/>
              <a:t>прочанам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православним</a:t>
            </a:r>
            <a:r>
              <a:rPr lang="ru-RU" sz="2900" dirty="0" smtClean="0"/>
              <a:t> туристам у </a:t>
            </a:r>
            <a:r>
              <a:rPr lang="ru-RU" sz="2900" dirty="0" err="1" smtClean="0"/>
              <a:t>відвідуванні</a:t>
            </a:r>
            <a:r>
              <a:rPr lang="ru-RU" sz="2900" dirty="0" smtClean="0"/>
              <a:t> </a:t>
            </a:r>
            <a:r>
              <a:rPr lang="ru-RU" sz="2900" dirty="0" err="1" smtClean="0"/>
              <a:t>цих</a:t>
            </a:r>
            <a:r>
              <a:rPr lang="ru-RU" sz="2900" dirty="0" smtClean="0"/>
              <a:t> </a:t>
            </a:r>
            <a:r>
              <a:rPr lang="ru-RU" sz="2900" dirty="0" err="1" smtClean="0"/>
              <a:t>місць</a:t>
            </a:r>
            <a:r>
              <a:rPr lang="ru-RU" sz="2900" dirty="0" smtClean="0"/>
              <a:t>.</a:t>
            </a:r>
          </a:p>
          <a:p>
            <a:pPr>
              <a:buNone/>
            </a:pPr>
            <a:r>
              <a:rPr lang="ru-RU" sz="2900" dirty="0" smtClean="0"/>
              <a:t>      </a:t>
            </a:r>
            <a:r>
              <a:rPr lang="ru-RU" sz="2900" dirty="0" err="1" smtClean="0"/>
              <a:t>Однією</a:t>
            </a:r>
            <a:r>
              <a:rPr lang="ru-RU" sz="2900" dirty="0" smtClean="0"/>
              <a:t> </a:t>
            </a:r>
            <a:r>
              <a:rPr lang="ru-RU" sz="2900" dirty="0" err="1" smtClean="0"/>
              <a:t>з</a:t>
            </a:r>
            <a:r>
              <a:rPr lang="ru-RU" sz="2900" dirty="0" smtClean="0"/>
              <a:t> </a:t>
            </a:r>
            <a:r>
              <a:rPr lang="ru-RU" sz="2900" dirty="0" err="1" smtClean="0"/>
              <a:t>найбільш</a:t>
            </a:r>
            <a:r>
              <a:rPr lang="ru-RU" sz="2900" dirty="0" smtClean="0"/>
              <a:t> </a:t>
            </a:r>
            <a:r>
              <a:rPr lang="ru-RU" sz="2900" dirty="0" err="1" smtClean="0"/>
              <a:t>значущих</a:t>
            </a:r>
            <a:r>
              <a:rPr lang="ru-RU" sz="2900" dirty="0" smtClean="0"/>
              <a:t> </a:t>
            </a:r>
            <a:r>
              <a:rPr lang="ru-RU" sz="2900" dirty="0" err="1" smtClean="0"/>
              <a:t>реліквій</a:t>
            </a:r>
            <a:r>
              <a:rPr lang="ru-RU" sz="2900" dirty="0" smtClean="0"/>
              <a:t> </a:t>
            </a:r>
            <a:r>
              <a:rPr lang="ru-RU" sz="2900" dirty="0" err="1" smtClean="0"/>
              <a:t>монастиря</a:t>
            </a:r>
            <a:r>
              <a:rPr lang="ru-RU" sz="2900" dirty="0" smtClean="0"/>
              <a:t> </a:t>
            </a:r>
            <a:r>
              <a:rPr lang="ru-RU" sz="2900" dirty="0" err="1" smtClean="0"/>
              <a:t>була</a:t>
            </a:r>
            <a:r>
              <a:rPr lang="ru-RU" sz="2900" dirty="0" smtClean="0"/>
              <a:t> чудотворна </a:t>
            </a:r>
            <a:r>
              <a:rPr lang="ru-RU" sz="2900" dirty="0" err="1" smtClean="0"/>
              <a:t>ікона</a:t>
            </a:r>
            <a:r>
              <a:rPr lang="ru-RU" sz="2900" dirty="0" smtClean="0"/>
              <a:t> </a:t>
            </a:r>
            <a:r>
              <a:rPr lang="ru-RU" sz="2900" dirty="0" err="1" smtClean="0"/>
              <a:t>Богородиці</a:t>
            </a:r>
            <a:r>
              <a:rPr lang="ru-RU" sz="2900" dirty="0" smtClean="0"/>
              <a:t> </a:t>
            </a:r>
            <a:r>
              <a:rPr lang="ru-RU" sz="2900" dirty="0" err="1" smtClean="0"/>
              <a:t>під</a:t>
            </a:r>
            <a:r>
              <a:rPr lang="ru-RU" sz="2900" dirty="0" smtClean="0"/>
              <a:t> </a:t>
            </a:r>
            <a:r>
              <a:rPr lang="ru-RU" sz="2900" dirty="0" err="1" smtClean="0"/>
              <a:t>назвою</a:t>
            </a:r>
            <a:r>
              <a:rPr lang="ru-RU" sz="2900" dirty="0" smtClean="0"/>
              <a:t> </a:t>
            </a:r>
            <a:r>
              <a:rPr lang="ru-RU" sz="2900" dirty="0" err="1" smtClean="0"/>
              <a:t>Панагія</a:t>
            </a:r>
            <a:r>
              <a:rPr lang="ru-RU" sz="2900" dirty="0" smtClean="0"/>
              <a:t> Сумела. </a:t>
            </a:r>
            <a:r>
              <a:rPr lang="ru-RU" sz="2900" dirty="0" err="1" smtClean="0"/>
              <a:t>Згідно</a:t>
            </a:r>
            <a:r>
              <a:rPr lang="ru-RU" sz="2900" dirty="0" smtClean="0"/>
              <a:t> легендам, </a:t>
            </a:r>
            <a:r>
              <a:rPr lang="ru-RU" sz="2900" dirty="0" err="1" smtClean="0"/>
              <a:t>її</a:t>
            </a:r>
            <a:r>
              <a:rPr lang="ru-RU" sz="2900" dirty="0" smtClean="0"/>
              <a:t> написав сам апостол Лука. Коли в 1923 </a:t>
            </a:r>
            <a:r>
              <a:rPr lang="ru-RU" sz="2900" dirty="0" err="1" smtClean="0"/>
              <a:t>році</a:t>
            </a:r>
            <a:r>
              <a:rPr lang="ru-RU" sz="2900" dirty="0" smtClean="0"/>
              <a:t> </a:t>
            </a:r>
            <a:r>
              <a:rPr lang="ru-RU" sz="2900" dirty="0" err="1" smtClean="0"/>
              <a:t>після</a:t>
            </a:r>
            <a:r>
              <a:rPr lang="ru-RU" sz="2900" dirty="0" smtClean="0"/>
              <a:t> </a:t>
            </a:r>
            <a:r>
              <a:rPr lang="ru-RU" sz="2900" dirty="0" err="1" smtClean="0"/>
              <a:t>конфлікту</a:t>
            </a:r>
            <a:r>
              <a:rPr lang="ru-RU" sz="2900" dirty="0" smtClean="0"/>
              <a:t> </a:t>
            </a:r>
            <a:r>
              <a:rPr lang="ru-RU" sz="2900" dirty="0" err="1" smtClean="0"/>
              <a:t>між</a:t>
            </a:r>
            <a:r>
              <a:rPr lang="ru-RU" sz="2900" dirty="0" smtClean="0"/>
              <a:t> </a:t>
            </a:r>
            <a:r>
              <a:rPr lang="ru-RU" sz="2900" dirty="0" err="1" smtClean="0"/>
              <a:t>країнами</a:t>
            </a:r>
            <a:r>
              <a:rPr lang="ru-RU" sz="2900" dirty="0" smtClean="0"/>
              <a:t> грекам </a:t>
            </a:r>
            <a:r>
              <a:rPr lang="ru-RU" sz="2900" dirty="0" err="1" smtClean="0"/>
              <a:t>довелося</a:t>
            </a:r>
            <a:r>
              <a:rPr lang="ru-RU" sz="2900" dirty="0" smtClean="0"/>
              <a:t> </a:t>
            </a:r>
            <a:r>
              <a:rPr lang="ru-RU" sz="2900" dirty="0" err="1" smtClean="0"/>
              <a:t>залишати</a:t>
            </a:r>
            <a:r>
              <a:rPr lang="ru-RU" sz="2900" dirty="0" smtClean="0"/>
              <a:t> </a:t>
            </a:r>
            <a:r>
              <a:rPr lang="ru-RU" sz="2900" dirty="0" err="1" smtClean="0"/>
              <a:t>ці</a:t>
            </a:r>
            <a:r>
              <a:rPr lang="ru-RU" sz="2900" dirty="0" smtClean="0"/>
              <a:t> </a:t>
            </a:r>
            <a:r>
              <a:rPr lang="ru-RU" sz="2900" dirty="0" err="1" smtClean="0"/>
              <a:t>місця</a:t>
            </a:r>
            <a:r>
              <a:rPr lang="ru-RU" sz="2900" dirty="0" smtClean="0"/>
              <a:t>, </a:t>
            </a:r>
            <a:r>
              <a:rPr lang="ru-RU" sz="2900" dirty="0" err="1" smtClean="0"/>
              <a:t>ікона</a:t>
            </a:r>
            <a:r>
              <a:rPr lang="ru-RU" sz="2900" dirty="0" smtClean="0"/>
              <a:t> </a:t>
            </a:r>
            <a:r>
              <a:rPr lang="ru-RU" sz="2900" dirty="0" err="1" smtClean="0"/>
              <a:t>був</a:t>
            </a:r>
            <a:r>
              <a:rPr lang="ru-RU" sz="2900" dirty="0" smtClean="0"/>
              <a:t> </a:t>
            </a:r>
            <a:r>
              <a:rPr lang="ru-RU" sz="2900" dirty="0" err="1" smtClean="0"/>
              <a:t>врятована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вивезена</a:t>
            </a:r>
            <a:r>
              <a:rPr lang="ru-RU" sz="2900" dirty="0" smtClean="0"/>
              <a:t> до </a:t>
            </a:r>
            <a:r>
              <a:rPr lang="ru-RU" sz="2900" dirty="0" err="1" smtClean="0"/>
              <a:t>Греції</a:t>
            </a:r>
            <a:r>
              <a:rPr lang="ru-RU" sz="2900" dirty="0" smtClean="0"/>
              <a:t>. Зараз вона </a:t>
            </a:r>
            <a:r>
              <a:rPr lang="ru-RU" sz="2900" dirty="0" err="1" smtClean="0"/>
              <a:t>знаходиться</a:t>
            </a:r>
            <a:r>
              <a:rPr lang="ru-RU" sz="2900" dirty="0" smtClean="0"/>
              <a:t> в святилище у </a:t>
            </a:r>
            <a:r>
              <a:rPr lang="ru-RU" sz="2900" dirty="0" err="1" smtClean="0"/>
              <a:t>міста</a:t>
            </a:r>
            <a:r>
              <a:rPr lang="ru-RU" sz="2900" dirty="0" smtClean="0"/>
              <a:t> </a:t>
            </a:r>
            <a:r>
              <a:rPr lang="ru-RU" sz="2900" dirty="0" err="1" smtClean="0"/>
              <a:t>Науса</a:t>
            </a:r>
            <a:r>
              <a:rPr lang="ru-RU" sz="2900" dirty="0" smtClean="0"/>
              <a:t>, </a:t>
            </a:r>
            <a:r>
              <a:rPr lang="ru-RU" sz="2900" dirty="0" err="1" smtClean="0"/>
              <a:t>Македонія</a:t>
            </a:r>
            <a:r>
              <a:rPr lang="ru-RU" sz="2900" dirty="0" smtClean="0"/>
              <a:t>.</a:t>
            </a:r>
            <a:endParaRPr lang="ru-RU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57751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1" y="0"/>
            <a:ext cx="4286247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6124"/>
            <a:ext cx="914400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857232"/>
            <a:ext cx="8215338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Плаваючі</a:t>
            </a:r>
            <a:r>
              <a:rPr lang="ru-RU" dirty="0" smtClean="0"/>
              <a:t> села острова Кат </a:t>
            </a:r>
            <a:r>
              <a:rPr lang="ru-RU" dirty="0" smtClean="0"/>
              <a:t>Ба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 smtClean="0"/>
              <a:t>у </a:t>
            </a:r>
            <a:r>
              <a:rPr lang="ru-RU" dirty="0" err="1" smtClean="0"/>
              <a:t>В’єтнамі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478632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sz="2900" dirty="0" err="1" smtClean="0"/>
              <a:t>Острів</a:t>
            </a:r>
            <a:r>
              <a:rPr lang="ru-RU" sz="2900" dirty="0" smtClean="0"/>
              <a:t> </a:t>
            </a:r>
            <a:r>
              <a:rPr lang="ru-RU" sz="2900" dirty="0" smtClean="0"/>
              <a:t>Кат Ба </a:t>
            </a:r>
            <a:r>
              <a:rPr lang="ru-RU" sz="2900" dirty="0" err="1" smtClean="0"/>
              <a:t>є</a:t>
            </a:r>
            <a:r>
              <a:rPr lang="ru-RU" sz="2900" dirty="0" smtClean="0"/>
              <a:t> </a:t>
            </a:r>
            <a:r>
              <a:rPr lang="ru-RU" sz="2900" dirty="0" err="1" smtClean="0"/>
              <a:t>найбільшим</a:t>
            </a:r>
            <a:r>
              <a:rPr lang="ru-RU" sz="2900" dirty="0" smtClean="0"/>
              <a:t> </a:t>
            </a:r>
            <a:r>
              <a:rPr lang="ru-RU" sz="2900" dirty="0" err="1" smtClean="0"/>
              <a:t>з</a:t>
            </a:r>
            <a:r>
              <a:rPr lang="ru-RU" sz="2900" dirty="0" smtClean="0"/>
              <a:t> 366 </a:t>
            </a:r>
            <a:r>
              <a:rPr lang="ru-RU" sz="2900" dirty="0" err="1" smtClean="0"/>
              <a:t>островів</a:t>
            </a:r>
            <a:r>
              <a:rPr lang="ru-RU" sz="2900" dirty="0" smtClean="0"/>
              <a:t>, </a:t>
            </a:r>
            <a:r>
              <a:rPr lang="ru-RU" sz="2900" dirty="0" err="1" smtClean="0"/>
              <a:t>що</a:t>
            </a:r>
            <a:r>
              <a:rPr lang="ru-RU" sz="2900" dirty="0" smtClean="0"/>
              <a:t> </a:t>
            </a:r>
            <a:r>
              <a:rPr lang="ru-RU" sz="2900" dirty="0" err="1" smtClean="0"/>
              <a:t>формують</a:t>
            </a:r>
            <a:r>
              <a:rPr lang="ru-RU" sz="2900" dirty="0" smtClean="0"/>
              <a:t> </a:t>
            </a:r>
            <a:r>
              <a:rPr lang="ru-RU" sz="2900" dirty="0" err="1" smtClean="0"/>
              <a:t>архіпелаг</a:t>
            </a:r>
            <a:r>
              <a:rPr lang="ru-RU" sz="2900" dirty="0" smtClean="0"/>
              <a:t> </a:t>
            </a:r>
            <a:r>
              <a:rPr lang="ru-RU" sz="2900" dirty="0" err="1" smtClean="0"/>
              <a:t>мальовничої</a:t>
            </a:r>
            <a:r>
              <a:rPr lang="ru-RU" sz="2900" dirty="0" smtClean="0"/>
              <a:t> бухти </a:t>
            </a:r>
            <a:r>
              <a:rPr lang="ru-RU" sz="2900" dirty="0" err="1" smtClean="0"/>
              <a:t>Халонг</a:t>
            </a:r>
            <a:r>
              <a:rPr lang="ru-RU" sz="2900" dirty="0" smtClean="0"/>
              <a:t> на </a:t>
            </a:r>
            <a:r>
              <a:rPr lang="ru-RU" sz="2900" dirty="0" err="1" smtClean="0"/>
              <a:t>півночі</a:t>
            </a:r>
            <a:r>
              <a:rPr lang="ru-RU" sz="2900" dirty="0" smtClean="0"/>
              <a:t> </a:t>
            </a:r>
            <a:r>
              <a:rPr lang="ru-RU" sz="2900" dirty="0" err="1" smtClean="0"/>
              <a:t>В’єтнаму</a:t>
            </a:r>
            <a:r>
              <a:rPr lang="ru-RU" sz="2900" dirty="0" smtClean="0"/>
              <a:t>. </a:t>
            </a:r>
            <a:r>
              <a:rPr lang="ru-RU" sz="2900" dirty="0" err="1" smtClean="0"/>
              <a:t>Більша</a:t>
            </a:r>
            <a:r>
              <a:rPr lang="ru-RU" sz="2900" dirty="0" smtClean="0"/>
              <a:t> </a:t>
            </a:r>
            <a:r>
              <a:rPr lang="ru-RU" sz="2900" dirty="0" err="1" smtClean="0"/>
              <a:t>кількість</a:t>
            </a:r>
            <a:r>
              <a:rPr lang="ru-RU" sz="2900" dirty="0" smtClean="0"/>
              <a:t> </a:t>
            </a:r>
            <a:r>
              <a:rPr lang="ru-RU" sz="2900" dirty="0" err="1" smtClean="0"/>
              <a:t>цих</a:t>
            </a:r>
            <a:r>
              <a:rPr lang="ru-RU" sz="2900" dirty="0" smtClean="0"/>
              <a:t> </a:t>
            </a:r>
            <a:r>
              <a:rPr lang="ru-RU" sz="2900" dirty="0" err="1" smtClean="0"/>
              <a:t>островів</a:t>
            </a:r>
            <a:r>
              <a:rPr lang="ru-RU" sz="2900" dirty="0" smtClean="0"/>
              <a:t> – </a:t>
            </a:r>
            <a:r>
              <a:rPr lang="ru-RU" sz="2900" dirty="0" err="1" smtClean="0"/>
              <a:t>незаселені</a:t>
            </a:r>
            <a:r>
              <a:rPr lang="ru-RU" sz="2900" dirty="0" smtClean="0"/>
              <a:t> </a:t>
            </a:r>
            <a:r>
              <a:rPr lang="ru-RU" sz="2900" dirty="0" err="1" smtClean="0"/>
              <a:t>вертикальні</a:t>
            </a:r>
            <a:r>
              <a:rPr lang="ru-RU" sz="2900" dirty="0" smtClean="0"/>
              <a:t> </a:t>
            </a:r>
            <a:r>
              <a:rPr lang="ru-RU" sz="2900" dirty="0" err="1" smtClean="0"/>
              <a:t>скелі</a:t>
            </a:r>
            <a:r>
              <a:rPr lang="ru-RU" sz="2900" dirty="0" smtClean="0"/>
              <a:t>, в Кат Ба ж </a:t>
            </a:r>
            <a:r>
              <a:rPr lang="ru-RU" sz="2900" dirty="0" err="1" smtClean="0"/>
              <a:t>розташувалося</a:t>
            </a:r>
            <a:r>
              <a:rPr lang="ru-RU" sz="2900" dirty="0" smtClean="0"/>
              <a:t> </a:t>
            </a:r>
            <a:r>
              <a:rPr lang="ru-RU" sz="2900" dirty="0" err="1" smtClean="0"/>
              <a:t>кілька</a:t>
            </a:r>
            <a:r>
              <a:rPr lang="ru-RU" sz="2900" dirty="0" smtClean="0"/>
              <a:t> </a:t>
            </a:r>
            <a:r>
              <a:rPr lang="ru-RU" sz="2900" dirty="0" err="1" smtClean="0"/>
              <a:t>рибальських</a:t>
            </a:r>
            <a:r>
              <a:rPr lang="ru-RU" sz="2900" dirty="0" smtClean="0"/>
              <a:t> </a:t>
            </a:r>
            <a:r>
              <a:rPr lang="ru-RU" sz="2900" dirty="0" err="1" smtClean="0"/>
              <a:t>поселень</a:t>
            </a:r>
            <a:r>
              <a:rPr lang="ru-RU" sz="2900" dirty="0" smtClean="0"/>
              <a:t>, де </a:t>
            </a:r>
            <a:r>
              <a:rPr lang="ru-RU" sz="2900" dirty="0" err="1" smtClean="0"/>
              <a:t>населення</a:t>
            </a:r>
            <a:r>
              <a:rPr lang="ru-RU" sz="2900" dirty="0" smtClean="0"/>
              <a:t> </a:t>
            </a:r>
            <a:r>
              <a:rPr lang="ru-RU" sz="2900" dirty="0" err="1" smtClean="0"/>
              <a:t>зростає</a:t>
            </a:r>
            <a:r>
              <a:rPr lang="ru-RU" sz="2900" dirty="0" smtClean="0"/>
              <a:t> </a:t>
            </a:r>
            <a:r>
              <a:rPr lang="ru-RU" sz="2900" dirty="0" err="1" smtClean="0"/>
              <a:t>досить</a:t>
            </a:r>
            <a:r>
              <a:rPr lang="ru-RU" sz="2900" dirty="0" smtClean="0"/>
              <a:t> </a:t>
            </a:r>
            <a:r>
              <a:rPr lang="ru-RU" sz="2900" dirty="0" err="1" smtClean="0"/>
              <a:t>швидко</a:t>
            </a:r>
            <a:r>
              <a:rPr lang="ru-RU" sz="2900" dirty="0" smtClean="0"/>
              <a:t>. Ландшафт тут, </a:t>
            </a:r>
            <a:r>
              <a:rPr lang="ru-RU" sz="2900" dirty="0" err="1" smtClean="0"/>
              <a:t>тим</a:t>
            </a:r>
            <a:r>
              <a:rPr lang="ru-RU" sz="2900" dirty="0" smtClean="0"/>
              <a:t> не </a:t>
            </a:r>
            <a:r>
              <a:rPr lang="ru-RU" sz="2900" dirty="0" err="1" smtClean="0"/>
              <a:t>менш</a:t>
            </a:r>
            <a:r>
              <a:rPr lang="ru-RU" sz="2900" dirty="0" smtClean="0"/>
              <a:t>, </a:t>
            </a:r>
            <a:r>
              <a:rPr lang="ru-RU" sz="2900" dirty="0" err="1" smtClean="0"/>
              <a:t>є</a:t>
            </a:r>
            <a:r>
              <a:rPr lang="ru-RU" sz="2900" dirty="0" smtClean="0"/>
              <a:t> </a:t>
            </a:r>
            <a:r>
              <a:rPr lang="ru-RU" sz="2900" dirty="0" err="1" smtClean="0"/>
              <a:t>занадто</a:t>
            </a:r>
            <a:r>
              <a:rPr lang="ru-RU" sz="2900" dirty="0" smtClean="0"/>
              <a:t> </a:t>
            </a:r>
            <a:r>
              <a:rPr lang="ru-RU" sz="2900" dirty="0" err="1" smtClean="0"/>
              <a:t>скелястим</a:t>
            </a:r>
            <a:r>
              <a:rPr lang="ru-RU" sz="2900" dirty="0" smtClean="0"/>
              <a:t> для </a:t>
            </a:r>
            <a:r>
              <a:rPr lang="ru-RU" sz="2900" dirty="0" err="1" smtClean="0"/>
              <a:t>сільського</a:t>
            </a:r>
            <a:r>
              <a:rPr lang="ru-RU" sz="2900" dirty="0" smtClean="0"/>
              <a:t> </a:t>
            </a:r>
            <a:r>
              <a:rPr lang="ru-RU" sz="2900" dirty="0" err="1" smtClean="0"/>
              <a:t>господарства</a:t>
            </a:r>
            <a:r>
              <a:rPr lang="ru-RU" sz="2900" dirty="0" smtClean="0"/>
              <a:t>, тому </a:t>
            </a:r>
            <a:r>
              <a:rPr lang="ru-RU" sz="2900" dirty="0" err="1" smtClean="0"/>
              <a:t>більшість</a:t>
            </a:r>
            <a:r>
              <a:rPr lang="ru-RU" sz="2900" dirty="0" smtClean="0"/>
              <a:t> </a:t>
            </a:r>
            <a:r>
              <a:rPr lang="ru-RU" sz="2900" dirty="0" err="1" smtClean="0"/>
              <a:t>жителів</a:t>
            </a:r>
            <a:r>
              <a:rPr lang="ru-RU" sz="2900" dirty="0" smtClean="0"/>
              <a:t> </a:t>
            </a:r>
            <a:r>
              <a:rPr lang="ru-RU" sz="2900" dirty="0" err="1" smtClean="0"/>
              <a:t>заробляють</a:t>
            </a:r>
            <a:r>
              <a:rPr lang="ru-RU" sz="2900" dirty="0" smtClean="0"/>
              <a:t> на </a:t>
            </a:r>
            <a:r>
              <a:rPr lang="ru-RU" sz="2900" dirty="0" err="1" smtClean="0"/>
              <a:t>життя</a:t>
            </a:r>
            <a:r>
              <a:rPr lang="ru-RU" sz="2900" dirty="0" smtClean="0"/>
              <a:t> </a:t>
            </a:r>
            <a:r>
              <a:rPr lang="ru-RU" sz="2900" dirty="0" err="1" smtClean="0"/>
              <a:t>від</a:t>
            </a:r>
            <a:r>
              <a:rPr lang="ru-RU" sz="2900" dirty="0" smtClean="0"/>
              <a:t> моря </a:t>
            </a:r>
            <a:r>
              <a:rPr lang="ru-RU" sz="2900" dirty="0" err="1" smtClean="0"/>
              <a:t>і</a:t>
            </a:r>
            <a:r>
              <a:rPr lang="ru-RU" sz="2900" dirty="0" smtClean="0"/>
              <a:t> туризму</a:t>
            </a:r>
          </a:p>
          <a:p>
            <a:pPr>
              <a:buNone/>
            </a:pPr>
            <a:r>
              <a:rPr lang="ru-RU" sz="2900" dirty="0" smtClean="0"/>
              <a:t>     </a:t>
            </a:r>
            <a:r>
              <a:rPr lang="ru-RU" sz="2900" dirty="0" err="1" smtClean="0"/>
              <a:t>Близько</a:t>
            </a:r>
            <a:r>
              <a:rPr lang="ru-RU" sz="2900" dirty="0" smtClean="0"/>
              <a:t> </a:t>
            </a:r>
            <a:r>
              <a:rPr lang="ru-RU" sz="2900" dirty="0" smtClean="0"/>
              <a:t>13 000 </a:t>
            </a:r>
            <a:r>
              <a:rPr lang="ru-RU" sz="2900" dirty="0" err="1" smtClean="0"/>
              <a:t>жителів</a:t>
            </a:r>
            <a:r>
              <a:rPr lang="ru-RU" sz="2900" dirty="0" smtClean="0"/>
              <a:t> </a:t>
            </a:r>
            <a:r>
              <a:rPr lang="ru-RU" sz="2900" dirty="0" err="1" smtClean="0"/>
              <a:t>населяють</a:t>
            </a:r>
            <a:r>
              <a:rPr lang="ru-RU" sz="2900" dirty="0" smtClean="0"/>
              <a:t> </a:t>
            </a:r>
            <a:r>
              <a:rPr lang="ru-RU" sz="2900" dirty="0" err="1" smtClean="0"/>
              <a:t>острів</a:t>
            </a:r>
            <a:r>
              <a:rPr lang="ru-RU" sz="2900" dirty="0" smtClean="0"/>
              <a:t>, 4000 </a:t>
            </a:r>
            <a:r>
              <a:rPr lang="ru-RU" sz="2900" dirty="0" err="1" smtClean="0"/>
              <a:t>з</a:t>
            </a:r>
            <a:r>
              <a:rPr lang="ru-RU" sz="2900" dirty="0" smtClean="0"/>
              <a:t> </a:t>
            </a:r>
            <a:r>
              <a:rPr lang="ru-RU" sz="2900" dirty="0" err="1" smtClean="0"/>
              <a:t>яких</a:t>
            </a:r>
            <a:r>
              <a:rPr lang="ru-RU" sz="2900" dirty="0" smtClean="0"/>
              <a:t> </a:t>
            </a:r>
            <a:r>
              <a:rPr lang="ru-RU" sz="2900" dirty="0" err="1" smtClean="0"/>
              <a:t>проживає</a:t>
            </a:r>
            <a:r>
              <a:rPr lang="ru-RU" sz="2900" dirty="0" smtClean="0"/>
              <a:t> в </a:t>
            </a:r>
            <a:r>
              <a:rPr lang="ru-RU" sz="2900" dirty="0" err="1" smtClean="0"/>
              <a:t>плаваючих</a:t>
            </a:r>
            <a:r>
              <a:rPr lang="ru-RU" sz="2900" dirty="0" smtClean="0"/>
              <a:t> </a:t>
            </a:r>
            <a:r>
              <a:rPr lang="ru-RU" sz="2900" dirty="0" err="1" smtClean="0"/>
              <a:t>будинках</a:t>
            </a:r>
            <a:r>
              <a:rPr lang="ru-RU" sz="2900" dirty="0" smtClean="0"/>
              <a:t> бухти </a:t>
            </a:r>
            <a:r>
              <a:rPr lang="ru-RU" sz="2900" dirty="0" err="1" smtClean="0"/>
              <a:t>Халонг</a:t>
            </a:r>
            <a:r>
              <a:rPr lang="ru-RU" sz="2900" dirty="0" smtClean="0"/>
              <a:t> </a:t>
            </a:r>
            <a:r>
              <a:rPr lang="ru-RU" sz="2900" dirty="0" err="1" smtClean="0"/>
              <a:t>неподалік</a:t>
            </a:r>
            <a:r>
              <a:rPr lang="ru-RU" sz="2900" dirty="0" smtClean="0"/>
              <a:t> </a:t>
            </a:r>
            <a:r>
              <a:rPr lang="ru-RU" sz="2900" dirty="0" err="1" smtClean="0"/>
              <a:t>від</a:t>
            </a:r>
            <a:r>
              <a:rPr lang="ru-RU" sz="2900" dirty="0" smtClean="0"/>
              <a:t> берега. Центром острова </a:t>
            </a:r>
            <a:r>
              <a:rPr lang="ru-RU" sz="2900" dirty="0" err="1" smtClean="0"/>
              <a:t>є</a:t>
            </a:r>
            <a:r>
              <a:rPr lang="ru-RU" sz="2900" dirty="0" smtClean="0"/>
              <a:t> </a:t>
            </a:r>
            <a:r>
              <a:rPr lang="ru-RU" sz="2900" dirty="0" err="1" smtClean="0"/>
              <a:t>поселення</a:t>
            </a:r>
            <a:r>
              <a:rPr lang="ru-RU" sz="2900" dirty="0" smtClean="0"/>
              <a:t> Кат Ба </a:t>
            </a:r>
            <a:r>
              <a:rPr lang="ru-RU" sz="2900" dirty="0" err="1" smtClean="0"/>
              <a:t>таун</a:t>
            </a:r>
            <a:r>
              <a:rPr lang="ru-RU" sz="2900" dirty="0" smtClean="0"/>
              <a:t> в </a:t>
            </a:r>
            <a:r>
              <a:rPr lang="ru-RU" sz="2900" dirty="0" err="1" smtClean="0"/>
              <a:t>південній</a:t>
            </a:r>
            <a:r>
              <a:rPr lang="ru-RU" sz="2900" dirty="0" smtClean="0"/>
              <a:t> </a:t>
            </a:r>
            <a:r>
              <a:rPr lang="ru-RU" sz="2900" dirty="0" err="1" smtClean="0"/>
              <a:t>частині</a:t>
            </a:r>
            <a:r>
              <a:rPr lang="ru-RU" sz="2900" dirty="0" smtClean="0"/>
              <a:t> острова, тут </a:t>
            </a:r>
            <a:r>
              <a:rPr lang="ru-RU" sz="2900" dirty="0" err="1" smtClean="0"/>
              <a:t>завжди</a:t>
            </a:r>
            <a:r>
              <a:rPr lang="ru-RU" sz="2900" dirty="0" smtClean="0"/>
              <a:t> людно, </a:t>
            </a:r>
            <a:r>
              <a:rPr lang="ru-RU" sz="2900" dirty="0" err="1" smtClean="0"/>
              <a:t>багато</a:t>
            </a:r>
            <a:r>
              <a:rPr lang="ru-RU" sz="2900" dirty="0" smtClean="0"/>
              <a:t> </a:t>
            </a:r>
            <a:r>
              <a:rPr lang="ru-RU" sz="2900" dirty="0" err="1" smtClean="0"/>
              <a:t>туристів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мандрівників</a:t>
            </a:r>
            <a:r>
              <a:rPr lang="ru-RU" sz="2900" dirty="0" smtClean="0"/>
              <a:t>. </a:t>
            </a:r>
            <a:r>
              <a:rPr lang="ru-RU" sz="2900" dirty="0" err="1" smtClean="0"/>
              <a:t>Плаваючі</a:t>
            </a:r>
            <a:r>
              <a:rPr lang="ru-RU" sz="2900" dirty="0" smtClean="0"/>
              <a:t> </a:t>
            </a:r>
            <a:r>
              <a:rPr lang="ru-RU" sz="2900" dirty="0" err="1" smtClean="0"/>
              <a:t>будинки</a:t>
            </a:r>
            <a:r>
              <a:rPr lang="ru-RU" sz="2900" dirty="0" smtClean="0"/>
              <a:t> острова </a:t>
            </a:r>
            <a:r>
              <a:rPr lang="ru-RU" sz="2900" dirty="0" err="1" smtClean="0"/>
              <a:t>досить</a:t>
            </a:r>
            <a:r>
              <a:rPr lang="ru-RU" sz="2900" dirty="0" smtClean="0"/>
              <a:t> </a:t>
            </a:r>
            <a:r>
              <a:rPr lang="ru-RU" sz="2900" dirty="0" err="1" smtClean="0"/>
              <a:t>популярні</a:t>
            </a:r>
            <a:r>
              <a:rPr lang="ru-RU" sz="2900" dirty="0" smtClean="0"/>
              <a:t>, </a:t>
            </a:r>
            <a:r>
              <a:rPr lang="ru-RU" sz="2900" dirty="0" err="1" smtClean="0"/>
              <a:t>сюди</a:t>
            </a:r>
            <a:r>
              <a:rPr lang="ru-RU" sz="2900" dirty="0" smtClean="0"/>
              <a:t> </a:t>
            </a:r>
            <a:r>
              <a:rPr lang="ru-RU" sz="2900" dirty="0" err="1" smtClean="0"/>
              <a:t>водять</a:t>
            </a:r>
            <a:r>
              <a:rPr lang="ru-RU" sz="2900" dirty="0" smtClean="0"/>
              <a:t> </a:t>
            </a:r>
            <a:r>
              <a:rPr lang="ru-RU" sz="2900" dirty="0" err="1" smtClean="0"/>
              <a:t>екскурсії</a:t>
            </a:r>
            <a:r>
              <a:rPr lang="ru-RU" sz="2900" dirty="0" smtClean="0"/>
              <a:t>, де </a:t>
            </a:r>
            <a:r>
              <a:rPr lang="ru-RU" sz="2900" dirty="0" err="1" smtClean="0"/>
              <a:t>можна</a:t>
            </a:r>
            <a:r>
              <a:rPr lang="ru-RU" sz="2900" dirty="0" smtClean="0"/>
              <a:t> </a:t>
            </a:r>
            <a:r>
              <a:rPr lang="ru-RU" sz="2900" dirty="0" err="1" smtClean="0"/>
              <a:t>познайомитися</a:t>
            </a:r>
            <a:r>
              <a:rPr lang="ru-RU" sz="2900" dirty="0" smtClean="0"/>
              <a:t> </a:t>
            </a:r>
            <a:r>
              <a:rPr lang="ru-RU" sz="2900" dirty="0" err="1" smtClean="0"/>
              <a:t>з</a:t>
            </a:r>
            <a:r>
              <a:rPr lang="ru-RU" sz="2900" dirty="0" smtClean="0"/>
              <a:t> </a:t>
            </a:r>
            <a:r>
              <a:rPr lang="ru-RU" sz="2900" dirty="0" err="1" smtClean="0"/>
              <a:t>побутом</a:t>
            </a:r>
            <a:r>
              <a:rPr lang="ru-RU" sz="2900" dirty="0" smtClean="0"/>
              <a:t> людей, а </a:t>
            </a:r>
            <a:r>
              <a:rPr lang="ru-RU" sz="2900" dirty="0" err="1" smtClean="0"/>
              <a:t>також</a:t>
            </a:r>
            <a:r>
              <a:rPr lang="ru-RU" sz="2900" dirty="0" smtClean="0"/>
              <a:t> </a:t>
            </a:r>
            <a:r>
              <a:rPr lang="ru-RU" sz="2900" dirty="0" err="1" smtClean="0"/>
              <a:t>спробувати</a:t>
            </a:r>
            <a:r>
              <a:rPr lang="ru-RU" sz="2900" dirty="0" smtClean="0"/>
              <a:t> </a:t>
            </a:r>
            <a:r>
              <a:rPr lang="ru-RU" sz="2900" dirty="0" err="1" smtClean="0"/>
              <a:t>найсвіжіші</a:t>
            </a:r>
            <a:r>
              <a:rPr lang="ru-RU" sz="2900" dirty="0" smtClean="0"/>
              <a:t> блюда </a:t>
            </a:r>
            <a:r>
              <a:rPr lang="ru-RU" sz="2900" dirty="0" err="1" smtClean="0"/>
              <a:t>з</a:t>
            </a:r>
            <a:r>
              <a:rPr lang="ru-RU" sz="2900" dirty="0" smtClean="0"/>
              <a:t> </a:t>
            </a:r>
            <a:r>
              <a:rPr lang="ru-RU" sz="2900" dirty="0" err="1" smtClean="0"/>
              <a:t>морепродуктів</a:t>
            </a:r>
            <a:r>
              <a:rPr lang="ru-RU" sz="2900" dirty="0" smtClean="0"/>
              <a:t>. </a:t>
            </a:r>
            <a:r>
              <a:rPr lang="ru-RU" sz="2900" dirty="0" err="1" smtClean="0"/>
              <a:t>Протягом</a:t>
            </a:r>
            <a:r>
              <a:rPr lang="ru-RU" sz="2900" dirty="0" smtClean="0"/>
              <a:t> </a:t>
            </a:r>
            <a:r>
              <a:rPr lang="ru-RU" sz="2900" dirty="0" err="1" smtClean="0"/>
              <a:t>минулого</a:t>
            </a:r>
            <a:r>
              <a:rPr lang="ru-RU" sz="2900" dirty="0" smtClean="0"/>
              <a:t> </a:t>
            </a:r>
            <a:r>
              <a:rPr lang="ru-RU" sz="2900" dirty="0" err="1" smtClean="0"/>
              <a:t>десятиліття</a:t>
            </a:r>
            <a:r>
              <a:rPr lang="ru-RU" sz="2900" dirty="0" smtClean="0"/>
              <a:t> тут </a:t>
            </a:r>
            <a:r>
              <a:rPr lang="ru-RU" sz="2900" dirty="0" err="1" smtClean="0"/>
              <a:t>почався</a:t>
            </a:r>
            <a:r>
              <a:rPr lang="ru-RU" sz="2900" dirty="0" smtClean="0"/>
              <a:t> </a:t>
            </a:r>
            <a:r>
              <a:rPr lang="ru-RU" sz="2900" dirty="0" err="1" smtClean="0"/>
              <a:t>туристичний</a:t>
            </a:r>
            <a:r>
              <a:rPr lang="ru-RU" sz="2900" dirty="0" smtClean="0"/>
              <a:t> бум, </a:t>
            </a:r>
            <a:r>
              <a:rPr lang="ru-RU" sz="2900" dirty="0" err="1" smtClean="0"/>
              <a:t>було</a:t>
            </a:r>
            <a:r>
              <a:rPr lang="ru-RU" sz="2900" dirty="0" smtClean="0"/>
              <a:t> </a:t>
            </a:r>
            <a:r>
              <a:rPr lang="ru-RU" sz="2900" dirty="0" err="1" smtClean="0"/>
              <a:t>побудовано</a:t>
            </a:r>
            <a:r>
              <a:rPr lang="ru-RU" sz="2900" dirty="0" smtClean="0"/>
              <a:t> </a:t>
            </a:r>
            <a:r>
              <a:rPr lang="ru-RU" sz="2900" dirty="0" err="1" smtClean="0"/>
              <a:t>безліч</a:t>
            </a:r>
            <a:r>
              <a:rPr lang="ru-RU" sz="2900" dirty="0" smtClean="0"/>
              <a:t> </a:t>
            </a:r>
            <a:r>
              <a:rPr lang="ru-RU" sz="2900" dirty="0" err="1" smtClean="0"/>
              <a:t>готелів</a:t>
            </a:r>
            <a:r>
              <a:rPr lang="ru-RU" sz="2900" dirty="0" smtClean="0"/>
              <a:t>, </a:t>
            </a:r>
            <a:r>
              <a:rPr lang="ru-RU" sz="2900" dirty="0" err="1" smtClean="0"/>
              <a:t>барів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ресторанів</a:t>
            </a:r>
            <a:r>
              <a:rPr lang="ru-RU" sz="2900" dirty="0" smtClean="0"/>
              <a:t>, </a:t>
            </a:r>
            <a:r>
              <a:rPr lang="ru-RU" sz="2900" dirty="0" err="1" smtClean="0"/>
              <a:t>що</a:t>
            </a:r>
            <a:r>
              <a:rPr lang="ru-RU" sz="2900" dirty="0" smtClean="0"/>
              <a:t> не дивно для такого красивого та </a:t>
            </a:r>
            <a:r>
              <a:rPr lang="ru-RU" sz="2900" dirty="0" err="1" smtClean="0"/>
              <a:t>мальовничого</a:t>
            </a:r>
            <a:r>
              <a:rPr lang="ru-RU" sz="2900" dirty="0" smtClean="0"/>
              <a:t> </a:t>
            </a:r>
            <a:r>
              <a:rPr lang="ru-RU" sz="2900" dirty="0" err="1" smtClean="0"/>
              <a:t>місця</a:t>
            </a:r>
            <a:r>
              <a:rPr lang="ru-RU" sz="2900" dirty="0" smtClean="0"/>
              <a:t>, одного </a:t>
            </a:r>
            <a:r>
              <a:rPr lang="ru-RU" sz="2900" dirty="0" err="1" smtClean="0"/>
              <a:t>з</a:t>
            </a:r>
            <a:r>
              <a:rPr lang="ru-RU" sz="2900" dirty="0" smtClean="0"/>
              <a:t> </a:t>
            </a:r>
            <a:r>
              <a:rPr lang="ru-RU" sz="2900" dirty="0" err="1" smtClean="0"/>
              <a:t>найпопулярніших</a:t>
            </a:r>
            <a:r>
              <a:rPr lang="ru-RU" sz="2900" dirty="0" smtClean="0"/>
              <a:t> </a:t>
            </a:r>
            <a:r>
              <a:rPr lang="ru-RU" sz="2900" dirty="0" err="1" smtClean="0"/>
              <a:t>визначних</a:t>
            </a:r>
            <a:r>
              <a:rPr lang="ru-RU" sz="2900" dirty="0" smtClean="0"/>
              <a:t> </a:t>
            </a:r>
            <a:r>
              <a:rPr lang="ru-RU" sz="2900" dirty="0" err="1" smtClean="0"/>
              <a:t>пам’яток</a:t>
            </a:r>
            <a:r>
              <a:rPr lang="ru-RU" sz="2900" dirty="0" smtClean="0"/>
              <a:t> </a:t>
            </a:r>
            <a:r>
              <a:rPr lang="ru-RU" sz="2900" dirty="0" err="1" smtClean="0"/>
              <a:t>В’єтнаму</a:t>
            </a:r>
            <a:r>
              <a:rPr lang="ru-RU" sz="2900" dirty="0" smtClean="0"/>
              <a:t>. У 1986 </a:t>
            </a:r>
            <a:r>
              <a:rPr lang="ru-RU" sz="2900" dirty="0" err="1" smtClean="0"/>
              <a:t>році</a:t>
            </a:r>
            <a:r>
              <a:rPr lang="ru-RU" sz="2900" dirty="0" smtClean="0"/>
              <a:t> велика </a:t>
            </a:r>
            <a:r>
              <a:rPr lang="ru-RU" sz="2900" dirty="0" err="1" smtClean="0"/>
              <a:t>частина</a:t>
            </a:r>
            <a:r>
              <a:rPr lang="ru-RU" sz="2900" dirty="0" smtClean="0"/>
              <a:t> острова </a:t>
            </a:r>
            <a:r>
              <a:rPr lang="ru-RU" sz="2900" dirty="0" err="1" smtClean="0"/>
              <a:t>і</a:t>
            </a:r>
            <a:r>
              <a:rPr lang="ru-RU" sz="2900" dirty="0" smtClean="0"/>
              <a:t> бухти </a:t>
            </a:r>
            <a:r>
              <a:rPr lang="ru-RU" sz="2900" dirty="0" err="1" smtClean="0"/>
              <a:t>була</a:t>
            </a:r>
            <a:r>
              <a:rPr lang="ru-RU" sz="2900" dirty="0" smtClean="0"/>
              <a:t> </a:t>
            </a:r>
            <a:r>
              <a:rPr lang="ru-RU" sz="2900" dirty="0" err="1" smtClean="0"/>
              <a:t>визнана</a:t>
            </a:r>
            <a:r>
              <a:rPr lang="ru-RU" sz="2900" dirty="0" smtClean="0"/>
              <a:t> </a:t>
            </a:r>
            <a:r>
              <a:rPr lang="ru-RU" sz="2900" dirty="0" err="1" smtClean="0"/>
              <a:t>Національним</a:t>
            </a:r>
            <a:r>
              <a:rPr lang="ru-RU" sz="2900" dirty="0" smtClean="0"/>
              <a:t> парком, </a:t>
            </a:r>
            <a:r>
              <a:rPr lang="ru-RU" sz="2900" dirty="0" err="1" smtClean="0"/>
              <a:t>з</a:t>
            </a:r>
            <a:r>
              <a:rPr lang="ru-RU" sz="2900" dirty="0" smtClean="0"/>
              <a:t> метою </a:t>
            </a:r>
            <a:r>
              <a:rPr lang="ru-RU" sz="2900" dirty="0" err="1" smtClean="0"/>
              <a:t>захисту</a:t>
            </a:r>
            <a:r>
              <a:rPr lang="ru-RU" sz="2900" dirty="0" smtClean="0"/>
              <a:t> </a:t>
            </a:r>
            <a:r>
              <a:rPr lang="ru-RU" sz="2900" dirty="0" err="1" smtClean="0"/>
              <a:t>екосистеми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природи</a:t>
            </a:r>
            <a:r>
              <a:rPr lang="ru-RU" sz="2900" dirty="0" smtClean="0"/>
              <a:t> Кат Ба. Тут </a:t>
            </a:r>
            <a:r>
              <a:rPr lang="ru-RU" sz="2900" dirty="0" err="1" smtClean="0"/>
              <a:t>є</a:t>
            </a:r>
            <a:r>
              <a:rPr lang="ru-RU" sz="2900" dirty="0" smtClean="0"/>
              <a:t>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субтропічні</a:t>
            </a:r>
            <a:r>
              <a:rPr lang="ru-RU" sz="2900" dirty="0" smtClean="0"/>
              <a:t> </a:t>
            </a:r>
            <a:r>
              <a:rPr lang="ru-RU" sz="2900" dirty="0" err="1" smtClean="0"/>
              <a:t>зелені</a:t>
            </a:r>
            <a:r>
              <a:rPr lang="ru-RU" sz="2900" dirty="0" smtClean="0"/>
              <a:t> </a:t>
            </a:r>
            <a:r>
              <a:rPr lang="ru-RU" sz="2900" dirty="0" err="1" smtClean="0"/>
              <a:t>ліси</a:t>
            </a:r>
            <a:r>
              <a:rPr lang="ru-RU" sz="2900" dirty="0" smtClean="0"/>
              <a:t> на </a:t>
            </a:r>
            <a:r>
              <a:rPr lang="ru-RU" sz="2900" dirty="0" err="1" smtClean="0"/>
              <a:t>пагорбах</a:t>
            </a:r>
            <a:r>
              <a:rPr lang="ru-RU" sz="2900" dirty="0" smtClean="0"/>
              <a:t>,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прісноводні</a:t>
            </a:r>
            <a:r>
              <a:rPr lang="ru-RU" sz="2900" dirty="0" smtClean="0"/>
              <a:t> болота, </a:t>
            </a:r>
            <a:r>
              <a:rPr lang="ru-RU" sz="2900" dirty="0" err="1" smtClean="0"/>
              <a:t>і</a:t>
            </a:r>
            <a:r>
              <a:rPr lang="ru-RU" sz="2900" dirty="0" smtClean="0"/>
              <a:t> </a:t>
            </a:r>
            <a:r>
              <a:rPr lang="ru-RU" sz="2900" dirty="0" err="1" smtClean="0"/>
              <a:t>масиви</a:t>
            </a:r>
            <a:r>
              <a:rPr lang="ru-RU" sz="2900" dirty="0" smtClean="0"/>
              <a:t> </a:t>
            </a:r>
            <a:r>
              <a:rPr lang="ru-RU" sz="2900" dirty="0" err="1" smtClean="0"/>
              <a:t>мангрових</a:t>
            </a:r>
            <a:r>
              <a:rPr lang="ru-RU" sz="2900" dirty="0" smtClean="0"/>
              <a:t> дерев, а </a:t>
            </a:r>
            <a:r>
              <a:rPr lang="ru-RU" sz="2900" dirty="0" err="1" smtClean="0"/>
              <a:t>також</a:t>
            </a:r>
            <a:r>
              <a:rPr lang="ru-RU" sz="2900" dirty="0" smtClean="0"/>
              <a:t> </a:t>
            </a:r>
            <a:r>
              <a:rPr lang="ru-RU" sz="2900" dirty="0" err="1" smtClean="0"/>
              <a:t>численні</a:t>
            </a:r>
            <a:r>
              <a:rPr lang="ru-RU" sz="2900" dirty="0" smtClean="0"/>
              <a:t> </a:t>
            </a:r>
            <a:r>
              <a:rPr lang="ru-RU" sz="2900" dirty="0" err="1" smtClean="0"/>
              <a:t>коралові</a:t>
            </a:r>
            <a:r>
              <a:rPr lang="ru-RU" sz="2900" dirty="0" smtClean="0"/>
              <a:t> </a:t>
            </a:r>
            <a:r>
              <a:rPr lang="ru-RU" sz="2900" dirty="0" err="1" smtClean="0"/>
              <a:t>рифи</a:t>
            </a:r>
            <a:r>
              <a:rPr lang="ru-RU" sz="2900" dirty="0" smtClean="0"/>
              <a:t>. Велика </a:t>
            </a:r>
            <a:r>
              <a:rPr lang="ru-RU" sz="2900" dirty="0" err="1" smtClean="0"/>
              <a:t>частина</a:t>
            </a:r>
            <a:r>
              <a:rPr lang="ru-RU" sz="2900" dirty="0" smtClean="0"/>
              <a:t> </a:t>
            </a:r>
            <a:r>
              <a:rPr lang="ru-RU" sz="2900" dirty="0" err="1" smtClean="0"/>
              <a:t>берегової</a:t>
            </a:r>
            <a:r>
              <a:rPr lang="ru-RU" sz="2900" dirty="0" smtClean="0"/>
              <a:t> </a:t>
            </a:r>
            <a:r>
              <a:rPr lang="ru-RU" sz="2900" dirty="0" err="1" smtClean="0"/>
              <a:t>лінії</a:t>
            </a:r>
            <a:r>
              <a:rPr lang="ru-RU" sz="2900" dirty="0" smtClean="0"/>
              <a:t> </a:t>
            </a:r>
            <a:r>
              <a:rPr lang="ru-RU" sz="2900" dirty="0" err="1" smtClean="0"/>
              <a:t>складається</a:t>
            </a:r>
            <a:r>
              <a:rPr lang="ru-RU" sz="2900" dirty="0" smtClean="0"/>
              <a:t> </a:t>
            </a:r>
            <a:r>
              <a:rPr lang="ru-RU" sz="2900" dirty="0" err="1" smtClean="0"/>
              <a:t>з</a:t>
            </a:r>
            <a:r>
              <a:rPr lang="ru-RU" sz="2900" dirty="0" smtClean="0"/>
              <a:t> </a:t>
            </a:r>
            <a:r>
              <a:rPr lang="ru-RU" sz="2900" dirty="0" err="1" smtClean="0"/>
              <a:t>скелястих</a:t>
            </a:r>
            <a:r>
              <a:rPr lang="ru-RU" sz="2900" dirty="0" smtClean="0"/>
              <a:t> круч, </a:t>
            </a:r>
            <a:r>
              <a:rPr lang="ru-RU" sz="2900" dirty="0" err="1" smtClean="0"/>
              <a:t>також</a:t>
            </a:r>
            <a:r>
              <a:rPr lang="ru-RU" sz="2900" dirty="0" smtClean="0"/>
              <a:t> </a:t>
            </a:r>
            <a:r>
              <a:rPr lang="ru-RU" sz="2900" dirty="0" err="1" smtClean="0"/>
              <a:t>є</a:t>
            </a:r>
            <a:r>
              <a:rPr lang="ru-RU" sz="2900" dirty="0" smtClean="0"/>
              <a:t> </a:t>
            </a:r>
            <a:r>
              <a:rPr lang="ru-RU" sz="2900" dirty="0" err="1" smtClean="0"/>
              <a:t>декілька</a:t>
            </a:r>
            <a:r>
              <a:rPr lang="ru-RU" sz="2900" dirty="0" smtClean="0"/>
              <a:t> маленьких </a:t>
            </a:r>
            <a:r>
              <a:rPr lang="ru-RU" sz="2900" dirty="0" err="1" smtClean="0"/>
              <a:t>піщаних</a:t>
            </a:r>
            <a:r>
              <a:rPr lang="ru-RU" sz="2900" dirty="0" smtClean="0"/>
              <a:t> </a:t>
            </a:r>
            <a:r>
              <a:rPr lang="ru-RU" sz="2900" dirty="0" err="1" smtClean="0"/>
              <a:t>пляжів</a:t>
            </a:r>
            <a:r>
              <a:rPr lang="ru-RU" sz="2900" dirty="0" smtClean="0"/>
              <a:t>, </a:t>
            </a:r>
            <a:r>
              <a:rPr lang="ru-RU" sz="2900" dirty="0" err="1" smtClean="0"/>
              <a:t>захованих</a:t>
            </a:r>
            <a:r>
              <a:rPr lang="ru-RU" sz="2900" dirty="0" smtClean="0"/>
              <a:t> в невеликих бухтах. Тим не </a:t>
            </a:r>
            <a:r>
              <a:rPr lang="ru-RU" sz="2900" dirty="0" err="1" smtClean="0"/>
              <a:t>менш</a:t>
            </a:r>
            <a:r>
              <a:rPr lang="ru-RU" sz="2900" dirty="0" smtClean="0"/>
              <a:t>, </a:t>
            </a:r>
            <a:r>
              <a:rPr lang="ru-RU" sz="2900" dirty="0" err="1" smtClean="0"/>
              <a:t>незважаючи</a:t>
            </a:r>
            <a:r>
              <a:rPr lang="ru-RU" sz="2900" dirty="0" smtClean="0"/>
              <a:t> на всю свою красу Кат Ба </a:t>
            </a:r>
            <a:r>
              <a:rPr lang="ru-RU" sz="2900" dirty="0" err="1" smtClean="0"/>
              <a:t>стикається</a:t>
            </a:r>
            <a:r>
              <a:rPr lang="ru-RU" sz="2900" dirty="0" smtClean="0"/>
              <a:t> </a:t>
            </a:r>
            <a:r>
              <a:rPr lang="ru-RU" sz="2900" dirty="0" err="1" smtClean="0"/>
              <a:t>з</a:t>
            </a:r>
            <a:r>
              <a:rPr lang="ru-RU" sz="2900" dirty="0" smtClean="0"/>
              <a:t> </a:t>
            </a:r>
            <a:r>
              <a:rPr lang="ru-RU" sz="2900" dirty="0" err="1" smtClean="0"/>
              <a:t>численними</a:t>
            </a:r>
            <a:r>
              <a:rPr lang="ru-RU" sz="2900" dirty="0" smtClean="0"/>
              <a:t> проблемами у </a:t>
            </a:r>
            <a:r>
              <a:rPr lang="ru-RU" sz="2900" dirty="0" err="1" smtClean="0"/>
              <a:t>сфері</a:t>
            </a:r>
            <a:r>
              <a:rPr lang="ru-RU" sz="2900" dirty="0" smtClean="0"/>
              <a:t> </a:t>
            </a:r>
            <a:r>
              <a:rPr lang="ru-RU" sz="2900" dirty="0" err="1" smtClean="0"/>
              <a:t>охорони</a:t>
            </a:r>
            <a:r>
              <a:rPr lang="ru-RU" sz="2900" dirty="0" smtClean="0"/>
              <a:t> </a:t>
            </a:r>
            <a:r>
              <a:rPr lang="ru-RU" sz="2900" dirty="0" err="1" smtClean="0"/>
              <a:t>навколишнього</a:t>
            </a:r>
            <a:r>
              <a:rPr lang="ru-RU" sz="2900" dirty="0" smtClean="0"/>
              <a:t> </a:t>
            </a:r>
            <a:r>
              <a:rPr lang="ru-RU" sz="2900" dirty="0" err="1" smtClean="0"/>
              <a:t>середовища</a:t>
            </a:r>
            <a:r>
              <a:rPr lang="ru-RU" sz="2900" dirty="0" smtClean="0"/>
              <a:t>. Через </a:t>
            </a:r>
            <a:r>
              <a:rPr lang="ru-RU" sz="2900" dirty="0" err="1" smtClean="0"/>
              <a:t>збільшення</a:t>
            </a:r>
            <a:r>
              <a:rPr lang="ru-RU" sz="2900" dirty="0" smtClean="0"/>
              <a:t> </a:t>
            </a:r>
            <a:r>
              <a:rPr lang="ru-RU" sz="2900" dirty="0" err="1" smtClean="0"/>
              <a:t>туристичних</a:t>
            </a:r>
            <a:r>
              <a:rPr lang="ru-RU" sz="2900" dirty="0" smtClean="0"/>
              <a:t> </a:t>
            </a:r>
            <a:r>
              <a:rPr lang="ru-RU" sz="2900" dirty="0" err="1" smtClean="0"/>
              <a:t>потоків</a:t>
            </a:r>
            <a:r>
              <a:rPr lang="ru-RU" sz="2900" dirty="0" smtClean="0"/>
              <a:t> </a:t>
            </a:r>
            <a:r>
              <a:rPr lang="ru-RU" sz="2900" dirty="0" err="1" smtClean="0"/>
              <a:t>природі</a:t>
            </a:r>
            <a:r>
              <a:rPr lang="ru-RU" sz="2900" dirty="0" smtClean="0"/>
              <a:t> наноситься </a:t>
            </a:r>
            <a:r>
              <a:rPr lang="ru-RU" sz="2900" dirty="0" err="1" smtClean="0"/>
              <a:t>збиток</a:t>
            </a:r>
            <a:r>
              <a:rPr lang="ru-RU" sz="2900" dirty="0" smtClean="0"/>
              <a:t>, </a:t>
            </a:r>
            <a:r>
              <a:rPr lang="ru-RU" sz="2900" dirty="0" err="1" smtClean="0"/>
              <a:t>поширене</a:t>
            </a:r>
            <a:r>
              <a:rPr lang="ru-RU" sz="2900" dirty="0" smtClean="0"/>
              <a:t> </a:t>
            </a:r>
            <a:r>
              <a:rPr lang="ru-RU" sz="2900" dirty="0" err="1" smtClean="0"/>
              <a:t>незаконне</a:t>
            </a:r>
            <a:r>
              <a:rPr lang="ru-RU" sz="2900" dirty="0" smtClean="0"/>
              <a:t> </a:t>
            </a:r>
            <a:r>
              <a:rPr lang="ru-RU" sz="2900" dirty="0" err="1" smtClean="0"/>
              <a:t>полювання</a:t>
            </a:r>
            <a:r>
              <a:rPr lang="ru-RU" sz="2900" dirty="0" smtClean="0"/>
              <a:t>, </a:t>
            </a:r>
            <a:r>
              <a:rPr lang="ru-RU" sz="2900" dirty="0" err="1" smtClean="0"/>
              <a:t>виснаження</a:t>
            </a:r>
            <a:r>
              <a:rPr lang="ru-RU" sz="2900" dirty="0" smtClean="0"/>
              <a:t> </a:t>
            </a:r>
            <a:r>
              <a:rPr lang="ru-RU" sz="2900" dirty="0" err="1" smtClean="0"/>
              <a:t>запасів</a:t>
            </a:r>
            <a:r>
              <a:rPr lang="ru-RU" sz="2900" dirty="0" smtClean="0"/>
              <a:t> </a:t>
            </a:r>
            <a:r>
              <a:rPr lang="ru-RU" sz="2900" dirty="0" err="1" smtClean="0"/>
              <a:t>риби</a:t>
            </a:r>
            <a:r>
              <a:rPr lang="ru-RU" sz="2900" dirty="0" smtClean="0"/>
              <a:t>, а так само </a:t>
            </a:r>
            <a:r>
              <a:rPr lang="ru-RU" sz="2900" dirty="0" err="1" smtClean="0"/>
              <a:t>забруднення</a:t>
            </a:r>
            <a:r>
              <a:rPr lang="ru-RU" sz="2900" dirty="0" smtClean="0"/>
              <a:t> води в </a:t>
            </a:r>
            <a:r>
              <a:rPr lang="ru-RU" sz="2900" dirty="0" err="1" smtClean="0"/>
              <a:t>бухті</a:t>
            </a:r>
            <a:r>
              <a:rPr lang="ru-RU" sz="2900" dirty="0" smtClean="0"/>
              <a:t> </a:t>
            </a:r>
            <a:r>
              <a:rPr lang="ru-RU" sz="2900" dirty="0" err="1" smtClean="0"/>
              <a:t>Халонг</a:t>
            </a:r>
            <a:r>
              <a:rPr lang="ru-RU" sz="2900" dirty="0" smtClean="0"/>
              <a:t>.</a:t>
            </a:r>
            <a:endParaRPr lang="ru-RU" sz="2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7213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0"/>
            <a:ext cx="35718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8"/>
            <a:ext cx="557213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Архітектурна</a:t>
            </a:r>
            <a:r>
              <a:rPr lang="ru-RU" dirty="0" smtClean="0"/>
              <a:t> </a:t>
            </a:r>
            <a:r>
              <a:rPr lang="ru-RU" dirty="0" err="1" smtClean="0"/>
              <a:t>перлина</a:t>
            </a:r>
            <a:r>
              <a:rPr lang="ru-RU" dirty="0" smtClean="0"/>
              <a:t> </a:t>
            </a:r>
            <a:r>
              <a:rPr lang="ru-RU" dirty="0" err="1" smtClean="0"/>
              <a:t>Близького</a:t>
            </a:r>
            <a:r>
              <a:rPr lang="ru-RU" dirty="0" smtClean="0"/>
              <a:t> Сходу – </a:t>
            </a:r>
            <a:r>
              <a:rPr lang="ru-RU" dirty="0" err="1" smtClean="0"/>
              <a:t>місто</a:t>
            </a:r>
            <a:r>
              <a:rPr lang="ru-RU" dirty="0" smtClean="0"/>
              <a:t> </a:t>
            </a:r>
            <a:r>
              <a:rPr lang="ru-RU" dirty="0" err="1" smtClean="0"/>
              <a:t>Дубай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357430"/>
            <a:ext cx="8229600" cy="411004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Є </a:t>
            </a:r>
            <a:r>
              <a:rPr lang="ru-RU" dirty="0" err="1" smtClean="0"/>
              <a:t>речі</a:t>
            </a:r>
            <a:r>
              <a:rPr lang="ru-RU" dirty="0" smtClean="0"/>
              <a:t> на </a:t>
            </a:r>
            <a:r>
              <a:rPr lang="ru-RU" dirty="0" err="1" smtClean="0"/>
              <a:t>світі</a:t>
            </a:r>
            <a:r>
              <a:rPr lang="ru-RU" dirty="0" smtClean="0"/>
              <a:t>, </a:t>
            </a:r>
            <a:r>
              <a:rPr lang="ru-RU" dirty="0" err="1" smtClean="0"/>
              <a:t>якими</a:t>
            </a:r>
            <a:r>
              <a:rPr lang="ru-RU" dirty="0" smtClean="0"/>
              <a:t> </a:t>
            </a:r>
            <a:r>
              <a:rPr lang="ru-RU" dirty="0" err="1" smtClean="0"/>
              <a:t>ніколи</a:t>
            </a:r>
            <a:r>
              <a:rPr lang="ru-RU" dirty="0" smtClean="0"/>
              <a:t> не </a:t>
            </a:r>
            <a:r>
              <a:rPr lang="ru-RU" dirty="0" err="1" smtClean="0"/>
              <a:t>перестаєш</a:t>
            </a:r>
            <a:r>
              <a:rPr lang="ru-RU" dirty="0" smtClean="0"/>
              <a:t> </a:t>
            </a:r>
            <a:r>
              <a:rPr lang="ru-RU" dirty="0" err="1" smtClean="0"/>
              <a:t>захоплюватися</a:t>
            </a:r>
            <a:r>
              <a:rPr lang="ru-RU" dirty="0" smtClean="0"/>
              <a:t>. </a:t>
            </a:r>
            <a:r>
              <a:rPr lang="ru-RU" dirty="0" err="1" smtClean="0"/>
              <a:t>Особисто</a:t>
            </a:r>
            <a:r>
              <a:rPr lang="ru-RU" dirty="0" smtClean="0"/>
              <a:t> для мене </a:t>
            </a:r>
            <a:r>
              <a:rPr lang="ru-RU" dirty="0" err="1" smtClean="0"/>
              <a:t>однією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таких речей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дивовижна</a:t>
            </a:r>
            <a:r>
              <a:rPr lang="ru-RU" dirty="0" smtClean="0"/>
              <a:t> у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естетичної</a:t>
            </a:r>
            <a:r>
              <a:rPr lang="ru-RU" dirty="0" smtClean="0"/>
              <a:t> </a:t>
            </a:r>
            <a:r>
              <a:rPr lang="ru-RU" dirty="0" err="1" smtClean="0"/>
              <a:t>зухвалості</a:t>
            </a:r>
            <a:r>
              <a:rPr lang="ru-RU" dirty="0" smtClean="0"/>
              <a:t> </a:t>
            </a:r>
            <a:r>
              <a:rPr lang="ru-RU" dirty="0" err="1" smtClean="0"/>
              <a:t>архітектура</a:t>
            </a:r>
            <a:r>
              <a:rPr lang="ru-RU" dirty="0" smtClean="0"/>
              <a:t> </a:t>
            </a:r>
            <a:r>
              <a:rPr lang="ru-RU" dirty="0" err="1" smtClean="0"/>
              <a:t>Дубая</a:t>
            </a:r>
            <a:r>
              <a:rPr lang="ru-RU" dirty="0" smtClean="0"/>
              <a:t>! До </a:t>
            </a:r>
            <a:r>
              <a:rPr lang="ru-RU" dirty="0" err="1" smtClean="0"/>
              <a:t>речі</a:t>
            </a:r>
            <a:r>
              <a:rPr lang="ru-RU" dirty="0" smtClean="0"/>
              <a:t>, буквально днями </a:t>
            </a:r>
            <a:r>
              <a:rPr lang="ru-RU" dirty="0" err="1" smtClean="0"/>
              <a:t>було</a:t>
            </a:r>
            <a:r>
              <a:rPr lang="ru-RU" dirty="0" smtClean="0"/>
              <a:t> проведено </a:t>
            </a:r>
            <a:r>
              <a:rPr lang="ru-RU" dirty="0" err="1" smtClean="0"/>
              <a:t>дослідження</a:t>
            </a:r>
            <a:r>
              <a:rPr lang="ru-RU" dirty="0" smtClean="0"/>
              <a:t>, 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якого</a:t>
            </a:r>
            <a:r>
              <a:rPr lang="ru-RU" dirty="0" smtClean="0"/>
              <a:t> </a:t>
            </a:r>
            <a:r>
              <a:rPr lang="ru-RU" dirty="0" err="1" smtClean="0"/>
              <a:t>з’ясувалося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жителі</a:t>
            </a:r>
            <a:r>
              <a:rPr lang="ru-RU" dirty="0" smtClean="0"/>
              <a:t> </a:t>
            </a:r>
            <a:r>
              <a:rPr lang="ru-RU" dirty="0" err="1" smtClean="0"/>
              <a:t>Близького</a:t>
            </a:r>
            <a:r>
              <a:rPr lang="ru-RU" dirty="0" smtClean="0"/>
              <a:t> Сходу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Північної</a:t>
            </a:r>
            <a:r>
              <a:rPr lang="ru-RU" dirty="0" smtClean="0"/>
              <a:t> Африки самим </a:t>
            </a:r>
            <a:r>
              <a:rPr lang="ru-RU" dirty="0" err="1" smtClean="0"/>
              <a:t>притягальним</a:t>
            </a:r>
            <a:r>
              <a:rPr lang="ru-RU" dirty="0" smtClean="0"/>
              <a:t> для </a:t>
            </a:r>
            <a:r>
              <a:rPr lang="ru-RU" dirty="0" err="1" smtClean="0"/>
              <a:t>проживання</a:t>
            </a:r>
            <a:r>
              <a:rPr lang="ru-RU" dirty="0" smtClean="0"/>
              <a:t> </a:t>
            </a:r>
            <a:r>
              <a:rPr lang="ru-RU" dirty="0" err="1" smtClean="0"/>
              <a:t>містом</a:t>
            </a:r>
            <a:r>
              <a:rPr lang="ru-RU" dirty="0" smtClean="0"/>
              <a:t> </a:t>
            </a:r>
            <a:r>
              <a:rPr lang="ru-RU" dirty="0" err="1" smtClean="0"/>
              <a:t>вважають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Дубай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Дивуватися</a:t>
            </a:r>
            <a:r>
              <a:rPr lang="ru-RU" dirty="0" smtClean="0"/>
              <a:t> </a:t>
            </a:r>
            <a:r>
              <a:rPr lang="ru-RU" dirty="0" err="1" smtClean="0"/>
              <a:t>цьому</a:t>
            </a:r>
            <a:r>
              <a:rPr lang="ru-RU" dirty="0" smtClean="0"/>
              <a:t> навряд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сенс</a:t>
            </a:r>
            <a:r>
              <a:rPr lang="ru-RU" dirty="0" smtClean="0"/>
              <a:t> –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подивіться</a:t>
            </a:r>
            <a:r>
              <a:rPr lang="ru-RU" dirty="0" smtClean="0"/>
              <a:t> </a:t>
            </a:r>
            <a:r>
              <a:rPr lang="ru-RU" dirty="0" err="1" smtClean="0"/>
              <a:t>хоча</a:t>
            </a:r>
            <a:r>
              <a:rPr lang="ru-RU" dirty="0" smtClean="0"/>
              <a:t> б на те, </a:t>
            </a:r>
            <a:r>
              <a:rPr lang="ru-RU" dirty="0" err="1" smtClean="0"/>
              <a:t>що</a:t>
            </a:r>
            <a:r>
              <a:rPr lang="ru-RU" dirty="0" smtClean="0"/>
              <a:t> в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місті</a:t>
            </a:r>
            <a:r>
              <a:rPr lang="ru-RU" dirty="0" smtClean="0"/>
              <a:t> </a:t>
            </a:r>
            <a:r>
              <a:rPr lang="ru-RU" dirty="0" err="1" smtClean="0"/>
              <a:t>понабудовано</a:t>
            </a:r>
            <a:r>
              <a:rPr lang="ru-RU" dirty="0" smtClean="0"/>
              <a:t>! </a:t>
            </a:r>
            <a:r>
              <a:rPr lang="ru-RU" dirty="0" err="1" smtClean="0"/>
              <a:t>Будівельні</a:t>
            </a:r>
            <a:r>
              <a:rPr lang="ru-RU" dirty="0" smtClean="0"/>
              <a:t> новаторства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поширені</a:t>
            </a:r>
            <a:r>
              <a:rPr lang="ru-RU" dirty="0" smtClean="0"/>
              <a:t> по </a:t>
            </a:r>
            <a:r>
              <a:rPr lang="ru-RU" dirty="0" err="1" smtClean="0"/>
              <a:t>всьому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те,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коїться</a:t>
            </a:r>
            <a:r>
              <a:rPr lang="ru-RU" dirty="0" smtClean="0"/>
              <a:t> в колись невеликому </a:t>
            </a:r>
            <a:r>
              <a:rPr lang="ru-RU" dirty="0" err="1" smtClean="0"/>
              <a:t>поселенні</a:t>
            </a:r>
            <a:r>
              <a:rPr lang="ru-RU" dirty="0" smtClean="0"/>
              <a:t> (в </a:t>
            </a:r>
            <a:r>
              <a:rPr lang="ru-RU" dirty="0" err="1" smtClean="0"/>
              <a:t>якому</a:t>
            </a:r>
            <a:r>
              <a:rPr lang="ru-RU" dirty="0" smtClean="0"/>
              <a:t>, до </a:t>
            </a:r>
            <a:r>
              <a:rPr lang="ru-RU" dirty="0" err="1" smtClean="0"/>
              <a:t>речі</a:t>
            </a:r>
            <a:r>
              <a:rPr lang="ru-RU" dirty="0" smtClean="0"/>
              <a:t>, </a:t>
            </a:r>
            <a:r>
              <a:rPr lang="ru-RU" dirty="0" err="1" smtClean="0"/>
              <a:t>основним</a:t>
            </a:r>
            <a:r>
              <a:rPr lang="ru-RU" dirty="0" smtClean="0"/>
              <a:t> </a:t>
            </a:r>
            <a:r>
              <a:rPr lang="ru-RU" dirty="0" err="1" smtClean="0"/>
              <a:t>доходним</a:t>
            </a:r>
            <a:r>
              <a:rPr lang="ru-RU" dirty="0" smtClean="0"/>
              <a:t> </a:t>
            </a:r>
            <a:r>
              <a:rPr lang="ru-RU" dirty="0" err="1" smtClean="0"/>
              <a:t>промислом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видобуток</a:t>
            </a:r>
            <a:r>
              <a:rPr lang="ru-RU" dirty="0" smtClean="0"/>
              <a:t> </a:t>
            </a:r>
            <a:r>
              <a:rPr lang="ru-RU" dirty="0" err="1" smtClean="0"/>
              <a:t>перлів</a:t>
            </a:r>
            <a:r>
              <a:rPr lang="ru-RU" dirty="0" smtClean="0"/>
              <a:t>) – не </a:t>
            </a:r>
            <a:r>
              <a:rPr lang="ru-RU" dirty="0" err="1" smtClean="0"/>
              <a:t>піддається</a:t>
            </a:r>
            <a:r>
              <a:rPr lang="ru-RU" dirty="0" smtClean="0"/>
              <a:t> </a:t>
            </a:r>
            <a:r>
              <a:rPr lang="ru-RU" dirty="0" err="1" smtClean="0"/>
              <a:t>опису</a:t>
            </a:r>
            <a:r>
              <a:rPr lang="ru-RU" dirty="0" smtClean="0"/>
              <a:t>!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  </a:t>
            </a:r>
            <a:r>
              <a:rPr lang="ru-RU" dirty="0" err="1" smtClean="0"/>
              <a:t>Найвищі</a:t>
            </a:r>
            <a:r>
              <a:rPr lang="ru-RU" dirty="0" smtClean="0"/>
              <a:t> </a:t>
            </a:r>
            <a:r>
              <a:rPr lang="ru-RU" dirty="0" smtClean="0"/>
              <a:t>в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хмарочоси</a:t>
            </a:r>
            <a:r>
              <a:rPr lang="ru-RU" dirty="0" smtClean="0"/>
              <a:t>, </a:t>
            </a:r>
            <a:r>
              <a:rPr lang="ru-RU" dirty="0" err="1" smtClean="0"/>
              <a:t>неймовірні</a:t>
            </a:r>
            <a:r>
              <a:rPr lang="ru-RU" dirty="0" smtClean="0"/>
              <a:t> по </a:t>
            </a:r>
            <a:r>
              <a:rPr lang="ru-RU" dirty="0" err="1" smtClean="0"/>
              <a:t>сміливості</a:t>
            </a:r>
            <a:r>
              <a:rPr lang="ru-RU" dirty="0" smtClean="0"/>
              <a:t> </a:t>
            </a:r>
            <a:r>
              <a:rPr lang="ru-RU" dirty="0" err="1" smtClean="0"/>
              <a:t>задуму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виконання</a:t>
            </a:r>
            <a:r>
              <a:rPr lang="ru-RU" dirty="0" smtClean="0"/>
              <a:t> </a:t>
            </a:r>
            <a:r>
              <a:rPr lang="ru-RU" dirty="0" err="1" smtClean="0"/>
              <a:t>проекти</a:t>
            </a:r>
            <a:r>
              <a:rPr lang="ru-RU" dirty="0" smtClean="0"/>
              <a:t> </a:t>
            </a:r>
            <a:r>
              <a:rPr lang="ru-RU" dirty="0" err="1" smtClean="0"/>
              <a:t>провідних</a:t>
            </a:r>
            <a:r>
              <a:rPr lang="ru-RU" dirty="0" smtClean="0"/>
              <a:t> </a:t>
            </a:r>
            <a:r>
              <a:rPr lang="ru-RU" dirty="0" err="1" smtClean="0"/>
              <a:t>світових</a:t>
            </a:r>
            <a:r>
              <a:rPr lang="ru-RU" dirty="0" smtClean="0"/>
              <a:t> </a:t>
            </a:r>
            <a:r>
              <a:rPr lang="ru-RU" dirty="0" err="1" smtClean="0"/>
              <a:t>архітекторів</a:t>
            </a:r>
            <a:r>
              <a:rPr lang="ru-RU" dirty="0" smtClean="0"/>
              <a:t> – все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можете </a:t>
            </a:r>
            <a:r>
              <a:rPr lang="ru-RU" dirty="0" err="1" smtClean="0"/>
              <a:t>краєм</a:t>
            </a:r>
            <a:r>
              <a:rPr lang="ru-RU" dirty="0" smtClean="0"/>
              <a:t> ока </a:t>
            </a:r>
            <a:r>
              <a:rPr lang="ru-RU" dirty="0" err="1" smtClean="0"/>
              <a:t>побачити</a:t>
            </a:r>
            <a:r>
              <a:rPr lang="ru-RU" dirty="0" smtClean="0"/>
              <a:t> на </a:t>
            </a:r>
            <a:r>
              <a:rPr lang="ru-RU" dirty="0" err="1" smtClean="0"/>
              <a:t>фотографіях</a:t>
            </a:r>
            <a:r>
              <a:rPr lang="ru-RU" dirty="0" smtClean="0"/>
              <a:t> </a:t>
            </a:r>
            <a:r>
              <a:rPr lang="en-US" dirty="0" err="1" smtClean="0"/>
              <a:t>Alisdair</a:t>
            </a:r>
            <a:r>
              <a:rPr lang="en-US" dirty="0" smtClean="0"/>
              <a:t> Miller </a:t>
            </a:r>
            <a:r>
              <a:rPr lang="ru-RU" dirty="0" err="1" smtClean="0"/>
              <a:t>з</a:t>
            </a:r>
            <a:r>
              <a:rPr lang="ru-RU" dirty="0" smtClean="0"/>
              <a:t> ОАЕ. А </a:t>
            </a:r>
            <a:r>
              <a:rPr lang="ru-RU" dirty="0" err="1" smtClean="0"/>
              <a:t>краще</a:t>
            </a:r>
            <a:r>
              <a:rPr lang="ru-RU" dirty="0" smtClean="0"/>
              <a:t>, </a:t>
            </a:r>
            <a:r>
              <a:rPr lang="ru-RU" dirty="0" err="1" smtClean="0"/>
              <a:t>звичайно</a:t>
            </a:r>
            <a:r>
              <a:rPr lang="ru-RU" dirty="0" smtClean="0"/>
              <a:t>, </a:t>
            </a:r>
            <a:r>
              <a:rPr lang="ru-RU" dirty="0" err="1" smtClean="0"/>
              <a:t>розвантажити</a:t>
            </a:r>
            <a:r>
              <a:rPr lang="ru-RU" dirty="0" smtClean="0"/>
              <a:t> себе на недельку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повсякденних</a:t>
            </a:r>
            <a:r>
              <a:rPr lang="ru-RU" dirty="0" smtClean="0"/>
              <a:t> </a:t>
            </a:r>
            <a:r>
              <a:rPr lang="ru-RU" dirty="0" err="1" smtClean="0"/>
              <a:t>турбот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самим </a:t>
            </a:r>
            <a:r>
              <a:rPr lang="ru-RU" dirty="0" err="1" smtClean="0"/>
              <a:t>злітати</a:t>
            </a:r>
            <a:r>
              <a:rPr lang="ru-RU" dirty="0" smtClean="0"/>
              <a:t> в </a:t>
            </a:r>
            <a:r>
              <a:rPr lang="ru-RU" dirty="0" err="1" smtClean="0"/>
              <a:t>цю</a:t>
            </a:r>
            <a:r>
              <a:rPr lang="ru-RU" dirty="0" smtClean="0"/>
              <a:t> </a:t>
            </a:r>
            <a:r>
              <a:rPr lang="ru-RU" dirty="0" err="1" smtClean="0"/>
              <a:t>архітектурну</a:t>
            </a:r>
            <a:r>
              <a:rPr lang="ru-RU" dirty="0" smtClean="0"/>
              <a:t> </a:t>
            </a:r>
            <a:r>
              <a:rPr lang="ru-RU" dirty="0" err="1" smtClean="0"/>
              <a:t>перлину</a:t>
            </a:r>
            <a:r>
              <a:rPr lang="ru-RU" dirty="0" smtClean="0"/>
              <a:t> не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Близького</a:t>
            </a:r>
            <a:r>
              <a:rPr lang="ru-RU" dirty="0" smtClean="0"/>
              <a:t> Сходу, 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4" y="0"/>
            <a:ext cx="5072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1433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86314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0"/>
            <a:ext cx="4357686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3826682"/>
            <a:ext cx="2928926" cy="3031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57628"/>
            <a:ext cx="2357454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7422" y="3857628"/>
            <a:ext cx="3915486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14290"/>
            <a:ext cx="4114800" cy="1143000"/>
          </a:xfrm>
        </p:spPr>
        <p:txBody>
          <a:bodyPr/>
          <a:lstStyle/>
          <a:p>
            <a:r>
              <a:rPr lang="ru-RU" dirty="0" smtClean="0"/>
              <a:t>Гора </a:t>
            </a:r>
            <a:r>
              <a:rPr lang="ru-RU" dirty="0" err="1" smtClean="0"/>
              <a:t>Фудзі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500174"/>
            <a:ext cx="8229600" cy="2279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</a:t>
            </a:r>
            <a:r>
              <a:rPr lang="ru-RU" sz="1900" dirty="0" smtClean="0"/>
              <a:t>Гора </a:t>
            </a:r>
            <a:r>
              <a:rPr lang="ru-RU" sz="1900" dirty="0" err="1" smtClean="0"/>
              <a:t>Фудзі</a:t>
            </a:r>
            <a:r>
              <a:rPr lang="ru-RU" sz="1900" dirty="0" smtClean="0"/>
              <a:t> </a:t>
            </a:r>
            <a:r>
              <a:rPr lang="ru-RU" sz="1900" dirty="0" err="1" smtClean="0"/>
              <a:t>є</a:t>
            </a:r>
            <a:r>
              <a:rPr lang="ru-RU" sz="1900" dirty="0" smtClean="0"/>
              <a:t> </a:t>
            </a:r>
            <a:r>
              <a:rPr lang="ru-RU" sz="1900" dirty="0" err="1" smtClean="0"/>
              <a:t>найвищою</a:t>
            </a:r>
            <a:r>
              <a:rPr lang="ru-RU" sz="1900" dirty="0" smtClean="0"/>
              <a:t> горою в </a:t>
            </a:r>
            <a:r>
              <a:rPr lang="ru-RU" sz="1900" dirty="0" err="1" smtClean="0"/>
              <a:t>Японії</a:t>
            </a:r>
            <a:r>
              <a:rPr lang="ru-RU" sz="1900" dirty="0" smtClean="0"/>
              <a:t> </a:t>
            </a:r>
            <a:r>
              <a:rPr lang="ru-RU" sz="1900" dirty="0" err="1" smtClean="0"/>
              <a:t>її</a:t>
            </a:r>
            <a:r>
              <a:rPr lang="ru-RU" sz="1900" dirty="0" smtClean="0"/>
              <a:t> </a:t>
            </a:r>
            <a:r>
              <a:rPr lang="ru-RU" sz="1900" dirty="0" err="1" smtClean="0"/>
              <a:t>висота</a:t>
            </a:r>
            <a:r>
              <a:rPr lang="ru-RU" sz="1900" dirty="0" smtClean="0"/>
              <a:t> становить 3776 </a:t>
            </a:r>
            <a:r>
              <a:rPr lang="ru-RU" sz="1900" dirty="0" err="1" smtClean="0"/>
              <a:t>метрів</a:t>
            </a:r>
            <a:r>
              <a:rPr lang="ru-RU" sz="1900" dirty="0" smtClean="0"/>
              <a:t>. </a:t>
            </a:r>
            <a:r>
              <a:rPr lang="ru-RU" sz="1900" dirty="0" err="1" smtClean="0"/>
              <a:t>Виключно</a:t>
            </a:r>
            <a:r>
              <a:rPr lang="ru-RU" sz="1900" dirty="0" smtClean="0"/>
              <a:t> </a:t>
            </a:r>
            <a:r>
              <a:rPr lang="ru-RU" sz="1900" dirty="0" err="1" smtClean="0"/>
              <a:t>симетричний</a:t>
            </a:r>
            <a:r>
              <a:rPr lang="ru-RU" sz="1900" dirty="0" smtClean="0"/>
              <a:t> конус вулкана </a:t>
            </a:r>
            <a:r>
              <a:rPr lang="ru-RU" sz="1900" dirty="0" err="1" smtClean="0"/>
              <a:t>є</a:t>
            </a:r>
            <a:r>
              <a:rPr lang="ru-RU" sz="1900" dirty="0" smtClean="0"/>
              <a:t> добре </a:t>
            </a:r>
            <a:r>
              <a:rPr lang="ru-RU" sz="1900" dirty="0" err="1" smtClean="0"/>
              <a:t>відомим</a:t>
            </a:r>
            <a:r>
              <a:rPr lang="ru-RU" sz="1900" dirty="0" smtClean="0"/>
              <a:t> символом </a:t>
            </a:r>
            <a:r>
              <a:rPr lang="ru-RU" sz="1900" dirty="0" err="1" smtClean="0"/>
              <a:t>Японії</a:t>
            </a:r>
            <a:r>
              <a:rPr lang="ru-RU" sz="1900" dirty="0" smtClean="0"/>
              <a:t>, </a:t>
            </a:r>
            <a:r>
              <a:rPr lang="ru-RU" sz="1900" dirty="0" err="1" smtClean="0"/>
              <a:t>його</a:t>
            </a:r>
            <a:r>
              <a:rPr lang="ru-RU" sz="1900" dirty="0" smtClean="0"/>
              <a:t> часто </a:t>
            </a:r>
            <a:r>
              <a:rPr lang="ru-RU" sz="1900" dirty="0" err="1" smtClean="0"/>
              <a:t>зображують</a:t>
            </a:r>
            <a:r>
              <a:rPr lang="ru-RU" sz="1900" dirty="0" smtClean="0"/>
              <a:t> на картинах, </a:t>
            </a:r>
            <a:r>
              <a:rPr lang="ru-RU" sz="1900" dirty="0" err="1" smtClean="0"/>
              <a:t>або</a:t>
            </a:r>
            <a:r>
              <a:rPr lang="ru-RU" sz="1900" dirty="0" smtClean="0"/>
              <a:t> </a:t>
            </a:r>
            <a:r>
              <a:rPr lang="ru-RU" sz="1900" dirty="0" err="1" smtClean="0"/>
              <a:t>фотографують</a:t>
            </a:r>
            <a:r>
              <a:rPr lang="ru-RU" sz="1900" dirty="0" smtClean="0"/>
              <a:t>. </a:t>
            </a:r>
            <a:r>
              <a:rPr lang="ru-RU" sz="1900" dirty="0" err="1" smtClean="0"/>
              <a:t>Кожен</a:t>
            </a:r>
            <a:r>
              <a:rPr lang="ru-RU" sz="1900" dirty="0" smtClean="0"/>
              <a:t> </a:t>
            </a:r>
            <a:r>
              <a:rPr lang="ru-RU" sz="1900" dirty="0" err="1" smtClean="0"/>
              <a:t>рік</a:t>
            </a:r>
            <a:r>
              <a:rPr lang="ru-RU" sz="1900" dirty="0" smtClean="0"/>
              <a:t> на </a:t>
            </a:r>
            <a:r>
              <a:rPr lang="ru-RU" sz="1900" dirty="0" err="1" smtClean="0"/>
              <a:t>Фудзі</a:t>
            </a:r>
            <a:r>
              <a:rPr lang="ru-RU" sz="1900" dirty="0" smtClean="0"/>
              <a:t> </a:t>
            </a:r>
            <a:r>
              <a:rPr lang="ru-RU" sz="1900" dirty="0" err="1" smtClean="0"/>
              <a:t>піднімаються</a:t>
            </a:r>
            <a:r>
              <a:rPr lang="ru-RU" sz="1900" dirty="0" smtClean="0"/>
              <a:t> 200.000 </a:t>
            </a:r>
            <a:r>
              <a:rPr lang="ru-RU" sz="1900" dirty="0" err="1" smtClean="0"/>
              <a:t>осіб</a:t>
            </a:r>
            <a:r>
              <a:rPr lang="ru-RU" sz="1900" dirty="0" smtClean="0"/>
              <a:t>. </a:t>
            </a:r>
            <a:r>
              <a:rPr lang="ru-RU" sz="1900" dirty="0" err="1" smtClean="0"/>
              <a:t>Підйом</a:t>
            </a:r>
            <a:r>
              <a:rPr lang="ru-RU" sz="1900" dirty="0" smtClean="0"/>
              <a:t> </a:t>
            </a:r>
            <a:r>
              <a:rPr lang="ru-RU" sz="1900" dirty="0" err="1" smtClean="0"/>
              <a:t>може</a:t>
            </a:r>
            <a:r>
              <a:rPr lang="ru-RU" sz="1900" dirty="0" smtClean="0"/>
              <a:t> </a:t>
            </a:r>
            <a:r>
              <a:rPr lang="ru-RU" sz="1900" dirty="0" err="1" smtClean="0"/>
              <a:t>зайняти</a:t>
            </a:r>
            <a:r>
              <a:rPr lang="ru-RU" sz="1900" dirty="0" smtClean="0"/>
              <a:t> </a:t>
            </a:r>
            <a:r>
              <a:rPr lang="ru-RU" sz="1900" dirty="0" err="1" smtClean="0"/>
              <a:t>від</a:t>
            </a:r>
            <a:r>
              <a:rPr lang="ru-RU" sz="1900" dirty="0" smtClean="0"/>
              <a:t> </a:t>
            </a:r>
            <a:r>
              <a:rPr lang="ru-RU" sz="1900" dirty="0" err="1" smtClean="0"/>
              <a:t>трьох</a:t>
            </a:r>
            <a:r>
              <a:rPr lang="ru-RU" sz="1900" dirty="0" smtClean="0"/>
              <a:t> до восьми годин, а спуск </a:t>
            </a:r>
            <a:r>
              <a:rPr lang="ru-RU" sz="1900" dirty="0" err="1" smtClean="0"/>
              <a:t>може</a:t>
            </a:r>
            <a:r>
              <a:rPr lang="ru-RU" sz="1900" dirty="0" smtClean="0"/>
              <a:t> </a:t>
            </a:r>
            <a:r>
              <a:rPr lang="ru-RU" sz="1900" dirty="0" err="1" smtClean="0"/>
              <a:t>зайняти</a:t>
            </a:r>
            <a:r>
              <a:rPr lang="ru-RU" sz="1900" dirty="0" smtClean="0"/>
              <a:t> </a:t>
            </a:r>
            <a:r>
              <a:rPr lang="ru-RU" sz="1900" dirty="0" err="1" smtClean="0"/>
              <a:t>від</a:t>
            </a:r>
            <a:r>
              <a:rPr lang="ru-RU" sz="1900" dirty="0" smtClean="0"/>
              <a:t> </a:t>
            </a:r>
            <a:r>
              <a:rPr lang="ru-RU" sz="1900" dirty="0" err="1" smtClean="0"/>
              <a:t>двох</a:t>
            </a:r>
            <a:r>
              <a:rPr lang="ru-RU" sz="1900" dirty="0" smtClean="0"/>
              <a:t> до </a:t>
            </a:r>
            <a:r>
              <a:rPr lang="ru-RU" sz="1900" dirty="0" err="1" smtClean="0"/>
              <a:t>п’яти</a:t>
            </a:r>
            <a:r>
              <a:rPr lang="ru-RU" sz="1900" dirty="0" smtClean="0"/>
              <a:t> годин.</a:t>
            </a:r>
            <a:endParaRPr lang="ru-RU" sz="19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286124"/>
            <a:ext cx="4500562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6124"/>
            <a:ext cx="4660785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Найнезвичайніший</a:t>
            </a:r>
            <a:r>
              <a:rPr lang="ru-RU" dirty="0" smtClean="0"/>
              <a:t> </a:t>
            </a:r>
            <a:r>
              <a:rPr lang="ru-RU" dirty="0" err="1" smtClean="0"/>
              <a:t>вулканічний</a:t>
            </a:r>
            <a:r>
              <a:rPr lang="ru-RU" dirty="0" smtClean="0"/>
              <a:t> </a:t>
            </a:r>
            <a:r>
              <a:rPr lang="ru-RU" dirty="0" err="1" smtClean="0"/>
              <a:t>острів</a:t>
            </a:r>
            <a:r>
              <a:rPr lang="ru-RU" dirty="0" smtClean="0"/>
              <a:t> </a:t>
            </a:r>
            <a:r>
              <a:rPr lang="ru-RU" dirty="0" err="1" smtClean="0"/>
              <a:t>Японії</a:t>
            </a:r>
            <a:r>
              <a:rPr lang="ru-RU" dirty="0" smtClean="0"/>
              <a:t>. </a:t>
            </a:r>
            <a:r>
              <a:rPr lang="ru-RU" dirty="0" err="1" smtClean="0"/>
              <a:t>Аоґасіма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92252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 </a:t>
            </a:r>
            <a:r>
              <a:rPr lang="ru-RU" dirty="0" err="1" smtClean="0"/>
              <a:t>Аоґасіма-вулканічний</a:t>
            </a:r>
            <a:r>
              <a:rPr lang="ru-RU" dirty="0" smtClean="0"/>
              <a:t> </a:t>
            </a:r>
            <a:r>
              <a:rPr lang="ru-RU" dirty="0" err="1" smtClean="0"/>
              <a:t>японський</a:t>
            </a:r>
            <a:r>
              <a:rPr lang="ru-RU" dirty="0" smtClean="0"/>
              <a:t> </a:t>
            </a:r>
            <a:r>
              <a:rPr lang="ru-RU" dirty="0" err="1" smtClean="0"/>
              <a:t>острів</a:t>
            </a:r>
            <a:r>
              <a:rPr lang="ru-RU" dirty="0" smtClean="0"/>
              <a:t> у </a:t>
            </a:r>
            <a:r>
              <a:rPr lang="ru-RU" dirty="0" err="1" smtClean="0"/>
              <a:t>Філіппінському</a:t>
            </a:r>
            <a:r>
              <a:rPr lang="ru-RU" dirty="0" smtClean="0"/>
              <a:t> </a:t>
            </a:r>
            <a:r>
              <a:rPr lang="ru-RU" dirty="0" err="1" smtClean="0"/>
              <a:t>морі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підкоряється</a:t>
            </a:r>
            <a:r>
              <a:rPr lang="ru-RU" dirty="0" smtClean="0"/>
              <a:t> </a:t>
            </a:r>
            <a:r>
              <a:rPr lang="ru-RU" dirty="0" err="1" smtClean="0"/>
              <a:t>префектурі</a:t>
            </a:r>
            <a:r>
              <a:rPr lang="ru-RU" dirty="0" smtClean="0"/>
              <a:t> </a:t>
            </a:r>
            <a:r>
              <a:rPr lang="ru-RU" dirty="0" err="1" smtClean="0"/>
              <a:t>Токіо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самий</a:t>
            </a:r>
            <a:r>
              <a:rPr lang="ru-RU" dirty="0" smtClean="0"/>
              <a:t> </a:t>
            </a:r>
            <a:r>
              <a:rPr lang="ru-RU" dirty="0" err="1" smtClean="0"/>
              <a:t>південний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ізольований</a:t>
            </a:r>
            <a:r>
              <a:rPr lang="ru-RU" dirty="0" smtClean="0"/>
              <a:t> населений </a:t>
            </a:r>
            <a:r>
              <a:rPr lang="ru-RU" dirty="0" err="1" smtClean="0"/>
              <a:t>острів</a:t>
            </a:r>
            <a:r>
              <a:rPr lang="ru-RU" dirty="0" smtClean="0"/>
              <a:t> </a:t>
            </a:r>
            <a:r>
              <a:rPr lang="ru-RU" dirty="0" err="1" smtClean="0"/>
              <a:t>архіпелагу</a:t>
            </a:r>
            <a:r>
              <a:rPr lang="ru-RU" dirty="0" smtClean="0"/>
              <a:t> </a:t>
            </a:r>
            <a:r>
              <a:rPr lang="ru-RU" dirty="0" err="1" smtClean="0"/>
              <a:t>Іцу</a:t>
            </a:r>
            <a:r>
              <a:rPr lang="ru-RU" dirty="0" smtClean="0"/>
              <a:t>. Тут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 err="1" smtClean="0"/>
              <a:t>однойменне</a:t>
            </a:r>
            <a:r>
              <a:rPr lang="ru-RU" dirty="0" smtClean="0"/>
              <a:t> село </a:t>
            </a:r>
            <a:r>
              <a:rPr lang="ru-RU" dirty="0" err="1" smtClean="0"/>
              <a:t>Аоґасіма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найменшим</a:t>
            </a:r>
            <a:r>
              <a:rPr lang="ru-RU" dirty="0" smtClean="0"/>
              <a:t> </a:t>
            </a:r>
            <a:r>
              <a:rPr lang="ru-RU" dirty="0" err="1" smtClean="0"/>
              <a:t>населеним</a:t>
            </a:r>
            <a:r>
              <a:rPr lang="ru-RU" dirty="0" smtClean="0"/>
              <a:t> </a:t>
            </a:r>
            <a:r>
              <a:rPr lang="ru-RU" dirty="0" err="1" smtClean="0"/>
              <a:t>муніципалітетом</a:t>
            </a:r>
            <a:r>
              <a:rPr lang="ru-RU" dirty="0" smtClean="0"/>
              <a:t> </a:t>
            </a:r>
            <a:r>
              <a:rPr lang="ru-RU" dirty="0" err="1" smtClean="0"/>
              <a:t>Японії</a:t>
            </a:r>
            <a:r>
              <a:rPr lang="ru-RU" dirty="0" smtClean="0"/>
              <a:t>. </a:t>
            </a:r>
            <a:r>
              <a:rPr lang="ru-RU" dirty="0" err="1" smtClean="0"/>
              <a:t>Зігріваючись</a:t>
            </a:r>
            <a:r>
              <a:rPr lang="ru-RU" dirty="0" smtClean="0"/>
              <a:t> теплим потоком Куросио, </a:t>
            </a:r>
            <a:r>
              <a:rPr lang="ru-RU" dirty="0" err="1" smtClean="0"/>
              <a:t>острів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похвалитися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теплим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м’яким</a:t>
            </a:r>
            <a:r>
              <a:rPr lang="ru-RU" dirty="0" smtClean="0"/>
              <a:t> </a:t>
            </a:r>
            <a:r>
              <a:rPr lang="ru-RU" dirty="0" err="1" smtClean="0"/>
              <a:t>кліматом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на </a:t>
            </a:r>
            <a:r>
              <a:rPr lang="ru-RU" dirty="0" err="1" smtClean="0"/>
              <a:t>основній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Японії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  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smtClean="0"/>
              <a:t>фото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побачити</a:t>
            </a:r>
            <a:r>
              <a:rPr lang="ru-RU" dirty="0" smtClean="0"/>
              <a:t> на </a:t>
            </a:r>
            <a:r>
              <a:rPr lang="ru-RU" dirty="0" err="1" smtClean="0"/>
              <a:t>багатьох</a:t>
            </a:r>
            <a:r>
              <a:rPr lang="ru-RU" dirty="0" smtClean="0"/>
              <a:t> сайтах, </a:t>
            </a:r>
            <a:r>
              <a:rPr lang="ru-RU" dirty="0" err="1" smtClean="0"/>
              <a:t>але</a:t>
            </a:r>
            <a:r>
              <a:rPr lang="ru-RU" dirty="0" smtClean="0"/>
              <a:t> мало </a:t>
            </a:r>
            <a:r>
              <a:rPr lang="ru-RU" dirty="0" err="1" smtClean="0"/>
              <a:t>хто</a:t>
            </a:r>
            <a:r>
              <a:rPr lang="ru-RU" dirty="0" smtClean="0"/>
              <a:t> </a:t>
            </a:r>
            <a:r>
              <a:rPr lang="ru-RU" dirty="0" err="1" smtClean="0"/>
              <a:t>знає</a:t>
            </a:r>
            <a:r>
              <a:rPr lang="ru-RU" dirty="0" smtClean="0"/>
              <a:t> </a:t>
            </a:r>
            <a:r>
              <a:rPr lang="ru-RU" dirty="0" err="1" smtClean="0"/>
              <a:t>подробиці</a:t>
            </a:r>
            <a:r>
              <a:rPr lang="ru-RU" dirty="0" smtClean="0"/>
              <a:t> про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. Давайте разом </a:t>
            </a:r>
            <a:r>
              <a:rPr lang="ru-RU" dirty="0" err="1" smtClean="0"/>
              <a:t>виправимо</a:t>
            </a:r>
            <a:r>
              <a:rPr lang="ru-RU" dirty="0" smtClean="0"/>
              <a:t> </a:t>
            </a:r>
            <a:r>
              <a:rPr lang="ru-RU" dirty="0" err="1" smtClean="0"/>
              <a:t>цю</a:t>
            </a:r>
            <a:r>
              <a:rPr lang="ru-RU" dirty="0" smtClean="0"/>
              <a:t> </a:t>
            </a:r>
            <a:r>
              <a:rPr lang="ru-RU" dirty="0" err="1" smtClean="0"/>
              <a:t>ситуацію</a:t>
            </a:r>
            <a:r>
              <a:rPr lang="ru-RU" dirty="0" smtClean="0"/>
              <a:t>. Складно </a:t>
            </a:r>
            <a:r>
              <a:rPr lang="ru-RU" dirty="0" err="1" smtClean="0"/>
              <a:t>сказати</a:t>
            </a:r>
            <a:r>
              <a:rPr lang="ru-RU" dirty="0" smtClean="0"/>
              <a:t>, як давно тут </a:t>
            </a:r>
            <a:r>
              <a:rPr lang="ru-RU" dirty="0" err="1" smtClean="0"/>
              <a:t>живуть</a:t>
            </a:r>
            <a:r>
              <a:rPr lang="ru-RU" dirty="0" smtClean="0"/>
              <a:t> люди,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відомо</a:t>
            </a:r>
            <a:r>
              <a:rPr lang="ru-RU" dirty="0" smtClean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острів</a:t>
            </a:r>
            <a:r>
              <a:rPr lang="ru-RU" dirty="0" smtClean="0"/>
              <a:t> </a:t>
            </a:r>
            <a:r>
              <a:rPr lang="ru-RU" dirty="0" err="1" smtClean="0"/>
              <a:t>заселявся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століть</a:t>
            </a:r>
            <a:r>
              <a:rPr lang="ru-RU" dirty="0" smtClean="0"/>
              <a:t> тому. </a:t>
            </a:r>
            <a:r>
              <a:rPr lang="ru-RU" dirty="0" err="1" smtClean="0"/>
              <a:t>Останнє</a:t>
            </a:r>
            <a:r>
              <a:rPr lang="ru-RU" dirty="0" smtClean="0"/>
              <a:t> </a:t>
            </a:r>
            <a:r>
              <a:rPr lang="ru-RU" dirty="0" err="1" smtClean="0"/>
              <a:t>сильне</a:t>
            </a:r>
            <a:r>
              <a:rPr lang="ru-RU" dirty="0" smtClean="0"/>
              <a:t> </a:t>
            </a:r>
            <a:r>
              <a:rPr lang="ru-RU" dirty="0" err="1" smtClean="0"/>
              <a:t>виверження</a:t>
            </a:r>
            <a:r>
              <a:rPr lang="ru-RU" dirty="0" smtClean="0"/>
              <a:t> вулкана </a:t>
            </a:r>
            <a:r>
              <a:rPr lang="ru-RU" dirty="0" err="1" smtClean="0"/>
              <a:t>відбулося</a:t>
            </a:r>
            <a:r>
              <a:rPr lang="ru-RU" dirty="0" smtClean="0"/>
              <a:t> тут в </a:t>
            </a:r>
            <a:r>
              <a:rPr lang="ru-RU" dirty="0" err="1" smtClean="0"/>
              <a:t>кінці</a:t>
            </a:r>
            <a:r>
              <a:rPr lang="ru-RU" dirty="0" smtClean="0"/>
              <a:t> 18-го </a:t>
            </a:r>
            <a:r>
              <a:rPr lang="ru-RU" dirty="0" err="1" smtClean="0"/>
              <a:t>століття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погубило </a:t>
            </a:r>
            <a:r>
              <a:rPr lang="ru-RU" dirty="0" err="1" smtClean="0"/>
              <a:t>безліч</a:t>
            </a:r>
            <a:r>
              <a:rPr lang="ru-RU" dirty="0" smtClean="0"/>
              <a:t> </a:t>
            </a:r>
            <a:r>
              <a:rPr lang="ru-RU" dirty="0" err="1" smtClean="0"/>
              <a:t>місцевих</a:t>
            </a:r>
            <a:r>
              <a:rPr lang="ru-RU" dirty="0" smtClean="0"/>
              <a:t> </a:t>
            </a:r>
            <a:r>
              <a:rPr lang="ru-RU" dirty="0" err="1" smtClean="0"/>
              <a:t>жителів</a:t>
            </a:r>
            <a:r>
              <a:rPr lang="ru-RU" dirty="0" smtClean="0"/>
              <a:t>. </a:t>
            </a:r>
            <a:r>
              <a:rPr lang="ru-RU" dirty="0" err="1" smtClean="0"/>
              <a:t>Лише</a:t>
            </a:r>
            <a:r>
              <a:rPr lang="ru-RU" dirty="0" smtClean="0"/>
              <a:t> через 50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сюди</a:t>
            </a:r>
            <a:r>
              <a:rPr lang="ru-RU" dirty="0" smtClean="0"/>
              <a:t> </a:t>
            </a:r>
            <a:r>
              <a:rPr lang="ru-RU" dirty="0" err="1" smtClean="0"/>
              <a:t>знову</a:t>
            </a:r>
            <a:r>
              <a:rPr lang="ru-RU" dirty="0" smtClean="0"/>
              <a:t> </a:t>
            </a:r>
            <a:r>
              <a:rPr lang="ru-RU" dirty="0" err="1" smtClean="0"/>
              <a:t>повернулися</a:t>
            </a:r>
            <a:r>
              <a:rPr lang="ru-RU" dirty="0" smtClean="0"/>
              <a:t> люди, </a:t>
            </a:r>
            <a:r>
              <a:rPr lang="ru-RU" dirty="0" err="1" smtClean="0"/>
              <a:t>нащадки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тут </a:t>
            </a:r>
            <a:r>
              <a:rPr lang="ru-RU" dirty="0" err="1" smtClean="0"/>
              <a:t>досі</a:t>
            </a:r>
            <a:r>
              <a:rPr lang="ru-RU" dirty="0" smtClean="0"/>
              <a:t>. </a:t>
            </a:r>
            <a:r>
              <a:rPr lang="ru-RU" dirty="0" err="1" smtClean="0"/>
              <a:t>Довжина</a:t>
            </a:r>
            <a:r>
              <a:rPr lang="ru-RU" dirty="0" smtClean="0"/>
              <a:t> </a:t>
            </a:r>
            <a:r>
              <a:rPr lang="ru-RU" dirty="0" err="1" smtClean="0"/>
              <a:t>вулканічного</a:t>
            </a:r>
            <a:r>
              <a:rPr lang="ru-RU" dirty="0" smtClean="0"/>
              <a:t> острова </a:t>
            </a:r>
            <a:r>
              <a:rPr lang="ru-RU" dirty="0" err="1" smtClean="0"/>
              <a:t>Аоґасіма</a:t>
            </a:r>
            <a:r>
              <a:rPr lang="ru-RU" dirty="0" smtClean="0"/>
              <a:t> становить 3.5 </a:t>
            </a:r>
            <a:r>
              <a:rPr lang="ru-RU" dirty="0" err="1" smtClean="0"/>
              <a:t>кілометра</a:t>
            </a:r>
            <a:r>
              <a:rPr lang="ru-RU" dirty="0" smtClean="0"/>
              <a:t>, а ширина – 2.5 </a:t>
            </a:r>
            <a:r>
              <a:rPr lang="ru-RU" dirty="0" err="1" smtClean="0"/>
              <a:t>кілометра</a:t>
            </a:r>
            <a:r>
              <a:rPr lang="ru-RU" dirty="0" smtClean="0"/>
              <a:t>. </a:t>
            </a:r>
            <a:r>
              <a:rPr lang="ru-RU" dirty="0" err="1" smtClean="0"/>
              <a:t>Сформувався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виверження</a:t>
            </a:r>
            <a:r>
              <a:rPr lang="ru-RU" dirty="0" smtClean="0"/>
              <a:t> як </a:t>
            </a:r>
            <a:r>
              <a:rPr lang="ru-RU" dirty="0" err="1" smtClean="0"/>
              <a:t>мінімум</a:t>
            </a:r>
            <a:r>
              <a:rPr lang="ru-RU" dirty="0" smtClean="0"/>
              <a:t> 4 </a:t>
            </a:r>
            <a:r>
              <a:rPr lang="ru-RU" dirty="0" err="1" smtClean="0"/>
              <a:t>підводних</a:t>
            </a:r>
            <a:r>
              <a:rPr lang="ru-RU" dirty="0" smtClean="0"/>
              <a:t> </a:t>
            </a:r>
            <a:r>
              <a:rPr lang="ru-RU" dirty="0" err="1" smtClean="0"/>
              <a:t>вулканів</a:t>
            </a:r>
            <a:r>
              <a:rPr lang="ru-RU" dirty="0" smtClean="0"/>
              <a:t>, а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поселення</a:t>
            </a:r>
            <a:r>
              <a:rPr lang="ru-RU" dirty="0" smtClean="0"/>
              <a:t> </a:t>
            </a:r>
            <a:r>
              <a:rPr lang="ru-RU" dirty="0" err="1" smtClean="0"/>
              <a:t>оточене</a:t>
            </a:r>
            <a:r>
              <a:rPr lang="ru-RU" dirty="0" smtClean="0"/>
              <a:t> </a:t>
            </a:r>
            <a:r>
              <a:rPr lang="ru-RU" dirty="0" err="1" smtClean="0"/>
              <a:t>безліччю</a:t>
            </a:r>
            <a:r>
              <a:rPr lang="ru-RU" dirty="0" smtClean="0"/>
              <a:t> круч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вулканічної</a:t>
            </a:r>
            <a:r>
              <a:rPr lang="ru-RU" dirty="0" smtClean="0"/>
              <a:t> </a:t>
            </a:r>
            <a:r>
              <a:rPr lang="ru-RU" dirty="0" err="1" smtClean="0"/>
              <a:t>магми</a:t>
            </a:r>
            <a:r>
              <a:rPr lang="ru-RU" dirty="0" smtClean="0"/>
              <a:t>. </a:t>
            </a:r>
            <a:r>
              <a:rPr lang="ru-RU" dirty="0" err="1" smtClean="0"/>
              <a:t>Аоґасіма</a:t>
            </a:r>
            <a:r>
              <a:rPr lang="ru-RU" dirty="0" smtClean="0"/>
              <a:t> сам по </a:t>
            </a:r>
            <a:r>
              <a:rPr lang="ru-RU" dirty="0" err="1" smtClean="0"/>
              <a:t>собі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складним</a:t>
            </a:r>
            <a:r>
              <a:rPr lang="ru-RU" dirty="0" smtClean="0"/>
              <a:t> вулканом,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складається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ряду </a:t>
            </a:r>
            <a:r>
              <a:rPr lang="ru-RU" dirty="0" err="1" smtClean="0"/>
              <a:t>зовнішніх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внутрішніх</a:t>
            </a:r>
            <a:r>
              <a:rPr lang="ru-RU" dirty="0" smtClean="0"/>
              <a:t> </a:t>
            </a:r>
            <a:r>
              <a:rPr lang="ru-RU" dirty="0" err="1" smtClean="0"/>
              <a:t>кратерів</a:t>
            </a:r>
            <a:r>
              <a:rPr lang="ru-RU" dirty="0" smtClean="0"/>
              <a:t>. </a:t>
            </a:r>
            <a:r>
              <a:rPr lang="ru-RU" dirty="0" err="1" smtClean="0"/>
              <a:t>Найвищою</a:t>
            </a:r>
            <a:r>
              <a:rPr lang="ru-RU" dirty="0" smtClean="0"/>
              <a:t> точкою острова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пік</a:t>
            </a:r>
            <a:r>
              <a:rPr lang="ru-RU" dirty="0" smtClean="0"/>
              <a:t> одного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діючих</a:t>
            </a:r>
            <a:r>
              <a:rPr lang="ru-RU" dirty="0" smtClean="0"/>
              <a:t> </a:t>
            </a:r>
            <a:r>
              <a:rPr lang="ru-RU" dirty="0" err="1" smtClean="0"/>
              <a:t>вулканів</a:t>
            </a:r>
            <a:r>
              <a:rPr lang="ru-RU" dirty="0" smtClean="0"/>
              <a:t> на </a:t>
            </a:r>
            <a:r>
              <a:rPr lang="ru-RU" dirty="0" err="1" smtClean="0"/>
              <a:t>висоті</a:t>
            </a:r>
            <a:r>
              <a:rPr lang="ru-RU" dirty="0" smtClean="0"/>
              <a:t> в 432 </a:t>
            </a:r>
            <a:r>
              <a:rPr lang="ru-RU" dirty="0" err="1" smtClean="0"/>
              <a:t>метри</a:t>
            </a:r>
            <a:r>
              <a:rPr lang="ru-RU" dirty="0" smtClean="0"/>
              <a:t>. </a:t>
            </a:r>
            <a:r>
              <a:rPr lang="ru-RU" dirty="0" err="1" smtClean="0"/>
              <a:t>Звідси</a:t>
            </a:r>
            <a:r>
              <a:rPr lang="ru-RU" dirty="0" smtClean="0"/>
              <a:t> </a:t>
            </a:r>
            <a:r>
              <a:rPr lang="ru-RU" dirty="0" err="1" smtClean="0"/>
              <a:t>відкривається</a:t>
            </a:r>
            <a:r>
              <a:rPr lang="ru-RU" dirty="0" smtClean="0"/>
              <a:t> </a:t>
            </a:r>
            <a:r>
              <a:rPr lang="ru-RU" dirty="0" err="1" smtClean="0"/>
              <a:t>чудовий</a:t>
            </a:r>
            <a:r>
              <a:rPr lang="ru-RU" dirty="0" smtClean="0"/>
              <a:t> </a:t>
            </a:r>
            <a:r>
              <a:rPr lang="ru-RU" dirty="0" err="1" smtClean="0"/>
              <a:t>панорамний</a:t>
            </a:r>
            <a:r>
              <a:rPr lang="ru-RU" dirty="0" smtClean="0"/>
              <a:t> вид на </a:t>
            </a:r>
            <a:r>
              <a:rPr lang="ru-RU" dirty="0" err="1" smtClean="0"/>
              <a:t>навколишні</a:t>
            </a:r>
            <a:r>
              <a:rPr lang="ru-RU" dirty="0" smtClean="0"/>
              <a:t> </a:t>
            </a:r>
            <a:r>
              <a:rPr lang="ru-RU" dirty="0" err="1" smtClean="0"/>
              <a:t>пейзажі</a:t>
            </a:r>
            <a:r>
              <a:rPr lang="ru-RU" dirty="0" smtClean="0"/>
              <a:t>. </a:t>
            </a:r>
            <a:r>
              <a:rPr lang="ru-RU" dirty="0" err="1" smtClean="0"/>
              <a:t>Головним</a:t>
            </a:r>
            <a:r>
              <a:rPr lang="ru-RU" dirty="0" smtClean="0"/>
              <a:t> </a:t>
            </a:r>
            <a:r>
              <a:rPr lang="ru-RU" dirty="0" err="1" smtClean="0"/>
              <a:t>промислом</a:t>
            </a:r>
            <a:r>
              <a:rPr lang="ru-RU" dirty="0" smtClean="0"/>
              <a:t> </a:t>
            </a:r>
            <a:r>
              <a:rPr lang="ru-RU" dirty="0" err="1" smtClean="0"/>
              <a:t>місцевих</a:t>
            </a:r>
            <a:r>
              <a:rPr lang="ru-RU" dirty="0" smtClean="0"/>
              <a:t> </a:t>
            </a:r>
            <a:r>
              <a:rPr lang="ru-RU" dirty="0" err="1" smtClean="0"/>
              <a:t>жителів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ловля </a:t>
            </a:r>
            <a:r>
              <a:rPr lang="ru-RU" dirty="0" err="1" smtClean="0"/>
              <a:t>риби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сільське</a:t>
            </a:r>
            <a:r>
              <a:rPr lang="ru-RU" dirty="0" smtClean="0"/>
              <a:t> </a:t>
            </a:r>
            <a:r>
              <a:rPr lang="ru-RU" dirty="0" err="1" smtClean="0"/>
              <a:t>господарство</a:t>
            </a:r>
            <a:r>
              <a:rPr lang="ru-RU" dirty="0" smtClean="0"/>
              <a:t>. </a:t>
            </a:r>
            <a:r>
              <a:rPr lang="ru-RU" dirty="0" err="1" smtClean="0"/>
              <a:t>Дохід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приносять</a:t>
            </a:r>
            <a:r>
              <a:rPr lang="ru-RU" dirty="0" smtClean="0"/>
              <a:t> </a:t>
            </a:r>
            <a:r>
              <a:rPr lang="ru-RU" dirty="0" err="1" smtClean="0"/>
              <a:t>нечисленні</a:t>
            </a:r>
            <a:r>
              <a:rPr lang="ru-RU" dirty="0" smtClean="0"/>
              <a:t> </a:t>
            </a:r>
            <a:r>
              <a:rPr lang="ru-RU" dirty="0" err="1" smtClean="0"/>
              <a:t>туристи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любителі</a:t>
            </a:r>
            <a:r>
              <a:rPr lang="ru-RU" dirty="0" smtClean="0"/>
              <a:t> </a:t>
            </a:r>
            <a:r>
              <a:rPr lang="ru-RU" dirty="0" err="1" smtClean="0"/>
              <a:t>підводної</a:t>
            </a:r>
            <a:r>
              <a:rPr lang="ru-RU" dirty="0" smtClean="0"/>
              <a:t> </a:t>
            </a:r>
            <a:r>
              <a:rPr lang="ru-RU" dirty="0" err="1" smtClean="0"/>
              <a:t>риболовлі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приїжджають</a:t>
            </a:r>
            <a:r>
              <a:rPr lang="ru-RU" dirty="0" smtClean="0"/>
              <a:t> </a:t>
            </a:r>
            <a:r>
              <a:rPr lang="ru-RU" dirty="0" err="1" smtClean="0"/>
              <a:t>сюди</a:t>
            </a:r>
            <a:r>
              <a:rPr lang="ru-RU" dirty="0" smtClean="0"/>
              <a:t>. </a:t>
            </a:r>
            <a:r>
              <a:rPr lang="ru-RU" dirty="0" err="1" smtClean="0"/>
              <a:t>Аоґасіма</a:t>
            </a:r>
            <a:r>
              <a:rPr lang="ru-RU" dirty="0" smtClean="0"/>
              <a:t> – </a:t>
            </a:r>
            <a:r>
              <a:rPr lang="ru-RU" dirty="0" err="1" smtClean="0"/>
              <a:t>субтропічний</a:t>
            </a:r>
            <a:r>
              <a:rPr lang="ru-RU" dirty="0" smtClean="0"/>
              <a:t> рай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помірним</a:t>
            </a:r>
            <a:r>
              <a:rPr lang="ru-RU" dirty="0" smtClean="0"/>
              <a:t> </a:t>
            </a:r>
            <a:r>
              <a:rPr lang="ru-RU" dirty="0" err="1" smtClean="0"/>
              <a:t>вологим</a:t>
            </a:r>
            <a:r>
              <a:rPr lang="ru-RU" dirty="0" smtClean="0"/>
              <a:t> </a:t>
            </a:r>
            <a:r>
              <a:rPr lang="ru-RU" dirty="0" err="1" smtClean="0"/>
              <a:t>кліматом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теплими</a:t>
            </a:r>
            <a:r>
              <a:rPr lang="ru-RU" dirty="0" smtClean="0"/>
              <a:t> водами. </a:t>
            </a:r>
            <a:r>
              <a:rPr lang="ru-RU" dirty="0" err="1" smtClean="0"/>
              <a:t>Острів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домом для </a:t>
            </a:r>
            <a:r>
              <a:rPr lang="ru-RU" dirty="0" err="1" smtClean="0"/>
              <a:t>безлічі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диких </a:t>
            </a:r>
            <a:r>
              <a:rPr lang="ru-RU" dirty="0" err="1" smtClean="0"/>
              <a:t>птахів</a:t>
            </a:r>
            <a:r>
              <a:rPr lang="ru-RU" dirty="0" smtClean="0"/>
              <a:t>, </a:t>
            </a:r>
            <a:r>
              <a:rPr lang="ru-RU" dirty="0" err="1" smtClean="0"/>
              <a:t>рослин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. Через </a:t>
            </a:r>
            <a:r>
              <a:rPr lang="ru-RU" dirty="0" err="1" smtClean="0"/>
              <a:t>відсутність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гаваней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сильних</a:t>
            </a:r>
            <a:r>
              <a:rPr lang="ru-RU" dirty="0" smtClean="0"/>
              <a:t> </a:t>
            </a:r>
            <a:r>
              <a:rPr lang="ru-RU" dirty="0" err="1" smtClean="0"/>
              <a:t>потоків</a:t>
            </a:r>
            <a:r>
              <a:rPr lang="ru-RU" dirty="0" smtClean="0"/>
              <a:t> </a:t>
            </a:r>
            <a:r>
              <a:rPr lang="ru-RU" dirty="0" err="1" smtClean="0"/>
              <a:t>Аоґасіма</a:t>
            </a:r>
            <a:r>
              <a:rPr lang="ru-RU" dirty="0" smtClean="0"/>
              <a:t>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важкодоступний</a:t>
            </a:r>
            <a:r>
              <a:rPr lang="ru-RU" dirty="0" smtClean="0"/>
              <a:t>. Тут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один причал,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приймає</a:t>
            </a:r>
            <a:r>
              <a:rPr lang="ru-RU" dirty="0" smtClean="0"/>
              <a:t> судна </a:t>
            </a:r>
            <a:r>
              <a:rPr lang="ru-RU" dirty="0" err="1" smtClean="0"/>
              <a:t>водотоннажністю</a:t>
            </a:r>
            <a:r>
              <a:rPr lang="ru-RU" dirty="0" smtClean="0"/>
              <a:t> до 500 тонн, </a:t>
            </a:r>
            <a:r>
              <a:rPr lang="ru-RU" dirty="0" err="1" smtClean="0"/>
              <a:t>непридатний</a:t>
            </a:r>
            <a:r>
              <a:rPr lang="ru-RU" dirty="0" smtClean="0"/>
              <a:t> для </a:t>
            </a:r>
            <a:r>
              <a:rPr lang="ru-RU" dirty="0" err="1" smtClean="0"/>
              <a:t>причалювання</a:t>
            </a:r>
            <a:r>
              <a:rPr lang="ru-RU" dirty="0" smtClean="0"/>
              <a:t>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ru-RU" dirty="0" err="1" smtClean="0"/>
              <a:t>негоди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сильного </a:t>
            </a:r>
            <a:r>
              <a:rPr lang="ru-RU" dirty="0" err="1" smtClean="0"/>
              <a:t>хвилювання</a:t>
            </a:r>
            <a:r>
              <a:rPr lang="ru-RU" dirty="0" smtClean="0"/>
              <a:t>. Так як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незвичайного</a:t>
            </a:r>
            <a:r>
              <a:rPr lang="ru-RU" dirty="0" smtClean="0"/>
              <a:t> острова </a:t>
            </a:r>
            <a:r>
              <a:rPr lang="ru-RU" dirty="0" err="1" smtClean="0"/>
              <a:t>нечисленне</a:t>
            </a:r>
            <a:r>
              <a:rPr lang="ru-RU" dirty="0" smtClean="0"/>
              <a:t>, тут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одна школа, 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навчаються</a:t>
            </a:r>
            <a:r>
              <a:rPr lang="ru-RU" dirty="0" smtClean="0"/>
              <a:t> </a:t>
            </a:r>
            <a:r>
              <a:rPr lang="ru-RU" dirty="0" err="1" smtClean="0"/>
              <a:t>діти</a:t>
            </a:r>
            <a:r>
              <a:rPr lang="ru-RU" dirty="0" smtClean="0"/>
              <a:t> до 14 </a:t>
            </a:r>
            <a:r>
              <a:rPr lang="ru-RU" dirty="0" err="1" smtClean="0"/>
              <a:t>років</a:t>
            </a:r>
            <a:r>
              <a:rPr lang="ru-RU" dirty="0" smtClean="0"/>
              <a:t>. На </a:t>
            </a:r>
            <a:r>
              <a:rPr lang="ru-RU" dirty="0" err="1" smtClean="0"/>
              <a:t>острові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безліч</a:t>
            </a:r>
            <a:r>
              <a:rPr lang="ru-RU" dirty="0" smtClean="0"/>
              <a:t> </a:t>
            </a:r>
            <a:r>
              <a:rPr lang="ru-RU" dirty="0" err="1" smtClean="0"/>
              <a:t>вулканічних</a:t>
            </a:r>
            <a:r>
              <a:rPr lang="ru-RU" dirty="0" smtClean="0"/>
              <a:t> сопок . </a:t>
            </a:r>
            <a:r>
              <a:rPr lang="ru-RU" dirty="0" err="1" smtClean="0"/>
              <a:t>Місцеві</a:t>
            </a:r>
            <a:r>
              <a:rPr lang="ru-RU" dirty="0" smtClean="0"/>
              <a:t> </a:t>
            </a:r>
            <a:r>
              <a:rPr lang="ru-RU" dirty="0" err="1" smtClean="0"/>
              <a:t>жителі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добувають</a:t>
            </a:r>
            <a:r>
              <a:rPr lang="ru-RU" dirty="0" smtClean="0"/>
              <a:t> </a:t>
            </a:r>
            <a:r>
              <a:rPr lang="ru-RU" dirty="0" err="1" smtClean="0"/>
              <a:t>сіль</a:t>
            </a:r>
            <a:r>
              <a:rPr lang="ru-RU" dirty="0" smtClean="0"/>
              <a:t>, </a:t>
            </a:r>
            <a:r>
              <a:rPr lang="ru-RU" dirty="0" err="1" smtClean="0"/>
              <a:t>випаровуючи</a:t>
            </a:r>
            <a:r>
              <a:rPr lang="ru-RU" dirty="0" smtClean="0"/>
              <a:t> </a:t>
            </a:r>
            <a:r>
              <a:rPr lang="ru-RU" dirty="0" err="1" smtClean="0"/>
              <a:t>морську</a:t>
            </a:r>
            <a:r>
              <a:rPr lang="ru-RU" dirty="0" smtClean="0"/>
              <a:t> воду над </a:t>
            </a:r>
            <a:r>
              <a:rPr lang="ru-RU" dirty="0" err="1" smtClean="0"/>
              <a:t>гарячим</a:t>
            </a:r>
            <a:r>
              <a:rPr lang="ru-RU" dirty="0" smtClean="0"/>
              <a:t> потоком пари.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багата</a:t>
            </a:r>
            <a:r>
              <a:rPr lang="ru-RU" dirty="0" smtClean="0"/>
              <a:t> </a:t>
            </a:r>
            <a:r>
              <a:rPr lang="ru-RU" dirty="0" err="1" smtClean="0"/>
              <a:t>кальцієм</a:t>
            </a:r>
            <a:r>
              <a:rPr lang="ru-RU" dirty="0" smtClean="0"/>
              <a:t> </a:t>
            </a:r>
            <a:r>
              <a:rPr lang="ru-RU" dirty="0" err="1" smtClean="0"/>
              <a:t>сіль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одним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найпопулярніших</a:t>
            </a:r>
            <a:r>
              <a:rPr lang="ru-RU" dirty="0" smtClean="0"/>
              <a:t> </a:t>
            </a:r>
            <a:r>
              <a:rPr lang="ru-RU" dirty="0" err="1" smtClean="0"/>
              <a:t>сувенірів</a:t>
            </a:r>
            <a:r>
              <a:rPr lang="ru-RU" dirty="0" smtClean="0"/>
              <a:t> </a:t>
            </a:r>
            <a:r>
              <a:rPr lang="ru-RU" dirty="0" err="1" smtClean="0"/>
              <a:t>Аоґасіма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7765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3" y="3714752"/>
            <a:ext cx="4286248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0"/>
            <a:ext cx="4214810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14752"/>
            <a:ext cx="4929190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8229600" cy="20002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Парк Долина </a:t>
            </a:r>
            <a:r>
              <a:rPr lang="ru-RU" dirty="0" err="1" smtClean="0"/>
              <a:t>Квітів</a:t>
            </a:r>
            <a:r>
              <a:rPr lang="ru-RU" dirty="0" smtClean="0"/>
              <a:t> в </a:t>
            </a:r>
            <a:r>
              <a:rPr lang="ru-RU" dirty="0" err="1" smtClean="0"/>
              <a:t>Індії</a:t>
            </a:r>
            <a:r>
              <a:rPr lang="ru-RU" dirty="0" smtClean="0"/>
              <a:t> – </a:t>
            </a:r>
            <a:r>
              <a:rPr lang="ru-RU" dirty="0" err="1" smtClean="0"/>
              <a:t>дивовижний</a:t>
            </a:r>
            <a:r>
              <a:rPr lang="ru-RU" dirty="0" smtClean="0"/>
              <a:t> </a:t>
            </a:r>
            <a:r>
              <a:rPr lang="ru-RU" dirty="0" err="1" smtClean="0"/>
              <a:t>сплеск</a:t>
            </a:r>
            <a:r>
              <a:rPr lang="ru-RU" dirty="0" smtClean="0"/>
              <a:t> </a:t>
            </a:r>
            <a:r>
              <a:rPr lang="ru-RU" dirty="0" err="1" smtClean="0"/>
              <a:t>кольору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квітковий</a:t>
            </a:r>
            <a:r>
              <a:rPr lang="ru-RU" dirty="0" smtClean="0"/>
              <a:t> </a:t>
            </a:r>
            <a:r>
              <a:rPr lang="ru-RU" dirty="0" smtClean="0"/>
              <a:t>рай.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468880"/>
            <a:ext cx="8229600" cy="438912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 Парк </a:t>
            </a:r>
            <a:r>
              <a:rPr lang="ru-RU" dirty="0" smtClean="0"/>
              <a:t>Долина </a:t>
            </a:r>
            <a:r>
              <a:rPr lang="ru-RU" dirty="0" err="1" smtClean="0"/>
              <a:t>Квітів</a:t>
            </a:r>
            <a:r>
              <a:rPr lang="ru-RU" dirty="0" smtClean="0"/>
              <a:t> в </a:t>
            </a:r>
            <a:r>
              <a:rPr lang="ru-RU" dirty="0" err="1" smtClean="0"/>
              <a:t>Індії</a:t>
            </a:r>
            <a:r>
              <a:rPr lang="ru-RU" dirty="0" smtClean="0"/>
              <a:t> </a:t>
            </a:r>
            <a:r>
              <a:rPr lang="ru-RU" dirty="0" err="1" smtClean="0"/>
              <a:t>відомий</a:t>
            </a:r>
            <a:r>
              <a:rPr lang="ru-RU" dirty="0" smtClean="0"/>
              <a:t> </a:t>
            </a:r>
            <a:r>
              <a:rPr lang="ru-RU" dirty="0" err="1" smtClean="0"/>
              <a:t>високогірними</a:t>
            </a:r>
            <a:r>
              <a:rPr lang="ru-RU" dirty="0" smtClean="0"/>
              <a:t> </a:t>
            </a:r>
            <a:r>
              <a:rPr lang="ru-RU" dirty="0" err="1" smtClean="0"/>
              <a:t>мальовничими</a:t>
            </a:r>
            <a:r>
              <a:rPr lang="ru-RU" dirty="0" smtClean="0"/>
              <a:t> луками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багатою</a:t>
            </a:r>
            <a:r>
              <a:rPr lang="ru-RU" dirty="0" smtClean="0"/>
              <a:t> флорою </a:t>
            </a:r>
            <a:r>
              <a:rPr lang="ru-RU" dirty="0" err="1" smtClean="0"/>
              <a:t>і</a:t>
            </a:r>
            <a:r>
              <a:rPr lang="ru-RU" dirty="0" smtClean="0"/>
              <a:t> фауною.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красиве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</a:t>
            </a:r>
            <a:r>
              <a:rPr lang="ru-RU" dirty="0" err="1" smtClean="0"/>
              <a:t>тішить</a:t>
            </a:r>
            <a:r>
              <a:rPr lang="ru-RU" dirty="0" smtClean="0"/>
              <a:t> </a:t>
            </a:r>
            <a:r>
              <a:rPr lang="ru-RU" dirty="0" err="1" smtClean="0"/>
              <a:t>погляд</a:t>
            </a:r>
            <a:r>
              <a:rPr lang="ru-RU" dirty="0" smtClean="0"/>
              <a:t> </a:t>
            </a:r>
            <a:r>
              <a:rPr lang="ru-RU" dirty="0" err="1" smtClean="0"/>
              <a:t>безліччю</a:t>
            </a:r>
            <a:r>
              <a:rPr lang="ru-RU" dirty="0" smtClean="0"/>
              <a:t> </a:t>
            </a:r>
            <a:r>
              <a:rPr lang="ru-RU" dirty="0" err="1" smtClean="0"/>
              <a:t>різнобарвних</a:t>
            </a:r>
            <a:r>
              <a:rPr lang="ru-RU" dirty="0" smtClean="0"/>
              <a:t> </a:t>
            </a:r>
            <a:r>
              <a:rPr lang="ru-RU" dirty="0" err="1" smtClean="0"/>
              <a:t>квітів</a:t>
            </a:r>
            <a:r>
              <a:rPr lang="ru-RU" dirty="0" smtClean="0"/>
              <a:t>. </a:t>
            </a:r>
          </a:p>
          <a:p>
            <a:pPr>
              <a:buNone/>
            </a:pPr>
            <a:r>
              <a:rPr lang="ru-RU" dirty="0" smtClean="0"/>
              <a:t>       </a:t>
            </a:r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smtClean="0"/>
              <a:t>парк Долина </a:t>
            </a:r>
            <a:r>
              <a:rPr lang="ru-RU" dirty="0" err="1" smtClean="0"/>
              <a:t>Квітів</a:t>
            </a:r>
            <a:r>
              <a:rPr lang="ru-RU" dirty="0" smtClean="0"/>
              <a:t> (</a:t>
            </a:r>
            <a:r>
              <a:rPr lang="en-US" dirty="0" smtClean="0"/>
              <a:t>Valley of Flowers) </a:t>
            </a:r>
            <a:r>
              <a:rPr lang="ru-RU" dirty="0" err="1" smtClean="0"/>
              <a:t>розташувався</a:t>
            </a:r>
            <a:r>
              <a:rPr lang="ru-RU" dirty="0" smtClean="0"/>
              <a:t> на </a:t>
            </a:r>
            <a:r>
              <a:rPr lang="ru-RU" dirty="0" err="1" smtClean="0"/>
              <a:t>схилах</a:t>
            </a:r>
            <a:r>
              <a:rPr lang="ru-RU" dirty="0" smtClean="0"/>
              <a:t> </a:t>
            </a:r>
            <a:r>
              <a:rPr lang="ru-RU" dirty="0" err="1" smtClean="0"/>
              <a:t>західних</a:t>
            </a:r>
            <a:r>
              <a:rPr lang="ru-RU" dirty="0" smtClean="0"/>
              <a:t> </a:t>
            </a:r>
            <a:r>
              <a:rPr lang="ru-RU" dirty="0" err="1" smtClean="0"/>
              <a:t>Гімалаїв</a:t>
            </a:r>
            <a:r>
              <a:rPr lang="ru-RU" dirty="0" smtClean="0"/>
              <a:t>, </a:t>
            </a:r>
            <a:r>
              <a:rPr lang="ru-RU" dirty="0" err="1" smtClean="0"/>
              <a:t>Індія</a:t>
            </a:r>
            <a:r>
              <a:rPr lang="ru-RU" dirty="0" smtClean="0"/>
              <a:t>. </a:t>
            </a:r>
            <a:r>
              <a:rPr lang="ru-RU" dirty="0" err="1" smtClean="0"/>
              <a:t>Займає</a:t>
            </a:r>
            <a:r>
              <a:rPr lang="ru-RU" dirty="0" smtClean="0"/>
              <a:t> </a:t>
            </a:r>
            <a:r>
              <a:rPr lang="ru-RU" dirty="0" err="1" smtClean="0"/>
              <a:t>площу</a:t>
            </a:r>
            <a:r>
              <a:rPr lang="ru-RU" dirty="0" smtClean="0"/>
              <a:t> 87,5 кв. км.</a:t>
            </a:r>
          </a:p>
          <a:p>
            <a:pPr>
              <a:buNone/>
            </a:pPr>
            <a:r>
              <a:rPr lang="ru-RU" dirty="0" smtClean="0"/>
              <a:t>       </a:t>
            </a:r>
            <a:r>
              <a:rPr lang="ru-RU" dirty="0" err="1" smtClean="0"/>
              <a:t>Власне</a:t>
            </a:r>
            <a:r>
              <a:rPr lang="ru-RU" dirty="0" smtClean="0"/>
              <a:t> </a:t>
            </a:r>
            <a:r>
              <a:rPr lang="ru-RU" dirty="0" smtClean="0"/>
              <a:t>сама Долина </a:t>
            </a:r>
            <a:r>
              <a:rPr lang="ru-RU" dirty="0" err="1" smtClean="0"/>
              <a:t>Квітів</a:t>
            </a:r>
            <a:r>
              <a:rPr lang="ru-RU" dirty="0" smtClean="0"/>
              <a:t> </a:t>
            </a:r>
            <a:r>
              <a:rPr lang="ru-RU" dirty="0" err="1" smtClean="0"/>
              <a:t>являє</a:t>
            </a:r>
            <a:r>
              <a:rPr lang="ru-RU" dirty="0" smtClean="0"/>
              <a:t> собою долину в </a:t>
            </a:r>
            <a:r>
              <a:rPr lang="ru-RU" dirty="0" err="1" smtClean="0"/>
              <a:t>довжину</a:t>
            </a:r>
            <a:r>
              <a:rPr lang="ru-RU" dirty="0" smtClean="0"/>
              <a:t> 8 </a:t>
            </a:r>
            <a:r>
              <a:rPr lang="ru-RU" dirty="0" err="1" smtClean="0"/>
              <a:t>кілометрів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2 км в ширину. </a:t>
            </a:r>
            <a:r>
              <a:rPr lang="ru-RU" dirty="0" err="1" smtClean="0"/>
              <a:t>Розташована</a:t>
            </a:r>
            <a:r>
              <a:rPr lang="ru-RU" dirty="0" smtClean="0"/>
              <a:t> на </a:t>
            </a:r>
            <a:r>
              <a:rPr lang="ru-RU" dirty="0" err="1" smtClean="0"/>
              <a:t>висоті</a:t>
            </a:r>
            <a:r>
              <a:rPr lang="ru-RU" dirty="0" smtClean="0"/>
              <a:t> 3500 – 4000 м. </a:t>
            </a:r>
            <a:r>
              <a:rPr lang="ru-RU" dirty="0" err="1" smtClean="0"/>
              <a:t>Протягом</a:t>
            </a:r>
            <a:r>
              <a:rPr lang="ru-RU" dirty="0" smtClean="0"/>
              <a:t> сезону </a:t>
            </a:r>
            <a:r>
              <a:rPr lang="ru-RU" dirty="0" err="1" smtClean="0"/>
              <a:t>мусонів</a:t>
            </a:r>
            <a:r>
              <a:rPr lang="ru-RU" dirty="0" smtClean="0"/>
              <a:t> долина </a:t>
            </a:r>
            <a:r>
              <a:rPr lang="ru-RU" dirty="0" err="1" smtClean="0"/>
              <a:t>встеляється</a:t>
            </a:r>
            <a:r>
              <a:rPr lang="ru-RU" dirty="0" smtClean="0"/>
              <a:t> </a:t>
            </a:r>
            <a:r>
              <a:rPr lang="ru-RU" dirty="0" err="1" smtClean="0"/>
              <a:t>різноманітними</a:t>
            </a:r>
            <a:r>
              <a:rPr lang="ru-RU" dirty="0" smtClean="0"/>
              <a:t> </a:t>
            </a:r>
            <a:r>
              <a:rPr lang="ru-RU" dirty="0" err="1" smtClean="0"/>
              <a:t>квітами</a:t>
            </a:r>
            <a:r>
              <a:rPr lang="ru-RU" dirty="0" smtClean="0"/>
              <a:t>, </a:t>
            </a:r>
            <a:r>
              <a:rPr lang="ru-RU" dirty="0" err="1" smtClean="0"/>
              <a:t>налічується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500 </a:t>
            </a:r>
            <a:r>
              <a:rPr lang="ru-RU" dirty="0" err="1" smtClean="0"/>
              <a:t>видів</a:t>
            </a:r>
            <a:r>
              <a:rPr lang="ru-RU" dirty="0" smtClean="0"/>
              <a:t> (</a:t>
            </a:r>
            <a:r>
              <a:rPr lang="ru-RU" dirty="0" err="1" smtClean="0"/>
              <a:t>включаючи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унікальні</a:t>
            </a:r>
            <a:r>
              <a:rPr lang="ru-RU" dirty="0" smtClean="0"/>
              <a:t>).</a:t>
            </a:r>
          </a:p>
          <a:p>
            <a:pPr>
              <a:buNone/>
            </a:pPr>
            <a:r>
              <a:rPr lang="ru-RU" dirty="0" smtClean="0"/>
              <a:t>       Практично </a:t>
            </a:r>
            <a:r>
              <a:rPr lang="ru-RU" dirty="0" smtClean="0"/>
              <a:t>все </a:t>
            </a:r>
            <a:r>
              <a:rPr lang="ru-RU" dirty="0" err="1" smtClean="0"/>
              <a:t>навколо</a:t>
            </a:r>
            <a:r>
              <a:rPr lang="ru-RU" dirty="0" smtClean="0"/>
              <a:t> в </a:t>
            </a:r>
            <a:r>
              <a:rPr lang="ru-RU" dirty="0" err="1" smtClean="0"/>
              <a:t>Долині</a:t>
            </a:r>
            <a:r>
              <a:rPr lang="ru-RU" dirty="0" smtClean="0"/>
              <a:t> </a:t>
            </a:r>
            <a:r>
              <a:rPr lang="ru-RU" dirty="0" err="1" smtClean="0"/>
              <a:t>Квітів</a:t>
            </a:r>
            <a:r>
              <a:rPr lang="ru-RU" dirty="0" smtClean="0"/>
              <a:t> – </a:t>
            </a:r>
            <a:r>
              <a:rPr lang="ru-RU" dirty="0" err="1" smtClean="0"/>
              <a:t>рідкість</a:t>
            </a:r>
            <a:r>
              <a:rPr lang="ru-RU" dirty="0" smtClean="0"/>
              <a:t>. </a:t>
            </a:r>
            <a:r>
              <a:rPr lang="ru-RU" dirty="0" err="1" smtClean="0"/>
              <a:t>Менш</a:t>
            </a:r>
            <a:r>
              <a:rPr lang="ru-RU" dirty="0" smtClean="0"/>
              <a:t> </a:t>
            </a:r>
            <a:r>
              <a:rPr lang="ru-RU" dirty="0" err="1" smtClean="0"/>
              <a:t>ніж</a:t>
            </a:r>
            <a:r>
              <a:rPr lang="ru-RU" dirty="0" smtClean="0"/>
              <a:t> на 2500 гектарах росте </a:t>
            </a:r>
            <a:r>
              <a:rPr lang="ru-RU" dirty="0" err="1" smtClean="0"/>
              <a:t>понад</a:t>
            </a:r>
            <a:r>
              <a:rPr lang="ru-RU" dirty="0" smtClean="0"/>
              <a:t> 600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субальпійських</a:t>
            </a:r>
            <a:r>
              <a:rPr lang="ru-RU" dirty="0" smtClean="0"/>
              <a:t>, </a:t>
            </a:r>
            <a:r>
              <a:rPr lang="ru-RU" dirty="0" err="1" smtClean="0"/>
              <a:t>альпійських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високогірних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, таких, як </a:t>
            </a:r>
            <a:r>
              <a:rPr lang="ru-RU" dirty="0" err="1" smtClean="0"/>
              <a:t>гімалайський</a:t>
            </a:r>
            <a:r>
              <a:rPr lang="ru-RU" dirty="0" smtClean="0"/>
              <a:t> клен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блакитний</a:t>
            </a:r>
            <a:r>
              <a:rPr lang="ru-RU" dirty="0" smtClean="0"/>
              <a:t> мак,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поряд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трьома</a:t>
            </a:r>
            <a:r>
              <a:rPr lang="ru-RU" dirty="0" smtClean="0"/>
              <a:t> видами не </a:t>
            </a:r>
            <a:r>
              <a:rPr lang="ru-RU" dirty="0" err="1" smtClean="0"/>
              <a:t>зустрічаються</a:t>
            </a:r>
            <a:r>
              <a:rPr lang="ru-RU" dirty="0" smtClean="0"/>
              <a:t> </a:t>
            </a:r>
            <a:r>
              <a:rPr lang="ru-RU" dirty="0" err="1" smtClean="0"/>
              <a:t>ніде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. </a:t>
            </a:r>
            <a:r>
              <a:rPr lang="ru-RU" dirty="0" err="1" smtClean="0"/>
              <a:t>Ще</a:t>
            </a:r>
            <a:r>
              <a:rPr lang="ru-RU" dirty="0" smtClean="0"/>
              <a:t> 31 вид </a:t>
            </a:r>
            <a:r>
              <a:rPr lang="ru-RU" dirty="0" err="1" smtClean="0"/>
              <a:t>визнані</a:t>
            </a:r>
            <a:r>
              <a:rPr lang="ru-RU" dirty="0" smtClean="0"/>
              <a:t> </a:t>
            </a:r>
            <a:r>
              <a:rPr lang="ru-RU" dirty="0" err="1" smtClean="0"/>
              <a:t>зникаючими</a:t>
            </a:r>
            <a:r>
              <a:rPr lang="ru-RU" dirty="0" smtClean="0"/>
              <a:t>, а 45 </a:t>
            </a:r>
            <a:r>
              <a:rPr lang="ru-RU" dirty="0" err="1" smtClean="0"/>
              <a:t>інших</a:t>
            </a:r>
            <a:r>
              <a:rPr lang="ru-RU" dirty="0" smtClean="0"/>
              <a:t> –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лікарськими</a:t>
            </a:r>
            <a:r>
              <a:rPr lang="ru-RU" dirty="0" smtClean="0"/>
              <a:t> </a:t>
            </a:r>
            <a:r>
              <a:rPr lang="ru-RU" dirty="0" err="1" smtClean="0"/>
              <a:t>рослинами</a:t>
            </a:r>
            <a:r>
              <a:rPr lang="ru-RU" dirty="0" smtClean="0"/>
              <a:t>, </a:t>
            </a:r>
            <a:r>
              <a:rPr lang="ru-RU" dirty="0" err="1" smtClean="0"/>
              <a:t>щодня</a:t>
            </a:r>
            <a:r>
              <a:rPr lang="ru-RU" dirty="0" smtClean="0"/>
              <a:t> </a:t>
            </a:r>
            <a:r>
              <a:rPr lang="ru-RU" dirty="0" err="1" smtClean="0"/>
              <a:t>застосовуваними</a:t>
            </a:r>
            <a:r>
              <a:rPr lang="ru-RU" dirty="0" smtClean="0"/>
              <a:t> </a:t>
            </a:r>
            <a:r>
              <a:rPr lang="ru-RU" dirty="0" err="1" smtClean="0"/>
              <a:t>місцевими</a:t>
            </a:r>
            <a:r>
              <a:rPr lang="ru-RU" dirty="0" smtClean="0"/>
              <a:t> жителями.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останніх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використовуються</a:t>
            </a:r>
            <a:r>
              <a:rPr lang="ru-RU" dirty="0" smtClean="0"/>
              <a:t> для </a:t>
            </a:r>
            <a:r>
              <a:rPr lang="ru-RU" dirty="0" err="1" smtClean="0"/>
              <a:t>релігійних</a:t>
            </a:r>
            <a:r>
              <a:rPr lang="ru-RU" dirty="0" smtClean="0"/>
              <a:t> </a:t>
            </a:r>
            <a:r>
              <a:rPr lang="ru-RU" dirty="0" err="1" smtClean="0"/>
              <a:t>жертвопринесень</a:t>
            </a:r>
            <a:r>
              <a:rPr lang="ru-RU" dirty="0" smtClean="0"/>
              <a:t> божеству </a:t>
            </a:r>
            <a:r>
              <a:rPr lang="ru-RU" dirty="0" err="1" smtClean="0"/>
              <a:t>Нанда</a:t>
            </a:r>
            <a:r>
              <a:rPr lang="ru-RU" dirty="0" smtClean="0"/>
              <a:t> </a:t>
            </a:r>
            <a:r>
              <a:rPr lang="ru-RU" dirty="0" err="1" smtClean="0"/>
              <a:t>Деві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іншим</a:t>
            </a:r>
            <a:r>
              <a:rPr lang="ru-RU" dirty="0" smtClean="0"/>
              <a:t> божествам.</a:t>
            </a:r>
          </a:p>
          <a:p>
            <a:pPr>
              <a:buNone/>
            </a:pPr>
            <a:r>
              <a:rPr lang="ru-RU" dirty="0" smtClean="0"/>
              <a:t>      </a:t>
            </a:r>
            <a:r>
              <a:rPr lang="ru-RU" dirty="0" err="1" smtClean="0"/>
              <a:t>Національний</a:t>
            </a:r>
            <a:r>
              <a:rPr lang="ru-RU" dirty="0" smtClean="0"/>
              <a:t> </a:t>
            </a:r>
            <a:r>
              <a:rPr lang="ru-RU" dirty="0" smtClean="0"/>
              <a:t>парк </a:t>
            </a:r>
            <a:r>
              <a:rPr lang="ru-RU" dirty="0" err="1" smtClean="0"/>
              <a:t>Долини</a:t>
            </a:r>
            <a:r>
              <a:rPr lang="ru-RU" dirty="0" smtClean="0"/>
              <a:t> </a:t>
            </a:r>
            <a:r>
              <a:rPr lang="ru-RU" dirty="0" err="1" smtClean="0"/>
              <a:t>квітів</a:t>
            </a:r>
            <a:r>
              <a:rPr lang="ru-RU" dirty="0" smtClean="0"/>
              <a:t> </a:t>
            </a:r>
            <a:r>
              <a:rPr lang="ru-RU" dirty="0" err="1" smtClean="0"/>
              <a:t>розташований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високо</a:t>
            </a:r>
            <a:r>
              <a:rPr lang="ru-RU" dirty="0" smtClean="0"/>
              <a:t> у </a:t>
            </a:r>
            <a:r>
              <a:rPr lang="ru-RU" dirty="0" err="1" smtClean="0"/>
              <a:t>західних</a:t>
            </a:r>
            <a:r>
              <a:rPr lang="ru-RU" dirty="0" smtClean="0"/>
              <a:t> </a:t>
            </a:r>
            <a:r>
              <a:rPr lang="ru-RU" dirty="0" err="1" smtClean="0"/>
              <a:t>Гімалаях</a:t>
            </a:r>
            <a:r>
              <a:rPr lang="ru-RU" dirty="0" smtClean="0"/>
              <a:t> в </a:t>
            </a:r>
            <a:r>
              <a:rPr lang="ru-RU" dirty="0" err="1" smtClean="0"/>
              <a:t>Індії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відомий</a:t>
            </a:r>
            <a:r>
              <a:rPr lang="ru-RU" dirty="0" smtClean="0"/>
              <a:t> </a:t>
            </a:r>
            <a:r>
              <a:rPr lang="ru-RU" dirty="0" err="1" smtClean="0"/>
              <a:t>винятковою</a:t>
            </a:r>
            <a:r>
              <a:rPr lang="ru-RU" dirty="0" smtClean="0"/>
              <a:t> природною красою </a:t>
            </a:r>
            <a:r>
              <a:rPr lang="ru-RU" dirty="0" err="1" smtClean="0"/>
              <a:t>альпійських</a:t>
            </a:r>
            <a:r>
              <a:rPr lang="ru-RU" dirty="0" smtClean="0"/>
              <a:t> </a:t>
            </a:r>
            <a:r>
              <a:rPr lang="ru-RU" dirty="0" err="1" smtClean="0"/>
              <a:t>ендемічних</a:t>
            </a:r>
            <a:r>
              <a:rPr lang="ru-RU" dirty="0" smtClean="0"/>
              <a:t> </a:t>
            </a:r>
            <a:r>
              <a:rPr lang="ru-RU" dirty="0" err="1" smtClean="0"/>
              <a:t>квіткових</a:t>
            </a:r>
            <a:r>
              <a:rPr lang="ru-RU" dirty="0" smtClean="0"/>
              <a:t> </a:t>
            </a:r>
            <a:r>
              <a:rPr lang="ru-RU" dirty="0" err="1" smtClean="0"/>
              <a:t>луків</a:t>
            </a:r>
            <a:r>
              <a:rPr lang="ru-RU" dirty="0" smtClean="0"/>
              <a:t>. У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вкрай</a:t>
            </a:r>
            <a:r>
              <a:rPr lang="ru-RU" dirty="0" smtClean="0"/>
              <a:t> </a:t>
            </a:r>
            <a:r>
              <a:rPr lang="ru-RU" dirty="0" err="1" smtClean="0"/>
              <a:t>різноманітному</a:t>
            </a:r>
            <a:r>
              <a:rPr lang="ru-RU" dirty="0" smtClean="0"/>
              <a:t> </a:t>
            </a:r>
            <a:r>
              <a:rPr lang="ru-RU" dirty="0" err="1" smtClean="0"/>
              <a:t>районі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рідкісні</a:t>
            </a:r>
            <a:r>
              <a:rPr lang="ru-RU" dirty="0" smtClean="0"/>
              <a:t> </a:t>
            </a:r>
            <a:r>
              <a:rPr lang="ru-RU" dirty="0" err="1" smtClean="0"/>
              <a:t>тварини</a:t>
            </a:r>
            <a:r>
              <a:rPr lang="ru-RU" dirty="0" smtClean="0"/>
              <a:t>,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знаходяться</a:t>
            </a:r>
            <a:r>
              <a:rPr lang="ru-RU" dirty="0" smtClean="0"/>
              <a:t> в </a:t>
            </a:r>
            <a:r>
              <a:rPr lang="ru-RU" dirty="0" err="1" smtClean="0"/>
              <a:t>небезпеці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 </a:t>
            </a:r>
            <a:r>
              <a:rPr lang="ru-RU" dirty="0" err="1" smtClean="0"/>
              <a:t>гімалайський</a:t>
            </a:r>
            <a:r>
              <a:rPr lang="ru-RU" dirty="0" smtClean="0"/>
              <a:t> </a:t>
            </a:r>
            <a:r>
              <a:rPr lang="ru-RU" dirty="0" err="1" smtClean="0"/>
              <a:t>ведмідь</a:t>
            </a:r>
            <a:r>
              <a:rPr lang="ru-RU" dirty="0" smtClean="0"/>
              <a:t>, </a:t>
            </a:r>
            <a:r>
              <a:rPr lang="ru-RU" dirty="0" err="1" smtClean="0"/>
              <a:t>сніжний</a:t>
            </a:r>
            <a:r>
              <a:rPr lang="ru-RU" dirty="0" smtClean="0"/>
              <a:t> барс, </a:t>
            </a:r>
            <a:r>
              <a:rPr lang="ru-RU" dirty="0" err="1" smtClean="0"/>
              <a:t>бурий</a:t>
            </a:r>
            <a:r>
              <a:rPr lang="ru-RU" dirty="0" smtClean="0"/>
              <a:t> </a:t>
            </a:r>
            <a:r>
              <a:rPr lang="ru-RU" dirty="0" err="1" smtClean="0"/>
              <a:t>ведмідь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блакитний</a:t>
            </a:r>
            <a:r>
              <a:rPr lang="ru-RU" dirty="0" smtClean="0"/>
              <a:t> баран. </a:t>
            </a:r>
            <a:r>
              <a:rPr lang="ru-RU" dirty="0" err="1" smtClean="0"/>
              <a:t>Плоскогірний</a:t>
            </a:r>
            <a:r>
              <a:rPr lang="ru-RU" dirty="0" smtClean="0"/>
              <a:t> </a:t>
            </a:r>
            <a:r>
              <a:rPr lang="ru-RU" dirty="0" err="1" smtClean="0"/>
              <a:t>краєвид</a:t>
            </a:r>
            <a:r>
              <a:rPr lang="ru-RU" dirty="0" smtClean="0"/>
              <a:t> </a:t>
            </a:r>
            <a:r>
              <a:rPr lang="ru-RU" dirty="0" err="1" smtClean="0"/>
              <a:t>національного</a:t>
            </a:r>
            <a:r>
              <a:rPr lang="ru-RU" dirty="0" smtClean="0"/>
              <a:t> парку </a:t>
            </a:r>
            <a:r>
              <a:rPr lang="ru-RU" dirty="0" err="1" smtClean="0"/>
              <a:t>Долини</a:t>
            </a:r>
            <a:r>
              <a:rPr lang="ru-RU" dirty="0" smtClean="0"/>
              <a:t> </a:t>
            </a:r>
            <a:r>
              <a:rPr lang="ru-RU" dirty="0" err="1" smtClean="0"/>
              <a:t>квітів</a:t>
            </a:r>
            <a:r>
              <a:rPr lang="ru-RU" dirty="0" smtClean="0"/>
              <a:t> </a:t>
            </a:r>
            <a:r>
              <a:rPr lang="ru-RU" dirty="0" err="1" smtClean="0"/>
              <a:t>доповнюють</a:t>
            </a:r>
            <a:r>
              <a:rPr lang="ru-RU" dirty="0" smtClean="0"/>
              <a:t> </a:t>
            </a:r>
            <a:r>
              <a:rPr lang="ru-RU" dirty="0" err="1" smtClean="0"/>
              <a:t>дикі</a:t>
            </a:r>
            <a:r>
              <a:rPr lang="ru-RU" dirty="0" smtClean="0"/>
              <a:t> </a:t>
            </a:r>
            <a:r>
              <a:rPr lang="ru-RU" dirty="0" err="1" smtClean="0"/>
              <a:t>прямовисні</a:t>
            </a:r>
            <a:r>
              <a:rPr lang="ru-RU" dirty="0" smtClean="0"/>
              <a:t> гори </a:t>
            </a:r>
            <a:r>
              <a:rPr lang="ru-RU" dirty="0" err="1" smtClean="0"/>
              <a:t>національного</a:t>
            </a:r>
            <a:r>
              <a:rPr lang="ru-RU" dirty="0" smtClean="0"/>
              <a:t> парку </a:t>
            </a:r>
            <a:r>
              <a:rPr lang="ru-RU" dirty="0" err="1" smtClean="0"/>
              <a:t>Нанда</a:t>
            </a:r>
            <a:r>
              <a:rPr lang="ru-RU" dirty="0" smtClean="0"/>
              <a:t> </a:t>
            </a:r>
            <a:r>
              <a:rPr lang="ru-RU" dirty="0" err="1" smtClean="0"/>
              <a:t>Деві</a:t>
            </a:r>
            <a:r>
              <a:rPr lang="ru-RU" dirty="0" smtClean="0"/>
              <a:t>, </a:t>
            </a:r>
            <a:r>
              <a:rPr lang="ru-RU" dirty="0" err="1" smtClean="0"/>
              <a:t>внесені</a:t>
            </a:r>
            <a:r>
              <a:rPr lang="ru-RU" dirty="0" smtClean="0"/>
              <a:t> до Списку </a:t>
            </a:r>
            <a:r>
              <a:rPr lang="ru-RU" dirty="0" err="1" smtClean="0"/>
              <a:t>всесвітньої</a:t>
            </a:r>
            <a:r>
              <a:rPr lang="ru-RU" dirty="0" smtClean="0"/>
              <a:t> </a:t>
            </a:r>
            <a:r>
              <a:rPr lang="ru-RU" dirty="0" err="1" smtClean="0"/>
              <a:t>спадщини</a:t>
            </a:r>
            <a:r>
              <a:rPr lang="ru-RU" dirty="0" smtClean="0"/>
              <a:t> в 1988 </a:t>
            </a:r>
            <a:r>
              <a:rPr lang="ru-RU" dirty="0" err="1" smtClean="0"/>
              <a:t>році</a:t>
            </a:r>
            <a:r>
              <a:rPr lang="ru-RU" dirty="0" smtClean="0"/>
              <a:t>. Разом вони </a:t>
            </a:r>
            <a:r>
              <a:rPr lang="ru-RU" dirty="0" err="1" smtClean="0"/>
              <a:t>утворюють</a:t>
            </a:r>
            <a:r>
              <a:rPr lang="ru-RU" dirty="0" smtClean="0"/>
              <a:t> </a:t>
            </a:r>
            <a:r>
              <a:rPr lang="ru-RU" dirty="0" err="1" smtClean="0"/>
              <a:t>унікальну</a:t>
            </a:r>
            <a:r>
              <a:rPr lang="ru-RU" dirty="0" smtClean="0"/>
              <a:t> </a:t>
            </a:r>
            <a:r>
              <a:rPr lang="ru-RU" dirty="0" err="1" smtClean="0"/>
              <a:t>перехідну</a:t>
            </a:r>
            <a:r>
              <a:rPr lang="ru-RU" dirty="0" smtClean="0"/>
              <a:t> зону </a:t>
            </a:r>
            <a:r>
              <a:rPr lang="ru-RU" dirty="0" err="1" smtClean="0"/>
              <a:t>між</a:t>
            </a:r>
            <a:r>
              <a:rPr lang="ru-RU" dirty="0" smtClean="0"/>
              <a:t> </a:t>
            </a:r>
            <a:r>
              <a:rPr lang="ru-RU" dirty="0" err="1" smtClean="0"/>
              <a:t>мальовничими</a:t>
            </a:r>
            <a:r>
              <a:rPr lang="ru-RU" dirty="0" smtClean="0"/>
              <a:t> </a:t>
            </a:r>
            <a:r>
              <a:rPr lang="ru-RU" dirty="0" err="1" smtClean="0"/>
              <a:t>гірськими</a:t>
            </a:r>
            <a:r>
              <a:rPr lang="ru-RU" dirty="0" smtClean="0"/>
              <a:t> хребтами </a:t>
            </a:r>
            <a:r>
              <a:rPr lang="ru-RU" dirty="0" err="1" smtClean="0"/>
              <a:t>Заскар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Великими </a:t>
            </a:r>
            <a:r>
              <a:rPr lang="ru-RU" dirty="0" err="1" smtClean="0"/>
              <a:t>Гімалаями</a:t>
            </a:r>
            <a:r>
              <a:rPr lang="ru-RU" dirty="0" smtClean="0"/>
              <a:t>,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</a:t>
            </a:r>
            <a:r>
              <a:rPr lang="ru-RU" dirty="0" err="1" smtClean="0"/>
              <a:t>століття</a:t>
            </a:r>
            <a:r>
              <a:rPr lang="ru-RU" dirty="0" smtClean="0"/>
              <a:t> </a:t>
            </a:r>
            <a:r>
              <a:rPr lang="ru-RU" dirty="0" err="1" smtClean="0"/>
              <a:t>настільки</a:t>
            </a:r>
            <a:r>
              <a:rPr lang="ru-RU" dirty="0" smtClean="0"/>
              <a:t> </a:t>
            </a:r>
            <a:r>
              <a:rPr lang="ru-RU" dirty="0" err="1" smtClean="0"/>
              <a:t>шанованими</a:t>
            </a:r>
            <a:r>
              <a:rPr lang="ru-RU" dirty="0" smtClean="0"/>
              <a:t> </a:t>
            </a:r>
            <a:r>
              <a:rPr lang="ru-RU" dirty="0" err="1" smtClean="0"/>
              <a:t>альпіністами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ботаніками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набагато</a:t>
            </a:r>
            <a:r>
              <a:rPr lang="ru-RU" dirty="0" smtClean="0"/>
              <a:t> </a:t>
            </a:r>
            <a:r>
              <a:rPr lang="ru-RU" dirty="0" err="1" smtClean="0"/>
              <a:t>раніше</a:t>
            </a:r>
            <a:r>
              <a:rPr lang="ru-RU" dirty="0" smtClean="0"/>
              <a:t> </a:t>
            </a:r>
            <a:r>
              <a:rPr lang="ru-RU" dirty="0" err="1" smtClean="0"/>
              <a:t>описаними</a:t>
            </a:r>
            <a:r>
              <a:rPr lang="ru-RU" dirty="0" smtClean="0"/>
              <a:t> в </a:t>
            </a:r>
            <a:r>
              <a:rPr lang="ru-RU" dirty="0" err="1" smtClean="0"/>
              <a:t>індуїстській</a:t>
            </a:r>
            <a:r>
              <a:rPr lang="ru-RU" dirty="0" smtClean="0"/>
              <a:t> </a:t>
            </a:r>
            <a:r>
              <a:rPr lang="ru-RU" dirty="0" err="1" smtClean="0"/>
              <a:t>міфології</a:t>
            </a:r>
            <a:r>
              <a:rPr lang="ru-RU" dirty="0" smtClean="0"/>
              <a:t>.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розширення</a:t>
            </a:r>
            <a:r>
              <a:rPr lang="ru-RU" dirty="0" smtClean="0"/>
              <a:t> </a:t>
            </a:r>
            <a:r>
              <a:rPr lang="ru-RU" dirty="0" err="1" smtClean="0"/>
              <a:t>об’єкт</a:t>
            </a:r>
            <a:r>
              <a:rPr lang="ru-RU" dirty="0" smtClean="0"/>
              <a:t> </a:t>
            </a:r>
            <a:r>
              <a:rPr lang="ru-RU" dirty="0" err="1" smtClean="0"/>
              <a:t>називається</a:t>
            </a:r>
            <a:r>
              <a:rPr lang="ru-RU" dirty="0" smtClean="0"/>
              <a:t> </a:t>
            </a:r>
            <a:r>
              <a:rPr lang="ru-RU" dirty="0" err="1" smtClean="0"/>
              <a:t>Нанда</a:t>
            </a:r>
            <a:r>
              <a:rPr lang="ru-RU" dirty="0" smtClean="0"/>
              <a:t> </a:t>
            </a:r>
            <a:r>
              <a:rPr lang="ru-RU" dirty="0" err="1" smtClean="0"/>
              <a:t>Деві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Національний</a:t>
            </a:r>
            <a:r>
              <a:rPr lang="ru-RU" dirty="0" smtClean="0"/>
              <a:t> парк </a:t>
            </a:r>
            <a:r>
              <a:rPr lang="ru-RU" dirty="0" err="1" smtClean="0"/>
              <a:t>Долини</a:t>
            </a:r>
            <a:r>
              <a:rPr lang="ru-RU" dirty="0" smtClean="0"/>
              <a:t> </a:t>
            </a:r>
            <a:r>
              <a:rPr lang="ru-RU" dirty="0" err="1" smtClean="0"/>
              <a:t>Квітів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4" cy="335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2"/>
            <a:ext cx="5143504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0"/>
            <a:ext cx="408608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357562"/>
            <a:ext cx="407193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Дивовижний</a:t>
            </a:r>
            <a:r>
              <a:rPr lang="ru-RU" dirty="0" smtClean="0"/>
              <a:t> парк «</a:t>
            </a:r>
            <a:r>
              <a:rPr lang="ru-RU" dirty="0" err="1" smtClean="0"/>
              <a:t>Стародавнє</a:t>
            </a:r>
            <a:r>
              <a:rPr lang="ru-RU" dirty="0" smtClean="0"/>
              <a:t> </a:t>
            </a:r>
            <a:r>
              <a:rPr lang="ru-RU" dirty="0" err="1" smtClean="0"/>
              <a:t>місто</a:t>
            </a:r>
            <a:r>
              <a:rPr lang="ru-RU" dirty="0" smtClean="0"/>
              <a:t>» в Бангкоку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571744"/>
            <a:ext cx="8229600" cy="350046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dirty="0" smtClean="0"/>
              <a:t>    </a:t>
            </a:r>
            <a:r>
              <a:rPr lang="ru-RU" sz="1800" dirty="0" err="1" smtClean="0"/>
              <a:t>Площа</a:t>
            </a:r>
            <a:r>
              <a:rPr lang="ru-RU" sz="1800" dirty="0" smtClean="0"/>
              <a:t> </a:t>
            </a:r>
            <a:r>
              <a:rPr lang="ru-RU" sz="1800" dirty="0" smtClean="0"/>
              <a:t>парку </a:t>
            </a:r>
            <a:r>
              <a:rPr lang="ru-RU" sz="1800" dirty="0" err="1" smtClean="0"/>
              <a:t>величезна</a:t>
            </a:r>
            <a:r>
              <a:rPr lang="ru-RU" sz="1800" dirty="0" smtClean="0"/>
              <a:t> – </a:t>
            </a:r>
            <a:r>
              <a:rPr lang="ru-RU" sz="1800" dirty="0" err="1" smtClean="0"/>
              <a:t>близько</a:t>
            </a:r>
            <a:r>
              <a:rPr lang="ru-RU" sz="1800" dirty="0" smtClean="0"/>
              <a:t> 320 га. </a:t>
            </a:r>
            <a:r>
              <a:rPr lang="ru-RU" sz="1800" dirty="0" err="1" smtClean="0"/>
              <a:t>Щоб</a:t>
            </a:r>
            <a:r>
              <a:rPr lang="ru-RU" sz="1800" dirty="0" smtClean="0"/>
              <a:t> </a:t>
            </a:r>
            <a:r>
              <a:rPr lang="ru-RU" sz="1800" dirty="0" err="1" smtClean="0"/>
              <a:t>обійти</a:t>
            </a:r>
            <a:r>
              <a:rPr lang="ru-RU" sz="1800" dirty="0" smtClean="0"/>
              <a:t> </a:t>
            </a:r>
            <a:r>
              <a:rPr lang="ru-RU" sz="1800" dirty="0" err="1" smtClean="0"/>
              <a:t>його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</a:t>
            </a:r>
            <a:r>
              <a:rPr lang="ru-RU" sz="1800" dirty="0" err="1" smtClean="0"/>
              <a:t>оглянути</a:t>
            </a:r>
            <a:r>
              <a:rPr lang="ru-RU" sz="1800" dirty="0" smtClean="0"/>
              <a:t> </a:t>
            </a:r>
            <a:r>
              <a:rPr lang="ru-RU" sz="1800" dirty="0" err="1" smtClean="0"/>
              <a:t>всі</a:t>
            </a:r>
            <a:r>
              <a:rPr lang="ru-RU" sz="1800" dirty="0" smtClean="0"/>
              <a:t> </a:t>
            </a:r>
            <a:r>
              <a:rPr lang="ru-RU" sz="1800" dirty="0" err="1" smtClean="0"/>
              <a:t>будови</a:t>
            </a:r>
            <a:r>
              <a:rPr lang="ru-RU" sz="1800" dirty="0" smtClean="0"/>
              <a:t> (а </a:t>
            </a:r>
            <a:r>
              <a:rPr lang="ru-RU" sz="1800" dirty="0" err="1" smtClean="0"/>
              <a:t>їх</a:t>
            </a:r>
            <a:r>
              <a:rPr lang="ru-RU" sz="1800" dirty="0" smtClean="0"/>
              <a:t> тут </a:t>
            </a:r>
            <a:r>
              <a:rPr lang="ru-RU" sz="1800" dirty="0" err="1" smtClean="0"/>
              <a:t>більше</a:t>
            </a:r>
            <a:r>
              <a:rPr lang="ru-RU" sz="1800" dirty="0" smtClean="0"/>
              <a:t> ста), </a:t>
            </a:r>
            <a:r>
              <a:rPr lang="ru-RU" sz="1800" dirty="0" err="1" smtClean="0"/>
              <a:t>ледве</a:t>
            </a:r>
            <a:r>
              <a:rPr lang="ru-RU" sz="1800" dirty="0" smtClean="0"/>
              <a:t> </a:t>
            </a:r>
            <a:r>
              <a:rPr lang="ru-RU" sz="1800" dirty="0" err="1" smtClean="0"/>
              <a:t>вистачить</a:t>
            </a:r>
            <a:r>
              <a:rPr lang="ru-RU" sz="1800" dirty="0" smtClean="0"/>
              <a:t> дня. Тому для </a:t>
            </a:r>
            <a:r>
              <a:rPr lang="ru-RU" sz="1800" dirty="0" err="1" smtClean="0"/>
              <a:t>відвідувачів</a:t>
            </a:r>
            <a:r>
              <a:rPr lang="ru-RU" sz="1800" dirty="0" smtClean="0"/>
              <a:t> тут </a:t>
            </a:r>
            <a:r>
              <a:rPr lang="ru-RU" sz="1800" dirty="0" err="1" smtClean="0"/>
              <a:t>передбачено</a:t>
            </a:r>
            <a:r>
              <a:rPr lang="ru-RU" sz="1800" dirty="0" smtClean="0"/>
              <a:t> </a:t>
            </a:r>
            <a:r>
              <a:rPr lang="ru-RU" sz="1800" dirty="0" err="1" smtClean="0"/>
              <a:t>відразу</a:t>
            </a:r>
            <a:r>
              <a:rPr lang="ru-RU" sz="1800" dirty="0" smtClean="0"/>
              <a:t> </a:t>
            </a:r>
            <a:r>
              <a:rPr lang="ru-RU" sz="1800" dirty="0" err="1" smtClean="0"/>
              <a:t>кілька</a:t>
            </a:r>
            <a:r>
              <a:rPr lang="ru-RU" sz="1800" dirty="0" smtClean="0"/>
              <a:t> </a:t>
            </a:r>
            <a:r>
              <a:rPr lang="ru-RU" sz="1800" dirty="0" err="1" smtClean="0"/>
              <a:t>видів</a:t>
            </a:r>
            <a:r>
              <a:rPr lang="ru-RU" sz="1800" dirty="0" smtClean="0"/>
              <a:t> </a:t>
            </a:r>
            <a:r>
              <a:rPr lang="ru-RU" sz="1800" dirty="0" err="1" smtClean="0"/>
              <a:t>пересування</a:t>
            </a:r>
            <a:r>
              <a:rPr lang="ru-RU" sz="1800" dirty="0" smtClean="0"/>
              <a:t>: на </a:t>
            </a:r>
            <a:r>
              <a:rPr lang="ru-RU" sz="1800" dirty="0" err="1" smtClean="0"/>
              <a:t>велосипеді</a:t>
            </a:r>
            <a:r>
              <a:rPr lang="ru-RU" sz="1800" dirty="0" smtClean="0"/>
              <a:t>, трамвайчику, </a:t>
            </a:r>
            <a:r>
              <a:rPr lang="ru-RU" sz="1800" dirty="0" err="1" smtClean="0"/>
              <a:t>електрокарі</a:t>
            </a:r>
            <a:r>
              <a:rPr lang="ru-RU" sz="1800" dirty="0" smtClean="0"/>
              <a:t> </a:t>
            </a:r>
            <a:r>
              <a:rPr lang="ru-RU" sz="1800" dirty="0" err="1" smtClean="0"/>
              <a:t>або</a:t>
            </a:r>
            <a:r>
              <a:rPr lang="ru-RU" sz="1800" dirty="0" smtClean="0"/>
              <a:t> </a:t>
            </a:r>
            <a:r>
              <a:rPr lang="ru-RU" sz="1800" dirty="0" err="1" smtClean="0"/>
              <a:t>автомобілі</a:t>
            </a:r>
            <a:r>
              <a:rPr lang="ru-RU" sz="1800" dirty="0" smtClean="0"/>
              <a:t>. </a:t>
            </a:r>
            <a:r>
              <a:rPr lang="ru-RU" sz="1800" dirty="0" err="1" smtClean="0"/>
              <a:t>Відвідування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Древнього</a:t>
            </a:r>
            <a:r>
              <a:rPr lang="ru-RU" sz="1800" dirty="0" smtClean="0"/>
              <a:t> </a:t>
            </a:r>
            <a:r>
              <a:rPr lang="ru-RU" sz="1800" dirty="0" err="1" smtClean="0"/>
              <a:t>Сіаму</a:t>
            </a:r>
            <a:r>
              <a:rPr lang="ru-RU" sz="1800" dirty="0" smtClean="0"/>
              <a:t>, стане, </a:t>
            </a:r>
            <a:r>
              <a:rPr lang="ru-RU" sz="1800" dirty="0" err="1" smtClean="0"/>
              <a:t>безсумнівно</a:t>
            </a:r>
            <a:r>
              <a:rPr lang="ru-RU" sz="1800" dirty="0" smtClean="0"/>
              <a:t>, </a:t>
            </a:r>
            <a:r>
              <a:rPr lang="ru-RU" sz="1800" dirty="0" err="1" smtClean="0"/>
              <a:t>яскравою</a:t>
            </a:r>
            <a:r>
              <a:rPr lang="ru-RU" sz="1800" dirty="0" smtClean="0"/>
              <a:t> </a:t>
            </a:r>
            <a:r>
              <a:rPr lang="ru-RU" sz="1800" dirty="0" err="1" smtClean="0"/>
              <a:t>сторінкою</a:t>
            </a:r>
            <a:r>
              <a:rPr lang="ru-RU" sz="1800" dirty="0" smtClean="0"/>
              <a:t> </a:t>
            </a:r>
            <a:r>
              <a:rPr lang="ru-RU" sz="1800" dirty="0" err="1" smtClean="0"/>
              <a:t>вашої</a:t>
            </a:r>
            <a:r>
              <a:rPr lang="ru-RU" sz="1800" dirty="0" smtClean="0"/>
              <a:t> </a:t>
            </a:r>
            <a:r>
              <a:rPr lang="ru-RU" sz="1800" dirty="0" err="1" smtClean="0"/>
              <a:t>подорожі</a:t>
            </a:r>
            <a:r>
              <a:rPr lang="ru-RU" sz="1800" dirty="0" smtClean="0"/>
              <a:t> до </a:t>
            </a:r>
            <a:r>
              <a:rPr lang="ru-RU" sz="1800" dirty="0" err="1" smtClean="0"/>
              <a:t>Таїланду</a:t>
            </a:r>
            <a:r>
              <a:rPr lang="ru-RU" sz="1800" dirty="0" smtClean="0"/>
              <a:t>. Парк </a:t>
            </a:r>
            <a:r>
              <a:rPr lang="ru-RU" sz="1800" dirty="0" err="1" smtClean="0"/>
              <a:t>Стародавнє</a:t>
            </a:r>
            <a:r>
              <a:rPr lang="ru-RU" sz="1800" dirty="0" smtClean="0"/>
              <a:t> </a:t>
            </a:r>
            <a:r>
              <a:rPr lang="ru-RU" sz="1800" dirty="0" err="1" smtClean="0"/>
              <a:t>місто</a:t>
            </a:r>
            <a:r>
              <a:rPr lang="ru-RU" sz="1800" dirty="0" smtClean="0"/>
              <a:t> – </a:t>
            </a:r>
            <a:r>
              <a:rPr lang="ru-RU" sz="1800" dirty="0" err="1" smtClean="0"/>
              <a:t>це</a:t>
            </a:r>
            <a:r>
              <a:rPr lang="ru-RU" sz="1800" dirty="0" smtClean="0"/>
              <a:t> </a:t>
            </a:r>
            <a:r>
              <a:rPr lang="ru-RU" sz="1800" dirty="0" err="1" smtClean="0"/>
              <a:t>гармонійне</a:t>
            </a:r>
            <a:r>
              <a:rPr lang="ru-RU" sz="1800" dirty="0" smtClean="0"/>
              <a:t> </a:t>
            </a:r>
            <a:r>
              <a:rPr lang="ru-RU" sz="1800" dirty="0" err="1" smtClean="0"/>
              <a:t>поєднання</a:t>
            </a:r>
            <a:r>
              <a:rPr lang="ru-RU" sz="1800" dirty="0" smtClean="0"/>
              <a:t> </a:t>
            </a:r>
            <a:r>
              <a:rPr lang="ru-RU" sz="1800" dirty="0" err="1" smtClean="0"/>
              <a:t>архітектури</a:t>
            </a:r>
            <a:r>
              <a:rPr lang="ru-RU" sz="1800" dirty="0" smtClean="0"/>
              <a:t> та </a:t>
            </a:r>
            <a:r>
              <a:rPr lang="ru-RU" sz="1800" dirty="0" err="1" smtClean="0"/>
              <a:t>мальовничої</a:t>
            </a:r>
            <a:r>
              <a:rPr lang="ru-RU" sz="1800" dirty="0" smtClean="0"/>
              <a:t> </a:t>
            </a:r>
            <a:r>
              <a:rPr lang="ru-RU" sz="1800" dirty="0" err="1" smtClean="0"/>
              <a:t>природи</a:t>
            </a:r>
            <a:r>
              <a:rPr lang="ru-RU" sz="1800" dirty="0" smtClean="0"/>
              <a:t>, </a:t>
            </a:r>
            <a:r>
              <a:rPr lang="ru-RU" sz="1800" dirty="0" err="1" smtClean="0"/>
              <a:t>що</a:t>
            </a:r>
            <a:r>
              <a:rPr lang="ru-RU" sz="1800" dirty="0" smtClean="0"/>
              <a:t> </a:t>
            </a:r>
            <a:r>
              <a:rPr lang="ru-RU" sz="1800" dirty="0" err="1" smtClean="0"/>
              <a:t>допомагає</a:t>
            </a:r>
            <a:r>
              <a:rPr lang="ru-RU" sz="1800" dirty="0" smtClean="0"/>
              <a:t> </a:t>
            </a:r>
            <a:r>
              <a:rPr lang="ru-RU" sz="1800" dirty="0" err="1" smtClean="0"/>
              <a:t>його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відвідувачам</a:t>
            </a:r>
            <a:r>
              <a:rPr lang="ru-RU" sz="1800" dirty="0" smtClean="0"/>
              <a:t> </a:t>
            </a:r>
            <a:r>
              <a:rPr lang="ru-RU" sz="1800" dirty="0" err="1" smtClean="0"/>
              <a:t>ближче</a:t>
            </a:r>
            <a:r>
              <a:rPr lang="ru-RU" sz="1800" dirty="0" smtClean="0"/>
              <a:t> </a:t>
            </a:r>
            <a:r>
              <a:rPr lang="ru-RU" sz="1800" dirty="0" err="1" smtClean="0"/>
              <a:t>познайомитися</a:t>
            </a:r>
            <a:r>
              <a:rPr lang="ru-RU" sz="1800" dirty="0" smtClean="0"/>
              <a:t> </a:t>
            </a:r>
            <a:r>
              <a:rPr lang="ru-RU" sz="1800" dirty="0" err="1" smtClean="0"/>
              <a:t>і</a:t>
            </a:r>
            <a:r>
              <a:rPr lang="ru-RU" sz="1800" dirty="0" smtClean="0"/>
              <a:t> по </a:t>
            </a:r>
            <a:r>
              <a:rPr lang="ru-RU" sz="1800" dirty="0" err="1" smtClean="0"/>
              <a:t>гідності</a:t>
            </a:r>
            <a:r>
              <a:rPr lang="ru-RU" sz="1800" dirty="0" smtClean="0"/>
              <a:t> </a:t>
            </a:r>
            <a:r>
              <a:rPr lang="ru-RU" sz="1800" dirty="0" err="1" smtClean="0"/>
              <a:t>оцінити</a:t>
            </a:r>
            <a:r>
              <a:rPr lang="ru-RU" sz="1800" dirty="0" smtClean="0"/>
              <a:t> </a:t>
            </a:r>
            <a:r>
              <a:rPr lang="ru-RU" sz="1800" dirty="0" err="1" smtClean="0"/>
              <a:t>традиції</a:t>
            </a:r>
            <a:r>
              <a:rPr lang="ru-RU" sz="1800" dirty="0" smtClean="0"/>
              <a:t>, культуру, </a:t>
            </a:r>
            <a:r>
              <a:rPr lang="ru-RU" sz="1800" dirty="0" err="1" smtClean="0"/>
              <a:t>релігійні</a:t>
            </a:r>
            <a:r>
              <a:rPr lang="ru-RU" sz="1800" dirty="0" smtClean="0"/>
              <a:t> </a:t>
            </a:r>
            <a:r>
              <a:rPr lang="ru-RU" sz="1800" dirty="0" err="1" smtClean="0"/>
              <a:t>звичаї</a:t>
            </a:r>
            <a:r>
              <a:rPr lang="ru-RU" sz="1800" dirty="0" smtClean="0"/>
              <a:t> та </a:t>
            </a:r>
            <a:r>
              <a:rPr lang="ru-RU" sz="1800" dirty="0" err="1" smtClean="0"/>
              <a:t>мистецтво</a:t>
            </a:r>
            <a:r>
              <a:rPr lang="ru-RU" sz="1800" dirty="0" smtClean="0"/>
              <a:t> </a:t>
            </a:r>
            <a:r>
              <a:rPr lang="ru-RU" sz="1800" dirty="0" err="1" smtClean="0"/>
              <a:t>тайського</a:t>
            </a:r>
            <a:r>
              <a:rPr lang="ru-RU" sz="1800" dirty="0" smtClean="0"/>
              <a:t> народу на </a:t>
            </a:r>
            <a:r>
              <a:rPr lang="ru-RU" sz="1800" dirty="0" err="1" smtClean="0"/>
              <a:t>всьому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протязі</a:t>
            </a:r>
            <a:r>
              <a:rPr lang="ru-RU" sz="1800" dirty="0" smtClean="0"/>
              <a:t> </a:t>
            </a:r>
            <a:r>
              <a:rPr lang="ru-RU" sz="1800" dirty="0" err="1" smtClean="0"/>
              <a:t>його</a:t>
            </a:r>
            <a:r>
              <a:rPr lang="ru-RU" sz="1800" dirty="0" smtClean="0"/>
              <a:t> </a:t>
            </a:r>
            <a:r>
              <a:rPr lang="ru-RU" sz="1800" dirty="0" err="1" smtClean="0"/>
              <a:t>історії</a:t>
            </a:r>
            <a:r>
              <a:rPr lang="ru-RU" sz="1800" dirty="0" smtClean="0"/>
              <a:t>.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286124"/>
            <a:ext cx="4429124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6807" y="0"/>
            <a:ext cx="4417193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6124"/>
            <a:ext cx="4758165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714876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2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0"/>
            <a:ext cx="4643438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286125"/>
            <a:ext cx="4714876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86124"/>
            <a:ext cx="4500562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Вражаюча</a:t>
            </a:r>
            <a:r>
              <a:rPr lang="ru-RU" dirty="0" smtClean="0"/>
              <a:t> </a:t>
            </a:r>
            <a:r>
              <a:rPr lang="ru-RU" dirty="0" err="1" smtClean="0"/>
              <a:t>тераса</a:t>
            </a:r>
            <a:r>
              <a:rPr lang="ru-RU" dirty="0" smtClean="0"/>
              <a:t> </a:t>
            </a:r>
            <a:r>
              <a:rPr lang="ru-RU" dirty="0" err="1" smtClean="0"/>
              <a:t>Ункай</a:t>
            </a:r>
            <a:r>
              <a:rPr lang="ru-RU" dirty="0" smtClean="0"/>
              <a:t>, </a:t>
            </a:r>
            <a:r>
              <a:rPr lang="ru-RU" dirty="0" err="1" smtClean="0"/>
              <a:t>чарівне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над </a:t>
            </a:r>
            <a:r>
              <a:rPr lang="ru-RU" dirty="0" err="1" smtClean="0"/>
              <a:t>хмарами</a:t>
            </a:r>
            <a:r>
              <a:rPr lang="ru-RU" dirty="0" smtClean="0"/>
              <a:t> в </a:t>
            </a:r>
            <a:r>
              <a:rPr lang="ru-RU" dirty="0" err="1" smtClean="0"/>
              <a:t>Японії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457203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  </a:t>
            </a:r>
            <a:r>
              <a:rPr lang="ru-RU" dirty="0" err="1" smtClean="0"/>
              <a:t>Розташована</a:t>
            </a:r>
            <a:r>
              <a:rPr lang="ru-RU" dirty="0" smtClean="0"/>
              <a:t> </a:t>
            </a:r>
            <a:r>
              <a:rPr lang="ru-RU" dirty="0" smtClean="0"/>
              <a:t>на </a:t>
            </a:r>
            <a:r>
              <a:rPr lang="ru-RU" dirty="0" err="1" smtClean="0"/>
              <a:t>японському</a:t>
            </a:r>
            <a:r>
              <a:rPr lang="ru-RU" dirty="0" smtClean="0"/>
              <a:t> </a:t>
            </a:r>
            <a:r>
              <a:rPr lang="ru-RU" dirty="0" err="1" smtClean="0"/>
              <a:t>курорті</a:t>
            </a:r>
            <a:r>
              <a:rPr lang="ru-RU" dirty="0" smtClean="0"/>
              <a:t> </a:t>
            </a:r>
            <a:r>
              <a:rPr lang="ru-RU" dirty="0" err="1" smtClean="0"/>
              <a:t>Томаму</a:t>
            </a:r>
            <a:r>
              <a:rPr lang="ru-RU" dirty="0" smtClean="0"/>
              <a:t> (</a:t>
            </a:r>
            <a:r>
              <a:rPr lang="en-US" dirty="0" err="1" smtClean="0"/>
              <a:t>Tomamu</a:t>
            </a:r>
            <a:r>
              <a:rPr lang="en-US" dirty="0" smtClean="0"/>
              <a:t> Resort), </a:t>
            </a:r>
            <a:r>
              <a:rPr lang="ru-RU" dirty="0" smtClean="0"/>
              <a:t>на </a:t>
            </a:r>
            <a:r>
              <a:rPr lang="ru-RU" dirty="0" err="1" smtClean="0"/>
              <a:t>острові</a:t>
            </a:r>
            <a:r>
              <a:rPr lang="ru-RU" dirty="0" smtClean="0"/>
              <a:t> Хоккайдо (</a:t>
            </a:r>
            <a:r>
              <a:rPr lang="en-US" dirty="0" smtClean="0"/>
              <a:t>Hokkaido), </a:t>
            </a:r>
            <a:r>
              <a:rPr lang="ru-RU" dirty="0" err="1" smtClean="0"/>
              <a:t>тераса</a:t>
            </a:r>
            <a:r>
              <a:rPr lang="ru-RU" dirty="0" smtClean="0"/>
              <a:t> </a:t>
            </a:r>
            <a:r>
              <a:rPr lang="ru-RU" dirty="0" err="1" smtClean="0"/>
              <a:t>Ункай</a:t>
            </a:r>
            <a:r>
              <a:rPr lang="ru-RU" dirty="0" smtClean="0"/>
              <a:t> (</a:t>
            </a:r>
            <a:r>
              <a:rPr lang="en-US" dirty="0" err="1" smtClean="0"/>
              <a:t>Unkai</a:t>
            </a:r>
            <a:r>
              <a:rPr lang="en-US" dirty="0" smtClean="0"/>
              <a:t> Terrace) –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унікальне</a:t>
            </a:r>
            <a:r>
              <a:rPr lang="ru-RU" dirty="0" smtClean="0"/>
              <a:t> </a:t>
            </a:r>
            <a:r>
              <a:rPr lang="ru-RU" dirty="0" err="1" smtClean="0"/>
              <a:t>мальовниче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 err="1" smtClean="0"/>
              <a:t>високо</a:t>
            </a:r>
            <a:r>
              <a:rPr lang="ru-RU" dirty="0" smtClean="0"/>
              <a:t> на </a:t>
            </a:r>
            <a:r>
              <a:rPr lang="ru-RU" dirty="0" err="1" smtClean="0"/>
              <a:t>вершині</a:t>
            </a:r>
            <a:r>
              <a:rPr lang="ru-RU" dirty="0" smtClean="0"/>
              <a:t> гори </a:t>
            </a:r>
            <a:r>
              <a:rPr lang="ru-RU" dirty="0" err="1" smtClean="0"/>
              <a:t>і</a:t>
            </a:r>
            <a:r>
              <a:rPr lang="ru-RU" dirty="0" smtClean="0"/>
              <a:t> часто над </a:t>
            </a:r>
            <a:r>
              <a:rPr lang="ru-RU" dirty="0" err="1" smtClean="0"/>
              <a:t>хмарами</a:t>
            </a:r>
            <a:r>
              <a:rPr lang="ru-RU" dirty="0" smtClean="0"/>
              <a:t>, яке </a:t>
            </a:r>
            <a:r>
              <a:rPr lang="ru-RU" dirty="0" err="1" smtClean="0"/>
              <a:t>надає</a:t>
            </a:r>
            <a:r>
              <a:rPr lang="ru-RU" dirty="0" smtClean="0"/>
              <a:t> туристам </a:t>
            </a:r>
            <a:r>
              <a:rPr lang="ru-RU" dirty="0" err="1" smtClean="0"/>
              <a:t>захоплюючий</a:t>
            </a:r>
            <a:r>
              <a:rPr lang="ru-RU" dirty="0" smtClean="0"/>
              <a:t> вид на </a:t>
            </a:r>
            <a:r>
              <a:rPr lang="ru-RU" dirty="0" err="1" smtClean="0"/>
              <a:t>біле</a:t>
            </a:r>
            <a:r>
              <a:rPr lang="ru-RU" dirty="0" smtClean="0"/>
              <a:t>, </a:t>
            </a:r>
            <a:r>
              <a:rPr lang="ru-RU" dirty="0" err="1" smtClean="0"/>
              <a:t>пухнасте</a:t>
            </a:r>
            <a:r>
              <a:rPr lang="ru-RU" dirty="0" smtClean="0"/>
              <a:t> море </a:t>
            </a:r>
            <a:r>
              <a:rPr lang="ru-RU" dirty="0" err="1" smtClean="0"/>
              <a:t>хмар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ними.</a:t>
            </a:r>
          </a:p>
          <a:p>
            <a:pPr>
              <a:buNone/>
            </a:pPr>
            <a:r>
              <a:rPr lang="ru-RU" dirty="0" smtClean="0"/>
              <a:t>      Для </a:t>
            </a:r>
            <a:r>
              <a:rPr lang="ru-RU" dirty="0" smtClean="0"/>
              <a:t>того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помилуватися</a:t>
            </a:r>
            <a:r>
              <a:rPr lang="ru-RU" dirty="0" smtClean="0"/>
              <a:t> видом, </a:t>
            </a:r>
            <a:r>
              <a:rPr lang="ru-RU" dirty="0" err="1" smtClean="0"/>
              <a:t>туристи</a:t>
            </a:r>
            <a:r>
              <a:rPr lang="ru-RU" dirty="0" smtClean="0"/>
              <a:t> в </a:t>
            </a:r>
            <a:r>
              <a:rPr lang="ru-RU" dirty="0" err="1" smtClean="0"/>
              <a:t>ранній</a:t>
            </a:r>
            <a:r>
              <a:rPr lang="ru-RU" dirty="0" smtClean="0"/>
              <a:t> час </a:t>
            </a:r>
            <a:r>
              <a:rPr lang="ru-RU" dirty="0" err="1" smtClean="0"/>
              <a:t>забираються</a:t>
            </a:r>
            <a:r>
              <a:rPr lang="ru-RU" dirty="0" smtClean="0"/>
              <a:t> на гору, </a:t>
            </a:r>
            <a:r>
              <a:rPr lang="ru-RU" dirty="0" err="1" smtClean="0"/>
              <a:t>йдуть</a:t>
            </a:r>
            <a:r>
              <a:rPr lang="ru-RU" dirty="0" smtClean="0"/>
              <a:t> до </a:t>
            </a:r>
            <a:r>
              <a:rPr lang="ru-RU" dirty="0" err="1" smtClean="0"/>
              <a:t>тераси</a:t>
            </a:r>
            <a:r>
              <a:rPr lang="ru-RU" dirty="0" smtClean="0"/>
              <a:t> </a:t>
            </a:r>
            <a:r>
              <a:rPr lang="ru-RU" dirty="0" err="1" smtClean="0"/>
              <a:t>Ункай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піднімаються</a:t>
            </a:r>
            <a:r>
              <a:rPr lang="ru-RU" dirty="0" smtClean="0"/>
              <a:t> </a:t>
            </a:r>
            <a:r>
              <a:rPr lang="ru-RU" dirty="0" err="1" smtClean="0"/>
              <a:t>вище</a:t>
            </a:r>
            <a:r>
              <a:rPr lang="ru-RU" dirty="0" smtClean="0"/>
              <a:t> моря </a:t>
            </a:r>
            <a:r>
              <a:rPr lang="ru-RU" dirty="0" err="1" smtClean="0"/>
              <a:t>хмар</a:t>
            </a:r>
            <a:r>
              <a:rPr lang="ru-RU" dirty="0" smtClean="0"/>
              <a:t>, де вони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помилуватися</a:t>
            </a:r>
            <a:r>
              <a:rPr lang="ru-RU" dirty="0" smtClean="0"/>
              <a:t> </a:t>
            </a:r>
            <a:r>
              <a:rPr lang="ru-RU" dirty="0" err="1" smtClean="0"/>
              <a:t>світанком</a:t>
            </a:r>
            <a:r>
              <a:rPr lang="ru-RU" dirty="0" smtClean="0"/>
              <a:t>, </a:t>
            </a:r>
            <a:r>
              <a:rPr lang="ru-RU" dirty="0" err="1" smtClean="0"/>
              <a:t>сфотографувати</a:t>
            </a:r>
            <a:r>
              <a:rPr lang="ru-RU" dirty="0" smtClean="0"/>
              <a:t> </a:t>
            </a:r>
            <a:r>
              <a:rPr lang="ru-RU" dirty="0" err="1" smtClean="0"/>
              <a:t>вершини</a:t>
            </a:r>
            <a:r>
              <a:rPr lang="ru-RU" dirty="0" smtClean="0"/>
              <a:t> </a:t>
            </a:r>
            <a:r>
              <a:rPr lang="ru-RU" dirty="0" err="1" smtClean="0"/>
              <a:t>гір</a:t>
            </a:r>
            <a:r>
              <a:rPr lang="ru-RU" dirty="0" smtClean="0"/>
              <a:t> </a:t>
            </a:r>
            <a:r>
              <a:rPr lang="ru-RU" dirty="0" err="1" smtClean="0"/>
              <a:t>Хідака</a:t>
            </a:r>
            <a:r>
              <a:rPr lang="ru-RU" dirty="0" smtClean="0"/>
              <a:t> (</a:t>
            </a:r>
            <a:r>
              <a:rPr lang="en-US" dirty="0" smtClean="0"/>
              <a:t>Hidaka)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Токати</a:t>
            </a:r>
            <a:r>
              <a:rPr lang="ru-RU" dirty="0" smtClean="0"/>
              <a:t> (</a:t>
            </a:r>
            <a:r>
              <a:rPr lang="en-US" dirty="0" err="1" smtClean="0"/>
              <a:t>Tokachi</a:t>
            </a:r>
            <a:r>
              <a:rPr lang="en-US" dirty="0" smtClean="0"/>
              <a:t>), </a:t>
            </a:r>
            <a:r>
              <a:rPr lang="ru-RU" dirty="0" err="1" smtClean="0"/>
              <a:t>пронизують</a:t>
            </a:r>
            <a:r>
              <a:rPr lang="ru-RU" dirty="0" smtClean="0"/>
              <a:t> </a:t>
            </a:r>
            <a:r>
              <a:rPr lang="ru-RU" dirty="0" err="1" smtClean="0"/>
              <a:t>пухнастий</a:t>
            </a:r>
            <a:r>
              <a:rPr lang="ru-RU" dirty="0" smtClean="0"/>
              <a:t> туман,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випити</a:t>
            </a:r>
            <a:r>
              <a:rPr lang="ru-RU" dirty="0" smtClean="0"/>
              <a:t> чашечку </a:t>
            </a:r>
            <a:r>
              <a:rPr lang="ru-RU" dirty="0" err="1" smtClean="0"/>
              <a:t>кави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насолодитися</a:t>
            </a:r>
            <a:r>
              <a:rPr lang="ru-RU" dirty="0" smtClean="0"/>
              <a:t> </a:t>
            </a:r>
            <a:r>
              <a:rPr lang="ru-RU" dirty="0" err="1" smtClean="0"/>
              <a:t>тарілкою</a:t>
            </a:r>
            <a:r>
              <a:rPr lang="ru-RU" dirty="0" smtClean="0"/>
              <a:t> супу.</a:t>
            </a:r>
          </a:p>
          <a:p>
            <a:pPr>
              <a:buNone/>
            </a:pPr>
            <a:r>
              <a:rPr lang="ru-RU" dirty="0" smtClean="0"/>
              <a:t>      </a:t>
            </a:r>
            <a:r>
              <a:rPr lang="ru-RU" dirty="0" err="1" smtClean="0"/>
              <a:t>Хоча</a:t>
            </a:r>
            <a:r>
              <a:rPr lang="ru-RU" dirty="0" smtClean="0"/>
              <a:t> </a:t>
            </a:r>
            <a:r>
              <a:rPr lang="ru-RU" dirty="0" err="1" smtClean="0"/>
              <a:t>поїздка</a:t>
            </a:r>
            <a:r>
              <a:rPr lang="ru-RU" dirty="0" smtClean="0"/>
              <a:t> на </a:t>
            </a:r>
            <a:r>
              <a:rPr lang="ru-RU" dirty="0" err="1" smtClean="0"/>
              <a:t>гондолі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задоволення</a:t>
            </a:r>
            <a:r>
              <a:rPr lang="ru-RU" dirty="0" smtClean="0"/>
              <a:t> не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дешевих</a:t>
            </a:r>
            <a:r>
              <a:rPr lang="ru-RU" dirty="0" smtClean="0"/>
              <a:t> (</a:t>
            </a:r>
            <a:r>
              <a:rPr lang="ru-RU" dirty="0" err="1" smtClean="0"/>
              <a:t>приблизно</a:t>
            </a:r>
            <a:r>
              <a:rPr lang="ru-RU" dirty="0" smtClean="0"/>
              <a:t> $ 20), вид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тераси</a:t>
            </a:r>
            <a:r>
              <a:rPr lang="ru-RU" dirty="0" smtClean="0"/>
              <a:t> </a:t>
            </a:r>
            <a:r>
              <a:rPr lang="ru-RU" dirty="0" err="1" smtClean="0"/>
              <a:t>Ункай</a:t>
            </a:r>
            <a:r>
              <a:rPr lang="ru-RU" dirty="0" smtClean="0"/>
              <a:t> </a:t>
            </a:r>
            <a:r>
              <a:rPr lang="ru-RU" dirty="0" err="1" smtClean="0"/>
              <a:t>варто</a:t>
            </a:r>
            <a:r>
              <a:rPr lang="ru-RU" dirty="0" smtClean="0"/>
              <a:t> кожного </a:t>
            </a:r>
            <a:r>
              <a:rPr lang="ru-RU" dirty="0" err="1" smtClean="0"/>
              <a:t>витраченого</a:t>
            </a:r>
            <a:r>
              <a:rPr lang="ru-RU" dirty="0" smtClean="0"/>
              <a:t> цента. </a:t>
            </a:r>
            <a:r>
              <a:rPr lang="ru-RU" dirty="0" err="1" smtClean="0"/>
              <a:t>Тераса</a:t>
            </a:r>
            <a:r>
              <a:rPr lang="ru-RU" dirty="0" smtClean="0"/>
              <a:t> </a:t>
            </a:r>
            <a:r>
              <a:rPr lang="ru-RU" dirty="0" err="1" smtClean="0"/>
              <a:t>відкрита</a:t>
            </a:r>
            <a:r>
              <a:rPr lang="ru-RU" dirty="0" smtClean="0"/>
              <a:t> для </a:t>
            </a:r>
            <a:r>
              <a:rPr lang="ru-RU" dirty="0" err="1" smtClean="0"/>
              <a:t>туристів</a:t>
            </a:r>
            <a:r>
              <a:rPr lang="ru-RU" dirty="0" smtClean="0"/>
              <a:t> в </a:t>
            </a:r>
            <a:r>
              <a:rPr lang="ru-RU" dirty="0" err="1" smtClean="0"/>
              <a:t>літні</a:t>
            </a:r>
            <a:r>
              <a:rPr lang="ru-RU" dirty="0" smtClean="0"/>
              <a:t> </a:t>
            </a:r>
            <a:r>
              <a:rPr lang="ru-RU" dirty="0" err="1" smtClean="0"/>
              <a:t>місяці</a:t>
            </a:r>
            <a:r>
              <a:rPr lang="ru-RU" dirty="0" smtClean="0"/>
              <a:t> до </a:t>
            </a:r>
            <a:r>
              <a:rPr lang="ru-RU" dirty="0" err="1" smtClean="0"/>
              <a:t>кінця</a:t>
            </a:r>
            <a:r>
              <a:rPr lang="ru-RU" dirty="0" smtClean="0"/>
              <a:t> </a:t>
            </a:r>
            <a:r>
              <a:rPr lang="ru-RU" dirty="0" err="1" smtClean="0"/>
              <a:t>вересня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навіть</a:t>
            </a:r>
            <a:r>
              <a:rPr lang="ru-RU" dirty="0" smtClean="0"/>
              <a:t> у </a:t>
            </a:r>
            <a:r>
              <a:rPr lang="ru-RU" dirty="0" err="1" smtClean="0"/>
              <a:t>цей</a:t>
            </a:r>
            <a:r>
              <a:rPr lang="ru-RU" dirty="0" smtClean="0"/>
              <a:t> короткий </a:t>
            </a:r>
            <a:r>
              <a:rPr lang="ru-RU" dirty="0" err="1" smtClean="0"/>
              <a:t>період</a:t>
            </a:r>
            <a:r>
              <a:rPr lang="ru-RU" dirty="0" smtClean="0"/>
              <a:t> море </a:t>
            </a:r>
            <a:r>
              <a:rPr lang="ru-RU" dirty="0" err="1" smtClean="0"/>
              <a:t>хмар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спостерігати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приблизно</a:t>
            </a:r>
            <a:r>
              <a:rPr lang="ru-RU" dirty="0" smtClean="0"/>
              <a:t> 40 </a:t>
            </a:r>
            <a:r>
              <a:rPr lang="ru-RU" dirty="0" err="1" smtClean="0"/>
              <a:t>відсотків</a:t>
            </a:r>
            <a:r>
              <a:rPr lang="ru-RU" dirty="0" smtClean="0"/>
              <a:t> </a:t>
            </a:r>
            <a:r>
              <a:rPr lang="ru-RU" dirty="0" smtClean="0"/>
              <a:t>часу.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    У </a:t>
            </a:r>
            <a:r>
              <a:rPr lang="ru-RU" dirty="0" err="1" smtClean="0"/>
              <a:t>туманні</a:t>
            </a:r>
            <a:r>
              <a:rPr lang="ru-RU" dirty="0" smtClean="0"/>
              <a:t> </a:t>
            </a:r>
            <a:r>
              <a:rPr lang="ru-RU" dirty="0" err="1" smtClean="0"/>
              <a:t>дні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мальовничі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</a:t>
            </a:r>
            <a:r>
              <a:rPr lang="ru-RU" dirty="0" err="1" smtClean="0"/>
              <a:t>затягнуті</a:t>
            </a:r>
            <a:r>
              <a:rPr lang="ru-RU" dirty="0" smtClean="0"/>
              <a:t> густим туманом, </a:t>
            </a:r>
            <a:r>
              <a:rPr lang="ru-RU" dirty="0" err="1" smtClean="0"/>
              <a:t>тим</a:t>
            </a:r>
            <a:r>
              <a:rPr lang="ru-RU" dirty="0" smtClean="0"/>
              <a:t> не </a:t>
            </a:r>
            <a:r>
              <a:rPr lang="ru-RU" dirty="0" err="1" smtClean="0"/>
              <a:t>менш</a:t>
            </a:r>
            <a:r>
              <a:rPr lang="ru-RU" dirty="0" smtClean="0"/>
              <a:t>,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зможете</a:t>
            </a:r>
            <a:r>
              <a:rPr lang="ru-RU" dirty="0" smtClean="0"/>
              <a:t> </a:t>
            </a:r>
            <a:r>
              <a:rPr lang="ru-RU" dirty="0" err="1" smtClean="0"/>
              <a:t>насолодитися</a:t>
            </a:r>
            <a:r>
              <a:rPr lang="ru-RU" dirty="0" smtClean="0"/>
              <a:t> </a:t>
            </a:r>
            <a:r>
              <a:rPr lang="ru-RU" dirty="0" err="1" smtClean="0"/>
              <a:t>прогулянкою</a:t>
            </a:r>
            <a:r>
              <a:rPr lang="ru-RU" dirty="0" smtClean="0"/>
              <a:t> по </a:t>
            </a:r>
            <a:r>
              <a:rPr lang="ru-RU" dirty="0" err="1" smtClean="0"/>
              <a:t>звивистих</a:t>
            </a:r>
            <a:r>
              <a:rPr lang="ru-RU" dirty="0" smtClean="0"/>
              <a:t> </a:t>
            </a:r>
            <a:r>
              <a:rPr lang="ru-RU" dirty="0" err="1" smtClean="0"/>
              <a:t>схилах</a:t>
            </a:r>
            <a:r>
              <a:rPr lang="ru-RU" dirty="0" smtClean="0"/>
              <a:t> </a:t>
            </a:r>
            <a:r>
              <a:rPr lang="ru-RU" dirty="0" err="1" smtClean="0"/>
              <a:t>гір</a:t>
            </a:r>
            <a:r>
              <a:rPr lang="ru-RU" dirty="0" smtClean="0"/>
              <a:t>, а </a:t>
            </a:r>
            <a:r>
              <a:rPr lang="ru-RU" dirty="0" err="1" smtClean="0"/>
              <a:t>власники</a:t>
            </a:r>
            <a:r>
              <a:rPr lang="ru-RU" dirty="0" smtClean="0"/>
              <a:t> гондол </a:t>
            </a:r>
            <a:r>
              <a:rPr lang="ru-RU" dirty="0" err="1" smtClean="0"/>
              <a:t>обов’язково</a:t>
            </a:r>
            <a:r>
              <a:rPr lang="ru-RU" dirty="0" smtClean="0"/>
              <a:t> </a:t>
            </a:r>
            <a:r>
              <a:rPr lang="ru-RU" dirty="0" err="1" smtClean="0"/>
              <a:t>подарують</a:t>
            </a:r>
            <a:r>
              <a:rPr lang="ru-RU" dirty="0" smtClean="0"/>
              <a:t> вам </a:t>
            </a:r>
            <a:r>
              <a:rPr lang="ru-RU" dirty="0" err="1" smtClean="0"/>
              <a:t>листівку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видом того, </a:t>
            </a:r>
            <a:r>
              <a:rPr lang="ru-RU" dirty="0" err="1" smtClean="0"/>
              <a:t>яким</a:t>
            </a:r>
            <a:r>
              <a:rPr lang="ru-RU" dirty="0" smtClean="0"/>
              <a:t>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би</a:t>
            </a:r>
            <a:r>
              <a:rPr lang="ru-RU" dirty="0" smtClean="0"/>
              <a:t> вид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тераси</a:t>
            </a:r>
            <a:r>
              <a:rPr lang="ru-RU" dirty="0" smtClean="0"/>
              <a:t> </a:t>
            </a:r>
            <a:r>
              <a:rPr lang="ru-RU" dirty="0" err="1" smtClean="0"/>
              <a:t>Ункай</a:t>
            </a:r>
            <a:r>
              <a:rPr lang="ru-RU" dirty="0" smtClean="0"/>
              <a:t>, </a:t>
            </a:r>
            <a:r>
              <a:rPr lang="ru-RU" dirty="0" err="1" smtClean="0"/>
              <a:t>якби</a:t>
            </a:r>
            <a:r>
              <a:rPr lang="ru-RU" dirty="0" smtClean="0"/>
              <a:t> </a:t>
            </a:r>
            <a:r>
              <a:rPr lang="ru-RU" dirty="0" err="1" smtClean="0"/>
              <a:t>погодні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відповідними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  Але </a:t>
            </a:r>
            <a:r>
              <a:rPr lang="ru-RU" dirty="0" err="1" smtClean="0"/>
              <a:t>навіть</a:t>
            </a:r>
            <a:r>
              <a:rPr lang="ru-RU" dirty="0" smtClean="0"/>
              <a:t> в </a:t>
            </a:r>
            <a:r>
              <a:rPr lang="ru-RU" dirty="0" err="1" smtClean="0"/>
              <a:t>ясні</a:t>
            </a:r>
            <a:r>
              <a:rPr lang="ru-RU" dirty="0" smtClean="0"/>
              <a:t> </a:t>
            </a:r>
            <a:r>
              <a:rPr lang="ru-RU" dirty="0" err="1" smtClean="0"/>
              <a:t>дні</a:t>
            </a:r>
            <a:r>
              <a:rPr lang="ru-RU" dirty="0" smtClean="0"/>
              <a:t> вам </a:t>
            </a:r>
            <a:r>
              <a:rPr lang="ru-RU" dirty="0" err="1" smtClean="0"/>
              <a:t>доведеться</a:t>
            </a:r>
            <a:r>
              <a:rPr lang="ru-RU" dirty="0" smtClean="0"/>
              <a:t> </a:t>
            </a:r>
            <a:r>
              <a:rPr lang="ru-RU" dirty="0" err="1" smtClean="0"/>
              <a:t>встати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рано,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побачити</a:t>
            </a:r>
            <a:r>
              <a:rPr lang="ru-RU" dirty="0" smtClean="0"/>
              <a:t> море </a:t>
            </a:r>
            <a:r>
              <a:rPr lang="ru-RU" dirty="0" err="1" smtClean="0"/>
              <a:t>хмар</a:t>
            </a:r>
            <a:r>
              <a:rPr lang="ru-RU" dirty="0" smtClean="0"/>
              <a:t> у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красі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  </a:t>
            </a:r>
            <a:r>
              <a:rPr lang="ru-RU" dirty="0" err="1" smtClean="0"/>
              <a:t>Гондоли</a:t>
            </a:r>
            <a:r>
              <a:rPr lang="ru-RU" dirty="0" smtClean="0"/>
              <a:t> </a:t>
            </a:r>
            <a:r>
              <a:rPr lang="ru-RU" dirty="0" err="1" smtClean="0"/>
              <a:t>починають</a:t>
            </a:r>
            <a:r>
              <a:rPr lang="ru-RU" dirty="0" smtClean="0"/>
              <a:t> </a:t>
            </a:r>
            <a:r>
              <a:rPr lang="ru-RU" dirty="0" err="1" smtClean="0"/>
              <a:t>перевозити</a:t>
            </a:r>
            <a:r>
              <a:rPr lang="ru-RU" dirty="0" smtClean="0"/>
              <a:t> </a:t>
            </a:r>
            <a:r>
              <a:rPr lang="ru-RU" dirty="0" err="1" smtClean="0"/>
              <a:t>відвідувачів</a:t>
            </a:r>
            <a:r>
              <a:rPr lang="ru-RU" dirty="0" smtClean="0"/>
              <a:t> в 4 ранку до 8:30 ранку, тому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плануєте</a:t>
            </a:r>
            <a:r>
              <a:rPr lang="ru-RU" dirty="0" smtClean="0"/>
              <a:t> </a:t>
            </a:r>
            <a:r>
              <a:rPr lang="ru-RU" dirty="0" err="1" smtClean="0"/>
              <a:t>подивитися</a:t>
            </a:r>
            <a:r>
              <a:rPr lang="ru-RU" dirty="0" smtClean="0"/>
              <a:t> на хмари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висоти</a:t>
            </a:r>
            <a:r>
              <a:rPr lang="ru-RU" dirty="0" smtClean="0"/>
              <a:t>, не забудьте завести будильник.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357562"/>
            <a:ext cx="5036341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5000629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0"/>
            <a:ext cx="414337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357563"/>
            <a:ext cx="414337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72066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7562"/>
            <a:ext cx="5072066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0"/>
            <a:ext cx="414337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357562"/>
            <a:ext cx="414337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143000"/>
          </a:xfrm>
        </p:spPr>
        <p:txBody>
          <a:bodyPr/>
          <a:lstStyle/>
          <a:p>
            <a:r>
              <a:rPr lang="ru-RU" dirty="0" err="1" smtClean="0"/>
              <a:t>Національний</a:t>
            </a:r>
            <a:r>
              <a:rPr lang="ru-RU" dirty="0" smtClean="0"/>
              <a:t> парк в </a:t>
            </a:r>
            <a:r>
              <a:rPr lang="ru-RU" dirty="0" err="1" smtClean="0"/>
              <a:t>Таїланді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214554"/>
            <a:ext cx="8229600" cy="438912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     На </a:t>
            </a:r>
            <a:r>
              <a:rPr lang="ru-RU" dirty="0" err="1" smtClean="0"/>
              <a:t>Землі</a:t>
            </a:r>
            <a:r>
              <a:rPr lang="ru-RU" dirty="0" smtClean="0"/>
              <a:t> </a:t>
            </a:r>
            <a:r>
              <a:rPr lang="ru-RU" dirty="0" err="1" smtClean="0"/>
              <a:t>безліч</a:t>
            </a:r>
            <a:r>
              <a:rPr lang="ru-RU" dirty="0" smtClean="0"/>
              <a:t> </a:t>
            </a:r>
            <a:r>
              <a:rPr lang="ru-RU" dirty="0" err="1" smtClean="0"/>
              <a:t>красивих</a:t>
            </a:r>
            <a:r>
              <a:rPr lang="ru-RU" dirty="0" smtClean="0"/>
              <a:t> </a:t>
            </a:r>
            <a:r>
              <a:rPr lang="ru-RU" dirty="0" err="1" smtClean="0"/>
              <a:t>місць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найдивовижніших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Кхао</a:t>
            </a:r>
            <a:r>
              <a:rPr lang="ru-RU" dirty="0" smtClean="0"/>
              <a:t> </a:t>
            </a:r>
            <a:r>
              <a:rPr lang="ru-RU" dirty="0" err="1" smtClean="0"/>
              <a:t>Сік</a:t>
            </a:r>
            <a:r>
              <a:rPr lang="ru-RU" dirty="0" smtClean="0"/>
              <a:t>, </a:t>
            </a:r>
            <a:r>
              <a:rPr lang="ru-RU" dirty="0" err="1" smtClean="0"/>
              <a:t>розташоване</a:t>
            </a:r>
            <a:r>
              <a:rPr lang="ru-RU" dirty="0" smtClean="0"/>
              <a:t> в </a:t>
            </a:r>
            <a:r>
              <a:rPr lang="ru-RU" dirty="0" err="1" smtClean="0"/>
              <a:t>провінції</a:t>
            </a:r>
            <a:r>
              <a:rPr lang="ru-RU" dirty="0" smtClean="0"/>
              <a:t> </a:t>
            </a:r>
            <a:r>
              <a:rPr lang="ru-RU" dirty="0" err="1" smtClean="0"/>
              <a:t>Таїланду</a:t>
            </a:r>
            <a:r>
              <a:rPr lang="ru-RU" dirty="0" smtClean="0"/>
              <a:t> </a:t>
            </a:r>
            <a:r>
              <a:rPr lang="ru-RU" dirty="0" err="1" smtClean="0"/>
              <a:t>Суратані</a:t>
            </a:r>
            <a:r>
              <a:rPr lang="ru-RU" dirty="0" smtClean="0"/>
              <a:t>. </a:t>
            </a:r>
            <a:r>
              <a:rPr lang="ru-RU" dirty="0" err="1" smtClean="0"/>
              <a:t>Національний</a:t>
            </a:r>
            <a:r>
              <a:rPr lang="ru-RU" dirty="0" smtClean="0"/>
              <a:t> парк </a:t>
            </a:r>
            <a:r>
              <a:rPr lang="ru-RU" dirty="0" err="1" smtClean="0"/>
              <a:t>простягається</a:t>
            </a:r>
            <a:r>
              <a:rPr lang="ru-RU" dirty="0" smtClean="0"/>
              <a:t> на </a:t>
            </a:r>
            <a:r>
              <a:rPr lang="ru-RU" dirty="0" err="1" smtClean="0"/>
              <a:t>великій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, яка становить 646 кв.км, де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помилуватися</a:t>
            </a:r>
            <a:r>
              <a:rPr lang="ru-RU" dirty="0" smtClean="0"/>
              <a:t> </a:t>
            </a:r>
            <a:r>
              <a:rPr lang="ru-RU" dirty="0" err="1" smtClean="0"/>
              <a:t>чудовим</a:t>
            </a:r>
            <a:r>
              <a:rPr lang="ru-RU" dirty="0" smtClean="0"/>
              <a:t> </a:t>
            </a:r>
            <a:r>
              <a:rPr lang="ru-RU" dirty="0" err="1" smtClean="0"/>
              <a:t>незайманим</a:t>
            </a:r>
            <a:r>
              <a:rPr lang="ru-RU" dirty="0" smtClean="0"/>
              <a:t> </a:t>
            </a:r>
            <a:r>
              <a:rPr lang="ru-RU" dirty="0" err="1" smtClean="0"/>
              <a:t>тропічним</a:t>
            </a:r>
            <a:r>
              <a:rPr lang="ru-RU" dirty="0" smtClean="0"/>
              <a:t> </a:t>
            </a:r>
            <a:r>
              <a:rPr lang="ru-RU" dirty="0" err="1" smtClean="0"/>
              <a:t>лісом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величними</a:t>
            </a:r>
            <a:r>
              <a:rPr lang="ru-RU" dirty="0" smtClean="0"/>
              <a:t> </a:t>
            </a:r>
            <a:r>
              <a:rPr lang="ru-RU" dirty="0" err="1" smtClean="0"/>
              <a:t>гірськими</a:t>
            </a:r>
            <a:r>
              <a:rPr lang="ru-RU" dirty="0" smtClean="0"/>
              <a:t> </a:t>
            </a:r>
            <a:r>
              <a:rPr lang="ru-RU" dirty="0" err="1" smtClean="0"/>
              <a:t>масивами</a:t>
            </a:r>
            <a:r>
              <a:rPr lang="ru-RU" dirty="0" smtClean="0"/>
              <a:t>. Парк </a:t>
            </a:r>
            <a:r>
              <a:rPr lang="ru-RU" dirty="0" err="1" smtClean="0"/>
              <a:t>розміщений</a:t>
            </a:r>
            <a:r>
              <a:rPr lang="ru-RU" dirty="0" smtClean="0"/>
              <a:t> в </a:t>
            </a:r>
            <a:r>
              <a:rPr lang="ru-RU" dirty="0" err="1" smtClean="0"/>
              <a:t>досить</a:t>
            </a:r>
            <a:r>
              <a:rPr lang="ru-RU" dirty="0" smtClean="0"/>
              <a:t> </a:t>
            </a:r>
            <a:r>
              <a:rPr lang="ru-RU" dirty="0" err="1" smtClean="0"/>
              <a:t>зручному</a:t>
            </a:r>
            <a:r>
              <a:rPr lang="ru-RU" dirty="0" smtClean="0"/>
              <a:t> для </a:t>
            </a:r>
            <a:r>
              <a:rPr lang="ru-RU" dirty="0" err="1" smtClean="0"/>
              <a:t>туристів</a:t>
            </a:r>
            <a:r>
              <a:rPr lang="ru-RU" dirty="0" smtClean="0"/>
              <a:t> </a:t>
            </a:r>
            <a:r>
              <a:rPr lang="ru-RU" dirty="0" err="1" smtClean="0"/>
              <a:t>місці</a:t>
            </a:r>
            <a:r>
              <a:rPr lang="ru-RU" dirty="0" smtClean="0"/>
              <a:t>, яке </a:t>
            </a:r>
            <a:r>
              <a:rPr lang="ru-RU" dirty="0" err="1" smtClean="0"/>
              <a:t>з’єднує</a:t>
            </a:r>
            <a:r>
              <a:rPr lang="ru-RU" dirty="0" smtClean="0"/>
              <a:t> </a:t>
            </a:r>
            <a:r>
              <a:rPr lang="ru-RU" dirty="0" err="1" smtClean="0"/>
              <a:t>найпопулярніші</a:t>
            </a:r>
            <a:r>
              <a:rPr lang="ru-RU" dirty="0" smtClean="0"/>
              <a:t> </a:t>
            </a:r>
            <a:r>
              <a:rPr lang="ru-RU" dirty="0" err="1" smtClean="0"/>
              <a:t>курорти</a:t>
            </a:r>
            <a:r>
              <a:rPr lang="ru-RU" dirty="0" smtClean="0"/>
              <a:t> </a:t>
            </a:r>
            <a:r>
              <a:rPr lang="ru-RU" dirty="0" err="1" smtClean="0"/>
              <a:t>Таїланду</a:t>
            </a:r>
            <a:r>
              <a:rPr lang="ru-RU" dirty="0" smtClean="0"/>
              <a:t>: </a:t>
            </a:r>
            <a:r>
              <a:rPr lang="ru-RU" dirty="0" err="1" smtClean="0"/>
              <a:t>Пхукет</a:t>
            </a:r>
            <a:r>
              <a:rPr lang="ru-RU" dirty="0" smtClean="0"/>
              <a:t>, </a:t>
            </a:r>
            <a:r>
              <a:rPr lang="ru-RU" dirty="0" err="1" smtClean="0"/>
              <a:t>Крабі</a:t>
            </a:r>
            <a:r>
              <a:rPr lang="ru-RU" dirty="0" smtClean="0"/>
              <a:t>, </a:t>
            </a:r>
            <a:r>
              <a:rPr lang="ru-RU" dirty="0" err="1" smtClean="0"/>
              <a:t>Ко-Самуї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Кхао-Лак</a:t>
            </a:r>
            <a:r>
              <a:rPr lang="ru-RU" dirty="0" smtClean="0"/>
              <a:t>. </a:t>
            </a:r>
          </a:p>
          <a:p>
            <a:pPr>
              <a:buNone/>
            </a:pPr>
            <a:r>
              <a:rPr lang="ru-RU" dirty="0" smtClean="0"/>
              <a:t>     </a:t>
            </a:r>
            <a:r>
              <a:rPr lang="ru-RU" dirty="0" err="1" smtClean="0"/>
              <a:t>Кхао</a:t>
            </a:r>
            <a:r>
              <a:rPr lang="ru-RU" dirty="0" smtClean="0"/>
              <a:t> </a:t>
            </a:r>
            <a:r>
              <a:rPr lang="ru-RU" dirty="0" err="1" smtClean="0"/>
              <a:t>Сік</a:t>
            </a:r>
            <a:r>
              <a:rPr lang="ru-RU" dirty="0" smtClean="0"/>
              <a:t> </a:t>
            </a:r>
            <a:r>
              <a:rPr lang="ru-RU" dirty="0" err="1" smtClean="0"/>
              <a:t>вражає</a:t>
            </a:r>
            <a:r>
              <a:rPr lang="ru-RU" dirty="0" smtClean="0"/>
              <a:t> красою </a:t>
            </a:r>
            <a:r>
              <a:rPr lang="ru-RU" dirty="0" err="1" smtClean="0"/>
              <a:t>найдавніших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вічнозелених</a:t>
            </a:r>
            <a:r>
              <a:rPr lang="ru-RU" dirty="0" smtClean="0"/>
              <a:t> </a:t>
            </a:r>
            <a:r>
              <a:rPr lang="ru-RU" dirty="0" err="1" smtClean="0"/>
              <a:t>джунглів</a:t>
            </a:r>
            <a:r>
              <a:rPr lang="ru-RU" dirty="0" smtClean="0"/>
              <a:t>, </a:t>
            </a:r>
            <a:r>
              <a:rPr lang="ru-RU" dirty="0" err="1" smtClean="0"/>
              <a:t>неповторних</a:t>
            </a:r>
            <a:r>
              <a:rPr lang="ru-RU" dirty="0" smtClean="0"/>
              <a:t> </a:t>
            </a:r>
            <a:r>
              <a:rPr lang="ru-RU" dirty="0" err="1" smtClean="0"/>
              <a:t>схилів</a:t>
            </a:r>
            <a:r>
              <a:rPr lang="ru-RU" dirty="0" smtClean="0"/>
              <a:t>, </a:t>
            </a:r>
            <a:r>
              <a:rPr lang="ru-RU" dirty="0" err="1" smtClean="0"/>
              <a:t>величезних</a:t>
            </a:r>
            <a:r>
              <a:rPr lang="ru-RU" dirty="0" smtClean="0"/>
              <a:t> долин, </a:t>
            </a:r>
            <a:r>
              <a:rPr lang="ru-RU" dirty="0" err="1" smtClean="0"/>
              <a:t>заворожливих</a:t>
            </a:r>
            <a:r>
              <a:rPr lang="ru-RU" dirty="0" smtClean="0"/>
              <a:t> озер, </a:t>
            </a:r>
            <a:r>
              <a:rPr lang="ru-RU" dirty="0" err="1" smtClean="0"/>
              <a:t>захоплюючих</a:t>
            </a:r>
            <a:r>
              <a:rPr lang="ru-RU" dirty="0" smtClean="0"/>
              <a:t> </a:t>
            </a:r>
            <a:r>
              <a:rPr lang="ru-RU" dirty="0" err="1" smtClean="0"/>
              <a:t>печер</a:t>
            </a:r>
            <a:r>
              <a:rPr lang="ru-RU" dirty="0" smtClean="0"/>
              <a:t>, </a:t>
            </a:r>
            <a:r>
              <a:rPr lang="ru-RU" dirty="0" err="1" smtClean="0"/>
              <a:t>водоспадів</a:t>
            </a:r>
            <a:r>
              <a:rPr lang="ru-RU" dirty="0" smtClean="0"/>
              <a:t>. </a:t>
            </a:r>
            <a:r>
              <a:rPr lang="ru-RU" dirty="0" err="1" smtClean="0"/>
              <a:t>Дикі</a:t>
            </a:r>
            <a:r>
              <a:rPr lang="ru-RU" dirty="0" smtClean="0"/>
              <a:t> </a:t>
            </a:r>
            <a:r>
              <a:rPr lang="ru-RU" dirty="0" err="1" smtClean="0"/>
              <a:t>тварини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птахи </a:t>
            </a:r>
            <a:r>
              <a:rPr lang="ru-RU" dirty="0" err="1" smtClean="0"/>
              <a:t>захоплюють</a:t>
            </a:r>
            <a:r>
              <a:rPr lang="ru-RU" dirty="0" smtClean="0"/>
              <a:t> </a:t>
            </a:r>
            <a:r>
              <a:rPr lang="ru-RU" dirty="0" err="1" smtClean="0"/>
              <a:t>своїм</a:t>
            </a:r>
            <a:r>
              <a:rPr lang="ru-RU" dirty="0" smtClean="0"/>
              <a:t> великим </a:t>
            </a:r>
            <a:r>
              <a:rPr lang="ru-RU" dirty="0" err="1" smtClean="0"/>
              <a:t>розмаїттям</a:t>
            </a:r>
            <a:r>
              <a:rPr lang="ru-RU" dirty="0" smtClean="0"/>
              <a:t>. </a:t>
            </a:r>
            <a:r>
              <a:rPr lang="ru-RU" dirty="0" err="1" smtClean="0"/>
              <a:t>Близько</a:t>
            </a:r>
            <a:r>
              <a:rPr lang="ru-RU" dirty="0" smtClean="0"/>
              <a:t> 150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птахів</a:t>
            </a:r>
            <a:r>
              <a:rPr lang="ru-RU" dirty="0" smtClean="0"/>
              <a:t>,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тисяч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метеликів</a:t>
            </a:r>
            <a:r>
              <a:rPr lang="ru-RU" dirty="0" smtClean="0"/>
              <a:t> та </a:t>
            </a:r>
            <a:r>
              <a:rPr lang="ru-RU" dirty="0" err="1" smtClean="0"/>
              <a:t>інших</a:t>
            </a:r>
            <a:r>
              <a:rPr lang="ru-RU" dirty="0" smtClean="0"/>
              <a:t> комах.</a:t>
            </a:r>
          </a:p>
          <a:p>
            <a:pPr>
              <a:buNone/>
            </a:pPr>
            <a:r>
              <a:rPr lang="ru-RU" dirty="0" smtClean="0"/>
              <a:t>    У </a:t>
            </a:r>
            <a:r>
              <a:rPr lang="ru-RU" dirty="0" smtClean="0"/>
              <a:t>парку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відмінна</a:t>
            </a:r>
            <a:r>
              <a:rPr lang="ru-RU" dirty="0" smtClean="0"/>
              <a:t> </a:t>
            </a:r>
            <a:r>
              <a:rPr lang="ru-RU" dirty="0" err="1" smtClean="0"/>
              <a:t>можливість</a:t>
            </a:r>
            <a:r>
              <a:rPr lang="ru-RU" dirty="0" smtClean="0"/>
              <a:t> </a:t>
            </a:r>
            <a:r>
              <a:rPr lang="ru-RU" dirty="0" err="1" smtClean="0"/>
              <a:t>прокотитися</a:t>
            </a:r>
            <a:r>
              <a:rPr lang="ru-RU" dirty="0" smtClean="0"/>
              <a:t> на </a:t>
            </a:r>
            <a:r>
              <a:rPr lang="ru-RU" dirty="0" err="1" smtClean="0"/>
              <a:t>слоні</a:t>
            </a:r>
            <a:r>
              <a:rPr lang="ru-RU" dirty="0" smtClean="0"/>
              <a:t>, </a:t>
            </a:r>
            <a:r>
              <a:rPr lang="ru-RU" dirty="0" err="1" smtClean="0"/>
              <a:t>відправитися</a:t>
            </a:r>
            <a:r>
              <a:rPr lang="ru-RU" dirty="0" smtClean="0"/>
              <a:t> </a:t>
            </a:r>
            <a:r>
              <a:rPr lang="ru-RU" dirty="0" smtClean="0"/>
              <a:t>в </a:t>
            </a:r>
            <a:r>
              <a:rPr lang="ru-RU" dirty="0" err="1" smtClean="0"/>
              <a:t>захоплюючу</a:t>
            </a:r>
            <a:r>
              <a:rPr lang="ru-RU" dirty="0" smtClean="0"/>
              <a:t> </a:t>
            </a:r>
            <a:r>
              <a:rPr lang="ru-RU" dirty="0" err="1" smtClean="0"/>
              <a:t>пішу</a:t>
            </a:r>
            <a:r>
              <a:rPr lang="ru-RU" dirty="0" smtClean="0"/>
              <a:t> </a:t>
            </a:r>
            <a:r>
              <a:rPr lang="ru-RU" dirty="0" err="1" smtClean="0"/>
              <a:t>екскурсію</a:t>
            </a:r>
            <a:r>
              <a:rPr lang="ru-RU" dirty="0" smtClean="0"/>
              <a:t>, а любителям </a:t>
            </a:r>
            <a:r>
              <a:rPr lang="ru-RU" dirty="0" err="1" smtClean="0"/>
              <a:t>насолодиться</a:t>
            </a:r>
            <a:r>
              <a:rPr lang="ru-RU" dirty="0" smtClean="0"/>
              <a:t> </a:t>
            </a:r>
            <a:r>
              <a:rPr lang="ru-RU" dirty="0" err="1" smtClean="0"/>
              <a:t>водоймами</a:t>
            </a:r>
            <a:r>
              <a:rPr lang="ru-RU" dirty="0" smtClean="0"/>
              <a:t> </a:t>
            </a:r>
            <a:r>
              <a:rPr lang="ru-RU" dirty="0" err="1" smtClean="0"/>
              <a:t>пропонується</a:t>
            </a:r>
            <a:r>
              <a:rPr lang="ru-RU" dirty="0" smtClean="0"/>
              <a:t> </a:t>
            </a:r>
            <a:r>
              <a:rPr lang="ru-RU" dirty="0" err="1" smtClean="0"/>
              <a:t>прогулянка</a:t>
            </a:r>
            <a:r>
              <a:rPr lang="ru-RU" dirty="0" smtClean="0"/>
              <a:t> на </a:t>
            </a:r>
            <a:r>
              <a:rPr lang="ru-RU" dirty="0" err="1" smtClean="0"/>
              <a:t>каное</a:t>
            </a:r>
            <a:r>
              <a:rPr lang="ru-RU" dirty="0" smtClean="0"/>
              <a:t>. Озеро, </a:t>
            </a:r>
            <a:r>
              <a:rPr lang="ru-RU" dirty="0" err="1" smtClean="0"/>
              <a:t>розташоване</a:t>
            </a:r>
            <a:r>
              <a:rPr lang="ru-RU" dirty="0" smtClean="0"/>
              <a:t> в самому </a:t>
            </a:r>
            <a:r>
              <a:rPr lang="ru-RU" dirty="0" err="1" smtClean="0"/>
              <a:t>центрі</a:t>
            </a:r>
            <a:r>
              <a:rPr lang="ru-RU" dirty="0" smtClean="0"/>
              <a:t> парку </a:t>
            </a:r>
            <a:r>
              <a:rPr lang="ru-RU" dirty="0" err="1" smtClean="0"/>
              <a:t>запрошує</a:t>
            </a:r>
            <a:r>
              <a:rPr lang="ru-RU" dirty="0" smtClean="0"/>
              <a:t> </a:t>
            </a:r>
            <a:r>
              <a:rPr lang="ru-RU" dirty="0" err="1" smtClean="0"/>
              <a:t>поплавати</a:t>
            </a:r>
            <a:r>
              <a:rPr lang="ru-RU" dirty="0" smtClean="0"/>
              <a:t> на плоту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розслабитися</a:t>
            </a:r>
            <a:r>
              <a:rPr lang="ru-RU" dirty="0" smtClean="0"/>
              <a:t> в </a:t>
            </a:r>
            <a:r>
              <a:rPr lang="ru-RU" dirty="0" err="1" smtClean="0"/>
              <a:t>кемпінгу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137</TotalTime>
  <Words>2101</Words>
  <PresentationFormat>Экран (4:3)</PresentationFormat>
  <Paragraphs>44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Визначні місця країн Азії</vt:lpstr>
      <vt:lpstr>Гора Фудзі</vt:lpstr>
      <vt:lpstr>Дивовижний парк «Стародавнє місто» в Бангкоку </vt:lpstr>
      <vt:lpstr>Слайд 4</vt:lpstr>
      <vt:lpstr>Слайд 5</vt:lpstr>
      <vt:lpstr>Вражаюча тераса Ункай, чарівне місце над хмарами в Японії</vt:lpstr>
      <vt:lpstr>Слайд 7</vt:lpstr>
      <vt:lpstr>Слайд 8</vt:lpstr>
      <vt:lpstr>Національний парк в Таїланді</vt:lpstr>
      <vt:lpstr>Слайд 10</vt:lpstr>
      <vt:lpstr>Бамбуковий ліс Саган</vt:lpstr>
      <vt:lpstr>Слайд 12</vt:lpstr>
      <vt:lpstr>Монастир Сумела Панагія</vt:lpstr>
      <vt:lpstr>Слайд 14</vt:lpstr>
      <vt:lpstr>Плаваючі села острова Кат Ба  у В’єтнамі</vt:lpstr>
      <vt:lpstr>Слайд 16</vt:lpstr>
      <vt:lpstr>Архітектурна перлина Близького Сходу – місто Дубай</vt:lpstr>
      <vt:lpstr>Слайд 18</vt:lpstr>
      <vt:lpstr>Слайд 19</vt:lpstr>
      <vt:lpstr>Найнезвичайніший вулканічний острів Японії. Аоґасіма</vt:lpstr>
      <vt:lpstr>Слайд 21</vt:lpstr>
      <vt:lpstr>Парк Долина Квітів в Індії – дивовижний сплеск кольору або квітковий рай.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Me}{@nik</cp:lastModifiedBy>
  <cp:revision>15</cp:revision>
  <dcterms:modified xsi:type="dcterms:W3CDTF">2014-02-01T13:46:14Z</dcterms:modified>
</cp:coreProperties>
</file>