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6748CF1-34B8-4613-9B2C-5F732C99392E}" type="datetimeFigureOut">
              <a:rPr lang="ru-RU" smtClean="0"/>
              <a:t>05.03.2013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3B25B4-CD05-4D89-9759-078A9655A07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8CF1-34B8-4613-9B2C-5F732C99392E}" type="datetimeFigureOut">
              <a:rPr lang="ru-RU" smtClean="0"/>
              <a:t>05.03.2013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B25B4-CD05-4D89-9759-078A9655A0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6748CF1-34B8-4613-9B2C-5F732C99392E}" type="datetimeFigureOut">
              <a:rPr lang="ru-RU" smtClean="0"/>
              <a:t>05.03.2013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43B25B4-CD05-4D89-9759-078A9655A07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8CF1-34B8-4613-9B2C-5F732C99392E}" type="datetimeFigureOut">
              <a:rPr lang="ru-RU" smtClean="0"/>
              <a:t>05.03.2013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43B25B4-CD05-4D89-9759-078A9655A0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8CF1-34B8-4613-9B2C-5F732C99392E}" type="datetimeFigureOut">
              <a:rPr lang="ru-RU" smtClean="0"/>
              <a:t>05.03.2013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43B25B4-CD05-4D89-9759-078A9655A07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6748CF1-34B8-4613-9B2C-5F732C99392E}" type="datetimeFigureOut">
              <a:rPr lang="ru-RU" smtClean="0"/>
              <a:t>05.03.2013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43B25B4-CD05-4D89-9759-078A9655A072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6748CF1-34B8-4613-9B2C-5F732C99392E}" type="datetimeFigureOut">
              <a:rPr lang="ru-RU" smtClean="0"/>
              <a:t>05.03.2013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43B25B4-CD05-4D89-9759-078A9655A07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8CF1-34B8-4613-9B2C-5F732C99392E}" type="datetimeFigureOut">
              <a:rPr lang="ru-RU" smtClean="0"/>
              <a:t>05.03.2013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43B25B4-CD05-4D89-9759-078A9655A0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8CF1-34B8-4613-9B2C-5F732C99392E}" type="datetimeFigureOut">
              <a:rPr lang="ru-RU" smtClean="0"/>
              <a:t>05.03.2013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3B25B4-CD05-4D89-9759-078A9655A0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8CF1-34B8-4613-9B2C-5F732C99392E}" type="datetimeFigureOut">
              <a:rPr lang="ru-RU" smtClean="0"/>
              <a:t>05.03.2013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43B25B4-CD05-4D89-9759-078A9655A07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6748CF1-34B8-4613-9B2C-5F732C99392E}" type="datetimeFigureOut">
              <a:rPr lang="ru-RU" smtClean="0"/>
              <a:t>05.03.2013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43B25B4-CD05-4D89-9759-078A9655A07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6748CF1-34B8-4613-9B2C-5F732C99392E}" type="datetimeFigureOut">
              <a:rPr lang="ru-RU" smtClean="0"/>
              <a:t>05.03.2013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43B25B4-CD05-4D89-9759-078A9655A07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8000" dirty="0" smtClean="0"/>
              <a:t>Hairstyles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520100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“Bob square”</a:t>
            </a:r>
            <a:endParaRPr lang="ru-RU" dirty="0"/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068960"/>
            <a:ext cx="3015379" cy="3475856"/>
          </a:xfrm>
        </p:spPr>
      </p:pic>
      <p:pic>
        <p:nvPicPr>
          <p:cNvPr id="1026" name="Picture 2" descr="C:\Users\Nika\Desktop\bob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0266" y="188640"/>
            <a:ext cx="2936018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251520" y="1693021"/>
            <a:ext cx="51703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The most famous hairstyle, beloved all over the world, in spite of old age, it is always in great shape and do not go out of style</a:t>
            </a:r>
            <a:r>
              <a:rPr lang="en-US" sz="2400" dirty="0" smtClean="0"/>
              <a:t>!</a:t>
            </a:r>
            <a:endParaRPr lang="ru-RU" sz="2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851920" y="429309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/>
              <a:t>Bob, this is an invention of the hairdresser - Antoine de Paris, who made ​​his career in France.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4877214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ika\Desktop\bob3.jpg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573016"/>
            <a:ext cx="2578100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Nika\Desktop\bob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567" y="114435"/>
            <a:ext cx="2578100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3779912" y="764704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 smtClean="0"/>
              <a:t>Bob came exactly one hundred years ago, in 1909 in France, thanks to this hairdresser passion of bold and beautiful Jeanne </a:t>
            </a:r>
            <a:r>
              <a:rPr lang="en-US" sz="2000" dirty="0" err="1" smtClean="0"/>
              <a:t>d'Arc</a:t>
            </a:r>
            <a:r>
              <a:rPr lang="en-US" sz="2000" dirty="0" smtClean="0"/>
              <a:t> and her boyish haircut.</a:t>
            </a:r>
            <a:endParaRPr lang="ru-RU" sz="2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4158343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 smtClean="0"/>
              <a:t>In the twenties, bob reached a peak of popularity and has become merely a symbol of those years with the Charleston dance and dresses with bare shoulders, barely knee.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89855731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“Ladder”</a:t>
            </a:r>
            <a:endParaRPr lang="ru-RU" dirty="0"/>
          </a:p>
        </p:txBody>
      </p:sp>
      <p:pic>
        <p:nvPicPr>
          <p:cNvPr id="3074" name="Picture 2" descr="C:\Users\Nika\Desktop\hair_lesenka_thumbs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73" y="2924944"/>
            <a:ext cx="2851249" cy="3806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Nika\Desktop\hair_lesenka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16632"/>
            <a:ext cx="2664296" cy="3330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635896" y="4077072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/>
              <a:t>Haircut ladder was born at the dawn of Hairdressing, long before the first of scissors, and not come down from Olympus to date.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604985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“Cascade”</a:t>
            </a:r>
            <a:endParaRPr lang="ru-RU" dirty="0"/>
          </a:p>
        </p:txBody>
      </p:sp>
      <p:pic>
        <p:nvPicPr>
          <p:cNvPr id="4098" name="Picture 2" descr="C:\Users\Nika\Desktop\1291829416_labrillant.ru_kaskad_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60648"/>
            <a:ext cx="2534682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Nika\Desktop\1291829461_labrillant.ru_kaskad_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149080"/>
            <a:ext cx="2016224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39552" y="198884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That Vidal Sassoon in the sixties of the XX century removed the unnecessary ballast from female hairstyles and invented the short and carefully executed haircut.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347864" y="433251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In the seventies-eighties, the boom has these convenient and practical hairstyles: they were loved by young students and women in advanced age. And the reason for this was the popularity of this haircut between movie stars.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6844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48</TotalTime>
  <Words>217</Words>
  <Application>Microsoft Office PowerPoint</Application>
  <PresentationFormat>Экран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Обычная</vt:lpstr>
      <vt:lpstr>Hairstyles</vt:lpstr>
      <vt:lpstr>“Bob square”</vt:lpstr>
      <vt:lpstr>Презентация PowerPoint</vt:lpstr>
      <vt:lpstr>“Ladder”</vt:lpstr>
      <vt:lpstr>“Cascade”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Hairstyles</dc:title>
  <dc:creator>Nika</dc:creator>
  <cp:lastModifiedBy>Nika</cp:lastModifiedBy>
  <cp:revision>5</cp:revision>
  <dcterms:created xsi:type="dcterms:W3CDTF">2013-03-04T18:54:21Z</dcterms:created>
  <dcterms:modified xsi:type="dcterms:W3CDTF">2013-03-05T09:25:48Z</dcterms:modified>
</cp:coreProperties>
</file>