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Англійська мова</c:v>
                </c:pt>
                <c:pt idx="1">
                  <c:v>Французька мова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67.099999999999994</c:v>
                </c:pt>
                <c:pt idx="1">
                  <c:v>21.5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8129536"/>
        <c:axId val="68131072"/>
        <c:axId val="0"/>
      </c:bar3DChart>
      <c:catAx>
        <c:axId val="68129536"/>
        <c:scaling>
          <c:orientation val="minMax"/>
        </c:scaling>
        <c:delete val="0"/>
        <c:axPos val="b"/>
        <c:majorTickMark val="out"/>
        <c:minorTickMark val="none"/>
        <c:tickLblPos val="nextTo"/>
        <c:crossAx val="68131072"/>
        <c:crosses val="autoZero"/>
        <c:auto val="1"/>
        <c:lblAlgn val="ctr"/>
        <c:lblOffset val="100"/>
        <c:noMultiLvlLbl val="0"/>
      </c:catAx>
      <c:valAx>
        <c:axId val="68131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81295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Китайська</c:v>
                </c:pt>
                <c:pt idx="1">
                  <c:v>Пенджабі</c:v>
                </c:pt>
                <c:pt idx="2">
                  <c:v>Іспанська</c:v>
                </c:pt>
                <c:pt idx="3">
                  <c:v>Італійська</c:v>
                </c:pt>
                <c:pt idx="4">
                  <c:v>Арабська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2.6</c:v>
                </c:pt>
                <c:pt idx="1">
                  <c:v>0.8</c:v>
                </c:pt>
                <c:pt idx="2">
                  <c:v>0.7</c:v>
                </c:pt>
                <c:pt idx="3">
                  <c:v>0.6</c:v>
                </c:pt>
                <c:pt idx="4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3072384"/>
        <c:axId val="99640064"/>
        <c:axId val="0"/>
      </c:bar3DChart>
      <c:catAx>
        <c:axId val="93072384"/>
        <c:scaling>
          <c:orientation val="minMax"/>
        </c:scaling>
        <c:delete val="0"/>
        <c:axPos val="b"/>
        <c:majorTickMark val="out"/>
        <c:minorTickMark val="none"/>
        <c:tickLblPos val="nextTo"/>
        <c:crossAx val="99640064"/>
        <c:crosses val="autoZero"/>
        <c:auto val="1"/>
        <c:lblAlgn val="ctr"/>
        <c:lblOffset val="100"/>
        <c:noMultiLvlLbl val="0"/>
      </c:catAx>
      <c:valAx>
        <c:axId val="99640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30723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Лист1!$A$2:$A$11</c:f>
              <c:strCache>
                <c:ptCount val="10"/>
                <c:pt idx="0">
                  <c:v>Англійська</c:v>
                </c:pt>
                <c:pt idx="1">
                  <c:v>Французька</c:v>
                </c:pt>
                <c:pt idx="2">
                  <c:v>Китайська</c:v>
                </c:pt>
                <c:pt idx="3">
                  <c:v>Пенджабі</c:v>
                </c:pt>
                <c:pt idx="4">
                  <c:v>Іспанська</c:v>
                </c:pt>
                <c:pt idx="5">
                  <c:v>Італійська</c:v>
                </c:pt>
                <c:pt idx="6">
                  <c:v>Українська</c:v>
                </c:pt>
                <c:pt idx="7">
                  <c:v>Арабська</c:v>
                </c:pt>
                <c:pt idx="8">
                  <c:v>Німецька</c:v>
                </c:pt>
                <c:pt idx="9">
                  <c:v>Тагальська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67.099999999999994</c:v>
                </c:pt>
                <c:pt idx="1">
                  <c:v>21.5</c:v>
                </c:pt>
                <c:pt idx="2">
                  <c:v>2.6</c:v>
                </c:pt>
                <c:pt idx="3">
                  <c:v>0.8</c:v>
                </c:pt>
                <c:pt idx="4">
                  <c:v>0.7</c:v>
                </c:pt>
                <c:pt idx="5">
                  <c:v>0.6</c:v>
                </c:pt>
                <c:pt idx="6">
                  <c:v>0.5</c:v>
                </c:pt>
                <c:pt idx="7">
                  <c:v>0.5</c:v>
                </c:pt>
                <c:pt idx="8">
                  <c:v>0.4</c:v>
                </c:pt>
                <c:pt idx="9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2870144"/>
        <c:axId val="99615104"/>
        <c:axId val="0"/>
      </c:bar3DChart>
      <c:catAx>
        <c:axId val="92870144"/>
        <c:scaling>
          <c:orientation val="minMax"/>
        </c:scaling>
        <c:delete val="0"/>
        <c:axPos val="b"/>
        <c:majorTickMark val="out"/>
        <c:minorTickMark val="none"/>
        <c:tickLblPos val="nextTo"/>
        <c:crossAx val="99615104"/>
        <c:crosses val="autoZero"/>
        <c:auto val="1"/>
        <c:lblAlgn val="ctr"/>
        <c:lblOffset val="100"/>
        <c:noMultiLvlLbl val="0"/>
      </c:catAx>
      <c:valAx>
        <c:axId val="996151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28701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B4D1-F7DD-4066-B0CA-05025E50E545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0F71-BFB4-4E53-9437-CFE395D37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286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B4D1-F7DD-4066-B0CA-05025E50E545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0F71-BFB4-4E53-9437-CFE395D37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930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B4D1-F7DD-4066-B0CA-05025E50E545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0F71-BFB4-4E53-9437-CFE395D37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134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B4D1-F7DD-4066-B0CA-05025E50E545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0F71-BFB4-4E53-9437-CFE395D37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067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B4D1-F7DD-4066-B0CA-05025E50E545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0F71-BFB4-4E53-9437-CFE395D37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843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B4D1-F7DD-4066-B0CA-05025E50E545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0F71-BFB4-4E53-9437-CFE395D37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222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B4D1-F7DD-4066-B0CA-05025E50E545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0F71-BFB4-4E53-9437-CFE395D37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628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B4D1-F7DD-4066-B0CA-05025E50E545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0F71-BFB4-4E53-9437-CFE395D37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980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B4D1-F7DD-4066-B0CA-05025E50E545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0F71-BFB4-4E53-9437-CFE395D37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067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B4D1-F7DD-4066-B0CA-05025E50E545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0F71-BFB4-4E53-9437-CFE395D37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51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B4D1-F7DD-4066-B0CA-05025E50E545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0F71-BFB4-4E53-9437-CFE395D37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488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2B4D1-F7DD-4066-B0CA-05025E50E545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40F71-BFB4-4E53-9437-CFE395D37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842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3.timetoast.com/public/uploads/photos/4204371/canadian-flag.jpg?137373124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768" y="0"/>
            <a:ext cx="916076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539552" y="548680"/>
            <a:ext cx="8064896" cy="5760640"/>
          </a:xfrm>
          <a:prstGeom prst="roundRect">
            <a:avLst/>
          </a:prstGeom>
          <a:gradFill flip="none" rotWithShape="1">
            <a:gsLst>
              <a:gs pos="0">
                <a:schemeClr val="bg1">
                  <a:alpha val="50000"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600" b="1" dirty="0" err="1" smtClean="0">
                <a:latin typeface="Alexandra Zeferino One" panose="03000500000000020003" pitchFamily="66" charset="0"/>
              </a:rPr>
              <a:t>Населення</a:t>
            </a:r>
            <a:r>
              <a:rPr lang="ru-RU" sz="6600" b="1" dirty="0" smtClean="0">
                <a:latin typeface="Alexandra Zeferino One" panose="03000500000000020003" pitchFamily="66" charset="0"/>
              </a:rPr>
              <a:t> </a:t>
            </a:r>
            <a:r>
              <a:rPr lang="ru-RU" sz="6600" b="1" dirty="0" err="1" smtClean="0">
                <a:latin typeface="Alexandra Zeferino One" panose="03000500000000020003" pitchFamily="66" charset="0"/>
              </a:rPr>
              <a:t>Канади</a:t>
            </a:r>
            <a:endParaRPr lang="ru-RU" sz="6600" b="1" dirty="0">
              <a:latin typeface="Alexandra Zeferino One" panose="03000500000000020003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Крепак</a:t>
            </a:r>
            <a:r>
              <a:rPr lang="ru-RU" dirty="0" smtClean="0"/>
              <a:t> </a:t>
            </a:r>
            <a:r>
              <a:rPr lang="ru-RU" dirty="0" err="1" smtClean="0"/>
              <a:t>Катерини</a:t>
            </a:r>
            <a:r>
              <a:rPr lang="ru-RU" dirty="0" smtClean="0"/>
              <a:t>, 6-Б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284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3.timetoast.com/public/uploads/photos/4204371/canadian-flag.jpg?137373124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768" y="0"/>
            <a:ext cx="916076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539552" y="548680"/>
            <a:ext cx="8064896" cy="5760640"/>
          </a:xfrm>
          <a:prstGeom prst="roundRect">
            <a:avLst/>
          </a:prstGeom>
          <a:gradFill flip="none" rotWithShape="1">
            <a:gsLst>
              <a:gs pos="0">
                <a:schemeClr val="bg1">
                  <a:alpha val="50000"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ru-RU" sz="6600" b="1" dirty="0">
              <a:latin typeface="Alexandra Zeferino One" panose="03000500000000020003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http://gdebesplatno.ru/upload/images/users/1820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08720"/>
            <a:ext cx="7519361" cy="500905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84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3.timetoast.com/public/uploads/photos/4204371/canadian-flag.jpg?137373124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768" y="0"/>
            <a:ext cx="916076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539552" y="548680"/>
            <a:ext cx="8064896" cy="5760640"/>
          </a:xfrm>
          <a:prstGeom prst="roundRect">
            <a:avLst/>
          </a:prstGeom>
          <a:gradFill flip="none" rotWithShape="1">
            <a:gsLst>
              <a:gs pos="0">
                <a:schemeClr val="bg1">
                  <a:alpha val="50000"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ru-RU" sz="6600" b="1" dirty="0">
              <a:latin typeface="Alexandra Zeferino One" panose="03000500000000020003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29349589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131840" y="2564904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67,1%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292080" y="4092762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21,5%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284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3.timetoast.com/public/uploads/photos/4204371/canadian-flag.jpg?137373124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768" y="0"/>
            <a:ext cx="916076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539552" y="548680"/>
            <a:ext cx="8064896" cy="5760640"/>
          </a:xfrm>
          <a:prstGeom prst="roundRect">
            <a:avLst/>
          </a:prstGeom>
          <a:gradFill flip="none" rotWithShape="1">
            <a:gsLst>
              <a:gs pos="0">
                <a:schemeClr val="bg1">
                  <a:alpha val="50000"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ru-RU" sz="6600" b="1" dirty="0">
              <a:latin typeface="Alexandra Zeferino One" panose="03000500000000020003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http://www.vidpochivay.com/wp-content/uploads/2012/11/kvebek_%D0%BA%D0%B2%D0%B5%D0%B1%D0%B5%D0%BA_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764704"/>
            <a:ext cx="7175965" cy="53345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84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3.timetoast.com/public/uploads/photos/4204371/canadian-flag.jpg?137373124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768" y="0"/>
            <a:ext cx="916076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539552" y="548680"/>
            <a:ext cx="8064896" cy="5760640"/>
          </a:xfrm>
          <a:prstGeom prst="roundRect">
            <a:avLst/>
          </a:prstGeom>
          <a:gradFill flip="none" rotWithShape="1">
            <a:gsLst>
              <a:gs pos="0">
                <a:schemeClr val="bg1">
                  <a:alpha val="50000"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ru-RU" sz="6600" b="1" dirty="0">
              <a:latin typeface="Alexandra Zeferino One" panose="03000500000000020003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http://new-brunswick.net/new-brunswick/image1/man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27183"/>
            <a:ext cx="3952126" cy="260181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lol54.ru/uploads/posts/2011-04/thumbs/1301972187_01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280" y="862434"/>
            <a:ext cx="3425601" cy="256656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www.biletrezervasyon.net/d_images/b_70589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420" y="3481879"/>
            <a:ext cx="3528392" cy="282271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84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3.timetoast.com/public/uploads/photos/4204371/canadian-flag.jpg?137373124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768" y="0"/>
            <a:ext cx="916076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539552" y="548680"/>
            <a:ext cx="8064896" cy="5760640"/>
          </a:xfrm>
          <a:prstGeom prst="roundRect">
            <a:avLst/>
          </a:prstGeom>
          <a:gradFill flip="none" rotWithShape="1">
            <a:gsLst>
              <a:gs pos="0">
                <a:schemeClr val="bg1">
                  <a:alpha val="50000"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ru-RU" sz="6600" b="1" dirty="0">
              <a:latin typeface="Alexandra Zeferino One" panose="03000500000000020003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51045532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1284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3.timetoast.com/public/uploads/photos/4204371/canadian-flag.jpg?137373124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768" y="0"/>
            <a:ext cx="916076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539552" y="548680"/>
            <a:ext cx="8064896" cy="5760640"/>
          </a:xfrm>
          <a:prstGeom prst="roundRect">
            <a:avLst/>
          </a:prstGeom>
          <a:gradFill flip="none" rotWithShape="1">
            <a:gsLst>
              <a:gs pos="0">
                <a:schemeClr val="bg1">
                  <a:alpha val="50000"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ru-RU" sz="6600" b="1" dirty="0">
              <a:latin typeface="Alexandra Zeferino One" panose="03000500000000020003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143459605"/>
              </p:ext>
            </p:extLst>
          </p:nvPr>
        </p:nvGraphicFramePr>
        <p:xfrm>
          <a:off x="1403648" y="548680"/>
          <a:ext cx="6408712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1284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3.timetoast.com/public/uploads/photos/4204371/canadian-flag.jpg?137373124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768" y="0"/>
            <a:ext cx="916076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539552" y="548680"/>
            <a:ext cx="8064896" cy="5760640"/>
          </a:xfrm>
          <a:prstGeom prst="roundRect">
            <a:avLst/>
          </a:prstGeom>
          <a:gradFill flip="none" rotWithShape="1">
            <a:gsLst>
              <a:gs pos="0">
                <a:schemeClr val="bg1">
                  <a:alpha val="50000"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ru-RU" sz="6600" b="1" dirty="0">
              <a:latin typeface="Alexandra Zeferino One" panose="03000500000000020003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http://sqancheli.do.am/_ld/1/63674425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r="7355"/>
          <a:stretch/>
        </p:blipFill>
        <p:spPr bwMode="auto">
          <a:xfrm>
            <a:off x="6266157" y="3717032"/>
            <a:ext cx="1918758" cy="23042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g710.imageshack.us/img710/504/rasskaz1big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510" y="1131313"/>
            <a:ext cx="3375799" cy="258571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www.grecofuneral.com/site/grecofuneral/content_grief_support_image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3717032"/>
            <a:ext cx="1918758" cy="23042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84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3.timetoast.com/public/uploads/photos/4204371/canadian-flag.jpg?137373124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768" y="0"/>
            <a:ext cx="916076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539552" y="548680"/>
            <a:ext cx="8064896" cy="5760640"/>
          </a:xfrm>
          <a:prstGeom prst="roundRect">
            <a:avLst/>
          </a:prstGeom>
          <a:gradFill flip="none" rotWithShape="1">
            <a:gsLst>
              <a:gs pos="0">
                <a:schemeClr val="bg1">
                  <a:alpha val="50000"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600" b="1" dirty="0" err="1" smtClean="0">
                <a:latin typeface="Alexandra Zeferino One" panose="03000500000000020003" pitchFamily="66" charset="0"/>
              </a:rPr>
              <a:t>Дякую</a:t>
            </a:r>
            <a:r>
              <a:rPr lang="ru-RU" sz="6600" b="1" dirty="0" smtClean="0">
                <a:latin typeface="Alexandra Zeferino One" panose="03000500000000020003" pitchFamily="66" charset="0"/>
              </a:rPr>
              <a:t> за </a:t>
            </a:r>
            <a:r>
              <a:rPr lang="ru-RU" sz="6600" b="1" dirty="0" err="1" smtClean="0">
                <a:latin typeface="Alexandra Zeferino One" panose="03000500000000020003" pitchFamily="66" charset="0"/>
              </a:rPr>
              <a:t>увагу</a:t>
            </a:r>
            <a:r>
              <a:rPr lang="ru-RU" sz="6600" b="1" dirty="0" smtClean="0">
                <a:latin typeface="Alexandra Zeferino One" panose="03000500000000020003" pitchFamily="66" charset="0"/>
              </a:rPr>
              <a:t>!</a:t>
            </a:r>
            <a:endParaRPr lang="ru-RU" sz="6600" b="1" dirty="0">
              <a:latin typeface="Alexandra Zeferino One" panose="03000500000000020003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8364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14</Words>
  <Application>Microsoft Office PowerPoint</Application>
  <PresentationFormat>Экран (4:3)</PresentationFormat>
  <Paragraphs>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Населення Канади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Населення Канади</dc:title>
  <dc:creator>Наталья</dc:creator>
  <cp:lastModifiedBy>Наталья</cp:lastModifiedBy>
  <cp:revision>7</cp:revision>
  <dcterms:created xsi:type="dcterms:W3CDTF">2014-04-24T17:26:57Z</dcterms:created>
  <dcterms:modified xsi:type="dcterms:W3CDTF">2014-04-24T18:18:23Z</dcterms:modified>
</cp:coreProperties>
</file>