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7" r:id="rId2"/>
    <p:sldId id="256" r:id="rId3"/>
    <p:sldId id="258" r:id="rId4"/>
    <p:sldId id="265" r:id="rId5"/>
    <p:sldId id="266" r:id="rId6"/>
    <p:sldId id="267" r:id="rId7"/>
    <p:sldId id="259" r:id="rId8"/>
    <p:sldId id="260" r:id="rId9"/>
    <p:sldId id="261" r:id="rId10"/>
    <p:sldId id="262" r:id="rId11"/>
    <p:sldId id="263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embeddedFontLst>
    <p:embeddedFont>
      <p:font typeface="Artemis cursive" pitchFamily="2" charset="0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0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43101F-A69F-4D84-9A96-05B55E24D8ED}" type="doc">
      <dgm:prSet loTypeId="urn:microsoft.com/office/officeart/2005/8/layout/vList4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80E518B-4696-465B-9DEB-32342DE9C974}">
      <dgm:prSet phldrT="[Текст]" custT="1"/>
      <dgm:spPr/>
      <dgm:t>
        <a:bodyPr/>
        <a:lstStyle/>
        <a:p>
          <a:r>
            <a:rPr lang="ru-RU" sz="3600" b="1" dirty="0" smtClean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temis cursive" pitchFamily="2" charset="0"/>
            </a:rPr>
            <a:t>Реки</a:t>
          </a:r>
          <a:endParaRPr lang="ru-RU" sz="1600" b="1" dirty="0">
            <a:effectLst>
              <a:glow rad="101600">
                <a:schemeClr val="tx1">
                  <a:alpha val="6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temis cursive" pitchFamily="2" charset="0"/>
          </a:endParaRPr>
        </a:p>
      </dgm:t>
    </dgm:pt>
    <dgm:pt modelId="{07B93F3C-68BB-4263-B4C2-F52ED11C35E9}" type="parTrans" cxnId="{9E2BF7CC-BCFF-41B4-8392-7893ABA29A22}">
      <dgm:prSet/>
      <dgm:spPr/>
      <dgm:t>
        <a:bodyPr/>
        <a:lstStyle/>
        <a:p>
          <a:endParaRPr lang="ru-RU"/>
        </a:p>
      </dgm:t>
    </dgm:pt>
    <dgm:pt modelId="{E294067D-DE33-4961-A839-BFFDA8F777F9}" type="sibTrans" cxnId="{9E2BF7CC-BCFF-41B4-8392-7893ABA29A22}">
      <dgm:prSet/>
      <dgm:spPr/>
      <dgm:t>
        <a:bodyPr/>
        <a:lstStyle/>
        <a:p>
          <a:endParaRPr lang="ru-RU"/>
        </a:p>
      </dgm:t>
    </dgm:pt>
    <dgm:pt modelId="{323F17D7-DA6B-4E72-AFD4-DD5492FD30F7}">
      <dgm:prSet phldrT="[Текст]" custT="1"/>
      <dgm:spPr/>
      <dgm:t>
        <a:bodyPr/>
        <a:lstStyle/>
        <a:p>
          <a:r>
            <a:rPr lang="ru-RU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Озёра</a:t>
          </a:r>
          <a:endParaRPr lang="ru-RU" sz="36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120AEFE8-FC33-467A-AAEB-5F2D8D4CAA39}" type="parTrans" cxnId="{354BD92A-BCED-4AA3-A4B4-BC3D2D5D990D}">
      <dgm:prSet/>
      <dgm:spPr/>
      <dgm:t>
        <a:bodyPr/>
        <a:lstStyle/>
        <a:p>
          <a:endParaRPr lang="ru-RU"/>
        </a:p>
      </dgm:t>
    </dgm:pt>
    <dgm:pt modelId="{AB30B762-A198-461C-8B21-D51C493A750A}" type="sibTrans" cxnId="{354BD92A-BCED-4AA3-A4B4-BC3D2D5D990D}">
      <dgm:prSet/>
      <dgm:spPr/>
      <dgm:t>
        <a:bodyPr/>
        <a:lstStyle/>
        <a:p>
          <a:endParaRPr lang="ru-RU"/>
        </a:p>
      </dgm:t>
    </dgm:pt>
    <dgm:pt modelId="{753D7942-F4E9-42AE-A55D-57E72F926933}">
      <dgm:prSet phldrT="[Текст]" custT="1"/>
      <dgm:spPr/>
      <dgm:t>
        <a:bodyPr/>
        <a:lstStyle/>
        <a:p>
          <a:r>
            <a:rPr lang="ru-RU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Болота</a:t>
          </a:r>
          <a:endParaRPr lang="ru-RU" sz="36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6622CE90-3626-4DAA-BA60-86BEB1463C2D}" type="parTrans" cxnId="{F6721A99-CF79-425C-937F-29DE6E76394D}">
      <dgm:prSet/>
      <dgm:spPr/>
      <dgm:t>
        <a:bodyPr/>
        <a:lstStyle/>
        <a:p>
          <a:endParaRPr lang="ru-RU"/>
        </a:p>
      </dgm:t>
    </dgm:pt>
    <dgm:pt modelId="{C8929ED6-50C4-4E4D-A5E7-6C2A4D0B81DC}" type="sibTrans" cxnId="{F6721A99-CF79-425C-937F-29DE6E76394D}">
      <dgm:prSet/>
      <dgm:spPr/>
      <dgm:t>
        <a:bodyPr/>
        <a:lstStyle/>
        <a:p>
          <a:endParaRPr lang="ru-RU"/>
        </a:p>
      </dgm:t>
    </dgm:pt>
    <dgm:pt modelId="{FC38E421-1333-4E06-BD2D-B650E7901FB9}">
      <dgm:prSet phldrT="[Текст]" custT="1"/>
      <dgm:spPr/>
      <dgm:t>
        <a:bodyPr/>
        <a:lstStyle/>
        <a:p>
          <a:r>
            <a:rPr lang="ru-RU" sz="32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Ледники</a:t>
          </a:r>
          <a:endParaRPr lang="ru-RU" sz="32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55BBAF78-1D96-41F5-8C85-B8A1FB869316}" type="parTrans" cxnId="{F6A33BD8-6D8B-4CA5-828D-9AE4238484FD}">
      <dgm:prSet/>
      <dgm:spPr/>
      <dgm:t>
        <a:bodyPr/>
        <a:lstStyle/>
        <a:p>
          <a:endParaRPr lang="ru-RU"/>
        </a:p>
      </dgm:t>
    </dgm:pt>
    <dgm:pt modelId="{FDB4CE47-8ACC-4F4F-88AD-9393E8F525D0}" type="sibTrans" cxnId="{F6A33BD8-6D8B-4CA5-828D-9AE4238484FD}">
      <dgm:prSet/>
      <dgm:spPr/>
      <dgm:t>
        <a:bodyPr/>
        <a:lstStyle/>
        <a:p>
          <a:endParaRPr lang="ru-RU"/>
        </a:p>
      </dgm:t>
    </dgm:pt>
    <dgm:pt modelId="{0486947A-5ECA-4FAF-A068-49AA5DB11F71}">
      <dgm:prSet custT="1"/>
      <dgm:spPr/>
      <dgm:t>
        <a:bodyPr/>
        <a:lstStyle/>
        <a:p>
          <a:r>
            <a:rPr lang="ru-RU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Каналы</a:t>
          </a:r>
          <a:endParaRPr lang="ru-RU" sz="36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2AEEA9D4-C841-4E91-B3B3-0D8586C96344}" type="parTrans" cxnId="{2EDE221E-2A2A-4F2C-88E2-33E094B8FB82}">
      <dgm:prSet/>
      <dgm:spPr/>
      <dgm:t>
        <a:bodyPr/>
        <a:lstStyle/>
        <a:p>
          <a:endParaRPr lang="ru-RU"/>
        </a:p>
      </dgm:t>
    </dgm:pt>
    <dgm:pt modelId="{68DDC318-3B46-4B60-B1E4-7D9FB0797C11}" type="sibTrans" cxnId="{2EDE221E-2A2A-4F2C-88E2-33E094B8FB82}">
      <dgm:prSet/>
      <dgm:spPr/>
      <dgm:t>
        <a:bodyPr/>
        <a:lstStyle/>
        <a:p>
          <a:endParaRPr lang="ru-RU"/>
        </a:p>
      </dgm:t>
    </dgm:pt>
    <dgm:pt modelId="{E2ACC148-F418-4213-B557-14CC1C16FDB7}">
      <dgm:prSet custT="1"/>
      <dgm:spPr/>
      <dgm:t>
        <a:bodyPr/>
        <a:lstStyle/>
        <a:p>
          <a:r>
            <a:rPr lang="ru-RU" sz="1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Искусственные водоёмы</a:t>
          </a:r>
          <a:endParaRPr lang="ru-RU" sz="16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9375595A-88B6-444E-BFC5-4D79A064F6F4}" type="parTrans" cxnId="{33093AC4-0B54-4B7F-A070-8C09CC30451B}">
      <dgm:prSet/>
      <dgm:spPr/>
      <dgm:t>
        <a:bodyPr/>
        <a:lstStyle/>
        <a:p>
          <a:endParaRPr lang="ru-RU"/>
        </a:p>
      </dgm:t>
    </dgm:pt>
    <dgm:pt modelId="{94F7532D-1E9E-42C4-91E4-1A1404E683EA}" type="sibTrans" cxnId="{33093AC4-0B54-4B7F-A070-8C09CC30451B}">
      <dgm:prSet/>
      <dgm:spPr/>
      <dgm:t>
        <a:bodyPr/>
        <a:lstStyle/>
        <a:p>
          <a:endParaRPr lang="ru-RU"/>
        </a:p>
      </dgm:t>
    </dgm:pt>
    <dgm:pt modelId="{E5AF44B7-4ABE-4CC5-B33E-8D045E734741}" type="pres">
      <dgm:prSet presAssocID="{2C43101F-A69F-4D84-9A96-05B55E24D8ED}" presName="linear" presStyleCnt="0">
        <dgm:presLayoutVars>
          <dgm:dir/>
          <dgm:resizeHandles val="exact"/>
        </dgm:presLayoutVars>
      </dgm:prSet>
      <dgm:spPr/>
    </dgm:pt>
    <dgm:pt modelId="{3804B375-CBAA-4F23-845A-3B0D74939614}" type="pres">
      <dgm:prSet presAssocID="{680E518B-4696-465B-9DEB-32342DE9C974}" presName="comp" presStyleCnt="0"/>
      <dgm:spPr/>
    </dgm:pt>
    <dgm:pt modelId="{017F0FB5-B0B6-4D61-9BA8-9C18B552106F}" type="pres">
      <dgm:prSet presAssocID="{680E518B-4696-465B-9DEB-32342DE9C974}" presName="box" presStyleLbl="node1" presStyleIdx="0" presStyleCnt="6"/>
      <dgm:spPr/>
      <dgm:t>
        <a:bodyPr/>
        <a:lstStyle/>
        <a:p>
          <a:endParaRPr lang="ru-RU"/>
        </a:p>
      </dgm:t>
    </dgm:pt>
    <dgm:pt modelId="{6D160EC5-1AC2-4BE6-A57F-AA8FD565DC65}" type="pres">
      <dgm:prSet presAssocID="{680E518B-4696-465B-9DEB-32342DE9C974}" presName="img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94C0F3D-CF2A-43AD-9BDD-3AC7641C2D65}" type="pres">
      <dgm:prSet presAssocID="{680E518B-4696-465B-9DEB-32342DE9C974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E1391-35CE-45EC-B40B-B6BD395E36AB}" type="pres">
      <dgm:prSet presAssocID="{E294067D-DE33-4961-A839-BFFDA8F777F9}" presName="spacer" presStyleCnt="0"/>
      <dgm:spPr/>
    </dgm:pt>
    <dgm:pt modelId="{38EE478F-2811-4304-8F19-5160E7E36EFE}" type="pres">
      <dgm:prSet presAssocID="{323F17D7-DA6B-4E72-AFD4-DD5492FD30F7}" presName="comp" presStyleCnt="0"/>
      <dgm:spPr/>
    </dgm:pt>
    <dgm:pt modelId="{D608871C-CA42-4B5B-9541-274246910308}" type="pres">
      <dgm:prSet presAssocID="{323F17D7-DA6B-4E72-AFD4-DD5492FD30F7}" presName="box" presStyleLbl="node1" presStyleIdx="1" presStyleCnt="6"/>
      <dgm:spPr/>
    </dgm:pt>
    <dgm:pt modelId="{1B41BFE3-35DD-4E7C-94B0-81977F443AB6}" type="pres">
      <dgm:prSet presAssocID="{323F17D7-DA6B-4E72-AFD4-DD5492FD30F7}" presName="img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67884E2-E4CF-4963-A964-BE34CA718651}" type="pres">
      <dgm:prSet presAssocID="{323F17D7-DA6B-4E72-AFD4-DD5492FD30F7}" presName="text" presStyleLbl="node1" presStyleIdx="1" presStyleCnt="6">
        <dgm:presLayoutVars>
          <dgm:bulletEnabled val="1"/>
        </dgm:presLayoutVars>
      </dgm:prSet>
      <dgm:spPr/>
    </dgm:pt>
    <dgm:pt modelId="{647C0F57-69F5-4D58-AA6F-D68750C088D2}" type="pres">
      <dgm:prSet presAssocID="{AB30B762-A198-461C-8B21-D51C493A750A}" presName="spacer" presStyleCnt="0"/>
      <dgm:spPr/>
    </dgm:pt>
    <dgm:pt modelId="{94378152-32BB-447A-AC22-721761427198}" type="pres">
      <dgm:prSet presAssocID="{753D7942-F4E9-42AE-A55D-57E72F926933}" presName="comp" presStyleCnt="0"/>
      <dgm:spPr/>
    </dgm:pt>
    <dgm:pt modelId="{18034B06-6C0E-4CE5-A6BF-41E81F568B48}" type="pres">
      <dgm:prSet presAssocID="{753D7942-F4E9-42AE-A55D-57E72F926933}" presName="box" presStyleLbl="node1" presStyleIdx="2" presStyleCnt="6"/>
      <dgm:spPr/>
      <dgm:t>
        <a:bodyPr/>
        <a:lstStyle/>
        <a:p>
          <a:endParaRPr lang="ru-RU"/>
        </a:p>
      </dgm:t>
    </dgm:pt>
    <dgm:pt modelId="{9D4DA644-32A4-4FD9-B797-90E24F4DFFEA}" type="pres">
      <dgm:prSet presAssocID="{753D7942-F4E9-42AE-A55D-57E72F926933}" presName="img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A68ECAF-DCD9-434C-992D-7E0794608127}" type="pres">
      <dgm:prSet presAssocID="{753D7942-F4E9-42AE-A55D-57E72F926933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B4379-295B-4BBD-BEA6-039D585847DE}" type="pres">
      <dgm:prSet presAssocID="{C8929ED6-50C4-4E4D-A5E7-6C2A4D0B81DC}" presName="spacer" presStyleCnt="0"/>
      <dgm:spPr/>
    </dgm:pt>
    <dgm:pt modelId="{514C08DD-F1B5-40B6-BD3E-2AC44556F989}" type="pres">
      <dgm:prSet presAssocID="{FC38E421-1333-4E06-BD2D-B650E7901FB9}" presName="comp" presStyleCnt="0"/>
      <dgm:spPr/>
    </dgm:pt>
    <dgm:pt modelId="{28222986-5495-4F68-9A99-46C91D72B565}" type="pres">
      <dgm:prSet presAssocID="{FC38E421-1333-4E06-BD2D-B650E7901FB9}" presName="box" presStyleLbl="node1" presStyleIdx="3" presStyleCnt="6"/>
      <dgm:spPr/>
      <dgm:t>
        <a:bodyPr/>
        <a:lstStyle/>
        <a:p>
          <a:endParaRPr lang="ru-RU"/>
        </a:p>
      </dgm:t>
    </dgm:pt>
    <dgm:pt modelId="{8190EE41-2E16-456A-9BEC-CB07D61DF74F}" type="pres">
      <dgm:prSet presAssocID="{FC38E421-1333-4E06-BD2D-B650E7901FB9}" presName="img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197BC4D-EC68-44F0-97AB-72539C191F47}" type="pres">
      <dgm:prSet presAssocID="{FC38E421-1333-4E06-BD2D-B650E7901FB9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5DD4F3-4407-44BB-9101-6A313D86C058}" type="pres">
      <dgm:prSet presAssocID="{FDB4CE47-8ACC-4F4F-88AD-9393E8F525D0}" presName="spacer" presStyleCnt="0"/>
      <dgm:spPr/>
    </dgm:pt>
    <dgm:pt modelId="{DC8405BD-C249-4F84-B527-35235B6A8FD3}" type="pres">
      <dgm:prSet presAssocID="{E2ACC148-F418-4213-B557-14CC1C16FDB7}" presName="comp" presStyleCnt="0"/>
      <dgm:spPr/>
    </dgm:pt>
    <dgm:pt modelId="{BFFDEA11-D13A-443C-B831-B2704CAF129B}" type="pres">
      <dgm:prSet presAssocID="{E2ACC148-F418-4213-B557-14CC1C16FDB7}" presName="box" presStyleLbl="node1" presStyleIdx="4" presStyleCnt="6"/>
      <dgm:spPr/>
    </dgm:pt>
    <dgm:pt modelId="{189BB3F6-F6F5-407E-8B89-22D3F9A38285}" type="pres">
      <dgm:prSet presAssocID="{E2ACC148-F418-4213-B557-14CC1C16FDB7}" presName="img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9C931E0-958D-42D3-AC98-4872CE40EC3B}" type="pres">
      <dgm:prSet presAssocID="{E2ACC148-F418-4213-B557-14CC1C16FDB7}" presName="text" presStyleLbl="node1" presStyleIdx="4" presStyleCnt="6">
        <dgm:presLayoutVars>
          <dgm:bulletEnabled val="1"/>
        </dgm:presLayoutVars>
      </dgm:prSet>
      <dgm:spPr/>
    </dgm:pt>
    <dgm:pt modelId="{F6DE2930-B15E-4E7D-8853-037E5BA7EEB1}" type="pres">
      <dgm:prSet presAssocID="{94F7532D-1E9E-42C4-91E4-1A1404E683EA}" presName="spacer" presStyleCnt="0"/>
      <dgm:spPr/>
    </dgm:pt>
    <dgm:pt modelId="{CA192FC4-EE64-46C6-B4FF-3A907857F73C}" type="pres">
      <dgm:prSet presAssocID="{0486947A-5ECA-4FAF-A068-49AA5DB11F71}" presName="comp" presStyleCnt="0"/>
      <dgm:spPr/>
    </dgm:pt>
    <dgm:pt modelId="{57505FAF-78EC-4640-8C3C-ED7681C0F5DB}" type="pres">
      <dgm:prSet presAssocID="{0486947A-5ECA-4FAF-A068-49AA5DB11F71}" presName="box" presStyleLbl="node1" presStyleIdx="5" presStyleCnt="6"/>
      <dgm:spPr/>
    </dgm:pt>
    <dgm:pt modelId="{253C1F6D-58F1-4EB6-8C7C-EBE53D6622F9}" type="pres">
      <dgm:prSet presAssocID="{0486947A-5ECA-4FAF-A068-49AA5DB11F71}" presName="img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2A160257-26BF-4E74-8CF6-B57CF52C3E71}" type="pres">
      <dgm:prSet presAssocID="{0486947A-5ECA-4FAF-A068-49AA5DB11F71}" presName="text" presStyleLbl="node1" presStyleIdx="5" presStyleCnt="6">
        <dgm:presLayoutVars>
          <dgm:bulletEnabled val="1"/>
        </dgm:presLayoutVars>
      </dgm:prSet>
      <dgm:spPr/>
    </dgm:pt>
  </dgm:ptLst>
  <dgm:cxnLst>
    <dgm:cxn modelId="{CC8C050E-E875-400B-9C55-1C08EE8EDB0A}" type="presOf" srcId="{2C43101F-A69F-4D84-9A96-05B55E24D8ED}" destId="{E5AF44B7-4ABE-4CC5-B33E-8D045E734741}" srcOrd="0" destOrd="0" presId="urn:microsoft.com/office/officeart/2005/8/layout/vList4"/>
    <dgm:cxn modelId="{C2A4CEBE-0CAF-4F27-B0A0-40625FFE004C}" type="presOf" srcId="{FC38E421-1333-4E06-BD2D-B650E7901FB9}" destId="{4197BC4D-EC68-44F0-97AB-72539C191F47}" srcOrd="1" destOrd="0" presId="urn:microsoft.com/office/officeart/2005/8/layout/vList4"/>
    <dgm:cxn modelId="{8B031D11-2D1C-4214-A6CE-535437DE670E}" type="presOf" srcId="{753D7942-F4E9-42AE-A55D-57E72F926933}" destId="{18034B06-6C0E-4CE5-A6BF-41E81F568B48}" srcOrd="0" destOrd="0" presId="urn:microsoft.com/office/officeart/2005/8/layout/vList4"/>
    <dgm:cxn modelId="{F6721A99-CF79-425C-937F-29DE6E76394D}" srcId="{2C43101F-A69F-4D84-9A96-05B55E24D8ED}" destId="{753D7942-F4E9-42AE-A55D-57E72F926933}" srcOrd="2" destOrd="0" parTransId="{6622CE90-3626-4DAA-BA60-86BEB1463C2D}" sibTransId="{C8929ED6-50C4-4E4D-A5E7-6C2A4D0B81DC}"/>
    <dgm:cxn modelId="{EEEBB14A-8EEE-49C6-A964-1D1B42E03BDC}" type="presOf" srcId="{323F17D7-DA6B-4E72-AFD4-DD5492FD30F7}" destId="{767884E2-E4CF-4963-A964-BE34CA718651}" srcOrd="1" destOrd="0" presId="urn:microsoft.com/office/officeart/2005/8/layout/vList4"/>
    <dgm:cxn modelId="{4ADB0CB4-D4B5-4DFB-9C4D-C20767D0E45E}" type="presOf" srcId="{753D7942-F4E9-42AE-A55D-57E72F926933}" destId="{EA68ECAF-DCD9-434C-992D-7E0794608127}" srcOrd="1" destOrd="0" presId="urn:microsoft.com/office/officeart/2005/8/layout/vList4"/>
    <dgm:cxn modelId="{F99B89BF-A301-46D8-AC13-DB5DBB267D5D}" type="presOf" srcId="{680E518B-4696-465B-9DEB-32342DE9C974}" destId="{017F0FB5-B0B6-4D61-9BA8-9C18B552106F}" srcOrd="0" destOrd="0" presId="urn:microsoft.com/office/officeart/2005/8/layout/vList4"/>
    <dgm:cxn modelId="{B6444096-C773-40C4-9E7A-5A76BBE72D1C}" type="presOf" srcId="{0486947A-5ECA-4FAF-A068-49AA5DB11F71}" destId="{2A160257-26BF-4E74-8CF6-B57CF52C3E71}" srcOrd="1" destOrd="0" presId="urn:microsoft.com/office/officeart/2005/8/layout/vList4"/>
    <dgm:cxn modelId="{2EDE221E-2A2A-4F2C-88E2-33E094B8FB82}" srcId="{2C43101F-A69F-4D84-9A96-05B55E24D8ED}" destId="{0486947A-5ECA-4FAF-A068-49AA5DB11F71}" srcOrd="5" destOrd="0" parTransId="{2AEEA9D4-C841-4E91-B3B3-0D8586C96344}" sibTransId="{68DDC318-3B46-4B60-B1E4-7D9FB0797C11}"/>
    <dgm:cxn modelId="{F5FE302D-3174-44A6-9139-7DFFF256A64A}" type="presOf" srcId="{E2ACC148-F418-4213-B557-14CC1C16FDB7}" destId="{BFFDEA11-D13A-443C-B831-B2704CAF129B}" srcOrd="0" destOrd="0" presId="urn:microsoft.com/office/officeart/2005/8/layout/vList4"/>
    <dgm:cxn modelId="{57D57D79-8BAC-46F4-A60F-C3B018337ADA}" type="presOf" srcId="{FC38E421-1333-4E06-BD2D-B650E7901FB9}" destId="{28222986-5495-4F68-9A99-46C91D72B565}" srcOrd="0" destOrd="0" presId="urn:microsoft.com/office/officeart/2005/8/layout/vList4"/>
    <dgm:cxn modelId="{E73EC06F-F754-492D-8C34-B4C6922FED16}" type="presOf" srcId="{323F17D7-DA6B-4E72-AFD4-DD5492FD30F7}" destId="{D608871C-CA42-4B5B-9541-274246910308}" srcOrd="0" destOrd="0" presId="urn:microsoft.com/office/officeart/2005/8/layout/vList4"/>
    <dgm:cxn modelId="{1EE80536-5252-4D49-9517-A839D25F2035}" type="presOf" srcId="{E2ACC148-F418-4213-B557-14CC1C16FDB7}" destId="{99C931E0-958D-42D3-AC98-4872CE40EC3B}" srcOrd="1" destOrd="0" presId="urn:microsoft.com/office/officeart/2005/8/layout/vList4"/>
    <dgm:cxn modelId="{F6A33BD8-6D8B-4CA5-828D-9AE4238484FD}" srcId="{2C43101F-A69F-4D84-9A96-05B55E24D8ED}" destId="{FC38E421-1333-4E06-BD2D-B650E7901FB9}" srcOrd="3" destOrd="0" parTransId="{55BBAF78-1D96-41F5-8C85-B8A1FB869316}" sibTransId="{FDB4CE47-8ACC-4F4F-88AD-9393E8F525D0}"/>
    <dgm:cxn modelId="{613A3BFA-3267-4981-A86E-7D2A3F4825FD}" type="presOf" srcId="{0486947A-5ECA-4FAF-A068-49AA5DB11F71}" destId="{57505FAF-78EC-4640-8C3C-ED7681C0F5DB}" srcOrd="0" destOrd="0" presId="urn:microsoft.com/office/officeart/2005/8/layout/vList4"/>
    <dgm:cxn modelId="{A768BB6F-1888-42FF-9330-13143DF56461}" type="presOf" srcId="{680E518B-4696-465B-9DEB-32342DE9C974}" destId="{194C0F3D-CF2A-43AD-9BDD-3AC7641C2D65}" srcOrd="1" destOrd="0" presId="urn:microsoft.com/office/officeart/2005/8/layout/vList4"/>
    <dgm:cxn modelId="{9E2BF7CC-BCFF-41B4-8392-7893ABA29A22}" srcId="{2C43101F-A69F-4D84-9A96-05B55E24D8ED}" destId="{680E518B-4696-465B-9DEB-32342DE9C974}" srcOrd="0" destOrd="0" parTransId="{07B93F3C-68BB-4263-B4C2-F52ED11C35E9}" sibTransId="{E294067D-DE33-4961-A839-BFFDA8F777F9}"/>
    <dgm:cxn modelId="{354BD92A-BCED-4AA3-A4B4-BC3D2D5D990D}" srcId="{2C43101F-A69F-4D84-9A96-05B55E24D8ED}" destId="{323F17D7-DA6B-4E72-AFD4-DD5492FD30F7}" srcOrd="1" destOrd="0" parTransId="{120AEFE8-FC33-467A-AAEB-5F2D8D4CAA39}" sibTransId="{AB30B762-A198-461C-8B21-D51C493A750A}"/>
    <dgm:cxn modelId="{33093AC4-0B54-4B7F-A070-8C09CC30451B}" srcId="{2C43101F-A69F-4D84-9A96-05B55E24D8ED}" destId="{E2ACC148-F418-4213-B557-14CC1C16FDB7}" srcOrd="4" destOrd="0" parTransId="{9375595A-88B6-444E-BFC5-4D79A064F6F4}" sibTransId="{94F7532D-1E9E-42C4-91E4-1A1404E683EA}"/>
    <dgm:cxn modelId="{A760A00B-7C15-4CF8-AF71-C3DF8C57C034}" type="presParOf" srcId="{E5AF44B7-4ABE-4CC5-B33E-8D045E734741}" destId="{3804B375-CBAA-4F23-845A-3B0D74939614}" srcOrd="0" destOrd="0" presId="urn:microsoft.com/office/officeart/2005/8/layout/vList4"/>
    <dgm:cxn modelId="{62C28C68-1573-4D1B-AC9D-5E666205040C}" type="presParOf" srcId="{3804B375-CBAA-4F23-845A-3B0D74939614}" destId="{017F0FB5-B0B6-4D61-9BA8-9C18B552106F}" srcOrd="0" destOrd="0" presId="urn:microsoft.com/office/officeart/2005/8/layout/vList4"/>
    <dgm:cxn modelId="{73D4A329-6EF7-43DF-93E0-7DCF8852BD42}" type="presParOf" srcId="{3804B375-CBAA-4F23-845A-3B0D74939614}" destId="{6D160EC5-1AC2-4BE6-A57F-AA8FD565DC65}" srcOrd="1" destOrd="0" presId="urn:microsoft.com/office/officeart/2005/8/layout/vList4"/>
    <dgm:cxn modelId="{A2BBC9C5-632C-44A7-8A42-58782DBD8727}" type="presParOf" srcId="{3804B375-CBAA-4F23-845A-3B0D74939614}" destId="{194C0F3D-CF2A-43AD-9BDD-3AC7641C2D65}" srcOrd="2" destOrd="0" presId="urn:microsoft.com/office/officeart/2005/8/layout/vList4"/>
    <dgm:cxn modelId="{F1DB62E9-8892-4640-B65C-9261BA7EFC07}" type="presParOf" srcId="{E5AF44B7-4ABE-4CC5-B33E-8D045E734741}" destId="{B93E1391-35CE-45EC-B40B-B6BD395E36AB}" srcOrd="1" destOrd="0" presId="urn:microsoft.com/office/officeart/2005/8/layout/vList4"/>
    <dgm:cxn modelId="{367CDF8A-1B8A-4E3A-AC30-1EBA1F9163EA}" type="presParOf" srcId="{E5AF44B7-4ABE-4CC5-B33E-8D045E734741}" destId="{38EE478F-2811-4304-8F19-5160E7E36EFE}" srcOrd="2" destOrd="0" presId="urn:microsoft.com/office/officeart/2005/8/layout/vList4"/>
    <dgm:cxn modelId="{BAE4CE60-F329-49CC-AD64-BD75206F8962}" type="presParOf" srcId="{38EE478F-2811-4304-8F19-5160E7E36EFE}" destId="{D608871C-CA42-4B5B-9541-274246910308}" srcOrd="0" destOrd="0" presId="urn:microsoft.com/office/officeart/2005/8/layout/vList4"/>
    <dgm:cxn modelId="{BC92C55B-4FEE-413E-837D-9B7A85BC7825}" type="presParOf" srcId="{38EE478F-2811-4304-8F19-5160E7E36EFE}" destId="{1B41BFE3-35DD-4E7C-94B0-81977F443AB6}" srcOrd="1" destOrd="0" presId="urn:microsoft.com/office/officeart/2005/8/layout/vList4"/>
    <dgm:cxn modelId="{456FBD18-B4D0-465A-832E-EEAB8CC21316}" type="presParOf" srcId="{38EE478F-2811-4304-8F19-5160E7E36EFE}" destId="{767884E2-E4CF-4963-A964-BE34CA718651}" srcOrd="2" destOrd="0" presId="urn:microsoft.com/office/officeart/2005/8/layout/vList4"/>
    <dgm:cxn modelId="{16A05FA2-D89F-46D2-8B73-8951E463B934}" type="presParOf" srcId="{E5AF44B7-4ABE-4CC5-B33E-8D045E734741}" destId="{647C0F57-69F5-4D58-AA6F-D68750C088D2}" srcOrd="3" destOrd="0" presId="urn:microsoft.com/office/officeart/2005/8/layout/vList4"/>
    <dgm:cxn modelId="{4DEDB327-F14A-4535-97B5-387FEBB8A8B1}" type="presParOf" srcId="{E5AF44B7-4ABE-4CC5-B33E-8D045E734741}" destId="{94378152-32BB-447A-AC22-721761427198}" srcOrd="4" destOrd="0" presId="urn:microsoft.com/office/officeart/2005/8/layout/vList4"/>
    <dgm:cxn modelId="{8E646283-4804-4F8B-90FC-2BCAB94922EF}" type="presParOf" srcId="{94378152-32BB-447A-AC22-721761427198}" destId="{18034B06-6C0E-4CE5-A6BF-41E81F568B48}" srcOrd="0" destOrd="0" presId="urn:microsoft.com/office/officeart/2005/8/layout/vList4"/>
    <dgm:cxn modelId="{E944990B-ED0F-4BA8-BC13-B2EC9DCC8CFC}" type="presParOf" srcId="{94378152-32BB-447A-AC22-721761427198}" destId="{9D4DA644-32A4-4FD9-B797-90E24F4DFFEA}" srcOrd="1" destOrd="0" presId="urn:microsoft.com/office/officeart/2005/8/layout/vList4"/>
    <dgm:cxn modelId="{954DF0A4-B772-44AA-8CE3-F73930EB3B09}" type="presParOf" srcId="{94378152-32BB-447A-AC22-721761427198}" destId="{EA68ECAF-DCD9-434C-992D-7E0794608127}" srcOrd="2" destOrd="0" presId="urn:microsoft.com/office/officeart/2005/8/layout/vList4"/>
    <dgm:cxn modelId="{13A1DE0D-7E1B-4E5C-BA2B-06B763DBF097}" type="presParOf" srcId="{E5AF44B7-4ABE-4CC5-B33E-8D045E734741}" destId="{E66B4379-295B-4BBD-BEA6-039D585847DE}" srcOrd="5" destOrd="0" presId="urn:microsoft.com/office/officeart/2005/8/layout/vList4"/>
    <dgm:cxn modelId="{2CA769F6-7843-4C06-8F04-63F4998FAECF}" type="presParOf" srcId="{E5AF44B7-4ABE-4CC5-B33E-8D045E734741}" destId="{514C08DD-F1B5-40B6-BD3E-2AC44556F989}" srcOrd="6" destOrd="0" presId="urn:microsoft.com/office/officeart/2005/8/layout/vList4"/>
    <dgm:cxn modelId="{468D7AC2-2BA8-49D4-AECA-1D2A6D16A46A}" type="presParOf" srcId="{514C08DD-F1B5-40B6-BD3E-2AC44556F989}" destId="{28222986-5495-4F68-9A99-46C91D72B565}" srcOrd="0" destOrd="0" presId="urn:microsoft.com/office/officeart/2005/8/layout/vList4"/>
    <dgm:cxn modelId="{09D14C85-E1B2-4091-95B6-9653EA2FA53F}" type="presParOf" srcId="{514C08DD-F1B5-40B6-BD3E-2AC44556F989}" destId="{8190EE41-2E16-456A-9BEC-CB07D61DF74F}" srcOrd="1" destOrd="0" presId="urn:microsoft.com/office/officeart/2005/8/layout/vList4"/>
    <dgm:cxn modelId="{B9DFACEF-B326-4619-BD90-EBFD345F1C0A}" type="presParOf" srcId="{514C08DD-F1B5-40B6-BD3E-2AC44556F989}" destId="{4197BC4D-EC68-44F0-97AB-72539C191F47}" srcOrd="2" destOrd="0" presId="urn:microsoft.com/office/officeart/2005/8/layout/vList4"/>
    <dgm:cxn modelId="{C6030825-1541-46B3-AD7A-4A5DD9EB7E87}" type="presParOf" srcId="{E5AF44B7-4ABE-4CC5-B33E-8D045E734741}" destId="{BC5DD4F3-4407-44BB-9101-6A313D86C058}" srcOrd="7" destOrd="0" presId="urn:microsoft.com/office/officeart/2005/8/layout/vList4"/>
    <dgm:cxn modelId="{89A9DFDC-7278-4774-A910-06E20924C8E9}" type="presParOf" srcId="{E5AF44B7-4ABE-4CC5-B33E-8D045E734741}" destId="{DC8405BD-C249-4F84-B527-35235B6A8FD3}" srcOrd="8" destOrd="0" presId="urn:microsoft.com/office/officeart/2005/8/layout/vList4"/>
    <dgm:cxn modelId="{F563B381-00A8-4CA3-830E-B421B6BF0B82}" type="presParOf" srcId="{DC8405BD-C249-4F84-B527-35235B6A8FD3}" destId="{BFFDEA11-D13A-443C-B831-B2704CAF129B}" srcOrd="0" destOrd="0" presId="urn:microsoft.com/office/officeart/2005/8/layout/vList4"/>
    <dgm:cxn modelId="{5A1489D1-D509-4C5A-B26A-68439A329295}" type="presParOf" srcId="{DC8405BD-C249-4F84-B527-35235B6A8FD3}" destId="{189BB3F6-F6F5-407E-8B89-22D3F9A38285}" srcOrd="1" destOrd="0" presId="urn:microsoft.com/office/officeart/2005/8/layout/vList4"/>
    <dgm:cxn modelId="{B5E5CCBC-8585-4BDC-A6E9-A87B9C901D05}" type="presParOf" srcId="{DC8405BD-C249-4F84-B527-35235B6A8FD3}" destId="{99C931E0-958D-42D3-AC98-4872CE40EC3B}" srcOrd="2" destOrd="0" presId="urn:microsoft.com/office/officeart/2005/8/layout/vList4"/>
    <dgm:cxn modelId="{12450739-9DAE-4093-8D45-137ABF55482B}" type="presParOf" srcId="{E5AF44B7-4ABE-4CC5-B33E-8D045E734741}" destId="{F6DE2930-B15E-4E7D-8853-037E5BA7EEB1}" srcOrd="9" destOrd="0" presId="urn:microsoft.com/office/officeart/2005/8/layout/vList4"/>
    <dgm:cxn modelId="{45B1B87E-2C97-4575-BD80-BAF9404576EA}" type="presParOf" srcId="{E5AF44B7-4ABE-4CC5-B33E-8D045E734741}" destId="{CA192FC4-EE64-46C6-B4FF-3A907857F73C}" srcOrd="10" destOrd="0" presId="urn:microsoft.com/office/officeart/2005/8/layout/vList4"/>
    <dgm:cxn modelId="{A63E41FF-BACC-4A7E-8FC3-74449FC753AC}" type="presParOf" srcId="{CA192FC4-EE64-46C6-B4FF-3A907857F73C}" destId="{57505FAF-78EC-4640-8C3C-ED7681C0F5DB}" srcOrd="0" destOrd="0" presId="urn:microsoft.com/office/officeart/2005/8/layout/vList4"/>
    <dgm:cxn modelId="{A65F11AB-3F4D-4EB6-BE5E-47AD67612AC8}" type="presParOf" srcId="{CA192FC4-EE64-46C6-B4FF-3A907857F73C}" destId="{253C1F6D-58F1-4EB6-8C7C-EBE53D6622F9}" srcOrd="1" destOrd="0" presId="urn:microsoft.com/office/officeart/2005/8/layout/vList4"/>
    <dgm:cxn modelId="{6EB6432B-D2B0-40BA-9F5F-5DD59417D783}" type="presParOf" srcId="{CA192FC4-EE64-46C6-B4FF-3A907857F73C}" destId="{2A160257-26BF-4E74-8CF6-B57CF52C3E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43101F-A69F-4D84-9A96-05B55E24D8ED}" type="doc">
      <dgm:prSet loTypeId="urn:microsoft.com/office/officeart/2005/8/layout/vList4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80E518B-4696-465B-9DEB-32342DE9C974}">
      <dgm:prSet phldrT="[Текст]" custT="1"/>
      <dgm:spPr/>
      <dgm:t>
        <a:bodyPr/>
        <a:lstStyle/>
        <a:p>
          <a:r>
            <a:rPr lang="ru-RU" sz="2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Воды, которые находятся под землёй</a:t>
          </a:r>
          <a:endParaRPr lang="ru-RU" sz="20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07B93F3C-68BB-4263-B4C2-F52ED11C35E9}" type="parTrans" cxnId="{9E2BF7CC-BCFF-41B4-8392-7893ABA29A22}">
      <dgm:prSet/>
      <dgm:spPr/>
      <dgm:t>
        <a:bodyPr/>
        <a:lstStyle/>
        <a:p>
          <a:endParaRPr lang="ru-RU"/>
        </a:p>
      </dgm:t>
    </dgm:pt>
    <dgm:pt modelId="{E294067D-DE33-4961-A839-BFFDA8F777F9}" type="sibTrans" cxnId="{9E2BF7CC-BCFF-41B4-8392-7893ABA29A22}">
      <dgm:prSet/>
      <dgm:spPr/>
      <dgm:t>
        <a:bodyPr/>
        <a:lstStyle/>
        <a:p>
          <a:endParaRPr lang="ru-RU"/>
        </a:p>
      </dgm:t>
    </dgm:pt>
    <dgm:pt modelId="{D21CD202-2F05-4001-BC8F-94A7EC3D60A9}">
      <dgm:prSet phldrT="[Текст]"/>
      <dgm:spPr/>
      <dgm:t>
        <a:bodyPr/>
        <a:lstStyle/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- В порах и трещинах пород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0E2F7EB1-4C5A-4A82-8C61-BE4D38B728CC}" type="parTrans" cxnId="{A6AEE1C0-0759-4322-B4A3-F33385E0A5B1}">
      <dgm:prSet/>
      <dgm:spPr/>
      <dgm:t>
        <a:bodyPr/>
        <a:lstStyle/>
        <a:p>
          <a:endParaRPr lang="ru-RU"/>
        </a:p>
      </dgm:t>
    </dgm:pt>
    <dgm:pt modelId="{97AFA22C-B4CC-4743-BAAD-B5C8337EA9E1}" type="sibTrans" cxnId="{A6AEE1C0-0759-4322-B4A3-F33385E0A5B1}">
      <dgm:prSet/>
      <dgm:spPr/>
      <dgm:t>
        <a:bodyPr/>
        <a:lstStyle/>
        <a:p>
          <a:endParaRPr lang="ru-RU"/>
        </a:p>
      </dgm:t>
    </dgm:pt>
    <dgm:pt modelId="{0486947A-5ECA-4FAF-A068-49AA5DB11F71}">
      <dgm:prSet custT="1"/>
      <dgm:spPr/>
      <dgm:t>
        <a:bodyPr/>
        <a:lstStyle/>
        <a:p>
          <a:r>
            <a:rPr lang="ru-RU" sz="23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-В пустотах земной коры</a:t>
          </a:r>
          <a:endParaRPr lang="ru-RU" sz="23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2AEEA9D4-C841-4E91-B3B3-0D8586C96344}" type="parTrans" cxnId="{2EDE221E-2A2A-4F2C-88E2-33E094B8FB82}">
      <dgm:prSet/>
      <dgm:spPr/>
      <dgm:t>
        <a:bodyPr/>
        <a:lstStyle/>
        <a:p>
          <a:endParaRPr lang="ru-RU"/>
        </a:p>
      </dgm:t>
    </dgm:pt>
    <dgm:pt modelId="{68DDC318-3B46-4B60-B1E4-7D9FB0797C11}" type="sibTrans" cxnId="{2EDE221E-2A2A-4F2C-88E2-33E094B8FB82}">
      <dgm:prSet/>
      <dgm:spPr/>
      <dgm:t>
        <a:bodyPr/>
        <a:lstStyle/>
        <a:p>
          <a:endParaRPr lang="ru-RU"/>
        </a:p>
      </dgm:t>
    </dgm:pt>
    <dgm:pt modelId="{E5AF44B7-4ABE-4CC5-B33E-8D045E734741}" type="pres">
      <dgm:prSet presAssocID="{2C43101F-A69F-4D84-9A96-05B55E24D8ED}" presName="linear" presStyleCnt="0">
        <dgm:presLayoutVars>
          <dgm:dir/>
          <dgm:resizeHandles val="exact"/>
        </dgm:presLayoutVars>
      </dgm:prSet>
      <dgm:spPr/>
    </dgm:pt>
    <dgm:pt modelId="{3804B375-CBAA-4F23-845A-3B0D74939614}" type="pres">
      <dgm:prSet presAssocID="{680E518B-4696-465B-9DEB-32342DE9C974}" presName="comp" presStyleCnt="0"/>
      <dgm:spPr/>
    </dgm:pt>
    <dgm:pt modelId="{017F0FB5-B0B6-4D61-9BA8-9C18B552106F}" type="pres">
      <dgm:prSet presAssocID="{680E518B-4696-465B-9DEB-32342DE9C974}" presName="box" presStyleLbl="node1" presStyleIdx="0" presStyleCnt="3"/>
      <dgm:spPr/>
      <dgm:t>
        <a:bodyPr/>
        <a:lstStyle/>
        <a:p>
          <a:endParaRPr lang="ru-RU"/>
        </a:p>
      </dgm:t>
    </dgm:pt>
    <dgm:pt modelId="{6D160EC5-1AC2-4BE6-A57F-AA8FD565DC65}" type="pres">
      <dgm:prSet presAssocID="{680E518B-4696-465B-9DEB-32342DE9C974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94C0F3D-CF2A-43AD-9BDD-3AC7641C2D65}" type="pres">
      <dgm:prSet presAssocID="{680E518B-4696-465B-9DEB-32342DE9C97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3E1391-35CE-45EC-B40B-B6BD395E36AB}" type="pres">
      <dgm:prSet presAssocID="{E294067D-DE33-4961-A839-BFFDA8F777F9}" presName="spacer" presStyleCnt="0"/>
      <dgm:spPr/>
    </dgm:pt>
    <dgm:pt modelId="{64774153-5E8A-42B2-9C9E-E117A2CF5A74}" type="pres">
      <dgm:prSet presAssocID="{D21CD202-2F05-4001-BC8F-94A7EC3D60A9}" presName="comp" presStyleCnt="0"/>
      <dgm:spPr/>
    </dgm:pt>
    <dgm:pt modelId="{2201B977-5EDB-4C35-8FB1-58040C24BAD5}" type="pres">
      <dgm:prSet presAssocID="{D21CD202-2F05-4001-BC8F-94A7EC3D60A9}" presName="box" presStyleLbl="node1" presStyleIdx="1" presStyleCnt="3"/>
      <dgm:spPr/>
      <dgm:t>
        <a:bodyPr/>
        <a:lstStyle/>
        <a:p>
          <a:endParaRPr lang="ru-RU"/>
        </a:p>
      </dgm:t>
    </dgm:pt>
    <dgm:pt modelId="{F99D3615-1365-4C17-9FC1-3589A61C2C43}" type="pres">
      <dgm:prSet presAssocID="{D21CD202-2F05-4001-BC8F-94A7EC3D60A9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6C1D6CD-F51F-4BA6-B91F-3B239A9BCBBC}" type="pres">
      <dgm:prSet presAssocID="{D21CD202-2F05-4001-BC8F-94A7EC3D60A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09DAE-23D4-4195-BD5B-131C0938D1CA}" type="pres">
      <dgm:prSet presAssocID="{97AFA22C-B4CC-4743-BAAD-B5C8337EA9E1}" presName="spacer" presStyleCnt="0"/>
      <dgm:spPr/>
    </dgm:pt>
    <dgm:pt modelId="{CA192FC4-EE64-46C6-B4FF-3A907857F73C}" type="pres">
      <dgm:prSet presAssocID="{0486947A-5ECA-4FAF-A068-49AA5DB11F71}" presName="comp" presStyleCnt="0"/>
      <dgm:spPr/>
    </dgm:pt>
    <dgm:pt modelId="{57505FAF-78EC-4640-8C3C-ED7681C0F5DB}" type="pres">
      <dgm:prSet presAssocID="{0486947A-5ECA-4FAF-A068-49AA5DB11F71}" presName="box" presStyleLbl="node1" presStyleIdx="2" presStyleCnt="3"/>
      <dgm:spPr/>
      <dgm:t>
        <a:bodyPr/>
        <a:lstStyle/>
        <a:p>
          <a:endParaRPr lang="ru-RU"/>
        </a:p>
      </dgm:t>
    </dgm:pt>
    <dgm:pt modelId="{253C1F6D-58F1-4EB6-8C7C-EBE53D6622F9}" type="pres">
      <dgm:prSet presAssocID="{0486947A-5ECA-4FAF-A068-49AA5DB11F71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A160257-26BF-4E74-8CF6-B57CF52C3E71}" type="pres">
      <dgm:prSet presAssocID="{0486947A-5ECA-4FAF-A068-49AA5DB11F7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04C079-A02D-4311-9A74-EF86302318FD}" type="presOf" srcId="{D21CD202-2F05-4001-BC8F-94A7EC3D60A9}" destId="{D6C1D6CD-F51F-4BA6-B91F-3B239A9BCBBC}" srcOrd="1" destOrd="0" presId="urn:microsoft.com/office/officeart/2005/8/layout/vList4"/>
    <dgm:cxn modelId="{A6AEE1C0-0759-4322-B4A3-F33385E0A5B1}" srcId="{2C43101F-A69F-4D84-9A96-05B55E24D8ED}" destId="{D21CD202-2F05-4001-BC8F-94A7EC3D60A9}" srcOrd="1" destOrd="0" parTransId="{0E2F7EB1-4C5A-4A82-8C61-BE4D38B728CC}" sibTransId="{97AFA22C-B4CC-4743-BAAD-B5C8337EA9E1}"/>
    <dgm:cxn modelId="{D00A005E-5FBD-4434-90F0-41AE50FE255B}" type="presOf" srcId="{0486947A-5ECA-4FAF-A068-49AA5DB11F71}" destId="{57505FAF-78EC-4640-8C3C-ED7681C0F5DB}" srcOrd="0" destOrd="0" presId="urn:microsoft.com/office/officeart/2005/8/layout/vList4"/>
    <dgm:cxn modelId="{ED2565F9-355B-44AD-AE93-0F9F28392C6A}" type="presOf" srcId="{D21CD202-2F05-4001-BC8F-94A7EC3D60A9}" destId="{2201B977-5EDB-4C35-8FB1-58040C24BAD5}" srcOrd="0" destOrd="0" presId="urn:microsoft.com/office/officeart/2005/8/layout/vList4"/>
    <dgm:cxn modelId="{2EDE221E-2A2A-4F2C-88E2-33E094B8FB82}" srcId="{2C43101F-A69F-4D84-9A96-05B55E24D8ED}" destId="{0486947A-5ECA-4FAF-A068-49AA5DB11F71}" srcOrd="2" destOrd="0" parTransId="{2AEEA9D4-C841-4E91-B3B3-0D8586C96344}" sibTransId="{68DDC318-3B46-4B60-B1E4-7D9FB0797C11}"/>
    <dgm:cxn modelId="{9E2BF7CC-BCFF-41B4-8392-7893ABA29A22}" srcId="{2C43101F-A69F-4D84-9A96-05B55E24D8ED}" destId="{680E518B-4696-465B-9DEB-32342DE9C974}" srcOrd="0" destOrd="0" parTransId="{07B93F3C-68BB-4263-B4C2-F52ED11C35E9}" sibTransId="{E294067D-DE33-4961-A839-BFFDA8F777F9}"/>
    <dgm:cxn modelId="{9FAB035C-1C02-4780-97FA-B5F06322AB7F}" type="presOf" srcId="{0486947A-5ECA-4FAF-A068-49AA5DB11F71}" destId="{2A160257-26BF-4E74-8CF6-B57CF52C3E71}" srcOrd="1" destOrd="0" presId="urn:microsoft.com/office/officeart/2005/8/layout/vList4"/>
    <dgm:cxn modelId="{656EF9A4-B698-4DF0-BA41-C6DD4AF3655F}" type="presOf" srcId="{2C43101F-A69F-4D84-9A96-05B55E24D8ED}" destId="{E5AF44B7-4ABE-4CC5-B33E-8D045E734741}" srcOrd="0" destOrd="0" presId="urn:microsoft.com/office/officeart/2005/8/layout/vList4"/>
    <dgm:cxn modelId="{2CCE89EA-3B55-47B3-8EBD-D3CDA049F410}" type="presOf" srcId="{680E518B-4696-465B-9DEB-32342DE9C974}" destId="{017F0FB5-B0B6-4D61-9BA8-9C18B552106F}" srcOrd="0" destOrd="0" presId="urn:microsoft.com/office/officeart/2005/8/layout/vList4"/>
    <dgm:cxn modelId="{8859C493-965B-48E3-8E2E-0523C163C138}" type="presOf" srcId="{680E518B-4696-465B-9DEB-32342DE9C974}" destId="{194C0F3D-CF2A-43AD-9BDD-3AC7641C2D65}" srcOrd="1" destOrd="0" presId="urn:microsoft.com/office/officeart/2005/8/layout/vList4"/>
    <dgm:cxn modelId="{287918FE-8C2E-41DF-9E1B-9014F60ED395}" type="presParOf" srcId="{E5AF44B7-4ABE-4CC5-B33E-8D045E734741}" destId="{3804B375-CBAA-4F23-845A-3B0D74939614}" srcOrd="0" destOrd="0" presId="urn:microsoft.com/office/officeart/2005/8/layout/vList4"/>
    <dgm:cxn modelId="{2B041557-2569-4B97-B0A3-B7B017120F38}" type="presParOf" srcId="{3804B375-CBAA-4F23-845A-3B0D74939614}" destId="{017F0FB5-B0B6-4D61-9BA8-9C18B552106F}" srcOrd="0" destOrd="0" presId="urn:microsoft.com/office/officeart/2005/8/layout/vList4"/>
    <dgm:cxn modelId="{4CC626AC-5C4F-4B56-8063-8058E77AF81E}" type="presParOf" srcId="{3804B375-CBAA-4F23-845A-3B0D74939614}" destId="{6D160EC5-1AC2-4BE6-A57F-AA8FD565DC65}" srcOrd="1" destOrd="0" presId="urn:microsoft.com/office/officeart/2005/8/layout/vList4"/>
    <dgm:cxn modelId="{D3AE7C5D-0345-4A82-A331-16B182CAF1AF}" type="presParOf" srcId="{3804B375-CBAA-4F23-845A-3B0D74939614}" destId="{194C0F3D-CF2A-43AD-9BDD-3AC7641C2D65}" srcOrd="2" destOrd="0" presId="urn:microsoft.com/office/officeart/2005/8/layout/vList4"/>
    <dgm:cxn modelId="{DA44DEBE-BF16-497A-B5F5-443AB7CEBA55}" type="presParOf" srcId="{E5AF44B7-4ABE-4CC5-B33E-8D045E734741}" destId="{B93E1391-35CE-45EC-B40B-B6BD395E36AB}" srcOrd="1" destOrd="0" presId="urn:microsoft.com/office/officeart/2005/8/layout/vList4"/>
    <dgm:cxn modelId="{008D58BE-1FFD-4301-8355-601BE956C8F5}" type="presParOf" srcId="{E5AF44B7-4ABE-4CC5-B33E-8D045E734741}" destId="{64774153-5E8A-42B2-9C9E-E117A2CF5A74}" srcOrd="2" destOrd="0" presId="urn:microsoft.com/office/officeart/2005/8/layout/vList4"/>
    <dgm:cxn modelId="{8E5A587A-BDC9-4FBE-804A-A30F832A7522}" type="presParOf" srcId="{64774153-5E8A-42B2-9C9E-E117A2CF5A74}" destId="{2201B977-5EDB-4C35-8FB1-58040C24BAD5}" srcOrd="0" destOrd="0" presId="urn:microsoft.com/office/officeart/2005/8/layout/vList4"/>
    <dgm:cxn modelId="{B8450E2A-AB60-46C0-A6FB-9DDDFA28402D}" type="presParOf" srcId="{64774153-5E8A-42B2-9C9E-E117A2CF5A74}" destId="{F99D3615-1365-4C17-9FC1-3589A61C2C43}" srcOrd="1" destOrd="0" presId="urn:microsoft.com/office/officeart/2005/8/layout/vList4"/>
    <dgm:cxn modelId="{AE212376-9F7D-4BA8-9D76-4D6E9EADC080}" type="presParOf" srcId="{64774153-5E8A-42B2-9C9E-E117A2CF5A74}" destId="{D6C1D6CD-F51F-4BA6-B91F-3B239A9BCBBC}" srcOrd="2" destOrd="0" presId="urn:microsoft.com/office/officeart/2005/8/layout/vList4"/>
    <dgm:cxn modelId="{B5B62EB8-625D-4261-B8DC-156B63E5EC6D}" type="presParOf" srcId="{E5AF44B7-4ABE-4CC5-B33E-8D045E734741}" destId="{2FF09DAE-23D4-4195-BD5B-131C0938D1CA}" srcOrd="3" destOrd="0" presId="urn:microsoft.com/office/officeart/2005/8/layout/vList4"/>
    <dgm:cxn modelId="{72C26A0D-E1E2-4637-9FF0-A6711C238A88}" type="presParOf" srcId="{E5AF44B7-4ABE-4CC5-B33E-8D045E734741}" destId="{CA192FC4-EE64-46C6-B4FF-3A907857F73C}" srcOrd="4" destOrd="0" presId="urn:microsoft.com/office/officeart/2005/8/layout/vList4"/>
    <dgm:cxn modelId="{EDB41F0B-1044-4B29-A3C9-3A84166E2BB2}" type="presParOf" srcId="{CA192FC4-EE64-46C6-B4FF-3A907857F73C}" destId="{57505FAF-78EC-4640-8C3C-ED7681C0F5DB}" srcOrd="0" destOrd="0" presId="urn:microsoft.com/office/officeart/2005/8/layout/vList4"/>
    <dgm:cxn modelId="{3199A468-89FA-4A1C-A2CD-0B8482838EA7}" type="presParOf" srcId="{CA192FC4-EE64-46C6-B4FF-3A907857F73C}" destId="{253C1F6D-58F1-4EB6-8C7C-EBE53D6622F9}" srcOrd="1" destOrd="0" presId="urn:microsoft.com/office/officeart/2005/8/layout/vList4"/>
    <dgm:cxn modelId="{266DD1F7-3D19-41E5-908F-0F414562A987}" type="presParOf" srcId="{CA192FC4-EE64-46C6-B4FF-3A907857F73C}" destId="{2A160257-26BF-4E74-8CF6-B57CF52C3E71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F09FFC-3152-4921-ABB4-7859ABFCFBC9}" type="doc">
      <dgm:prSet loTypeId="urn:microsoft.com/office/officeart/2005/8/layout/target3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4981374-ADB4-4B21-B43E-B26840EFB57B}">
      <dgm:prSet phldrT="[Текст]"/>
      <dgm:spPr/>
      <dgm:t>
        <a:bodyPr/>
        <a:lstStyle/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Дождевое</a:t>
          </a:r>
          <a:endParaRPr lang="ru-RU" b="0" cap="none" spc="0" dirty="0">
            <a:ln w="18415" cmpd="sng">
              <a:prstDash val="solid"/>
            </a:ln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C6D7393F-7935-4146-993A-8C3D1179D54D}" type="parTrans" cxnId="{6BE59EF5-26FB-4C16-BB90-8483E767927D}">
      <dgm:prSet/>
      <dgm:spPr/>
      <dgm:t>
        <a:bodyPr/>
        <a:lstStyle/>
        <a:p>
          <a:endParaRPr lang="ru-RU"/>
        </a:p>
      </dgm:t>
    </dgm:pt>
    <dgm:pt modelId="{A0FB55BF-68A1-4ACD-80E1-7ACF059FB993}" type="sibTrans" cxnId="{6BE59EF5-26FB-4C16-BB90-8483E767927D}">
      <dgm:prSet/>
      <dgm:spPr/>
      <dgm:t>
        <a:bodyPr/>
        <a:lstStyle/>
        <a:p>
          <a:endParaRPr lang="ru-RU"/>
        </a:p>
      </dgm:t>
    </dgm:pt>
    <dgm:pt modelId="{295434D8-8BEC-4E33-A751-69FD11C2873F}">
      <dgm:prSet phldrT="[Текст]"/>
      <dgm:spPr/>
      <dgm:t>
        <a:bodyPr/>
        <a:lstStyle/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Снеговое и ледниковое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8E187D27-1FA9-453C-AA50-88CBB247F015}" type="parTrans" cxnId="{B64F718D-8D32-4998-8685-6205C91676F4}">
      <dgm:prSet/>
      <dgm:spPr/>
      <dgm:t>
        <a:bodyPr/>
        <a:lstStyle/>
        <a:p>
          <a:endParaRPr lang="ru-RU"/>
        </a:p>
      </dgm:t>
    </dgm:pt>
    <dgm:pt modelId="{95646118-8C2C-41B4-BC8F-9317DB4DF9D0}" type="sibTrans" cxnId="{B64F718D-8D32-4998-8685-6205C91676F4}">
      <dgm:prSet/>
      <dgm:spPr/>
      <dgm:t>
        <a:bodyPr/>
        <a:lstStyle/>
        <a:p>
          <a:endParaRPr lang="ru-RU"/>
        </a:p>
      </dgm:t>
    </dgm:pt>
    <dgm:pt modelId="{873D9E98-1FC2-4645-AC3B-FE971089DEC5}">
      <dgm:prSet phldrT="[Текст]"/>
      <dgm:spPr/>
      <dgm:t>
        <a:bodyPr/>
        <a:lstStyle/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Подземными водами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CD1AAE67-877E-4543-A33E-9A8032064E9A}" type="parTrans" cxnId="{9029B081-CACB-45AD-9F25-155174C1658A}">
      <dgm:prSet/>
      <dgm:spPr/>
      <dgm:t>
        <a:bodyPr/>
        <a:lstStyle/>
        <a:p>
          <a:endParaRPr lang="ru-RU"/>
        </a:p>
      </dgm:t>
    </dgm:pt>
    <dgm:pt modelId="{32971753-E4C1-49CE-A7D8-ACE2BF764875}" type="sibTrans" cxnId="{9029B081-CACB-45AD-9F25-155174C1658A}">
      <dgm:prSet/>
      <dgm:spPr/>
      <dgm:t>
        <a:bodyPr/>
        <a:lstStyle/>
        <a:p>
          <a:endParaRPr lang="ru-RU"/>
        </a:p>
      </dgm:t>
    </dgm:pt>
    <dgm:pt modelId="{96E4923F-5F6E-4749-AABA-66AE0D1A6C14}">
      <dgm:prSet/>
      <dgm:spPr/>
      <dgm:t>
        <a:bodyPr/>
        <a:lstStyle/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Смешанное 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60FFC17B-C449-4979-852C-EC964C69B70B}" type="parTrans" cxnId="{96870C82-79D8-4E69-93E6-1D6230B9BCD4}">
      <dgm:prSet/>
      <dgm:spPr/>
      <dgm:t>
        <a:bodyPr/>
        <a:lstStyle/>
        <a:p>
          <a:endParaRPr lang="ru-RU"/>
        </a:p>
      </dgm:t>
    </dgm:pt>
    <dgm:pt modelId="{DBB29F9C-4714-433A-8273-F1012941115F}" type="sibTrans" cxnId="{96870C82-79D8-4E69-93E6-1D6230B9BCD4}">
      <dgm:prSet/>
      <dgm:spPr/>
      <dgm:t>
        <a:bodyPr/>
        <a:lstStyle/>
        <a:p>
          <a:endParaRPr lang="ru-RU"/>
        </a:p>
      </dgm:t>
    </dgm:pt>
    <dgm:pt modelId="{8E5B8254-BF28-4D58-AC55-52D037798449}" type="pres">
      <dgm:prSet presAssocID="{19F09FFC-3152-4921-ABB4-7859ABFCFBC9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61D44970-4830-4A01-A5D5-E9E49B89F5C7}" type="pres">
      <dgm:prSet presAssocID="{34981374-ADB4-4B21-B43E-B26840EFB57B}" presName="circle1" presStyleLbl="node1" presStyleIdx="0" presStyleCnt="4"/>
      <dgm:spPr/>
      <dgm:t>
        <a:bodyPr/>
        <a:lstStyle/>
        <a:p>
          <a:endParaRPr lang="ru-RU"/>
        </a:p>
      </dgm:t>
    </dgm:pt>
    <dgm:pt modelId="{6417BE8D-2553-4FCD-8427-AF48A2C38BD5}" type="pres">
      <dgm:prSet presAssocID="{34981374-ADB4-4B21-B43E-B26840EFB57B}" presName="space" presStyleCnt="0"/>
      <dgm:spPr/>
    </dgm:pt>
    <dgm:pt modelId="{87E64222-C328-4DE7-BA79-FB08E755C971}" type="pres">
      <dgm:prSet presAssocID="{34981374-ADB4-4B21-B43E-B26840EFB57B}" presName="rect1" presStyleLbl="alignAcc1" presStyleIdx="0" presStyleCnt="4"/>
      <dgm:spPr/>
    </dgm:pt>
    <dgm:pt modelId="{9E137912-646E-46C6-970F-1D40D57804F7}" type="pres">
      <dgm:prSet presAssocID="{295434D8-8BEC-4E33-A751-69FD11C2873F}" presName="vertSpace2" presStyleLbl="node1" presStyleIdx="0" presStyleCnt="4"/>
      <dgm:spPr/>
    </dgm:pt>
    <dgm:pt modelId="{F079670A-2375-49FC-A7D5-9B76D49E94AF}" type="pres">
      <dgm:prSet presAssocID="{295434D8-8BEC-4E33-A751-69FD11C2873F}" presName="circle2" presStyleLbl="node1" presStyleIdx="1" presStyleCnt="4"/>
      <dgm:spPr/>
    </dgm:pt>
    <dgm:pt modelId="{16F1FF86-4920-45DD-8644-C08E9175EBA7}" type="pres">
      <dgm:prSet presAssocID="{295434D8-8BEC-4E33-A751-69FD11C2873F}" presName="rect2" presStyleLbl="alignAcc1" presStyleIdx="1" presStyleCnt="4"/>
      <dgm:spPr/>
      <dgm:t>
        <a:bodyPr/>
        <a:lstStyle/>
        <a:p>
          <a:endParaRPr lang="ru-RU"/>
        </a:p>
      </dgm:t>
    </dgm:pt>
    <dgm:pt modelId="{0EB2A328-7BEC-42DB-BFCA-11CFA9131D38}" type="pres">
      <dgm:prSet presAssocID="{873D9E98-1FC2-4645-AC3B-FE971089DEC5}" presName="vertSpace3" presStyleLbl="node1" presStyleIdx="1" presStyleCnt="4"/>
      <dgm:spPr/>
    </dgm:pt>
    <dgm:pt modelId="{9F7826F3-DE83-48FE-9767-2096382E3D3E}" type="pres">
      <dgm:prSet presAssocID="{873D9E98-1FC2-4645-AC3B-FE971089DEC5}" presName="circle3" presStyleLbl="node1" presStyleIdx="2" presStyleCnt="4"/>
      <dgm:spPr/>
    </dgm:pt>
    <dgm:pt modelId="{D88A2DDB-33E6-41DB-9EFD-47404871C761}" type="pres">
      <dgm:prSet presAssocID="{873D9E98-1FC2-4645-AC3B-FE971089DEC5}" presName="rect3" presStyleLbl="alignAcc1" presStyleIdx="2" presStyleCnt="4"/>
      <dgm:spPr/>
    </dgm:pt>
    <dgm:pt modelId="{DAF966C0-1D7A-478A-B20F-6805FC01C2A8}" type="pres">
      <dgm:prSet presAssocID="{96E4923F-5F6E-4749-AABA-66AE0D1A6C14}" presName="vertSpace4" presStyleLbl="node1" presStyleIdx="2" presStyleCnt="4"/>
      <dgm:spPr/>
    </dgm:pt>
    <dgm:pt modelId="{9B5B7961-F377-4A99-8BDF-43DCB5B2BD95}" type="pres">
      <dgm:prSet presAssocID="{96E4923F-5F6E-4749-AABA-66AE0D1A6C14}" presName="circle4" presStyleLbl="node1" presStyleIdx="3" presStyleCnt="4"/>
      <dgm:spPr/>
    </dgm:pt>
    <dgm:pt modelId="{6428EEB4-2F53-4C01-A1FA-DC440A0F007F}" type="pres">
      <dgm:prSet presAssocID="{96E4923F-5F6E-4749-AABA-66AE0D1A6C14}" presName="rect4" presStyleLbl="alignAcc1" presStyleIdx="3" presStyleCnt="4"/>
      <dgm:spPr/>
    </dgm:pt>
    <dgm:pt modelId="{9F7E96BA-F28E-4DD3-8D7C-F0A7197FD0B4}" type="pres">
      <dgm:prSet presAssocID="{34981374-ADB4-4B21-B43E-B26840EFB57B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17CE37B9-5882-417A-A423-B0B84F009C2B}" type="pres">
      <dgm:prSet presAssocID="{295434D8-8BEC-4E33-A751-69FD11C2873F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2422B6-2C1E-4FB4-BF2D-439792BC1663}" type="pres">
      <dgm:prSet presAssocID="{873D9E98-1FC2-4645-AC3B-FE971089DEC5}" presName="rect3ParTxNoCh" presStyleLbl="alignAcc1" presStyleIdx="3" presStyleCnt="4">
        <dgm:presLayoutVars>
          <dgm:chMax val="1"/>
          <dgm:bulletEnabled val="1"/>
        </dgm:presLayoutVars>
      </dgm:prSet>
      <dgm:spPr/>
    </dgm:pt>
    <dgm:pt modelId="{12B2FB6F-C000-4EFE-8E0A-E97AEC7BA9CA}" type="pres">
      <dgm:prSet presAssocID="{96E4923F-5F6E-4749-AABA-66AE0D1A6C14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AFE8CB9E-B5DC-4599-AEA5-C96FE1A45FB6}" type="presOf" srcId="{96E4923F-5F6E-4749-AABA-66AE0D1A6C14}" destId="{6428EEB4-2F53-4C01-A1FA-DC440A0F007F}" srcOrd="0" destOrd="0" presId="urn:microsoft.com/office/officeart/2005/8/layout/target3"/>
    <dgm:cxn modelId="{6BE59EF5-26FB-4C16-BB90-8483E767927D}" srcId="{19F09FFC-3152-4921-ABB4-7859ABFCFBC9}" destId="{34981374-ADB4-4B21-B43E-B26840EFB57B}" srcOrd="0" destOrd="0" parTransId="{C6D7393F-7935-4146-993A-8C3D1179D54D}" sibTransId="{A0FB55BF-68A1-4ACD-80E1-7ACF059FB993}"/>
    <dgm:cxn modelId="{439390EE-B13C-4C75-865D-5D640708134C}" type="presOf" srcId="{19F09FFC-3152-4921-ABB4-7859ABFCFBC9}" destId="{8E5B8254-BF28-4D58-AC55-52D037798449}" srcOrd="0" destOrd="0" presId="urn:microsoft.com/office/officeart/2005/8/layout/target3"/>
    <dgm:cxn modelId="{4C4B7AC0-7662-4AEF-8FCC-C5DC2DECA72A}" type="presOf" srcId="{295434D8-8BEC-4E33-A751-69FD11C2873F}" destId="{16F1FF86-4920-45DD-8644-C08E9175EBA7}" srcOrd="0" destOrd="0" presId="urn:microsoft.com/office/officeart/2005/8/layout/target3"/>
    <dgm:cxn modelId="{52AB7C61-9EB7-48D6-93F7-683B86EF2CF8}" type="presOf" srcId="{873D9E98-1FC2-4645-AC3B-FE971089DEC5}" destId="{D88A2DDB-33E6-41DB-9EFD-47404871C761}" srcOrd="0" destOrd="0" presId="urn:microsoft.com/office/officeart/2005/8/layout/target3"/>
    <dgm:cxn modelId="{F9D85917-F7EF-4D28-A246-BB0FDC0BC1E0}" type="presOf" srcId="{34981374-ADB4-4B21-B43E-B26840EFB57B}" destId="{9F7E96BA-F28E-4DD3-8D7C-F0A7197FD0B4}" srcOrd="1" destOrd="0" presId="urn:microsoft.com/office/officeart/2005/8/layout/target3"/>
    <dgm:cxn modelId="{9029B081-CACB-45AD-9F25-155174C1658A}" srcId="{19F09FFC-3152-4921-ABB4-7859ABFCFBC9}" destId="{873D9E98-1FC2-4645-AC3B-FE971089DEC5}" srcOrd="2" destOrd="0" parTransId="{CD1AAE67-877E-4543-A33E-9A8032064E9A}" sibTransId="{32971753-E4C1-49CE-A7D8-ACE2BF764875}"/>
    <dgm:cxn modelId="{96870C82-79D8-4E69-93E6-1D6230B9BCD4}" srcId="{19F09FFC-3152-4921-ABB4-7859ABFCFBC9}" destId="{96E4923F-5F6E-4749-AABA-66AE0D1A6C14}" srcOrd="3" destOrd="0" parTransId="{60FFC17B-C449-4979-852C-EC964C69B70B}" sibTransId="{DBB29F9C-4714-433A-8273-F1012941115F}"/>
    <dgm:cxn modelId="{6DBC26D3-FAC5-41C8-9958-2727D46C8E10}" type="presOf" srcId="{295434D8-8BEC-4E33-A751-69FD11C2873F}" destId="{17CE37B9-5882-417A-A423-B0B84F009C2B}" srcOrd="1" destOrd="0" presId="urn:microsoft.com/office/officeart/2005/8/layout/target3"/>
    <dgm:cxn modelId="{C79DA849-D44D-40B7-AE05-ECE5CEF3D967}" type="presOf" srcId="{873D9E98-1FC2-4645-AC3B-FE971089DEC5}" destId="{582422B6-2C1E-4FB4-BF2D-439792BC1663}" srcOrd="1" destOrd="0" presId="urn:microsoft.com/office/officeart/2005/8/layout/target3"/>
    <dgm:cxn modelId="{823CD4A4-7256-4F1C-A2FF-7FCC32D308C9}" type="presOf" srcId="{96E4923F-5F6E-4749-AABA-66AE0D1A6C14}" destId="{12B2FB6F-C000-4EFE-8E0A-E97AEC7BA9CA}" srcOrd="1" destOrd="0" presId="urn:microsoft.com/office/officeart/2005/8/layout/target3"/>
    <dgm:cxn modelId="{B64F718D-8D32-4998-8685-6205C91676F4}" srcId="{19F09FFC-3152-4921-ABB4-7859ABFCFBC9}" destId="{295434D8-8BEC-4E33-A751-69FD11C2873F}" srcOrd="1" destOrd="0" parTransId="{8E187D27-1FA9-453C-AA50-88CBB247F015}" sibTransId="{95646118-8C2C-41B4-BC8F-9317DB4DF9D0}"/>
    <dgm:cxn modelId="{F7EB742F-8CFA-41ED-B42E-D68B7167B2D2}" type="presOf" srcId="{34981374-ADB4-4B21-B43E-B26840EFB57B}" destId="{87E64222-C328-4DE7-BA79-FB08E755C971}" srcOrd="0" destOrd="0" presId="urn:microsoft.com/office/officeart/2005/8/layout/target3"/>
    <dgm:cxn modelId="{BF07A8C5-7BCA-4ECA-B407-CDB353D59235}" type="presParOf" srcId="{8E5B8254-BF28-4D58-AC55-52D037798449}" destId="{61D44970-4830-4A01-A5D5-E9E49B89F5C7}" srcOrd="0" destOrd="0" presId="urn:microsoft.com/office/officeart/2005/8/layout/target3"/>
    <dgm:cxn modelId="{BE51603C-726F-4608-9C79-2853BAFADED1}" type="presParOf" srcId="{8E5B8254-BF28-4D58-AC55-52D037798449}" destId="{6417BE8D-2553-4FCD-8427-AF48A2C38BD5}" srcOrd="1" destOrd="0" presId="urn:microsoft.com/office/officeart/2005/8/layout/target3"/>
    <dgm:cxn modelId="{538BBD62-FAF0-49BA-91EC-C7335CFC7309}" type="presParOf" srcId="{8E5B8254-BF28-4D58-AC55-52D037798449}" destId="{87E64222-C328-4DE7-BA79-FB08E755C971}" srcOrd="2" destOrd="0" presId="urn:microsoft.com/office/officeart/2005/8/layout/target3"/>
    <dgm:cxn modelId="{7AF0C6FC-CACC-48AC-A65B-D6EFC50C5CF4}" type="presParOf" srcId="{8E5B8254-BF28-4D58-AC55-52D037798449}" destId="{9E137912-646E-46C6-970F-1D40D57804F7}" srcOrd="3" destOrd="0" presId="urn:microsoft.com/office/officeart/2005/8/layout/target3"/>
    <dgm:cxn modelId="{B28823AA-FE52-4365-A55B-1C3136FDE6A2}" type="presParOf" srcId="{8E5B8254-BF28-4D58-AC55-52D037798449}" destId="{F079670A-2375-49FC-A7D5-9B76D49E94AF}" srcOrd="4" destOrd="0" presId="urn:microsoft.com/office/officeart/2005/8/layout/target3"/>
    <dgm:cxn modelId="{99009404-BDE4-4C44-B333-F0981E99707B}" type="presParOf" srcId="{8E5B8254-BF28-4D58-AC55-52D037798449}" destId="{16F1FF86-4920-45DD-8644-C08E9175EBA7}" srcOrd="5" destOrd="0" presId="urn:microsoft.com/office/officeart/2005/8/layout/target3"/>
    <dgm:cxn modelId="{DB966871-8472-4845-B66A-BD966B7A1F9E}" type="presParOf" srcId="{8E5B8254-BF28-4D58-AC55-52D037798449}" destId="{0EB2A328-7BEC-42DB-BFCA-11CFA9131D38}" srcOrd="6" destOrd="0" presId="urn:microsoft.com/office/officeart/2005/8/layout/target3"/>
    <dgm:cxn modelId="{6E97D8DE-21CA-4994-BCA9-C80E7B95C337}" type="presParOf" srcId="{8E5B8254-BF28-4D58-AC55-52D037798449}" destId="{9F7826F3-DE83-48FE-9767-2096382E3D3E}" srcOrd="7" destOrd="0" presId="urn:microsoft.com/office/officeart/2005/8/layout/target3"/>
    <dgm:cxn modelId="{4D7E7FFA-5098-431F-B773-396E3C35EAC4}" type="presParOf" srcId="{8E5B8254-BF28-4D58-AC55-52D037798449}" destId="{D88A2DDB-33E6-41DB-9EFD-47404871C761}" srcOrd="8" destOrd="0" presId="urn:microsoft.com/office/officeart/2005/8/layout/target3"/>
    <dgm:cxn modelId="{40EF21CD-C2CB-421D-9311-D02966A748AF}" type="presParOf" srcId="{8E5B8254-BF28-4D58-AC55-52D037798449}" destId="{DAF966C0-1D7A-478A-B20F-6805FC01C2A8}" srcOrd="9" destOrd="0" presId="urn:microsoft.com/office/officeart/2005/8/layout/target3"/>
    <dgm:cxn modelId="{D79EEB48-C418-4DED-8217-AC81B84DBDAE}" type="presParOf" srcId="{8E5B8254-BF28-4D58-AC55-52D037798449}" destId="{9B5B7961-F377-4A99-8BDF-43DCB5B2BD95}" srcOrd="10" destOrd="0" presId="urn:microsoft.com/office/officeart/2005/8/layout/target3"/>
    <dgm:cxn modelId="{E7967ED8-BFEB-4612-BB58-0EC8ACA598D0}" type="presParOf" srcId="{8E5B8254-BF28-4D58-AC55-52D037798449}" destId="{6428EEB4-2F53-4C01-A1FA-DC440A0F007F}" srcOrd="11" destOrd="0" presId="urn:microsoft.com/office/officeart/2005/8/layout/target3"/>
    <dgm:cxn modelId="{54F072EC-ED1E-4AC7-992D-7FE526C81106}" type="presParOf" srcId="{8E5B8254-BF28-4D58-AC55-52D037798449}" destId="{9F7E96BA-F28E-4DD3-8D7C-F0A7197FD0B4}" srcOrd="12" destOrd="0" presId="urn:microsoft.com/office/officeart/2005/8/layout/target3"/>
    <dgm:cxn modelId="{6FFD5EBB-0636-4063-8D43-E3786774016E}" type="presParOf" srcId="{8E5B8254-BF28-4D58-AC55-52D037798449}" destId="{17CE37B9-5882-417A-A423-B0B84F009C2B}" srcOrd="13" destOrd="0" presId="urn:microsoft.com/office/officeart/2005/8/layout/target3"/>
    <dgm:cxn modelId="{F97D7181-5845-40F7-BD59-C14BF93D9F54}" type="presParOf" srcId="{8E5B8254-BF28-4D58-AC55-52D037798449}" destId="{582422B6-2C1E-4FB4-BF2D-439792BC1663}" srcOrd="14" destOrd="0" presId="urn:microsoft.com/office/officeart/2005/8/layout/target3"/>
    <dgm:cxn modelId="{D5FD29FB-4AD9-4BBE-9F7E-EC06198AB8A8}" type="presParOf" srcId="{8E5B8254-BF28-4D58-AC55-52D037798449}" destId="{12B2FB6F-C000-4EFE-8E0A-E97AEC7BA9CA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2F60AD7-0068-48D5-BF90-5957D10EB873}" type="doc">
      <dgm:prSet loTypeId="urn:microsoft.com/office/officeart/2005/8/layout/vList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3CAA29F-6E29-480B-84C9-A9F6BE0CF928}">
      <dgm:prSet phldrT="[Текст]" custT="1"/>
      <dgm:spPr/>
      <dgm:t>
        <a:bodyPr/>
        <a:lstStyle/>
        <a:p>
          <a:r>
            <a:rPr lang="ru-RU" sz="3200" b="1" cap="none" spc="0" dirty="0" smtClean="0">
              <a:ln w="18415" cmpd="sng">
                <a:prstDash val="solid"/>
              </a:ln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Разрушение</a:t>
          </a:r>
          <a:endParaRPr lang="ru-RU" sz="2800" b="1" dirty="0"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820EEE2C-FBE0-4F32-B003-2C576490694C}" type="parTrans" cxnId="{03E7F4A6-7532-426C-9376-9A983BF1F3AF}">
      <dgm:prSet/>
      <dgm:spPr/>
      <dgm:t>
        <a:bodyPr/>
        <a:lstStyle/>
        <a:p>
          <a:endParaRPr lang="ru-RU"/>
        </a:p>
      </dgm:t>
    </dgm:pt>
    <dgm:pt modelId="{6F37DF11-A950-42BB-B399-43F115E3E1D9}" type="sibTrans" cxnId="{03E7F4A6-7532-426C-9376-9A983BF1F3AF}">
      <dgm:prSet/>
      <dgm:spPr/>
      <dgm:t>
        <a:bodyPr/>
        <a:lstStyle/>
        <a:p>
          <a:endParaRPr lang="ru-RU"/>
        </a:p>
      </dgm:t>
    </dgm:pt>
    <dgm:pt modelId="{35903F5A-2538-42DF-B2AE-74B9FF58A645}">
      <dgm:prSet phldrT="[Текст]"/>
      <dgm:spPr/>
      <dgm:t>
        <a:bodyPr/>
        <a:lstStyle/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разрушение горных пород на пути течения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293CE2ED-2BA4-46E0-8964-B745B278BE7C}" type="parTrans" cxnId="{9E6C53F9-7A94-4886-B844-40076A3C72F9}">
      <dgm:prSet/>
      <dgm:spPr/>
      <dgm:t>
        <a:bodyPr/>
        <a:lstStyle/>
        <a:p>
          <a:endParaRPr lang="ru-RU"/>
        </a:p>
      </dgm:t>
    </dgm:pt>
    <dgm:pt modelId="{17B9F4B9-079A-4194-8C22-6AD8785ECE11}" type="sibTrans" cxnId="{9E6C53F9-7A94-4886-B844-40076A3C72F9}">
      <dgm:prSet/>
      <dgm:spPr/>
      <dgm:t>
        <a:bodyPr/>
        <a:lstStyle/>
        <a:p>
          <a:endParaRPr lang="ru-RU"/>
        </a:p>
      </dgm:t>
    </dgm:pt>
    <dgm:pt modelId="{9883A062-A5B4-4D65-83CE-DA0B8F1F3D85}">
      <dgm:prSet phldrT="[Текст]" custT="1"/>
      <dgm:spPr/>
      <dgm:t>
        <a:bodyPr/>
        <a:lstStyle/>
        <a:p>
          <a:r>
            <a:rPr lang="ru-RU" sz="3600" b="1" cap="none" spc="0" dirty="0" smtClean="0">
              <a:ln w="18415" cmpd="sng">
                <a:prstDash val="solid"/>
              </a:ln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Перенос</a:t>
          </a:r>
          <a:endParaRPr lang="ru-RU" sz="2200" b="1" dirty="0"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C327EAB9-C73F-4B6A-9114-2A7A7F4D390B}" type="parTrans" cxnId="{F1D5CE6C-4673-4589-8B34-E6F494E7B57A}">
      <dgm:prSet/>
      <dgm:spPr/>
      <dgm:t>
        <a:bodyPr/>
        <a:lstStyle/>
        <a:p>
          <a:endParaRPr lang="ru-RU"/>
        </a:p>
      </dgm:t>
    </dgm:pt>
    <dgm:pt modelId="{77218B17-114B-4845-B7B2-4A9CB80CE97B}" type="sibTrans" cxnId="{F1D5CE6C-4673-4589-8B34-E6F494E7B57A}">
      <dgm:prSet/>
      <dgm:spPr/>
      <dgm:t>
        <a:bodyPr/>
        <a:lstStyle/>
        <a:p>
          <a:endParaRPr lang="ru-RU"/>
        </a:p>
      </dgm:t>
    </dgm:pt>
    <dgm:pt modelId="{162FFF18-5C79-44F8-A1D1-3059CA6C0D6E}">
      <dgm:prSet phldrT="[Текст]"/>
      <dgm:spPr/>
      <dgm:t>
        <a:bodyPr/>
        <a:lstStyle/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перенос течением разрушенных остатков пород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201464E3-7565-4396-87AE-C901D7D19F9D}" type="parTrans" cxnId="{1B24D402-B709-4343-9B99-96C2A54DD8D2}">
      <dgm:prSet/>
      <dgm:spPr/>
      <dgm:t>
        <a:bodyPr/>
        <a:lstStyle/>
        <a:p>
          <a:endParaRPr lang="ru-RU"/>
        </a:p>
      </dgm:t>
    </dgm:pt>
    <dgm:pt modelId="{2D7A7748-3829-4CB3-A42E-E4E98092ABA8}" type="sibTrans" cxnId="{1B24D402-B709-4343-9B99-96C2A54DD8D2}">
      <dgm:prSet/>
      <dgm:spPr/>
      <dgm:t>
        <a:bodyPr/>
        <a:lstStyle/>
        <a:p>
          <a:endParaRPr lang="ru-RU"/>
        </a:p>
      </dgm:t>
    </dgm:pt>
    <dgm:pt modelId="{EACB589F-A3CF-49EA-B4DD-D69904A7D269}">
      <dgm:prSet phldrT="[Текст]"/>
      <dgm:spPr/>
      <dgm:t>
        <a:bodyPr/>
        <a:lstStyle/>
        <a:p>
          <a:r>
            <a:rPr lang="ru-RU" b="1" cap="none" spc="0" dirty="0" smtClean="0">
              <a:ln w="18415" cmpd="sng">
                <a:prstDash val="solid"/>
              </a:ln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Откладывание</a:t>
          </a:r>
          <a:endParaRPr lang="ru-RU" b="1" dirty="0"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147C9A2D-312B-4122-8138-84570FE4C623}" type="parTrans" cxnId="{5D58572C-E565-4B8E-98F0-EF5165224337}">
      <dgm:prSet/>
      <dgm:spPr/>
      <dgm:t>
        <a:bodyPr/>
        <a:lstStyle/>
        <a:p>
          <a:endParaRPr lang="ru-RU"/>
        </a:p>
      </dgm:t>
    </dgm:pt>
    <dgm:pt modelId="{E9D8BCEA-073F-488A-BEFD-7A5D1AD61EAE}" type="sibTrans" cxnId="{5D58572C-E565-4B8E-98F0-EF5165224337}">
      <dgm:prSet/>
      <dgm:spPr/>
      <dgm:t>
        <a:bodyPr/>
        <a:lstStyle/>
        <a:p>
          <a:endParaRPr lang="ru-RU"/>
        </a:p>
      </dgm:t>
    </dgm:pt>
    <dgm:pt modelId="{EB88E5C0-D9FD-4690-A04C-0CFF554A8A93}">
      <dgm:prSet phldrT="[Текст]"/>
      <dgm:spPr/>
      <dgm:t>
        <a:bodyPr/>
        <a:lstStyle/>
        <a:p>
          <a:r>
            <a:rPr lang="ru-RU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откладывание обломков в русле и устье </a:t>
          </a:r>
          <a:endParaRPr lang="ru-RU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EFDA3050-0FF6-45DD-A57E-E79CE213B3CB}" type="parTrans" cxnId="{E1BFA9D5-D3E0-499E-82A6-405EB5A22A11}">
      <dgm:prSet/>
      <dgm:spPr/>
      <dgm:t>
        <a:bodyPr/>
        <a:lstStyle/>
        <a:p>
          <a:endParaRPr lang="ru-RU"/>
        </a:p>
      </dgm:t>
    </dgm:pt>
    <dgm:pt modelId="{78BE9CC1-874B-4B54-81D7-3A8E92D413CF}" type="sibTrans" cxnId="{E1BFA9D5-D3E0-499E-82A6-405EB5A22A11}">
      <dgm:prSet/>
      <dgm:spPr/>
      <dgm:t>
        <a:bodyPr/>
        <a:lstStyle/>
        <a:p>
          <a:endParaRPr lang="ru-RU"/>
        </a:p>
      </dgm:t>
    </dgm:pt>
    <dgm:pt modelId="{C0DC1065-EDA5-4319-8F79-2AE3B8B5940E}" type="pres">
      <dgm:prSet presAssocID="{E2F60AD7-0068-48D5-BF90-5957D10EB873}" presName="Name0" presStyleCnt="0">
        <dgm:presLayoutVars>
          <dgm:dir/>
          <dgm:animLvl val="lvl"/>
          <dgm:resizeHandles val="exact"/>
        </dgm:presLayoutVars>
      </dgm:prSet>
      <dgm:spPr/>
    </dgm:pt>
    <dgm:pt modelId="{535649EE-4CF1-4864-9F33-564147FF6051}" type="pres">
      <dgm:prSet presAssocID="{13CAA29F-6E29-480B-84C9-A9F6BE0CF928}" presName="linNode" presStyleCnt="0"/>
      <dgm:spPr/>
    </dgm:pt>
    <dgm:pt modelId="{6132CC52-832E-467E-9CE1-DC0C82FB3F20}" type="pres">
      <dgm:prSet presAssocID="{13CAA29F-6E29-480B-84C9-A9F6BE0CF928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9E4250EA-9470-4BD5-97E8-AAD9E7746766}" type="pres">
      <dgm:prSet presAssocID="{13CAA29F-6E29-480B-84C9-A9F6BE0CF928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E13240-D13D-4BD5-A9FD-99AF217DC841}" type="pres">
      <dgm:prSet presAssocID="{6F37DF11-A950-42BB-B399-43F115E3E1D9}" presName="sp" presStyleCnt="0"/>
      <dgm:spPr/>
    </dgm:pt>
    <dgm:pt modelId="{5D6F2877-5BC2-4DAA-AA67-00E3BAA459EF}" type="pres">
      <dgm:prSet presAssocID="{9883A062-A5B4-4D65-83CE-DA0B8F1F3D85}" presName="linNode" presStyleCnt="0"/>
      <dgm:spPr/>
    </dgm:pt>
    <dgm:pt modelId="{FC4EA90C-8D0B-4BC0-B89C-835281B5AA83}" type="pres">
      <dgm:prSet presAssocID="{9883A062-A5B4-4D65-83CE-DA0B8F1F3D85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0AF6952-F9E0-4601-8425-BA0DB626B8D3}" type="pres">
      <dgm:prSet presAssocID="{9883A062-A5B4-4D65-83CE-DA0B8F1F3D85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EFDF1-AB5B-4CCA-BC91-C19AE065ABA5}" type="pres">
      <dgm:prSet presAssocID="{77218B17-114B-4845-B7B2-4A9CB80CE97B}" presName="sp" presStyleCnt="0"/>
      <dgm:spPr/>
    </dgm:pt>
    <dgm:pt modelId="{692F500B-5098-4595-924F-8CE27980B848}" type="pres">
      <dgm:prSet presAssocID="{EACB589F-A3CF-49EA-B4DD-D69904A7D269}" presName="linNode" presStyleCnt="0"/>
      <dgm:spPr/>
    </dgm:pt>
    <dgm:pt modelId="{2C9E1156-955B-4B28-A528-DD2518BA891D}" type="pres">
      <dgm:prSet presAssocID="{EACB589F-A3CF-49EA-B4DD-D69904A7D269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9FD79E8-7B84-437C-8E8F-5A63209DFFC4}" type="pres">
      <dgm:prSet presAssocID="{EACB589F-A3CF-49EA-B4DD-D69904A7D269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BFA9D5-D3E0-499E-82A6-405EB5A22A11}" srcId="{EACB589F-A3CF-49EA-B4DD-D69904A7D269}" destId="{EB88E5C0-D9FD-4690-A04C-0CFF554A8A93}" srcOrd="0" destOrd="0" parTransId="{EFDA3050-0FF6-45DD-A57E-E79CE213B3CB}" sibTransId="{78BE9CC1-874B-4B54-81D7-3A8E92D413CF}"/>
    <dgm:cxn modelId="{D9FF8DE8-620A-42FF-8F39-AC11EE13E4BE}" type="presOf" srcId="{9883A062-A5B4-4D65-83CE-DA0B8F1F3D85}" destId="{FC4EA90C-8D0B-4BC0-B89C-835281B5AA83}" srcOrd="0" destOrd="0" presId="urn:microsoft.com/office/officeart/2005/8/layout/vList5"/>
    <dgm:cxn modelId="{9878D38B-7FD0-4DC0-BB3A-F8A2645E5AB5}" type="presOf" srcId="{35903F5A-2538-42DF-B2AE-74B9FF58A645}" destId="{9E4250EA-9470-4BD5-97E8-AAD9E7746766}" srcOrd="0" destOrd="0" presId="urn:microsoft.com/office/officeart/2005/8/layout/vList5"/>
    <dgm:cxn modelId="{ED221B18-C98F-4699-AA4B-01071DB45AC9}" type="presOf" srcId="{EACB589F-A3CF-49EA-B4DD-D69904A7D269}" destId="{2C9E1156-955B-4B28-A528-DD2518BA891D}" srcOrd="0" destOrd="0" presId="urn:microsoft.com/office/officeart/2005/8/layout/vList5"/>
    <dgm:cxn modelId="{03E7F4A6-7532-426C-9376-9A983BF1F3AF}" srcId="{E2F60AD7-0068-48D5-BF90-5957D10EB873}" destId="{13CAA29F-6E29-480B-84C9-A9F6BE0CF928}" srcOrd="0" destOrd="0" parTransId="{820EEE2C-FBE0-4F32-B003-2C576490694C}" sibTransId="{6F37DF11-A950-42BB-B399-43F115E3E1D9}"/>
    <dgm:cxn modelId="{1B24D402-B709-4343-9B99-96C2A54DD8D2}" srcId="{9883A062-A5B4-4D65-83CE-DA0B8F1F3D85}" destId="{162FFF18-5C79-44F8-A1D1-3059CA6C0D6E}" srcOrd="0" destOrd="0" parTransId="{201464E3-7565-4396-87AE-C901D7D19F9D}" sibTransId="{2D7A7748-3829-4CB3-A42E-E4E98092ABA8}"/>
    <dgm:cxn modelId="{188C95A8-CD21-4D47-8B05-B7F93A6415EB}" type="presOf" srcId="{13CAA29F-6E29-480B-84C9-A9F6BE0CF928}" destId="{6132CC52-832E-467E-9CE1-DC0C82FB3F20}" srcOrd="0" destOrd="0" presId="urn:microsoft.com/office/officeart/2005/8/layout/vList5"/>
    <dgm:cxn modelId="{8EB916CD-8D76-4A90-9013-F96C54EF5394}" type="presOf" srcId="{EB88E5C0-D9FD-4690-A04C-0CFF554A8A93}" destId="{99FD79E8-7B84-437C-8E8F-5A63209DFFC4}" srcOrd="0" destOrd="0" presId="urn:microsoft.com/office/officeart/2005/8/layout/vList5"/>
    <dgm:cxn modelId="{9E6C53F9-7A94-4886-B844-40076A3C72F9}" srcId="{13CAA29F-6E29-480B-84C9-A9F6BE0CF928}" destId="{35903F5A-2538-42DF-B2AE-74B9FF58A645}" srcOrd="0" destOrd="0" parTransId="{293CE2ED-2BA4-46E0-8964-B745B278BE7C}" sibTransId="{17B9F4B9-079A-4194-8C22-6AD8785ECE11}"/>
    <dgm:cxn modelId="{9FCD1B43-FF5A-4C28-8C57-11F28E629490}" type="presOf" srcId="{162FFF18-5C79-44F8-A1D1-3059CA6C0D6E}" destId="{A0AF6952-F9E0-4601-8425-BA0DB626B8D3}" srcOrd="0" destOrd="0" presId="urn:microsoft.com/office/officeart/2005/8/layout/vList5"/>
    <dgm:cxn modelId="{5D58572C-E565-4B8E-98F0-EF5165224337}" srcId="{E2F60AD7-0068-48D5-BF90-5957D10EB873}" destId="{EACB589F-A3CF-49EA-B4DD-D69904A7D269}" srcOrd="2" destOrd="0" parTransId="{147C9A2D-312B-4122-8138-84570FE4C623}" sibTransId="{E9D8BCEA-073F-488A-BEFD-7A5D1AD61EAE}"/>
    <dgm:cxn modelId="{2C03462D-E1B6-4A3E-82EB-1C3E2E26CBB8}" type="presOf" srcId="{E2F60AD7-0068-48D5-BF90-5957D10EB873}" destId="{C0DC1065-EDA5-4319-8F79-2AE3B8B5940E}" srcOrd="0" destOrd="0" presId="urn:microsoft.com/office/officeart/2005/8/layout/vList5"/>
    <dgm:cxn modelId="{F1D5CE6C-4673-4589-8B34-E6F494E7B57A}" srcId="{E2F60AD7-0068-48D5-BF90-5957D10EB873}" destId="{9883A062-A5B4-4D65-83CE-DA0B8F1F3D85}" srcOrd="1" destOrd="0" parTransId="{C327EAB9-C73F-4B6A-9114-2A7A7F4D390B}" sibTransId="{77218B17-114B-4845-B7B2-4A9CB80CE97B}"/>
    <dgm:cxn modelId="{1046513D-F377-4B6B-8918-E336D5AE0F4C}" type="presParOf" srcId="{C0DC1065-EDA5-4319-8F79-2AE3B8B5940E}" destId="{535649EE-4CF1-4864-9F33-564147FF6051}" srcOrd="0" destOrd="0" presId="urn:microsoft.com/office/officeart/2005/8/layout/vList5"/>
    <dgm:cxn modelId="{667B429A-FDFA-488D-BA42-F3C991780561}" type="presParOf" srcId="{535649EE-4CF1-4864-9F33-564147FF6051}" destId="{6132CC52-832E-467E-9CE1-DC0C82FB3F20}" srcOrd="0" destOrd="0" presId="urn:microsoft.com/office/officeart/2005/8/layout/vList5"/>
    <dgm:cxn modelId="{6AD36CDC-B8B2-4E17-B0EF-46C0404130EE}" type="presParOf" srcId="{535649EE-4CF1-4864-9F33-564147FF6051}" destId="{9E4250EA-9470-4BD5-97E8-AAD9E7746766}" srcOrd="1" destOrd="0" presId="urn:microsoft.com/office/officeart/2005/8/layout/vList5"/>
    <dgm:cxn modelId="{4A98B5AC-8466-44FA-A0DB-0F8267798C59}" type="presParOf" srcId="{C0DC1065-EDA5-4319-8F79-2AE3B8B5940E}" destId="{13E13240-D13D-4BD5-A9FD-99AF217DC841}" srcOrd="1" destOrd="0" presId="urn:microsoft.com/office/officeart/2005/8/layout/vList5"/>
    <dgm:cxn modelId="{E9344FA3-23D1-4B6B-A97A-53F526815C57}" type="presParOf" srcId="{C0DC1065-EDA5-4319-8F79-2AE3B8B5940E}" destId="{5D6F2877-5BC2-4DAA-AA67-00E3BAA459EF}" srcOrd="2" destOrd="0" presId="urn:microsoft.com/office/officeart/2005/8/layout/vList5"/>
    <dgm:cxn modelId="{0CBA3D8B-A4CD-40BE-ADD1-EB1C4448AB63}" type="presParOf" srcId="{5D6F2877-5BC2-4DAA-AA67-00E3BAA459EF}" destId="{FC4EA90C-8D0B-4BC0-B89C-835281B5AA83}" srcOrd="0" destOrd="0" presId="urn:microsoft.com/office/officeart/2005/8/layout/vList5"/>
    <dgm:cxn modelId="{6AAD965D-D04D-438F-A416-AD91C5CFA1FB}" type="presParOf" srcId="{5D6F2877-5BC2-4DAA-AA67-00E3BAA459EF}" destId="{A0AF6952-F9E0-4601-8425-BA0DB626B8D3}" srcOrd="1" destOrd="0" presId="urn:microsoft.com/office/officeart/2005/8/layout/vList5"/>
    <dgm:cxn modelId="{FEACB1D0-EC24-409B-880A-D247B0AAF8FE}" type="presParOf" srcId="{C0DC1065-EDA5-4319-8F79-2AE3B8B5940E}" destId="{A93EFDF1-AB5B-4CCA-BC91-C19AE065ABA5}" srcOrd="3" destOrd="0" presId="urn:microsoft.com/office/officeart/2005/8/layout/vList5"/>
    <dgm:cxn modelId="{5F01F727-ADCC-4CF9-9185-93F06818CCAE}" type="presParOf" srcId="{C0DC1065-EDA5-4319-8F79-2AE3B8B5940E}" destId="{692F500B-5098-4595-924F-8CE27980B848}" srcOrd="4" destOrd="0" presId="urn:microsoft.com/office/officeart/2005/8/layout/vList5"/>
    <dgm:cxn modelId="{50E52854-BC66-49D3-8EF8-FCCB75B0FAE5}" type="presParOf" srcId="{692F500B-5098-4595-924F-8CE27980B848}" destId="{2C9E1156-955B-4B28-A528-DD2518BA891D}" srcOrd="0" destOrd="0" presId="urn:microsoft.com/office/officeart/2005/8/layout/vList5"/>
    <dgm:cxn modelId="{3DD011D4-9789-4D11-81FF-710B67D1F59E}" type="presParOf" srcId="{692F500B-5098-4595-924F-8CE27980B848}" destId="{99FD79E8-7B84-437C-8E8F-5A63209DFFC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DE6F18-7345-48DF-A397-0ED46102C753}" type="doc">
      <dgm:prSet loTypeId="urn:microsoft.com/office/officeart/2005/8/layout/chevron2" loCatId="list" qsTypeId="urn:microsoft.com/office/officeart/2009/2/quickstyle/3d8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8CBC429-6F58-4389-A4F3-A49164014F57}">
      <dgm:prSet phldrT="[Текст]" custT="1"/>
      <dgm:spPr/>
      <dgm:t>
        <a:bodyPr/>
        <a:lstStyle/>
        <a:p>
          <a:endParaRPr lang="ru-RU" sz="2400" dirty="0" smtClean="0">
            <a:effectLst>
              <a:glow rad="101600">
                <a:schemeClr val="tx1">
                  <a:alpha val="60000"/>
                </a:schemeClr>
              </a:glow>
            </a:effectLst>
            <a:latin typeface="Artemis cursive" pitchFamily="2" charset="0"/>
          </a:endParaRPr>
        </a:p>
        <a:p>
          <a:r>
            <a:rPr lang="ru-RU" sz="3000" b="1" dirty="0" smtClean="0">
              <a:effectLst>
                <a:glow rad="101600">
                  <a:schemeClr val="tx1">
                    <a:alpha val="60000"/>
                  </a:schemeClr>
                </a:glow>
              </a:effectLst>
              <a:latin typeface="Artemis cursive" pitchFamily="2" charset="0"/>
            </a:rPr>
            <a:t>Равнинные</a:t>
          </a:r>
          <a:endParaRPr lang="ru-RU" sz="3000" b="1" dirty="0">
            <a:effectLst>
              <a:glow rad="101600">
                <a:schemeClr val="tx1">
                  <a:alpha val="60000"/>
                </a:schemeClr>
              </a:glow>
            </a:effectLst>
            <a:latin typeface="Artemis cursive" pitchFamily="2" charset="0"/>
          </a:endParaRPr>
        </a:p>
      </dgm:t>
    </dgm:pt>
    <dgm:pt modelId="{CC2BEFDC-1560-482B-96AD-930EC616D4CB}" type="parTrans" cxnId="{B89AC095-D4F8-48C4-B088-E4C9F86D0A84}">
      <dgm:prSet/>
      <dgm:spPr/>
      <dgm:t>
        <a:bodyPr/>
        <a:lstStyle/>
        <a:p>
          <a:endParaRPr lang="ru-RU"/>
        </a:p>
      </dgm:t>
    </dgm:pt>
    <dgm:pt modelId="{AEBC8E21-F3A4-4F7D-8C7E-04B67D9E2271}" type="sibTrans" cxnId="{B89AC095-D4F8-48C4-B088-E4C9F86D0A84}">
      <dgm:prSet/>
      <dgm:spPr/>
      <dgm:t>
        <a:bodyPr/>
        <a:lstStyle/>
        <a:p>
          <a:endParaRPr lang="ru-RU"/>
        </a:p>
      </dgm:t>
    </dgm:pt>
    <dgm:pt modelId="{9112126D-761F-43FC-A16B-011EFD0BA6DB}">
      <dgm:prSet phldrT="[Текст]"/>
      <dgm:spPr/>
      <dgm:t>
        <a:bodyPr/>
        <a:lstStyle/>
        <a:p>
          <a:r>
            <a:rPr lang="ru-RU" dirty="0" smtClean="0"/>
            <a:t>текут по равнинам</a:t>
          </a:r>
          <a:endParaRPr lang="ru-RU" dirty="0"/>
        </a:p>
      </dgm:t>
    </dgm:pt>
    <dgm:pt modelId="{C8786F75-737C-4DFA-B7DE-AAC4AA40C219}" type="parTrans" cxnId="{3B74A301-D7FC-4A55-B772-0A44BC8A934E}">
      <dgm:prSet/>
      <dgm:spPr/>
      <dgm:t>
        <a:bodyPr/>
        <a:lstStyle/>
        <a:p>
          <a:endParaRPr lang="ru-RU"/>
        </a:p>
      </dgm:t>
    </dgm:pt>
    <dgm:pt modelId="{AF35EA45-51D5-49FA-B2B9-E7C727C4FFA5}" type="sibTrans" cxnId="{3B74A301-D7FC-4A55-B772-0A44BC8A934E}">
      <dgm:prSet/>
      <dgm:spPr/>
      <dgm:t>
        <a:bodyPr/>
        <a:lstStyle/>
        <a:p>
          <a:endParaRPr lang="ru-RU"/>
        </a:p>
      </dgm:t>
    </dgm:pt>
    <dgm:pt modelId="{A6DF13CD-172F-4AE6-A1DC-A3BD435CC78E}">
      <dgm:prSet phldrT="[Текст]"/>
      <dgm:spPr/>
      <dgm:t>
        <a:bodyPr/>
        <a:lstStyle/>
        <a:p>
          <a:r>
            <a:rPr lang="ru-RU" dirty="0" smtClean="0"/>
            <a:t>Днепр, Волга, Амазонка</a:t>
          </a:r>
          <a:endParaRPr lang="ru-RU" dirty="0"/>
        </a:p>
      </dgm:t>
    </dgm:pt>
    <dgm:pt modelId="{2DE31AAA-3768-44C4-97D1-356E15057376}" type="parTrans" cxnId="{9FAE03A8-9534-4457-959E-20719350BA01}">
      <dgm:prSet/>
      <dgm:spPr/>
      <dgm:t>
        <a:bodyPr/>
        <a:lstStyle/>
        <a:p>
          <a:endParaRPr lang="ru-RU"/>
        </a:p>
      </dgm:t>
    </dgm:pt>
    <dgm:pt modelId="{63E92D46-C1DA-47E3-B8EA-0355CA2A6B22}" type="sibTrans" cxnId="{9FAE03A8-9534-4457-959E-20719350BA01}">
      <dgm:prSet/>
      <dgm:spPr/>
      <dgm:t>
        <a:bodyPr/>
        <a:lstStyle/>
        <a:p>
          <a:endParaRPr lang="ru-RU"/>
        </a:p>
      </dgm:t>
    </dgm:pt>
    <dgm:pt modelId="{3F9BF0EA-733C-4B1B-BB91-26902D3AF1DA}">
      <dgm:prSet phldrT="[Текст]" custT="1"/>
      <dgm:spPr/>
      <dgm:t>
        <a:bodyPr/>
        <a:lstStyle/>
        <a:p>
          <a:endParaRPr lang="ru-RU" sz="2800" smtClean="0"/>
        </a:p>
        <a:p>
          <a:r>
            <a:rPr lang="ru-RU" sz="2800" b="0" cap="none" spc="0" smtClean="0">
              <a:ln w="18415" cmpd="sng">
                <a:prstDash val="solid"/>
              </a:ln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Горные</a:t>
          </a:r>
          <a:endParaRPr lang="ru-RU" sz="2800" dirty="0"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gm:t>
    </dgm:pt>
    <dgm:pt modelId="{F1423967-97AF-48E7-A48A-3552987037C0}" type="parTrans" cxnId="{8B029ADD-5F83-479F-9057-EA84152B4473}">
      <dgm:prSet/>
      <dgm:spPr/>
      <dgm:t>
        <a:bodyPr/>
        <a:lstStyle/>
        <a:p>
          <a:endParaRPr lang="ru-RU"/>
        </a:p>
      </dgm:t>
    </dgm:pt>
    <dgm:pt modelId="{0A91FFC1-39C5-4602-AB04-6E7F91FCD993}" type="sibTrans" cxnId="{8B029ADD-5F83-479F-9057-EA84152B4473}">
      <dgm:prSet/>
      <dgm:spPr/>
      <dgm:t>
        <a:bodyPr/>
        <a:lstStyle/>
        <a:p>
          <a:endParaRPr lang="ru-RU"/>
        </a:p>
      </dgm:t>
    </dgm:pt>
    <dgm:pt modelId="{4D58D7E4-E80F-4CD8-820D-9F777ABC92B4}">
      <dgm:prSet phldrT="[Текст]"/>
      <dgm:spPr/>
      <dgm:t>
        <a:bodyPr/>
        <a:lstStyle/>
        <a:p>
          <a:r>
            <a:rPr lang="ru-RU" dirty="0" smtClean="0"/>
            <a:t>текут в горах</a:t>
          </a:r>
          <a:endParaRPr lang="ru-RU" dirty="0"/>
        </a:p>
      </dgm:t>
    </dgm:pt>
    <dgm:pt modelId="{D94DF672-ED27-4D4B-92D5-A5FD418FF85F}" type="parTrans" cxnId="{66C603DE-209D-4B62-8B55-EA80968B8F8C}">
      <dgm:prSet/>
      <dgm:spPr/>
      <dgm:t>
        <a:bodyPr/>
        <a:lstStyle/>
        <a:p>
          <a:endParaRPr lang="ru-RU"/>
        </a:p>
      </dgm:t>
    </dgm:pt>
    <dgm:pt modelId="{64BBE2EA-94F5-45D5-944A-83E6C85CA1E0}" type="sibTrans" cxnId="{66C603DE-209D-4B62-8B55-EA80968B8F8C}">
      <dgm:prSet/>
      <dgm:spPr/>
      <dgm:t>
        <a:bodyPr/>
        <a:lstStyle/>
        <a:p>
          <a:endParaRPr lang="ru-RU"/>
        </a:p>
      </dgm:t>
    </dgm:pt>
    <dgm:pt modelId="{9976ADDC-3192-4125-87FE-5AAA55EF54A2}">
      <dgm:prSet phldrT="[Текст]"/>
      <dgm:spPr/>
      <dgm:t>
        <a:bodyPr/>
        <a:lstStyle/>
        <a:p>
          <a:r>
            <a:rPr lang="ru-RU" dirty="0" smtClean="0"/>
            <a:t>Дунай, Янцзы</a:t>
          </a:r>
          <a:endParaRPr lang="ru-RU" dirty="0"/>
        </a:p>
      </dgm:t>
    </dgm:pt>
    <dgm:pt modelId="{8EF3D69F-75B0-4C5F-B0EE-5ADB2E683B5D}" type="parTrans" cxnId="{895ED4DF-1C6D-4494-A116-446934B4041B}">
      <dgm:prSet/>
      <dgm:spPr/>
      <dgm:t>
        <a:bodyPr/>
        <a:lstStyle/>
        <a:p>
          <a:endParaRPr lang="ru-RU"/>
        </a:p>
      </dgm:t>
    </dgm:pt>
    <dgm:pt modelId="{A3B5677C-C397-4793-9121-8431A9884931}" type="sibTrans" cxnId="{895ED4DF-1C6D-4494-A116-446934B4041B}">
      <dgm:prSet/>
      <dgm:spPr/>
      <dgm:t>
        <a:bodyPr/>
        <a:lstStyle/>
        <a:p>
          <a:endParaRPr lang="ru-RU"/>
        </a:p>
      </dgm:t>
    </dgm:pt>
    <dgm:pt modelId="{28B6A875-0DD6-41C5-AF43-2A7CD1D9007E}" type="pres">
      <dgm:prSet presAssocID="{5CDE6F18-7345-48DF-A397-0ED46102C753}" presName="linearFlow" presStyleCnt="0">
        <dgm:presLayoutVars>
          <dgm:dir/>
          <dgm:animLvl val="lvl"/>
          <dgm:resizeHandles val="exact"/>
        </dgm:presLayoutVars>
      </dgm:prSet>
      <dgm:spPr/>
    </dgm:pt>
    <dgm:pt modelId="{80EE9AA6-3FA2-4646-868E-58990B88C967}" type="pres">
      <dgm:prSet presAssocID="{18CBC429-6F58-4389-A4F3-A49164014F57}" presName="composite" presStyleCnt="0"/>
      <dgm:spPr/>
    </dgm:pt>
    <dgm:pt modelId="{FC5648DE-BB5E-4A11-ACD0-155465D93B67}" type="pres">
      <dgm:prSet presAssocID="{18CBC429-6F58-4389-A4F3-A49164014F57}" presName="parentText" presStyleLbl="alignNode1" presStyleIdx="0" presStyleCnt="2" custScaleX="20563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262994-9715-45C3-A93B-11EEE274B8AD}" type="pres">
      <dgm:prSet presAssocID="{18CBC429-6F58-4389-A4F3-A49164014F57}" presName="descendantText" presStyleLbl="alignAcc1" presStyleIdx="0" presStyleCnt="2" custScaleX="62280" custLinFactNeighborX="4443" custLinFactNeighborY="1083">
        <dgm:presLayoutVars>
          <dgm:bulletEnabled val="1"/>
        </dgm:presLayoutVars>
      </dgm:prSet>
      <dgm:spPr/>
    </dgm:pt>
    <dgm:pt modelId="{8E140C5B-6A8E-4484-BE47-483DF77377B4}" type="pres">
      <dgm:prSet presAssocID="{AEBC8E21-F3A4-4F7D-8C7E-04B67D9E2271}" presName="sp" presStyleCnt="0"/>
      <dgm:spPr/>
    </dgm:pt>
    <dgm:pt modelId="{DFD22DDA-9474-41A2-955F-5510BFC1C658}" type="pres">
      <dgm:prSet presAssocID="{3F9BF0EA-733C-4B1B-BB91-26902D3AF1DA}" presName="composite" presStyleCnt="0"/>
      <dgm:spPr/>
    </dgm:pt>
    <dgm:pt modelId="{814EC5F3-D787-4BEF-ACA0-037855FBBDB1}" type="pres">
      <dgm:prSet presAssocID="{3F9BF0EA-733C-4B1B-BB91-26902D3AF1DA}" presName="parentText" presStyleLbl="alignNode1" presStyleIdx="1" presStyleCnt="2" custScaleX="21273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8F6AF7-B701-465A-8DF4-3B1DAACDF1E9}" type="pres">
      <dgm:prSet presAssocID="{3F9BF0EA-733C-4B1B-BB91-26902D3AF1DA}" presName="descendantText" presStyleLbl="alignAcc1" presStyleIdx="1" presStyleCnt="2" custScaleX="62113" custLinFactNeighborX="4918" custLinFactNeighborY="-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8694E6-1276-481D-83E8-9F622564C49D}" type="presOf" srcId="{9976ADDC-3192-4125-87FE-5AAA55EF54A2}" destId="{9B8F6AF7-B701-465A-8DF4-3B1DAACDF1E9}" srcOrd="0" destOrd="1" presId="urn:microsoft.com/office/officeart/2005/8/layout/chevron2"/>
    <dgm:cxn modelId="{3B74A301-D7FC-4A55-B772-0A44BC8A934E}" srcId="{18CBC429-6F58-4389-A4F3-A49164014F57}" destId="{9112126D-761F-43FC-A16B-011EFD0BA6DB}" srcOrd="0" destOrd="0" parTransId="{C8786F75-737C-4DFA-B7DE-AAC4AA40C219}" sibTransId="{AF35EA45-51D5-49FA-B2B9-E7C727C4FFA5}"/>
    <dgm:cxn modelId="{8B029ADD-5F83-479F-9057-EA84152B4473}" srcId="{5CDE6F18-7345-48DF-A397-0ED46102C753}" destId="{3F9BF0EA-733C-4B1B-BB91-26902D3AF1DA}" srcOrd="1" destOrd="0" parTransId="{F1423967-97AF-48E7-A48A-3552987037C0}" sibTransId="{0A91FFC1-39C5-4602-AB04-6E7F91FCD993}"/>
    <dgm:cxn modelId="{648E04FF-A0B1-49D5-A226-F5916A7C24B4}" type="presOf" srcId="{5CDE6F18-7345-48DF-A397-0ED46102C753}" destId="{28B6A875-0DD6-41C5-AF43-2A7CD1D9007E}" srcOrd="0" destOrd="0" presId="urn:microsoft.com/office/officeart/2005/8/layout/chevron2"/>
    <dgm:cxn modelId="{9FAE03A8-9534-4457-959E-20719350BA01}" srcId="{18CBC429-6F58-4389-A4F3-A49164014F57}" destId="{A6DF13CD-172F-4AE6-A1DC-A3BD435CC78E}" srcOrd="1" destOrd="0" parTransId="{2DE31AAA-3768-44C4-97D1-356E15057376}" sibTransId="{63E92D46-C1DA-47E3-B8EA-0355CA2A6B22}"/>
    <dgm:cxn modelId="{6C8E8CF8-B570-48DA-AD42-6D4E97AB7D8F}" type="presOf" srcId="{A6DF13CD-172F-4AE6-A1DC-A3BD435CC78E}" destId="{01262994-9715-45C3-A93B-11EEE274B8AD}" srcOrd="0" destOrd="1" presId="urn:microsoft.com/office/officeart/2005/8/layout/chevron2"/>
    <dgm:cxn modelId="{66C603DE-209D-4B62-8B55-EA80968B8F8C}" srcId="{3F9BF0EA-733C-4B1B-BB91-26902D3AF1DA}" destId="{4D58D7E4-E80F-4CD8-820D-9F777ABC92B4}" srcOrd="0" destOrd="0" parTransId="{D94DF672-ED27-4D4B-92D5-A5FD418FF85F}" sibTransId="{64BBE2EA-94F5-45D5-944A-83E6C85CA1E0}"/>
    <dgm:cxn modelId="{3931F279-3ABA-49A9-BDA9-E742F48D55E2}" type="presOf" srcId="{9112126D-761F-43FC-A16B-011EFD0BA6DB}" destId="{01262994-9715-45C3-A93B-11EEE274B8AD}" srcOrd="0" destOrd="0" presId="urn:microsoft.com/office/officeart/2005/8/layout/chevron2"/>
    <dgm:cxn modelId="{895ED4DF-1C6D-4494-A116-446934B4041B}" srcId="{3F9BF0EA-733C-4B1B-BB91-26902D3AF1DA}" destId="{9976ADDC-3192-4125-87FE-5AAA55EF54A2}" srcOrd="1" destOrd="0" parTransId="{8EF3D69F-75B0-4C5F-B0EE-5ADB2E683B5D}" sibTransId="{A3B5677C-C397-4793-9121-8431A9884931}"/>
    <dgm:cxn modelId="{B89AC095-D4F8-48C4-B088-E4C9F86D0A84}" srcId="{5CDE6F18-7345-48DF-A397-0ED46102C753}" destId="{18CBC429-6F58-4389-A4F3-A49164014F57}" srcOrd="0" destOrd="0" parTransId="{CC2BEFDC-1560-482B-96AD-930EC616D4CB}" sibTransId="{AEBC8E21-F3A4-4F7D-8C7E-04B67D9E2271}"/>
    <dgm:cxn modelId="{CF88296A-38F6-4D3A-8F7C-9A59DF5BA1DB}" type="presOf" srcId="{3F9BF0EA-733C-4B1B-BB91-26902D3AF1DA}" destId="{814EC5F3-D787-4BEF-ACA0-037855FBBDB1}" srcOrd="0" destOrd="0" presId="urn:microsoft.com/office/officeart/2005/8/layout/chevron2"/>
    <dgm:cxn modelId="{6D2C8EEF-2481-4822-80AA-A612177771E6}" type="presOf" srcId="{18CBC429-6F58-4389-A4F3-A49164014F57}" destId="{FC5648DE-BB5E-4A11-ACD0-155465D93B67}" srcOrd="0" destOrd="0" presId="urn:microsoft.com/office/officeart/2005/8/layout/chevron2"/>
    <dgm:cxn modelId="{B9683357-F8B7-4531-8A18-9E379E296D6F}" type="presOf" srcId="{4D58D7E4-E80F-4CD8-820D-9F777ABC92B4}" destId="{9B8F6AF7-B701-465A-8DF4-3B1DAACDF1E9}" srcOrd="0" destOrd="0" presId="urn:microsoft.com/office/officeart/2005/8/layout/chevron2"/>
    <dgm:cxn modelId="{C94DCBB8-6B64-4872-96EB-3A3A62B22D8C}" type="presParOf" srcId="{28B6A875-0DD6-41C5-AF43-2A7CD1D9007E}" destId="{80EE9AA6-3FA2-4646-868E-58990B88C967}" srcOrd="0" destOrd="0" presId="urn:microsoft.com/office/officeart/2005/8/layout/chevron2"/>
    <dgm:cxn modelId="{0F82AA6B-4BCF-4663-9ADE-6281ABA8F070}" type="presParOf" srcId="{80EE9AA6-3FA2-4646-868E-58990B88C967}" destId="{FC5648DE-BB5E-4A11-ACD0-155465D93B67}" srcOrd="0" destOrd="0" presId="urn:microsoft.com/office/officeart/2005/8/layout/chevron2"/>
    <dgm:cxn modelId="{EBFB7356-7E36-4F53-9681-B55FBD957446}" type="presParOf" srcId="{80EE9AA6-3FA2-4646-868E-58990B88C967}" destId="{01262994-9715-45C3-A93B-11EEE274B8AD}" srcOrd="1" destOrd="0" presId="urn:microsoft.com/office/officeart/2005/8/layout/chevron2"/>
    <dgm:cxn modelId="{2B53782D-4CAB-476F-9376-1CA3C53AE505}" type="presParOf" srcId="{28B6A875-0DD6-41C5-AF43-2A7CD1D9007E}" destId="{8E140C5B-6A8E-4484-BE47-483DF77377B4}" srcOrd="1" destOrd="0" presId="urn:microsoft.com/office/officeart/2005/8/layout/chevron2"/>
    <dgm:cxn modelId="{12316FE3-B91B-4DE3-AC77-DB20F716404C}" type="presParOf" srcId="{28B6A875-0DD6-41C5-AF43-2A7CD1D9007E}" destId="{DFD22DDA-9474-41A2-955F-5510BFC1C658}" srcOrd="2" destOrd="0" presId="urn:microsoft.com/office/officeart/2005/8/layout/chevron2"/>
    <dgm:cxn modelId="{F6426A53-D705-4DD5-9FBA-661508EE2266}" type="presParOf" srcId="{DFD22DDA-9474-41A2-955F-5510BFC1C658}" destId="{814EC5F3-D787-4BEF-ACA0-037855FBBDB1}" srcOrd="0" destOrd="0" presId="urn:microsoft.com/office/officeart/2005/8/layout/chevron2"/>
    <dgm:cxn modelId="{DA4B5BD3-EDEB-4278-AD36-DF1B98204850}" type="presParOf" srcId="{DFD22DDA-9474-41A2-955F-5510BFC1C658}" destId="{9B8F6AF7-B701-465A-8DF4-3B1DAACDF1E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F0FB5-B0B6-4D61-9BA8-9C18B552106F}">
      <dsp:nvSpPr>
        <dsp:cNvPr id="0" name=""/>
        <dsp:cNvSpPr/>
      </dsp:nvSpPr>
      <dsp:spPr>
        <a:xfrm>
          <a:off x="0" y="0"/>
          <a:ext cx="2808312" cy="62507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temis cursive" pitchFamily="2" charset="0"/>
            </a:rPr>
            <a:t>Реки</a:t>
          </a:r>
          <a:endParaRPr lang="ru-RU" sz="1600" b="1" kern="1200" dirty="0">
            <a:effectLst>
              <a:glow rad="101600">
                <a:schemeClr val="tx1">
                  <a:alpha val="60000"/>
                </a:schemeClr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temis cursive" pitchFamily="2" charset="0"/>
          </a:endParaRPr>
        </a:p>
      </dsp:txBody>
      <dsp:txXfrm>
        <a:off x="624170" y="0"/>
        <a:ext cx="2184141" cy="625078"/>
      </dsp:txXfrm>
    </dsp:sp>
    <dsp:sp modelId="{6D160EC5-1AC2-4BE6-A57F-AA8FD565DC65}">
      <dsp:nvSpPr>
        <dsp:cNvPr id="0" name=""/>
        <dsp:cNvSpPr/>
      </dsp:nvSpPr>
      <dsp:spPr>
        <a:xfrm>
          <a:off x="62507" y="62507"/>
          <a:ext cx="561662" cy="500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608871C-CA42-4B5B-9541-274246910308}">
      <dsp:nvSpPr>
        <dsp:cNvPr id="0" name=""/>
        <dsp:cNvSpPr/>
      </dsp:nvSpPr>
      <dsp:spPr>
        <a:xfrm>
          <a:off x="0" y="687585"/>
          <a:ext cx="2808312" cy="625078"/>
        </a:xfrm>
        <a:prstGeom prst="roundRect">
          <a:avLst>
            <a:gd name="adj" fmla="val 10000"/>
          </a:avLst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Озёра</a:t>
          </a:r>
          <a:endParaRPr lang="ru-RU" sz="3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624170" y="687585"/>
        <a:ext cx="2184141" cy="625078"/>
      </dsp:txXfrm>
    </dsp:sp>
    <dsp:sp modelId="{1B41BFE3-35DD-4E7C-94B0-81977F443AB6}">
      <dsp:nvSpPr>
        <dsp:cNvPr id="0" name=""/>
        <dsp:cNvSpPr/>
      </dsp:nvSpPr>
      <dsp:spPr>
        <a:xfrm>
          <a:off x="62507" y="750093"/>
          <a:ext cx="561662" cy="500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8034B06-6C0E-4CE5-A6BF-41E81F568B48}">
      <dsp:nvSpPr>
        <dsp:cNvPr id="0" name=""/>
        <dsp:cNvSpPr/>
      </dsp:nvSpPr>
      <dsp:spPr>
        <a:xfrm>
          <a:off x="0" y="1375171"/>
          <a:ext cx="2808312" cy="625078"/>
        </a:xfrm>
        <a:prstGeom prst="roundRect">
          <a:avLst>
            <a:gd name="adj" fmla="val 10000"/>
          </a:avLst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Болота</a:t>
          </a:r>
          <a:endParaRPr lang="ru-RU" sz="3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624170" y="1375171"/>
        <a:ext cx="2184141" cy="625078"/>
      </dsp:txXfrm>
    </dsp:sp>
    <dsp:sp modelId="{9D4DA644-32A4-4FD9-B797-90E24F4DFFEA}">
      <dsp:nvSpPr>
        <dsp:cNvPr id="0" name=""/>
        <dsp:cNvSpPr/>
      </dsp:nvSpPr>
      <dsp:spPr>
        <a:xfrm>
          <a:off x="62507" y="1437679"/>
          <a:ext cx="561662" cy="500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8222986-5495-4F68-9A99-46C91D72B565}">
      <dsp:nvSpPr>
        <dsp:cNvPr id="0" name=""/>
        <dsp:cNvSpPr/>
      </dsp:nvSpPr>
      <dsp:spPr>
        <a:xfrm>
          <a:off x="0" y="2062757"/>
          <a:ext cx="2808312" cy="625078"/>
        </a:xfrm>
        <a:prstGeom prst="roundRect">
          <a:avLst>
            <a:gd name="adj" fmla="val 10000"/>
          </a:avLst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Ледники</a:t>
          </a:r>
          <a:endParaRPr lang="ru-RU" sz="32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624170" y="2062757"/>
        <a:ext cx="2184141" cy="625078"/>
      </dsp:txXfrm>
    </dsp:sp>
    <dsp:sp modelId="{8190EE41-2E16-456A-9BEC-CB07D61DF74F}">
      <dsp:nvSpPr>
        <dsp:cNvPr id="0" name=""/>
        <dsp:cNvSpPr/>
      </dsp:nvSpPr>
      <dsp:spPr>
        <a:xfrm>
          <a:off x="62507" y="2125265"/>
          <a:ext cx="561662" cy="500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FFDEA11-D13A-443C-B831-B2704CAF129B}">
      <dsp:nvSpPr>
        <dsp:cNvPr id="0" name=""/>
        <dsp:cNvSpPr/>
      </dsp:nvSpPr>
      <dsp:spPr>
        <a:xfrm>
          <a:off x="0" y="2750343"/>
          <a:ext cx="2808312" cy="625078"/>
        </a:xfrm>
        <a:prstGeom prst="roundRect">
          <a:avLst>
            <a:gd name="adj" fmla="val 10000"/>
          </a:avLst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Искусственные водоёмы</a:t>
          </a:r>
          <a:endParaRPr lang="ru-RU" sz="1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624170" y="2750343"/>
        <a:ext cx="2184141" cy="625078"/>
      </dsp:txXfrm>
    </dsp:sp>
    <dsp:sp modelId="{189BB3F6-F6F5-407E-8B89-22D3F9A38285}">
      <dsp:nvSpPr>
        <dsp:cNvPr id="0" name=""/>
        <dsp:cNvSpPr/>
      </dsp:nvSpPr>
      <dsp:spPr>
        <a:xfrm>
          <a:off x="62507" y="2812851"/>
          <a:ext cx="561662" cy="500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505FAF-78EC-4640-8C3C-ED7681C0F5DB}">
      <dsp:nvSpPr>
        <dsp:cNvPr id="0" name=""/>
        <dsp:cNvSpPr/>
      </dsp:nvSpPr>
      <dsp:spPr>
        <a:xfrm>
          <a:off x="0" y="3437929"/>
          <a:ext cx="2808312" cy="625078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Каналы</a:t>
          </a:r>
          <a:endParaRPr lang="ru-RU" sz="36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624170" y="3437929"/>
        <a:ext cx="2184141" cy="625078"/>
      </dsp:txXfrm>
    </dsp:sp>
    <dsp:sp modelId="{253C1F6D-58F1-4EB6-8C7C-EBE53D6622F9}">
      <dsp:nvSpPr>
        <dsp:cNvPr id="0" name=""/>
        <dsp:cNvSpPr/>
      </dsp:nvSpPr>
      <dsp:spPr>
        <a:xfrm>
          <a:off x="62507" y="3500437"/>
          <a:ext cx="561662" cy="50006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7F0FB5-B0B6-4D61-9BA8-9C18B552106F}">
      <dsp:nvSpPr>
        <dsp:cNvPr id="0" name=""/>
        <dsp:cNvSpPr/>
      </dsp:nvSpPr>
      <dsp:spPr>
        <a:xfrm>
          <a:off x="0" y="0"/>
          <a:ext cx="2808312" cy="12699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Воды, которые находятся под землёй</a:t>
          </a:r>
          <a:endParaRPr lang="ru-RU" sz="20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688662" y="0"/>
        <a:ext cx="2119649" cy="1269999"/>
      </dsp:txXfrm>
    </dsp:sp>
    <dsp:sp modelId="{6D160EC5-1AC2-4BE6-A57F-AA8FD565DC65}">
      <dsp:nvSpPr>
        <dsp:cNvPr id="0" name=""/>
        <dsp:cNvSpPr/>
      </dsp:nvSpPr>
      <dsp:spPr>
        <a:xfrm>
          <a:off x="127000" y="126999"/>
          <a:ext cx="561662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201B977-5EDB-4C35-8FB1-58040C24BAD5}">
      <dsp:nvSpPr>
        <dsp:cNvPr id="0" name=""/>
        <dsp:cNvSpPr/>
      </dsp:nvSpPr>
      <dsp:spPr>
        <a:xfrm>
          <a:off x="0" y="1396999"/>
          <a:ext cx="2808312" cy="1269999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- В порах и трещинах пород</a:t>
          </a:r>
          <a:endParaRPr lang="ru-RU" sz="2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688662" y="1396999"/>
        <a:ext cx="2119649" cy="1269999"/>
      </dsp:txXfrm>
    </dsp:sp>
    <dsp:sp modelId="{F99D3615-1365-4C17-9FC1-3589A61C2C43}">
      <dsp:nvSpPr>
        <dsp:cNvPr id="0" name=""/>
        <dsp:cNvSpPr/>
      </dsp:nvSpPr>
      <dsp:spPr>
        <a:xfrm>
          <a:off x="127000" y="1523999"/>
          <a:ext cx="561662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505FAF-78EC-4640-8C3C-ED7681C0F5DB}">
      <dsp:nvSpPr>
        <dsp:cNvPr id="0" name=""/>
        <dsp:cNvSpPr/>
      </dsp:nvSpPr>
      <dsp:spPr>
        <a:xfrm>
          <a:off x="0" y="2793999"/>
          <a:ext cx="2808312" cy="1269999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-В пустотах земной коры</a:t>
          </a:r>
          <a:endParaRPr lang="ru-RU" sz="23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688662" y="2793999"/>
        <a:ext cx="2119649" cy="1269999"/>
      </dsp:txXfrm>
    </dsp:sp>
    <dsp:sp modelId="{253C1F6D-58F1-4EB6-8C7C-EBE53D6622F9}">
      <dsp:nvSpPr>
        <dsp:cNvPr id="0" name=""/>
        <dsp:cNvSpPr/>
      </dsp:nvSpPr>
      <dsp:spPr>
        <a:xfrm>
          <a:off x="127000" y="2920999"/>
          <a:ext cx="561662" cy="101599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44970-4830-4A01-A5D5-E9E49B89F5C7}">
      <dsp:nvSpPr>
        <dsp:cNvPr id="0" name=""/>
        <dsp:cNvSpPr/>
      </dsp:nvSpPr>
      <dsp:spPr>
        <a:xfrm>
          <a:off x="0" y="203199"/>
          <a:ext cx="3657600" cy="365760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E64222-C328-4DE7-BA79-FB08E755C971}">
      <dsp:nvSpPr>
        <dsp:cNvPr id="0" name=""/>
        <dsp:cNvSpPr/>
      </dsp:nvSpPr>
      <dsp:spPr>
        <a:xfrm>
          <a:off x="1828800" y="203199"/>
          <a:ext cx="4267200" cy="36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Дождевое</a:t>
          </a:r>
          <a:endParaRPr lang="ru-RU" sz="3100" b="0" kern="1200" cap="none" spc="0" dirty="0">
            <a:ln w="18415" cmpd="sng">
              <a:prstDash val="solid"/>
            </a:ln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1828800" y="203199"/>
        <a:ext cx="4267200" cy="777239"/>
      </dsp:txXfrm>
    </dsp:sp>
    <dsp:sp modelId="{F079670A-2375-49FC-A7D5-9B76D49E94AF}">
      <dsp:nvSpPr>
        <dsp:cNvPr id="0" name=""/>
        <dsp:cNvSpPr/>
      </dsp:nvSpPr>
      <dsp:spPr>
        <a:xfrm>
          <a:off x="480059" y="980439"/>
          <a:ext cx="2697480" cy="269748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F1FF86-4920-45DD-8644-C08E9175EBA7}">
      <dsp:nvSpPr>
        <dsp:cNvPr id="0" name=""/>
        <dsp:cNvSpPr/>
      </dsp:nvSpPr>
      <dsp:spPr>
        <a:xfrm>
          <a:off x="1828800" y="980439"/>
          <a:ext cx="4267200" cy="269748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Снеговое и ледниковое</a:t>
          </a:r>
          <a:endParaRPr lang="ru-RU" sz="3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1828800" y="980439"/>
        <a:ext cx="4267200" cy="777240"/>
      </dsp:txXfrm>
    </dsp:sp>
    <dsp:sp modelId="{9F7826F3-DE83-48FE-9767-2096382E3D3E}">
      <dsp:nvSpPr>
        <dsp:cNvPr id="0" name=""/>
        <dsp:cNvSpPr/>
      </dsp:nvSpPr>
      <dsp:spPr>
        <a:xfrm>
          <a:off x="960120" y="1757680"/>
          <a:ext cx="1737360" cy="173736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8A2DDB-33E6-41DB-9EFD-47404871C761}">
      <dsp:nvSpPr>
        <dsp:cNvPr id="0" name=""/>
        <dsp:cNvSpPr/>
      </dsp:nvSpPr>
      <dsp:spPr>
        <a:xfrm>
          <a:off x="1828800" y="1757680"/>
          <a:ext cx="4267200" cy="173736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Подземными водами</a:t>
          </a:r>
          <a:endParaRPr lang="ru-RU" sz="3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1828800" y="1757680"/>
        <a:ext cx="4267200" cy="777240"/>
      </dsp:txXfrm>
    </dsp:sp>
    <dsp:sp modelId="{9B5B7961-F377-4A99-8BDF-43DCB5B2BD95}">
      <dsp:nvSpPr>
        <dsp:cNvPr id="0" name=""/>
        <dsp:cNvSpPr/>
      </dsp:nvSpPr>
      <dsp:spPr>
        <a:xfrm>
          <a:off x="1440180" y="2534920"/>
          <a:ext cx="777240" cy="777240"/>
        </a:xfrm>
        <a:prstGeom prst="pie">
          <a:avLst>
            <a:gd name="adj1" fmla="val 5400000"/>
            <a:gd name="adj2" fmla="val 1620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28EEB4-2F53-4C01-A1FA-DC440A0F007F}">
      <dsp:nvSpPr>
        <dsp:cNvPr id="0" name=""/>
        <dsp:cNvSpPr/>
      </dsp:nvSpPr>
      <dsp:spPr>
        <a:xfrm>
          <a:off x="1828800" y="2534920"/>
          <a:ext cx="4267200" cy="7772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Смешанное </a:t>
          </a:r>
          <a:endParaRPr lang="ru-RU" sz="3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1828800" y="2534920"/>
        <a:ext cx="4267200" cy="777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250EA-9470-4BD5-97E8-AAD9E7746766}">
      <dsp:nvSpPr>
        <dsp:cNvPr id="0" name=""/>
        <dsp:cNvSpPr/>
      </dsp:nvSpPr>
      <dsp:spPr>
        <a:xfrm rot="5400000">
          <a:off x="4398456" y="-1552107"/>
          <a:ext cx="1322151" cy="476191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разрушение горных пород на пути течения</a:t>
          </a:r>
          <a:endParaRPr lang="ru-RU" sz="23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 rot="-5400000">
        <a:off x="2678576" y="232315"/>
        <a:ext cx="4697370" cy="1193067"/>
      </dsp:txXfrm>
    </dsp:sp>
    <dsp:sp modelId="{6132CC52-832E-467E-9CE1-DC0C82FB3F20}">
      <dsp:nvSpPr>
        <dsp:cNvPr id="0" name=""/>
        <dsp:cNvSpPr/>
      </dsp:nvSpPr>
      <dsp:spPr>
        <a:xfrm>
          <a:off x="0" y="2504"/>
          <a:ext cx="2678575" cy="165268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cap="none" spc="0" dirty="0" smtClean="0">
              <a:ln w="18415" cmpd="sng">
                <a:prstDash val="solid"/>
              </a:ln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Разрушение</a:t>
          </a:r>
          <a:endParaRPr lang="ru-RU" sz="2800" b="1" kern="1200" dirty="0"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80678" y="83182"/>
        <a:ext cx="2517219" cy="1491332"/>
      </dsp:txXfrm>
    </dsp:sp>
    <dsp:sp modelId="{A0AF6952-F9E0-4601-8425-BA0DB626B8D3}">
      <dsp:nvSpPr>
        <dsp:cNvPr id="0" name=""/>
        <dsp:cNvSpPr/>
      </dsp:nvSpPr>
      <dsp:spPr>
        <a:xfrm rot="5400000">
          <a:off x="4398456" y="183215"/>
          <a:ext cx="1322151" cy="4761912"/>
        </a:xfrm>
        <a:prstGeom prst="round2SameRect">
          <a:avLst/>
        </a:prstGeom>
        <a:solidFill>
          <a:schemeClr val="accent3">
            <a:tint val="40000"/>
            <a:alpha val="90000"/>
            <a:hueOff val="5358425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перенос течением разрушенных остатков пород</a:t>
          </a:r>
          <a:endParaRPr lang="ru-RU" sz="23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 rot="-5400000">
        <a:off x="2678576" y="1967637"/>
        <a:ext cx="4697370" cy="1193067"/>
      </dsp:txXfrm>
    </dsp:sp>
    <dsp:sp modelId="{FC4EA90C-8D0B-4BC0-B89C-835281B5AA83}">
      <dsp:nvSpPr>
        <dsp:cNvPr id="0" name=""/>
        <dsp:cNvSpPr/>
      </dsp:nvSpPr>
      <dsp:spPr>
        <a:xfrm>
          <a:off x="0" y="1737827"/>
          <a:ext cx="2678575" cy="1652688"/>
        </a:xfrm>
        <a:prstGeom prst="round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cap="none" spc="0" dirty="0" smtClean="0">
              <a:ln w="18415" cmpd="sng">
                <a:prstDash val="solid"/>
              </a:ln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Перенос</a:t>
          </a:r>
          <a:endParaRPr lang="ru-RU" sz="2200" b="1" kern="1200" dirty="0"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80678" y="1818505"/>
        <a:ext cx="2517219" cy="1491332"/>
      </dsp:txXfrm>
    </dsp:sp>
    <dsp:sp modelId="{99FD79E8-7B84-437C-8E8F-5A63209DFFC4}">
      <dsp:nvSpPr>
        <dsp:cNvPr id="0" name=""/>
        <dsp:cNvSpPr/>
      </dsp:nvSpPr>
      <dsp:spPr>
        <a:xfrm rot="5400000">
          <a:off x="4398456" y="1918539"/>
          <a:ext cx="1322151" cy="4761912"/>
        </a:xfrm>
        <a:prstGeom prst="round2Same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3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откладывание обломков в русле и устье </a:t>
          </a:r>
          <a:endParaRPr lang="ru-RU" sz="23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 rot="-5400000">
        <a:off x="2678576" y="3702961"/>
        <a:ext cx="4697370" cy="1193067"/>
      </dsp:txXfrm>
    </dsp:sp>
    <dsp:sp modelId="{2C9E1156-955B-4B28-A528-DD2518BA891D}">
      <dsp:nvSpPr>
        <dsp:cNvPr id="0" name=""/>
        <dsp:cNvSpPr/>
      </dsp:nvSpPr>
      <dsp:spPr>
        <a:xfrm>
          <a:off x="0" y="3473150"/>
          <a:ext cx="2678575" cy="1652688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cap="none" spc="0" dirty="0" smtClean="0">
              <a:ln w="18415" cmpd="sng">
                <a:prstDash val="solid"/>
              </a:ln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Откладывание</a:t>
          </a:r>
          <a:endParaRPr lang="ru-RU" sz="2400" b="1" kern="1200" dirty="0"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>
        <a:off x="80678" y="3553828"/>
        <a:ext cx="2517219" cy="149133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648DE-BB5E-4A11-ACD0-155465D93B67}">
      <dsp:nvSpPr>
        <dsp:cNvPr id="0" name=""/>
        <dsp:cNvSpPr/>
      </dsp:nvSpPr>
      <dsp:spPr>
        <a:xfrm rot="5400000">
          <a:off x="1585387" y="-474979"/>
          <a:ext cx="2172751" cy="312760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 smtClean="0">
            <a:effectLst>
              <a:glow rad="101600">
                <a:schemeClr val="tx1">
                  <a:alpha val="60000"/>
                </a:schemeClr>
              </a:glow>
            </a:effectLst>
            <a:latin typeface="Artemis cursive" pitchFamily="2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effectLst>
                <a:glow rad="101600">
                  <a:schemeClr val="tx1">
                    <a:alpha val="60000"/>
                  </a:schemeClr>
                </a:glow>
              </a:effectLst>
              <a:latin typeface="Artemis cursive" pitchFamily="2" charset="0"/>
            </a:rPr>
            <a:t>Равнинные</a:t>
          </a:r>
          <a:endParaRPr lang="ru-RU" sz="3000" b="1" kern="1200" dirty="0">
            <a:effectLst>
              <a:glow rad="101600">
                <a:schemeClr val="tx1">
                  <a:alpha val="60000"/>
                </a:schemeClr>
              </a:glow>
            </a:effectLst>
            <a:latin typeface="Artemis cursive" pitchFamily="2" charset="0"/>
          </a:endParaRPr>
        </a:p>
      </dsp:txBody>
      <dsp:txXfrm rot="-5400000">
        <a:off x="1107962" y="2446"/>
        <a:ext cx="3127601" cy="2172751"/>
      </dsp:txXfrm>
    </dsp:sp>
    <dsp:sp modelId="{01262994-9715-45C3-A93B-11EEE274B8AD}">
      <dsp:nvSpPr>
        <dsp:cNvPr id="0" name=""/>
        <dsp:cNvSpPr/>
      </dsp:nvSpPr>
      <dsp:spPr>
        <a:xfrm rot="5400000">
          <a:off x="5862971" y="-1070169"/>
          <a:ext cx="1413030" cy="358886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текут по равнинам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Днепр, Волга, Амазонка</a:t>
          </a:r>
          <a:endParaRPr lang="ru-RU" sz="2800" kern="1200" dirty="0"/>
        </a:p>
      </dsp:txBody>
      <dsp:txXfrm rot="-5400000">
        <a:off x="4775054" y="86726"/>
        <a:ext cx="3519887" cy="1275074"/>
      </dsp:txXfrm>
    </dsp:sp>
    <dsp:sp modelId="{814EC5F3-D787-4BEF-ACA0-037855FBBDB1}">
      <dsp:nvSpPr>
        <dsp:cNvPr id="0" name=""/>
        <dsp:cNvSpPr/>
      </dsp:nvSpPr>
      <dsp:spPr>
        <a:xfrm rot="5400000">
          <a:off x="1639387" y="1357378"/>
          <a:ext cx="2172751" cy="3235602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cap="none" spc="0" smtClean="0">
              <a:ln w="18415" cmpd="sng">
                <a:prstDash val="solid"/>
              </a:ln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rPr>
            <a:t>Горные</a:t>
          </a:r>
          <a:endParaRPr lang="ru-RU" sz="2800" kern="1200" dirty="0">
            <a:effectLst>
              <a:glow rad="101600">
                <a:schemeClr val="tx1">
                  <a:alpha val="60000"/>
                </a:schemeClr>
              </a:glow>
              <a:outerShdw blurRad="63500" dir="3600000" algn="tl" rotWithShape="0">
                <a:srgbClr val="000000">
                  <a:alpha val="70000"/>
                </a:srgbClr>
              </a:outerShdw>
            </a:effectLst>
            <a:latin typeface="Artemis cursive" pitchFamily="2" charset="0"/>
          </a:endParaRPr>
        </a:p>
      </dsp:txBody>
      <dsp:txXfrm rot="-5400000">
        <a:off x="1107962" y="1888803"/>
        <a:ext cx="3235602" cy="2172751"/>
      </dsp:txXfrm>
    </dsp:sp>
    <dsp:sp modelId="{9B8F6AF7-B701-465A-8DF4-3B1DAACDF1E9}">
      <dsp:nvSpPr>
        <dsp:cNvPr id="0" name=""/>
        <dsp:cNvSpPr/>
      </dsp:nvSpPr>
      <dsp:spPr>
        <a:xfrm rot="5400000">
          <a:off x="5936229" y="809447"/>
          <a:ext cx="1412288" cy="356964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текут в горах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/>
            <a:t>Дунай, Янцзы</a:t>
          </a:r>
          <a:endParaRPr lang="ru-RU" sz="2800" kern="1200" dirty="0"/>
        </a:p>
      </dsp:txBody>
      <dsp:txXfrm rot="-5400000">
        <a:off x="4857551" y="1957067"/>
        <a:ext cx="3500703" cy="1274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F7ADB-C4AE-433E-AF48-729A39E93487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3F314-841C-45F9-8383-A3AE5F0CB7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278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3A7C-F3FF-432E-8B3B-29C8D9CB8A64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C951-ECCB-4438-951B-6A1594E89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52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3A7C-F3FF-432E-8B3B-29C8D9CB8A64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C951-ECCB-4438-951B-6A1594E89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844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3A7C-F3FF-432E-8B3B-29C8D9CB8A64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C951-ECCB-4438-951B-6A1594E89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38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3A7C-F3FF-432E-8B3B-29C8D9CB8A64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C951-ECCB-4438-951B-6A1594E89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791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3A7C-F3FF-432E-8B3B-29C8D9CB8A64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C951-ECCB-4438-951B-6A1594E89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572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3A7C-F3FF-432E-8B3B-29C8D9CB8A64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C951-ECCB-4438-951B-6A1594E89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76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3A7C-F3FF-432E-8B3B-29C8D9CB8A64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C951-ECCB-4438-951B-6A1594E89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23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3A7C-F3FF-432E-8B3B-29C8D9CB8A64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C951-ECCB-4438-951B-6A1594E89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381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3A7C-F3FF-432E-8B3B-29C8D9CB8A64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C951-ECCB-4438-951B-6A1594E89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67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3A7C-F3FF-432E-8B3B-29C8D9CB8A64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C951-ECCB-4438-951B-6A1594E89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96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03A7C-F3FF-432E-8B3B-29C8D9CB8A64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FC951-ECCB-4438-951B-6A1594E89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714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03A7C-F3FF-432E-8B3B-29C8D9CB8A64}" type="datetimeFigureOut">
              <a:rPr lang="ru-RU" smtClean="0"/>
              <a:t>16.03.2014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FC951-ECCB-4438-951B-6A1594E89B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608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gif"/><Relationship Id="rId4" Type="http://schemas.openxmlformats.org/officeDocument/2006/relationships/image" Target="../media/image3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340768"/>
            <a:ext cx="806489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2Left"/>
              <a:lightRig rig="threePt" dir="t"/>
            </a:scene3d>
          </a:bodyPr>
          <a:lstStyle/>
          <a:p>
            <a:pPr algn="ctr"/>
            <a:r>
              <a:rPr lang="ru-RU" sz="6000" b="0" cap="none" spc="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Реки. </a:t>
            </a:r>
          </a:p>
          <a:p>
            <a:pPr algn="ctr"/>
            <a:r>
              <a:rPr lang="ru-RU" sz="6000" b="0" cap="none" spc="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Работа и характер </a:t>
            </a:r>
          </a:p>
          <a:p>
            <a:pPr algn="ctr"/>
            <a:r>
              <a:rPr lang="ru-RU" sz="6000" b="0" cap="none" spc="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течения рек.</a:t>
            </a:r>
            <a:endParaRPr lang="ru-RU" sz="6000" b="0" cap="none" spc="0" dirty="0">
              <a:ln w="18415" cmpd="sng">
                <a:noFill/>
                <a:prstDash val="solid"/>
              </a:ln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rtemis cursiv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49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484784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720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cs typeface="Arial" pitchFamily="34" charset="0"/>
              </a:rPr>
              <a:t>Исток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cs typeface="Arial" pitchFamily="34" charset="0"/>
              </a:rPr>
              <a:t>  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cs typeface="Arial" pitchFamily="34" charset="0"/>
              </a:rPr>
              <a:t>место, где река берёт своё начало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  <a:cs typeface="Arial" pitchFamily="34" charset="0"/>
            </a:endParaRPr>
          </a:p>
        </p:txBody>
      </p:sp>
      <p:pic>
        <p:nvPicPr>
          <p:cNvPr id="6146" name="Picture 2" descr="C:\Documents and Settings\Олег\Мои документы\Реки\peyzazh3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077072"/>
            <a:ext cx="2034480" cy="2712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Documents and Settings\Олег\Мои документы\Реки\peyzazh3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286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1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6159" y="1988840"/>
            <a:ext cx="7351693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Притоки реки</a:t>
            </a:r>
          </a:p>
          <a:p>
            <a:pPr algn="ctr"/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Впадающие в неё реки.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80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012" y="1556792"/>
            <a:ext cx="8864926" cy="36933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Речной бассейн</a:t>
            </a:r>
          </a:p>
          <a:p>
            <a:pPr algn="ctr"/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Местность, с которой вся 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вода стекает к реке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72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2166" y="1484784"/>
            <a:ext cx="9408346" cy="33239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Водораздел</a:t>
            </a:r>
          </a:p>
          <a:p>
            <a:pPr algn="ctr"/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граница, разделяющая соседние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речные бассейны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7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084482376"/>
              </p:ext>
            </p:extLst>
          </p:nvPr>
        </p:nvGraphicFramePr>
        <p:xfrm>
          <a:off x="1259632" y="18448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91680" y="476671"/>
            <a:ext cx="597150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Питание рек</a:t>
            </a:r>
            <a:endParaRPr lang="ru-RU" sz="7200" dirty="0">
              <a:ln w="18415" cmpd="sng">
                <a:noFill/>
                <a:prstDash val="solid"/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9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93331" y="1484784"/>
            <a:ext cx="6957353" cy="33239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Водный режим</a:t>
            </a:r>
          </a:p>
          <a:p>
            <a:pPr algn="ctr"/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изменения уровня воды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на протяжении года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5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6059672" cy="33239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Паводок</a:t>
            </a:r>
          </a:p>
          <a:p>
            <a:pPr algn="ctr"/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внезапное поднятие </a:t>
            </a:r>
          </a:p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уровня 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</a:t>
            </a:r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оды в реке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0242" name="Picture 2" descr="C:\Documents and Settings\Олег\Мои документы\Реки\peyzazh3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145" y="3645024"/>
            <a:ext cx="2202229" cy="2936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Documents and Settings\Олег\Мои документы\Реки\peyzazh3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45647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Documents and Settings\Олег\Мои документы\Реки\красивая-анимация-водопада-медленно-переходящего-в-озеро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66" y="3621993"/>
            <a:ext cx="2091420" cy="2982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66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6994" y="1484784"/>
            <a:ext cx="7297190" cy="33239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0" cap="none" spc="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Межень</a:t>
            </a:r>
          </a:p>
          <a:p>
            <a:pPr algn="ctr"/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наиболее низкий уровень </a:t>
            </a:r>
          </a:p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воды</a:t>
            </a:r>
            <a:r>
              <a:rPr lang="ru-RU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 реке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9218" name="Picture 2" descr="C:\Documents and Settings\Олег\Мои документы\Реки\8051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77072"/>
            <a:ext cx="1925960" cy="2567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Олег\Мои документы\Реки\89734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2903984" cy="217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95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188640"/>
            <a:ext cx="57230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Работа воды</a:t>
            </a:r>
            <a:endParaRPr lang="ru-RU" sz="7200" b="0" cap="none" spc="0" dirty="0">
              <a:ln w="18415" cmpd="sng">
                <a:noFill/>
                <a:prstDash val="solid"/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814245979"/>
              </p:ext>
            </p:extLst>
          </p:nvPr>
        </p:nvGraphicFramePr>
        <p:xfrm>
          <a:off x="827584" y="1388969"/>
          <a:ext cx="7440488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2233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6272" y="332656"/>
            <a:ext cx="85523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Характер течения рек</a:t>
            </a:r>
            <a:endParaRPr lang="ru-RU" sz="6000" dirty="0">
              <a:ln w="18415" cmpd="sng">
                <a:noFill/>
                <a:prstDash val="solid"/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81032361"/>
              </p:ext>
            </p:extLst>
          </p:nvPr>
        </p:nvGraphicFramePr>
        <p:xfrm>
          <a:off x="-53818" y="1916832"/>
          <a:ext cx="925252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026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84449308"/>
              </p:ext>
            </p:extLst>
          </p:nvPr>
        </p:nvGraphicFramePr>
        <p:xfrm>
          <a:off x="1043608" y="2420888"/>
          <a:ext cx="28083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481571339"/>
              </p:ext>
            </p:extLst>
          </p:nvPr>
        </p:nvGraphicFramePr>
        <p:xfrm>
          <a:off x="5508104" y="2420888"/>
          <a:ext cx="280831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Стрелка вниз 6"/>
          <p:cNvSpPr/>
          <p:nvPr/>
        </p:nvSpPr>
        <p:spPr>
          <a:xfrm>
            <a:off x="467544" y="1340768"/>
            <a:ext cx="3528392" cy="1008112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temis cursive" pitchFamily="2" charset="0"/>
              </a:rPr>
              <a:t>Поверхностные</a:t>
            </a:r>
            <a:endParaRPr lang="ru-RU" sz="1600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rtemis cursive" pitchFamily="2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5076056" y="1376772"/>
            <a:ext cx="3528392" cy="936104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temis cursive" pitchFamily="2" charset="0"/>
              </a:rPr>
              <a:t>Подземные</a:t>
            </a:r>
            <a:endParaRPr lang="ru-RU" dirty="0">
              <a:effectLst>
                <a:glow rad="101600">
                  <a:schemeClr val="tx1">
                    <a:alpha val="60000"/>
                  </a:schemeClr>
                </a:glow>
              </a:effectLst>
              <a:latin typeface="Artemis cursive" pitchFamily="2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187624" y="188640"/>
            <a:ext cx="7056784" cy="1152128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temis cursive" pitchFamily="2" charset="0"/>
              </a:rPr>
              <a:t>Воды суши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Artemis cursiv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2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521" y="10295"/>
            <a:ext cx="7993668" cy="5847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Пороги</a:t>
            </a:r>
          </a:p>
          <a:p>
            <a:pPr algn="ctr"/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твёрдые породы в виде 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огромных 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каменных глыб выступающие 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из воды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8194" name="Picture 2" descr="C:\Documents and Settings\Олег\Мои документы\Реки\peyzazh6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140968"/>
            <a:ext cx="2456930" cy="32759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1070" y="23794"/>
            <a:ext cx="9155070" cy="38164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Водопад</a:t>
            </a:r>
          </a:p>
          <a:p>
            <a:pPr algn="ctr"/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падение воды со скалистого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уступа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7170" name="Picture 2" descr="C:\Documents and Settings\Олег\Мои документы\Реки\48918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45024"/>
            <a:ext cx="2286000" cy="304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Documents and Settings\Олег\Мои документы\Реки\48920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5" y="3845563"/>
            <a:ext cx="1905000" cy="2667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Documents and Settings\Олег\Мои документы\Реки\48921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4437112"/>
            <a:ext cx="2491755" cy="1973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87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3160" y="548680"/>
            <a:ext cx="6408712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Река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 это поток воды, протекающий по постоянному руслу.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1026" name="Picture 2" descr="C:\Documents and Settings\Олег\Мои документы\Реки\0_10b5c_ad37eb81_XL1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25144"/>
            <a:ext cx="2267744" cy="17008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Олег\Мои документы\Реки\603304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869160"/>
            <a:ext cx="2326215" cy="17432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Олег\Мои документы\Реки\peyzazh4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49676"/>
            <a:ext cx="2386469" cy="1795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323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64197"/>
            <a:ext cx="8177239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0" cap="none" spc="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Русло</a:t>
            </a:r>
          </a:p>
          <a:p>
            <a:pPr algn="ctr"/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углубление в речной долине, 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по которому 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постоянно течёт вода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2050" name="Picture 2" descr="C:\Documents and Settings\Олег\Мои документы\Реки\красивая-анимация-водопада-медленно-переходящего-в-озеро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656"/>
            <a:ext cx="1901552" cy="2711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794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80" y="2967335"/>
            <a:ext cx="90380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Что такое речная долина?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3074" name="Picture 2" descr="C:\Documents and Settings\Олег\Мои документы\Реки\priroda-1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236" y="465138"/>
            <a:ext cx="2295426" cy="1887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Олег\Мои документы\Реки\peyzazh3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194"/>
            <a:ext cx="1974106" cy="2632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Олег\Мои документы\Реки\489937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086" y="629198"/>
            <a:ext cx="2065015" cy="1698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58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470" y="1484784"/>
            <a:ext cx="8089074" cy="38164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Речная долина</a:t>
            </a:r>
          </a:p>
          <a:p>
            <a:pPr algn="ctr"/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Понижение, тянущееся </a:t>
            </a:r>
          </a:p>
          <a:p>
            <a:pPr algn="ctr"/>
            <a:r>
              <a:rPr lang="ru-RU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от истока к устью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05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2975" y="980728"/>
            <a:ext cx="78245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А что же такое устье?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</p:txBody>
      </p:sp>
      <p:pic>
        <p:nvPicPr>
          <p:cNvPr id="5122" name="Picture 2" descr="C:\Documents and Settings\Олег\Мои документы\Реки\48936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01008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Олег\Мои документы\Реки\39141682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060848"/>
            <a:ext cx="2486596" cy="3453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Documents and Settings\Олег\Мои документы\Реки\peyzazh2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75" y="3356992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156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43440" y="1412776"/>
            <a:ext cx="6752169" cy="427809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Устье</a:t>
            </a:r>
            <a:r>
              <a:rPr lang="ru-RU" sz="4800" b="0" cap="none" spc="0" dirty="0">
                <a:ln w="18415" cmpd="sng">
                  <a:noFill/>
                  <a:prstDash val="solid"/>
                </a:ln>
                <a:gradFill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5400000" scaled="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 </a:t>
            </a:r>
            <a:endParaRPr lang="ru-RU" sz="4800" b="0" cap="none" spc="0" dirty="0" smtClean="0">
              <a:ln w="18415" cmpd="sng">
                <a:noFill/>
                <a:prstDash val="solid"/>
              </a:ln>
              <a:gradFill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5400000" scaled="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место </a:t>
            </a:r>
            <a:r>
              <a:rPr lang="ru-RU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впадения реки в </a:t>
            </a:r>
            <a:endParaRPr lang="ru-RU" sz="4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водохранилище</a:t>
            </a:r>
            <a:r>
              <a:rPr lang="ru-RU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, озеро, </a:t>
            </a:r>
            <a:endParaRPr lang="ru-RU" sz="48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</a:endParaRPr>
          </a:p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море </a:t>
            </a:r>
            <a:r>
              <a:rPr lang="ru-RU" sz="48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или другую реку</a:t>
            </a:r>
          </a:p>
        </p:txBody>
      </p:sp>
    </p:spTree>
    <p:extLst>
      <p:ext uri="{BB962C8B-B14F-4D97-AF65-F5344CB8AC3E}">
        <p14:creationId xmlns:p14="http://schemas.microsoft.com/office/powerpoint/2010/main" val="563303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0239" y="2967335"/>
            <a:ext cx="684354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Также, каждая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</a:rPr>
              <a:t>река имеет 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temis cursive" pitchFamily="2" charset="0"/>
                <a:cs typeface="Arial" pitchFamily="34" charset="0"/>
              </a:rPr>
              <a:t>ИСТОК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temis cursive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70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208</Words>
  <Application>Microsoft Office PowerPoint</Application>
  <PresentationFormat>Экран (4:3)</PresentationFormat>
  <Paragraphs>92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Artemis cursive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Олег</cp:lastModifiedBy>
  <cp:revision>15</cp:revision>
  <dcterms:created xsi:type="dcterms:W3CDTF">2014-03-16T19:29:27Z</dcterms:created>
  <dcterms:modified xsi:type="dcterms:W3CDTF">2014-03-16T22:16:08Z</dcterms:modified>
</cp:coreProperties>
</file>