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620688"/>
            <a:ext cx="7772400" cy="1470025"/>
          </a:xfrm>
        </p:spPr>
        <p:txBody>
          <a:bodyPr/>
          <a:lstStyle/>
          <a:p>
            <a:r>
              <a:rPr lang="uk-UA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Глобальні проблеми світового океану</a:t>
            </a:r>
            <a:endParaRPr lang="ru-RU" i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3999" cy="468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3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3360" y="1478086"/>
            <a:ext cx="4038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Особливо сильно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забрудненими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виявилися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акваторії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океану, як зона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Карибського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басейну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Північного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Балтійського-Середземного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й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Чорного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Перської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затоки, вод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біля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південного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Японських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островів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Помітно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зріс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тоннаж флоту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обсяги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перевезень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93204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1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37489"/>
            <a:ext cx="4038600" cy="514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економічно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розвинутих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країнах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відбулися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зрушення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виробничих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потужностей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до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моря-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виникли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великі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приморські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промислові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комплекси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Зросло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рекреаційне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навантаження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океанів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Щороку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сотні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мільйонів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відпочиваючих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їдуть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до моря,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популярних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курортів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890476" cy="48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25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4869160"/>
            <a:ext cx="8856984" cy="182642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Стає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очевидним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проблеми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океану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водночас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економічними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соціальними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технічними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Для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їх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розв’язання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потрібні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узгоджені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міжнародні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440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1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16632"/>
            <a:ext cx="8712968" cy="2187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Усвідомивши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наближення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глобальної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катастрофи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суспільство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вживає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заходів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щодо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її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відвернення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питання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стали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актуальними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як для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окремої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країни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так і для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всього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міжнародного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співтовариства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939575"/>
            <a:ext cx="9144000" cy="491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8506" y="188641"/>
            <a:ext cx="8661966" cy="1584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діяльності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природоохоронних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органів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окремої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країни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поєднуються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створення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системи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природокористування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яка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 засадах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обраної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політики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держави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певної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науково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обгрунтованої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системи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захисту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8" y="1673424"/>
            <a:ext cx="915357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03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654" y="779909"/>
            <a:ext cx="4038600" cy="53614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Основними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еколого-господарськими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напрямами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охорони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: а)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використання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очисних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споруд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в тому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числі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біологічних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; б)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відбір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вирощування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рослин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які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поглинають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забруднювачі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; в)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створення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маловідходних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безвідходних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технологій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виробництва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; г)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використання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здатності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до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самоочищення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2"/>
            <a:ext cx="5004048" cy="53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83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484784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Створені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великі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всесвітні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регіональні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організації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охорони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навколишнього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середовища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їх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налічується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понад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200.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Провідною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спеціалізована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установа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Програма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00Н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навколишнього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середовища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(ЮНЕП) з штаб-квартирою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Найробі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Кенія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), яка покликана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координувати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частково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фінансувати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держав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цій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діяльності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1340768"/>
            <a:ext cx="498038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38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0558" y="182132"/>
            <a:ext cx="9036496" cy="191683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Важливу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роль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час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розробки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політики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має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обмін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інформацією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Створена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міжнародна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довідкова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система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джерел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інформації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довкілля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(ІНФОТЕРРА).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74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проблеми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глобального характеру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покликаний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розв’язувати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Міжнародний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союз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охорони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ресурсів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з штаб-квартирою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Швейцарії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Саме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видає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так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звану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Червону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книгу, в яку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заносять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рідкісні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зникаючі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живих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організмів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потребують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охорони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		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5086284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28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" y="0"/>
            <a:ext cx="9185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54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27" y="0"/>
            <a:ext cx="4038600" cy="65253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Відомо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природа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єдина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неподільна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сучасне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господарство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– результат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взаємодії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суспільства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Отже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суспільство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господарство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природа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взаємопов’язані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зв’язок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цей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має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глобальний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характер, стан і доля кожного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із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компонентів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взаємозалежні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Ця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порівняно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проста теза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відправною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щодо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розуміння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низки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глобальних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геологічних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проблем.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25" y="692696"/>
            <a:ext cx="491795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82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03573"/>
            <a:ext cx="4038600" cy="49294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Через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різке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збільшення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кількості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введення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інтенсивну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індустріалізацію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урбанізацію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планеті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господарські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навантаження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стали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перевищувати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здатність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екологічних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систем до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самоочищення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відновлення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відносинах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людини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природи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настала криза, яка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викликала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Алогічні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проблеми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глобального характеру.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0" y="1340768"/>
            <a:ext cx="478041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32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32040" y="1484784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Катастрофічних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розмірів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набуло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океанів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Стічні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води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промислових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підприємств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міст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змиті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полів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добрива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отрутохімікати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потрапляють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річки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Окремі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акваторії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океану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місцем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зберігання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радіоактивних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високотоксичних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відходів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7"/>
            <a:ext cx="4860031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5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7431" y="75120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Видобуток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корисних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копалин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шельфі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океанів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посилює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небезпеку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аварій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69" y="2204865"/>
            <a:ext cx="6986691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62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3682752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Великим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джерелом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забруднень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став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морський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транспорт, особливо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нафтоналивний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Через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води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гине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рослинність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тваринний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порушуються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процеси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глобального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газо-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теплообміну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між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океаном та атмосферою.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520568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91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038225"/>
            <a:ext cx="4038600" cy="50734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Важливою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є проблема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використання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ресурсів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океану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біологічних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мінеральних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енергетичних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. Океан 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це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«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легені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»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планети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забезпечує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основну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частину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регенерації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кисню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суходолі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таку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я роль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відіграють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ліси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) і є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своєрідним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регулятором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температури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земній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кулі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8225"/>
            <a:ext cx="4896544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93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0645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Особливо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посилилася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господарська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діяльність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Світовому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океані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другій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половині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XX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Зріс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видобуток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мінеральних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ресурсів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нафта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газ,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залізо-марганцеві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конкреції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магній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.),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супроводжується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збільшенням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забруднення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океанів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772816"/>
            <a:ext cx="4844559" cy="38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42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60648"/>
            <a:ext cx="9144000" cy="299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гранично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допустимих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меж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наближається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вилов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риби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інших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морепродуктів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Зменшився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вилов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червоної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риби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(кета, горбуша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.),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крабів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біля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східного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Азії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анчоусів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біля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західного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узбережжя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Америки,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тріски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оселедців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Північній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Атлантиці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тощо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2492896"/>
            <a:ext cx="9143822" cy="439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4838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622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Глобальні проблеми світового океану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Глобальні проблеми світового океану</dc:title>
  <dc:creator>1</dc:creator>
  <cp:lastModifiedBy>1</cp:lastModifiedBy>
  <cp:revision>4</cp:revision>
  <dcterms:created xsi:type="dcterms:W3CDTF">2014-05-07T03:14:05Z</dcterms:created>
  <dcterms:modified xsi:type="dcterms:W3CDTF">2014-05-07T03:53:16Z</dcterms:modified>
</cp:coreProperties>
</file>