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5" r:id="rId12"/>
    <p:sldId id="268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25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prstTxWarp prst="textChevron">
              <a:avLst/>
            </a:prstTxWarp>
            <a:normAutofit/>
          </a:bodyPr>
          <a:lstStyle/>
          <a:p>
            <a:r>
              <a:rPr lang="ru-RU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Заповідні</a:t>
            </a:r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місця</a:t>
            </a:r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та </a:t>
            </a:r>
            <a:r>
              <a:rPr lang="ru-RU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охороняємі</a:t>
            </a:r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об</a:t>
            </a:r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’</a:t>
            </a:r>
            <a:r>
              <a:rPr lang="uk-UA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єкти</a:t>
            </a:r>
            <a: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Сумщини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04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923928" cy="350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9" y="3501008"/>
            <a:ext cx="3946997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flipH="1">
            <a:off x="3939636" y="1"/>
            <a:ext cx="5220072" cy="6857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Заповідне</a:t>
            </a:r>
            <a:r>
              <a: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урочище «</a:t>
            </a:r>
            <a:r>
              <a:rPr lang="ru-RU" sz="2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Липова</a:t>
            </a:r>
            <a:r>
              <a: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алея», </a:t>
            </a:r>
            <a:r>
              <a:rPr lang="ru-RU" sz="2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затверджене</a:t>
            </a:r>
            <a:r>
              <a: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у 1970 </a:t>
            </a:r>
            <a:r>
              <a:rPr lang="ru-RU" sz="2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році</a:t>
            </a:r>
            <a:r>
              <a: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</a:t>
            </a:r>
            <a:r>
              <a:rPr lang="ru-RU" sz="2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Лебединський</a:t>
            </a:r>
            <a:r>
              <a: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район, </a:t>
            </a:r>
            <a:r>
              <a:rPr lang="ru-RU" sz="2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Радянське</a:t>
            </a:r>
            <a:r>
              <a: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лісництво</a:t>
            </a:r>
            <a:r>
              <a:rPr lang="ru-RU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</a:t>
            </a:r>
            <a:r>
              <a:rPr lang="ru-RU" sz="2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Ліс</a:t>
            </a:r>
            <a:r>
              <a: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природного </a:t>
            </a:r>
            <a:r>
              <a:rPr lang="ru-RU" sz="2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походження</a:t>
            </a:r>
            <a:r>
              <a: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, де </a:t>
            </a:r>
            <a:r>
              <a:rPr lang="ru-RU" sz="2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зустрічаються</a:t>
            </a:r>
            <a:r>
              <a: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дуби, </a:t>
            </a:r>
            <a:r>
              <a:rPr lang="ru-RU" sz="2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яким</a:t>
            </a:r>
            <a:r>
              <a: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більше</a:t>
            </a:r>
            <a:r>
              <a: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235 </a:t>
            </a:r>
            <a:r>
              <a:rPr lang="ru-RU" sz="24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років</a:t>
            </a:r>
            <a:r>
              <a: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6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42798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1"/>
            <a:ext cx="4427984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1"/>
            <a:ext cx="4716016" cy="6857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Прудищанський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»-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ландшафтний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заказник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місцевого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значення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затверджений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у 1995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році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Ямпільський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район,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Прудищанське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лісництво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Соснові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сосново-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дубові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і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дубові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ліси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віком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близько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100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років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а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також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рідкісні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для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Полісся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старі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ялинові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насадження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Серед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фауни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зустрічається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тетерів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чорна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лелека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борсуки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174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3779912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9912" y="0"/>
            <a:ext cx="5364088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Банний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яр»-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ботанічний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заказник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загальнодержавного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значення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Сумський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район,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Могрицьке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лісництво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Ділянка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одного з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найбільших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у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лісостеповій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зоні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України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масивів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широколистяного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лісу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місце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зростання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рідких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реліктових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видів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у тому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числі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лунарії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оживаючої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Червона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книга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України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).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" y="2043"/>
            <a:ext cx="3766294" cy="335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10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088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6" y="1700808"/>
            <a:ext cx="3419874" cy="432048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7" b="12281"/>
          <a:stretch/>
        </p:blipFill>
        <p:spPr bwMode="auto">
          <a:xfrm>
            <a:off x="0" y="0"/>
            <a:ext cx="57241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7" y="0"/>
            <a:ext cx="3419873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Природно-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заповідний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фонд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Сумщини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нараховує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256 природно-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заповідних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Фонд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створений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збереження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природних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територіальних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комплексів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об'єктів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мають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особливу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природоохоронну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наукову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естетичну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рекреаційну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цінність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ctr"/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163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61" y="-31828"/>
            <a:ext cx="3302917" cy="349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7" t="2470" r="1458" b="965"/>
          <a:stretch/>
        </p:blipFill>
        <p:spPr bwMode="auto">
          <a:xfrm>
            <a:off x="-27061" y="3467151"/>
            <a:ext cx="3302917" cy="33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0"/>
            <a:ext cx="5868144" cy="685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Монастирський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ліс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»-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ландшафтний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заказник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місцевого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значення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,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Конотопський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район,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Бунякінське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лісництво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,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площа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864 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га,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затверджений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1995 року.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Природний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масив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кленово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- дубового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лісу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віком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60 -100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років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на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стрімкому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укосі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правого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корінного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берега р. Сейм, з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притаманною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йому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різноманітною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фауною.</a:t>
            </a:r>
          </a:p>
        </p:txBody>
      </p:sp>
    </p:spTree>
    <p:extLst>
      <p:ext uri="{BB962C8B-B14F-4D97-AF65-F5344CB8AC3E}">
        <p14:creationId xmlns:p14="http://schemas.microsoft.com/office/powerpoint/2010/main" val="307198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00200"/>
            <a:ext cx="84249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8860"/>
            <a:ext cx="4499992" cy="6866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Гетьманський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-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національний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природний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парк на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Тростянецького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Охтирського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Великописарівського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районів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загальною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площею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9350 га.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Створений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метою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збереження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відтворення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раціонального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використання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типових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унікальних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природних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комплексів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Лівобережного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Лісостепу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023"/>
            <a:ext cx="4672884" cy="321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14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4355976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0"/>
            <a:ext cx="4788024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Тростянецький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»- парк-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пам'ятка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садового-паркового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мистецтва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загальнодержавного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значення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Тростянецький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район,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Нескучанське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лісництво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площа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256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га.,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затверджений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1960 року.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Унікальна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дендрологічна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колекція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близько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250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видів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форм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деревних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чагарникових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порід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),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історичні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пам'ятки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(»Грот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Німф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»,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маєток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Кеніга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),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екземпляри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дубів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віком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понад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300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років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6"/>
            <a:ext cx="4360324" cy="334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45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0"/>
            <a:ext cx="493204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Сеймський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» -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регіональний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ландшафтний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парк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який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розташований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на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території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Путивльськог</a:t>
            </a:r>
            <a:r>
              <a:rPr lang="uk-UA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 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району.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Соснові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дубові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 липово-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дубові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та кленово-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дубові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ліси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 в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нижньому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ярусі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яких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багато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«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червоно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книжних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»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трав'янистих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рослин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 </a:t>
            </a:r>
            <a:endParaRPr lang="ru-RU" sz="20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Новослобідські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дуби» -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ботанічна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пам'ятка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природи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місцевого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значення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–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екземпляри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дубів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віком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більше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450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років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; </a:t>
            </a:r>
            <a:endParaRPr lang="ru-RU" sz="20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Драгомирівщина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–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заповідне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урочище 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–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старий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парк на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місці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садиби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Драгомирових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; </a:t>
            </a:r>
            <a:endParaRPr lang="ru-RU" sz="20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урочище 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«Боромля» -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зоологічна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пам'ятка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природи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загальнодержавного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значення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–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острів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у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заплаві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Сейму,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вкритий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природним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дубовим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деревостаном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та луками, де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мешкають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колонії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сірої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чаплі</a:t>
            </a:r>
            <a:r>
              <a:rPr lang="ru-RU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" y="0"/>
            <a:ext cx="4210058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" y="3501008"/>
            <a:ext cx="4210058" cy="335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4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" y="1"/>
            <a:ext cx="513936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444" y="3356992"/>
            <a:ext cx="3994106" cy="353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1"/>
            <a:ext cx="5149444" cy="344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" b="5055"/>
          <a:stretch/>
        </p:blipFill>
        <p:spPr bwMode="auto">
          <a:xfrm>
            <a:off x="5149444" y="1"/>
            <a:ext cx="3994556" cy="335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763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0"/>
            <a:ext cx="4860032" cy="378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3789040"/>
            <a:ext cx="4860032" cy="30689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Мережиться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між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травами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Рясна калина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гронами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багриться,</a:t>
            </a:r>
          </a:p>
          <a:p>
            <a:pPr algn="ctr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Пливе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туман,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білявий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як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димок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Долина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самоцвітами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іскриться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 диво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нащадкам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зберегти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</a:t>
            </a: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 гай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річку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прохолоди?</a:t>
            </a:r>
          </a:p>
          <a:p>
            <a:pPr algn="ctr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царстві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прадавніх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святинь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Довічна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мудрість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Матері-Природи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0"/>
            <a:ext cx="4283968" cy="6858000"/>
          </a:xfrm>
          <a:prstGeom prst="rect">
            <a:avLst/>
          </a:prstGeom>
          <a:solidFill>
            <a:srgbClr val="DCDC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Хухрянський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»- 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гідрологічний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заказник 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загальнодержавного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значення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території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Чернеччинської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Хухрянської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Куземинської</a:t>
            </a:r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В'язівської</a:t>
            </a:r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сільських</a:t>
            </a:r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рад. 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Цінні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лісові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масиви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багаті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фауністичним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комплексом, в 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складі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якого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зустрічаються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тварини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що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занесені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до 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Червоної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книги </a:t>
            </a:r>
            <a:r>
              <a:rPr lang="ru-RU" sz="2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України</a:t>
            </a:r>
            <a:r>
              <a:rPr lang="ru-RU" sz="2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090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48" y="0"/>
            <a:ext cx="37962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9911" y="0"/>
            <a:ext cx="5364089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Литовський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бір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»-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заповідне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урочище,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Охтирський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район,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Литовське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лісництво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,.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Ділянка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соснового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лісу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природного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походження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близько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200-річного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віку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Крім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сосен тут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зростають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берези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липи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серцелисті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клени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гостролисті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в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зниженнях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зростає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дуб.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Підлісок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середньої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густоти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із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клена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татарського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ліщини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барбарису і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бруслини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В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трав’яному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ярусі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зростають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папороть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-орляк,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конвалія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звичайна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купина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лікарська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нечуйвітер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волохатенький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9769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550</Words>
  <Application>Microsoft Office PowerPoint</Application>
  <PresentationFormat>Экран (4:3)</PresentationFormat>
  <Paragraphs>26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Заповідні місця та охороняємі об’єкти Сумщини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Заповідні місця та охороняємі об’єкти Сумщини</dc:title>
  <dc:creator>Bravo</dc:creator>
  <cp:lastModifiedBy>Bravo</cp:lastModifiedBy>
  <cp:revision>12</cp:revision>
  <dcterms:created xsi:type="dcterms:W3CDTF">2014-05-15T14:45:22Z</dcterms:created>
  <dcterms:modified xsi:type="dcterms:W3CDTF">2014-05-15T17:00:03Z</dcterms:modified>
</cp:coreProperties>
</file>