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Природні  умови та ресурси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Бірюк</a:t>
            </a:r>
            <a:r>
              <a:rPr lang="uk-UA" dirty="0" smtClean="0"/>
              <a:t> Анна, </a:t>
            </a:r>
            <a:r>
              <a:rPr lang="uk-UA" dirty="0" err="1" smtClean="0"/>
              <a:t>Штирбулова</a:t>
            </a:r>
            <a:r>
              <a:rPr lang="uk-UA" dirty="0" smtClean="0"/>
              <a:t> Ірина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Статистика, факти та інше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розвіданими</a:t>
            </a:r>
            <a:r>
              <a:rPr lang="ru-RU" dirty="0" smtClean="0"/>
              <a:t> запасами олова РФ.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одне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місць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 За ресурсами олова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6</a:t>
            </a:r>
            <a:r>
              <a:rPr lang="ru-RU" dirty="0" smtClean="0"/>
              <a:t>-е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 (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Бразилії</a:t>
            </a:r>
            <a:r>
              <a:rPr lang="ru-RU" dirty="0" smtClean="0"/>
              <a:t>, Китаю, </a:t>
            </a:r>
            <a:r>
              <a:rPr lang="ru-RU" dirty="0" err="1" smtClean="0"/>
              <a:t>Індонезії</a:t>
            </a:r>
            <a:r>
              <a:rPr lang="ru-RU" dirty="0" smtClean="0"/>
              <a:t>, </a:t>
            </a:r>
            <a:r>
              <a:rPr lang="ru-RU" dirty="0" err="1" smtClean="0"/>
              <a:t>Малайзії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Таїланду</a:t>
            </a:r>
            <a:r>
              <a:rPr lang="ru-RU" dirty="0" smtClean="0"/>
              <a:t>) – 7,6%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(3,6 </a:t>
            </a:r>
            <a:r>
              <a:rPr lang="ru-RU" dirty="0" err="1" smtClean="0"/>
              <a:t>млн</a:t>
            </a:r>
            <a:r>
              <a:rPr lang="ru-RU" dirty="0" smtClean="0"/>
              <a:t> 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РФ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7</a:t>
            </a:r>
            <a:r>
              <a:rPr lang="ru-RU" dirty="0" smtClean="0"/>
              <a:t>-е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за </a:t>
            </a:r>
            <a:r>
              <a:rPr lang="ru-RU" dirty="0" err="1" smtClean="0"/>
              <a:t>загальними</a:t>
            </a:r>
            <a:r>
              <a:rPr lang="ru-RU" dirty="0" smtClean="0"/>
              <a:t> </a:t>
            </a:r>
            <a:r>
              <a:rPr lang="ru-RU" dirty="0" err="1" smtClean="0"/>
              <a:t>розвіданими</a:t>
            </a:r>
            <a:r>
              <a:rPr lang="ru-RU" dirty="0" smtClean="0"/>
              <a:t> запасами </a:t>
            </a:r>
            <a:r>
              <a:rPr lang="ru-RU" dirty="0" err="1" smtClean="0"/>
              <a:t>уранової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(на 2000 </a:t>
            </a:r>
            <a:r>
              <a:rPr lang="ru-RU" dirty="0" err="1" smtClean="0"/>
              <a:t>р</a:t>
            </a:r>
            <a:r>
              <a:rPr lang="ru-RU" dirty="0" smtClean="0"/>
              <a:t> запаси урану 177 </a:t>
            </a:r>
            <a:r>
              <a:rPr lang="ru-RU" dirty="0" err="1" smtClean="0"/>
              <a:t>тис.т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5,3</a:t>
            </a:r>
            <a:r>
              <a:rPr lang="ru-RU" dirty="0" smtClean="0"/>
              <a:t>%).</a:t>
            </a:r>
          </a:p>
          <a:p>
            <a:r>
              <a:rPr lang="ru-RU" dirty="0" smtClean="0"/>
              <a:t>На початок XXI ст. за запасами золота РФ </a:t>
            </a:r>
            <a:r>
              <a:rPr lang="ru-RU" dirty="0" err="1" smtClean="0"/>
              <a:t>поділяє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Канадою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4</a:t>
            </a:r>
            <a:r>
              <a:rPr lang="ru-RU" dirty="0" smtClean="0"/>
              <a:t>-е (</a:t>
            </a:r>
            <a:r>
              <a:rPr lang="ru-RU" dirty="0" err="1" smtClean="0"/>
              <a:t>після</a:t>
            </a:r>
            <a:r>
              <a:rPr lang="ru-RU" dirty="0" smtClean="0"/>
              <a:t> ПАР,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Австралії</a:t>
            </a:r>
            <a:r>
              <a:rPr lang="ru-RU" dirty="0" smtClean="0"/>
              <a:t>)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g1.gif"/>
          <p:cNvPicPr>
            <a:picLocks noChangeAspect="1"/>
          </p:cNvPicPr>
          <p:nvPr/>
        </p:nvPicPr>
        <p:blipFill>
          <a:blip r:embed="rId2" cstate="print"/>
          <a:srcRect l="1" t="2067" r="77159"/>
          <a:stretch>
            <a:fillRect/>
          </a:stretch>
        </p:blipFill>
        <p:spPr>
          <a:xfrm>
            <a:off x="214282" y="1714488"/>
            <a:ext cx="428596" cy="24812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500px-Geografiya20_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9144000" cy="641908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Оцінка (до попереднього слайду)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Промисловість зосереджена у Західній та південно-західній частині Росії.</a:t>
            </a:r>
          </a:p>
          <a:p>
            <a:r>
              <a:rPr lang="uk-UA" dirty="0" smtClean="0"/>
              <a:t>Переважає машинобудування</a:t>
            </a:r>
          </a:p>
          <a:p>
            <a:r>
              <a:rPr lang="uk-UA" dirty="0" smtClean="0"/>
              <a:t>Росія багата на харчову промисловість</a:t>
            </a:r>
          </a:p>
          <a:p>
            <a:r>
              <a:rPr lang="uk-UA" dirty="0" smtClean="0"/>
              <a:t>Можна зробити висновок, що західна та південна частини більш розвинені економічно,  в них більша частка зайнятості населення.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Корисні копалини</a:t>
            </a:r>
            <a:endParaRPr lang="ru-RU" dirty="0"/>
          </a:p>
        </p:txBody>
      </p:sp>
      <p:pic>
        <p:nvPicPr>
          <p:cNvPr id="4" name="Рисунок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5926"/>
            <a:ext cx="9144001" cy="4823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Оцінка (до попереднього слайду)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Bookman Old Style" pitchFamily="18" charset="0"/>
              </a:rPr>
              <a:t>Складна геологічна будова території </a:t>
            </a:r>
            <a:r>
              <a:rPr lang="uk-UA" dirty="0" smtClean="0">
                <a:latin typeface="Bookman Old Style" pitchFamily="18" charset="0"/>
              </a:rPr>
              <a:t>Росії (</a:t>
            </a:r>
            <a:r>
              <a:rPr lang="ru-RU" dirty="0" err="1" smtClean="0">
                <a:latin typeface="Bookman Old Style" pitchFamily="18" charset="0"/>
              </a:rPr>
              <a:t>б</a:t>
            </a:r>
            <a:r>
              <a:rPr lang="ru-RU" dirty="0" err="1" smtClean="0">
                <a:latin typeface="Bookman Old Style" pitchFamily="18" charset="0"/>
              </a:rPr>
              <a:t>лизько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smtClean="0">
                <a:latin typeface="Bookman Old Style" pitchFamily="18" charset="0"/>
              </a:rPr>
              <a:t>70 % </a:t>
            </a:r>
            <a:r>
              <a:rPr lang="ru-RU" dirty="0" err="1" smtClean="0">
                <a:latin typeface="Bookman Old Style" pitchFamily="18" charset="0"/>
              </a:rPr>
              <a:t>площі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зайнято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рівнинами</a:t>
            </a:r>
            <a:r>
              <a:rPr lang="ru-RU" dirty="0" smtClean="0">
                <a:latin typeface="Bookman Old Style" pitchFamily="18" charset="0"/>
              </a:rPr>
              <a:t>. </a:t>
            </a:r>
            <a:r>
              <a:rPr lang="ru-RU" dirty="0" err="1" smtClean="0">
                <a:latin typeface="Bookman Old Style" pitchFamily="18" charset="0"/>
              </a:rPr>
              <a:t>Гірські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області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переважають</a:t>
            </a:r>
            <a:r>
              <a:rPr lang="ru-RU" dirty="0" smtClean="0">
                <a:latin typeface="Bookman Old Style" pitchFamily="18" charset="0"/>
              </a:rPr>
              <a:t> на </a:t>
            </a:r>
            <a:r>
              <a:rPr lang="ru-RU" dirty="0" err="1" smtClean="0">
                <a:latin typeface="Bookman Old Style" pitchFamily="18" charset="0"/>
              </a:rPr>
              <a:t>сході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півдні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 err="1" smtClean="0">
                <a:latin typeface="Bookman Old Style" pitchFamily="18" charset="0"/>
              </a:rPr>
              <a:t>країни</a:t>
            </a:r>
            <a:r>
              <a:rPr lang="ru-RU" dirty="0" smtClean="0">
                <a:latin typeface="Bookman Old Style" pitchFamily="18" charset="0"/>
              </a:rPr>
              <a:t>.</a:t>
            </a:r>
            <a:r>
              <a:rPr lang="uk-UA" dirty="0" smtClean="0">
                <a:latin typeface="Bookman Old Style" pitchFamily="18" charset="0"/>
              </a:rPr>
              <a:t> </a:t>
            </a:r>
            <a:r>
              <a:rPr lang="uk-UA" dirty="0" smtClean="0">
                <a:latin typeface="Bookman Old Style" pitchFamily="18" charset="0"/>
              </a:rPr>
              <a:t>обумовила величезну різноманітність корисних копалин</a:t>
            </a:r>
            <a:r>
              <a:rPr lang="uk-UA" dirty="0" smtClean="0">
                <a:latin typeface="Bookman Old Style" pitchFamily="18" charset="0"/>
              </a:rPr>
              <a:t>.) </a:t>
            </a:r>
            <a:r>
              <a:rPr lang="uk-UA" dirty="0" smtClean="0">
                <a:latin typeface="Bookman Old Style" pitchFamily="18" charset="0"/>
              </a:rPr>
              <a:t>Росія має великі запаси паливно-енергетичних ресурсів, багату рудну базу, а запаси різноманітної сировини для будівельної та хімічної </a:t>
            </a:r>
            <a:r>
              <a:rPr lang="uk-UA" dirty="0" err="1" smtClean="0">
                <a:latin typeface="Bookman Old Style" pitchFamily="18" charset="0"/>
              </a:rPr>
              <a:t>промисловостей</a:t>
            </a:r>
            <a:r>
              <a:rPr lang="uk-UA" dirty="0" smtClean="0">
                <a:latin typeface="Bookman Old Style" pitchFamily="18" charset="0"/>
              </a:rPr>
              <a:t> є практично на всій території країни</a:t>
            </a:r>
            <a:endParaRPr lang="ru-RU" dirty="0" smtClean="0"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Копалини (до слайду </a:t>
            </a:r>
            <a:r>
              <a:rPr lang="uk-UA" dirty="0" err="1" smtClean="0"/>
              <a:t>“Корисні</a:t>
            </a:r>
            <a:r>
              <a:rPr lang="uk-UA" dirty="0" smtClean="0"/>
              <a:t> </a:t>
            </a:r>
            <a:r>
              <a:rPr lang="uk-UA" dirty="0" err="1" smtClean="0"/>
              <a:t>копалини”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поклади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нафти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газу</a:t>
            </a:r>
          </a:p>
          <a:p>
            <a:r>
              <a:rPr lang="ru-RU" dirty="0" smtClean="0"/>
              <a:t>Торфу</a:t>
            </a:r>
          </a:p>
          <a:p>
            <a:r>
              <a:rPr lang="ru-RU" dirty="0" smtClean="0"/>
              <a:t>горючих </a:t>
            </a:r>
            <a:r>
              <a:rPr lang="ru-RU" dirty="0" err="1" smtClean="0"/>
              <a:t>сланців</a:t>
            </a:r>
            <a:r>
              <a:rPr lang="ru-RU" dirty="0" smtClean="0"/>
              <a:t> </a:t>
            </a:r>
            <a:r>
              <a:rPr lang="ru-RU" dirty="0" smtClean="0"/>
              <a:t>,урану</a:t>
            </a:r>
          </a:p>
          <a:p>
            <a:r>
              <a:rPr lang="uk-UA" dirty="0" smtClean="0"/>
              <a:t>Метали</a:t>
            </a:r>
          </a:p>
          <a:p>
            <a:r>
              <a:rPr lang="uk-UA" dirty="0" smtClean="0"/>
              <a:t>Залізні руди</a:t>
            </a:r>
          </a:p>
          <a:p>
            <a:r>
              <a:rPr lang="uk-UA" dirty="0" smtClean="0"/>
              <a:t>І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Ресурси: Газ</a:t>
            </a:r>
            <a:endParaRPr lang="ru-RU" dirty="0"/>
          </a:p>
        </p:txBody>
      </p:sp>
      <p:pic>
        <p:nvPicPr>
          <p:cNvPr id="4" name="Содержимое 3" descr="dolgikh_rus_p5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1571612"/>
            <a:ext cx="8142368" cy="5072073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Статистика, факти та інше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 запасами </a:t>
            </a:r>
            <a:r>
              <a:rPr lang="ru-RU" dirty="0" err="1" smtClean="0"/>
              <a:t>нафти</a:t>
            </a:r>
            <a:r>
              <a:rPr lang="ru-RU" dirty="0" smtClean="0"/>
              <a:t> РФ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sz="3000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r>
              <a:rPr lang="ru-RU" dirty="0" smtClean="0"/>
              <a:t>-е, а газу –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dirty="0" smtClean="0"/>
              <a:t>-е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(1999</a:t>
            </a:r>
            <a:r>
              <a:rPr lang="ru-RU" dirty="0" smtClean="0"/>
              <a:t>).</a:t>
            </a:r>
          </a:p>
          <a:p>
            <a:r>
              <a:rPr lang="ru-RU" dirty="0" smtClean="0"/>
              <a:t>РФ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світі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США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Китаю за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smtClean="0"/>
              <a:t>запаси </a:t>
            </a:r>
            <a:r>
              <a:rPr lang="ru-RU" dirty="0" err="1" smtClean="0"/>
              <a:t>вугілля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РФ </a:t>
            </a:r>
            <a:r>
              <a:rPr lang="ru-RU" dirty="0" err="1" smtClean="0"/>
              <a:t>багата</a:t>
            </a:r>
            <a:r>
              <a:rPr lang="ru-RU" dirty="0" smtClean="0"/>
              <a:t> на </a:t>
            </a:r>
            <a:r>
              <a:rPr lang="ru-RU" dirty="0" err="1" smtClean="0"/>
              <a:t>поклади</a:t>
            </a:r>
            <a:r>
              <a:rPr lang="ru-RU" dirty="0" smtClean="0"/>
              <a:t> торфу. На </a:t>
            </a:r>
            <a:r>
              <a:rPr lang="ru-RU" dirty="0" err="1" smtClean="0"/>
              <a:t>її</a:t>
            </a:r>
            <a:r>
              <a:rPr lang="ru-RU" dirty="0" smtClean="0"/>
              <a:t> тер. </a:t>
            </a:r>
            <a:r>
              <a:rPr lang="ru-RU" dirty="0" err="1" smtClean="0"/>
              <a:t>виявлено</a:t>
            </a:r>
            <a:r>
              <a:rPr lang="ru-RU" dirty="0" smtClean="0"/>
              <a:t>, </a:t>
            </a:r>
            <a:r>
              <a:rPr lang="ru-RU" dirty="0" err="1" smtClean="0"/>
              <a:t>розвідано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враховано</a:t>
            </a:r>
            <a:r>
              <a:rPr lang="ru-RU" dirty="0" smtClean="0"/>
              <a:t> 46 тис. родов. </a:t>
            </a:r>
            <a:r>
              <a:rPr lang="ru-RU" dirty="0" err="1" smtClean="0"/>
              <a:t>із</a:t>
            </a:r>
            <a:r>
              <a:rPr lang="ru-RU" dirty="0" smtClean="0"/>
              <a:t> запасами 160 </a:t>
            </a:r>
            <a:r>
              <a:rPr lang="ru-RU" dirty="0" err="1" smtClean="0"/>
              <a:t>млрд</a:t>
            </a:r>
            <a:r>
              <a:rPr lang="ru-RU" dirty="0" smtClean="0"/>
              <a:t> 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стоїть</a:t>
            </a:r>
            <a:r>
              <a:rPr lang="ru-RU" dirty="0" smtClean="0"/>
              <a:t> на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за </a:t>
            </a:r>
            <a:r>
              <a:rPr lang="ru-RU" dirty="0" err="1" smtClean="0"/>
              <a:t>загальними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підтвердженими</a:t>
            </a:r>
            <a:r>
              <a:rPr lang="ru-RU" dirty="0" smtClean="0"/>
              <a:t> запасами, а </a:t>
            </a:r>
            <a:r>
              <a:rPr lang="ru-RU" dirty="0" err="1" smtClean="0"/>
              <a:t>також</a:t>
            </a:r>
            <a:r>
              <a:rPr lang="ru-RU" dirty="0" smtClean="0"/>
              <a:t> ресурсами (264 </a:t>
            </a:r>
            <a:r>
              <a:rPr lang="ru-RU" dirty="0" err="1" smtClean="0"/>
              <a:t>млрд</a:t>
            </a:r>
            <a:r>
              <a:rPr lang="ru-RU" dirty="0" smtClean="0"/>
              <a:t> т) </a:t>
            </a:r>
            <a:r>
              <a:rPr lang="ru-RU" dirty="0" err="1" smtClean="0"/>
              <a:t>залізняку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російськими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dirty="0" smtClean="0"/>
              <a:t>-е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за запасами </a:t>
            </a:r>
            <a:r>
              <a:rPr lang="ru-RU" dirty="0" err="1" smtClean="0"/>
              <a:t>срібла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g1.gif"/>
          <p:cNvPicPr>
            <a:picLocks noChangeAspect="1"/>
          </p:cNvPicPr>
          <p:nvPr/>
        </p:nvPicPr>
        <p:blipFill>
          <a:blip r:embed="rId2" cstate="print"/>
          <a:srcRect l="1" t="2067" r="77159"/>
          <a:stretch>
            <a:fillRect/>
          </a:stretch>
        </p:blipFill>
        <p:spPr>
          <a:xfrm>
            <a:off x="0" y="1571612"/>
            <a:ext cx="428596" cy="248127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Статистика, факти та інше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 ресурсами вольфраму </a:t>
            </a:r>
            <a:r>
              <a:rPr lang="ru-RU" dirty="0" err="1" smtClean="0"/>
              <a:t>Росія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Казахстаном </a:t>
            </a:r>
            <a:r>
              <a:rPr lang="ru-RU" dirty="0" err="1" smtClean="0"/>
              <a:t>поділяє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2</a:t>
            </a:r>
            <a:r>
              <a:rPr lang="ru-RU" dirty="0" smtClean="0"/>
              <a:t>-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3</a:t>
            </a:r>
            <a:r>
              <a:rPr lang="ru-RU" dirty="0" smtClean="0"/>
              <a:t>-є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(</a:t>
            </a:r>
            <a:r>
              <a:rPr lang="ru-RU" dirty="0" err="1" smtClean="0"/>
              <a:t>після</a:t>
            </a:r>
            <a:r>
              <a:rPr lang="ru-RU" dirty="0" smtClean="0"/>
              <a:t> Китаю) – 18,2% (4 </a:t>
            </a:r>
            <a:r>
              <a:rPr lang="ru-RU" dirty="0" err="1" smtClean="0"/>
              <a:t>млн</a:t>
            </a:r>
            <a:r>
              <a:rPr lang="ru-RU" dirty="0" smtClean="0"/>
              <a:t> т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За </a:t>
            </a:r>
            <a:r>
              <a:rPr lang="ru-RU" dirty="0" err="1" smtClean="0"/>
              <a:t>західними</a:t>
            </a:r>
            <a:r>
              <a:rPr lang="ru-RU" dirty="0" smtClean="0"/>
              <a:t>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підтверджені</a:t>
            </a:r>
            <a:r>
              <a:rPr lang="ru-RU" dirty="0" smtClean="0"/>
              <a:t> запаси </a:t>
            </a:r>
            <a:r>
              <a:rPr lang="ru-RU" dirty="0" err="1" smtClean="0"/>
              <a:t>міді</a:t>
            </a:r>
            <a:r>
              <a:rPr lang="ru-RU" dirty="0" smtClean="0"/>
              <a:t> в РФ </a:t>
            </a:r>
            <a:r>
              <a:rPr lang="ru-RU" dirty="0" err="1" smtClean="0"/>
              <a:t>становлять</a:t>
            </a:r>
            <a:r>
              <a:rPr lang="ru-RU" dirty="0" smtClean="0"/>
              <a:t> 20 </a:t>
            </a:r>
            <a:r>
              <a:rPr lang="ru-RU" dirty="0" err="1" smtClean="0"/>
              <a:t>млн</a:t>
            </a:r>
            <a:r>
              <a:rPr lang="ru-RU" dirty="0" smtClean="0"/>
              <a:t> т, </a:t>
            </a:r>
            <a:r>
              <a:rPr lang="ru-RU" dirty="0" err="1" smtClean="0"/>
              <a:t>загальні</a:t>
            </a:r>
            <a:r>
              <a:rPr lang="ru-RU" dirty="0" smtClean="0"/>
              <a:t> – 30 </a:t>
            </a:r>
            <a:r>
              <a:rPr lang="ru-RU" dirty="0" err="1" smtClean="0"/>
              <a:t>млн</a:t>
            </a:r>
            <a:r>
              <a:rPr lang="ru-RU" dirty="0" smtClean="0"/>
              <a:t> т,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розвіданих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нерентабельна для </a:t>
            </a:r>
            <a:r>
              <a:rPr lang="ru-RU" dirty="0" err="1" smtClean="0"/>
              <a:t>сучасної</a:t>
            </a:r>
            <a:r>
              <a:rPr lang="ru-RU" dirty="0" smtClean="0"/>
              <a:t> </a:t>
            </a:r>
            <a:r>
              <a:rPr lang="ru-RU" dirty="0" err="1" smtClean="0"/>
              <a:t>розробки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За запасами </a:t>
            </a:r>
            <a:r>
              <a:rPr lang="ru-RU" dirty="0" err="1" smtClean="0"/>
              <a:t>нікелю</a:t>
            </a:r>
            <a:r>
              <a:rPr lang="ru-RU" dirty="0" smtClean="0"/>
              <a:t> РФ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r>
              <a:rPr lang="ru-RU" dirty="0" smtClean="0"/>
              <a:t>-е </a:t>
            </a:r>
            <a:r>
              <a:rPr lang="ru-RU" dirty="0" err="1" smtClean="0"/>
              <a:t>місце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(33%). </a:t>
            </a:r>
            <a:r>
              <a:rPr lang="ru-RU" dirty="0" err="1" smtClean="0"/>
              <a:t>Росія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6600 </a:t>
            </a:r>
            <a:r>
              <a:rPr lang="ru-RU" dirty="0" err="1" smtClean="0"/>
              <a:t>тис.т</a:t>
            </a:r>
            <a:r>
              <a:rPr lang="ru-RU" dirty="0" smtClean="0"/>
              <a:t> </a:t>
            </a:r>
            <a:r>
              <a:rPr lang="ru-RU" dirty="0" err="1" smtClean="0"/>
              <a:t>підтверджених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нікелю</a:t>
            </a:r>
            <a:r>
              <a:rPr lang="ru-RU" dirty="0" smtClean="0"/>
              <a:t>, </a:t>
            </a:r>
            <a:r>
              <a:rPr lang="ru-RU" dirty="0" err="1" smtClean="0"/>
              <a:t>частка</a:t>
            </a:r>
            <a:r>
              <a:rPr lang="ru-RU" dirty="0" smtClean="0"/>
              <a:t> у </a:t>
            </a:r>
            <a:r>
              <a:rPr lang="ru-RU" dirty="0" err="1" smtClean="0"/>
              <a:t>світі</a:t>
            </a:r>
            <a:r>
              <a:rPr lang="ru-RU" dirty="0" smtClean="0"/>
              <a:t> – 13,2%, </a:t>
            </a:r>
            <a:r>
              <a:rPr lang="ru-RU" dirty="0" err="1" smtClean="0"/>
              <a:t>загальні</a:t>
            </a:r>
            <a:r>
              <a:rPr lang="ru-RU" dirty="0" smtClean="0"/>
              <a:t> запаси – 7300 </a:t>
            </a:r>
            <a:r>
              <a:rPr lang="ru-RU" dirty="0" err="1" smtClean="0"/>
              <a:t>тис.т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img1.gif"/>
          <p:cNvPicPr>
            <a:picLocks noChangeAspect="1"/>
          </p:cNvPicPr>
          <p:nvPr/>
        </p:nvPicPr>
        <p:blipFill>
          <a:blip r:embed="rId2" cstate="print"/>
          <a:srcRect l="1" t="2067" r="77159"/>
          <a:stretch>
            <a:fillRect/>
          </a:stretch>
        </p:blipFill>
        <p:spPr>
          <a:xfrm>
            <a:off x="214282" y="3929066"/>
            <a:ext cx="428596" cy="248127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</TotalTime>
  <Words>432</Words>
  <Application>Microsoft Office PowerPoint</Application>
  <PresentationFormat>Экран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Модульная</vt:lpstr>
      <vt:lpstr>Природні  умови та ресурси  </vt:lpstr>
      <vt:lpstr>Слайд 2</vt:lpstr>
      <vt:lpstr>Оцінка (до попереднього слайду)</vt:lpstr>
      <vt:lpstr>Корисні копалини</vt:lpstr>
      <vt:lpstr>Оцінка (до попереднього слайду)</vt:lpstr>
      <vt:lpstr>Копалини (до слайду “Корисні копалини”)</vt:lpstr>
      <vt:lpstr>Ресурси: Газ</vt:lpstr>
      <vt:lpstr>Статистика, факти та інше</vt:lpstr>
      <vt:lpstr>Статистика, факти та інше</vt:lpstr>
      <vt:lpstr>Статистика, факти та інше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Master</cp:lastModifiedBy>
  <cp:revision>4</cp:revision>
  <dcterms:created xsi:type="dcterms:W3CDTF">2013-02-19T14:56:24Z</dcterms:created>
  <dcterms:modified xsi:type="dcterms:W3CDTF">2013-02-19T15:35:19Z</dcterms:modified>
</cp:coreProperties>
</file>