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660066"/>
    <a:srgbClr val="990000"/>
    <a:srgbClr val="6666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23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94463-9364-44C0-97A2-B82DF139BA7C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53F2C7B-9EE3-4131-945C-E17B01F6FD6D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AFF25A86-2406-4E7D-BE39-44CF8AE56081}" type="parTrans" cxnId="{D427D5F4-BF69-4414-A870-B659B3683D87}">
      <dgm:prSet/>
      <dgm:spPr/>
      <dgm:t>
        <a:bodyPr/>
        <a:lstStyle/>
        <a:p>
          <a:endParaRPr lang="ru-RU"/>
        </a:p>
      </dgm:t>
    </dgm:pt>
    <dgm:pt modelId="{9F17E3A3-CE47-4B5A-A0F8-30D1DF9C7A0C}" type="sibTrans" cxnId="{D427D5F4-BF69-4414-A870-B659B3683D87}">
      <dgm:prSet/>
      <dgm:spPr/>
      <dgm:t>
        <a:bodyPr/>
        <a:lstStyle/>
        <a:p>
          <a:endParaRPr lang="ru-RU"/>
        </a:p>
      </dgm:t>
    </dgm:pt>
    <dgm:pt modelId="{E31F1913-D704-478F-A65B-5CA412F22842}">
      <dgm:prSet phldrT="[Текст]"/>
      <dgm:spPr/>
      <dgm:t>
        <a:bodyPr/>
        <a:lstStyle/>
        <a:p>
          <a:r>
            <a:rPr lang="uk-UA" dirty="0" smtClean="0"/>
            <a:t>Заповідник</a:t>
          </a:r>
          <a:endParaRPr lang="ru-RU" dirty="0"/>
        </a:p>
      </dgm:t>
    </dgm:pt>
    <dgm:pt modelId="{79DD010C-483D-4BA8-A20F-D7734B83ECAF}" type="parTrans" cxnId="{85EF03E7-6D90-4F13-9373-257A10505AF7}">
      <dgm:prSet/>
      <dgm:spPr/>
      <dgm:t>
        <a:bodyPr/>
        <a:lstStyle/>
        <a:p>
          <a:endParaRPr lang="ru-RU"/>
        </a:p>
      </dgm:t>
    </dgm:pt>
    <dgm:pt modelId="{7007993F-0C21-4E10-BB48-C36C60BF9121}" type="sibTrans" cxnId="{85EF03E7-6D90-4F13-9373-257A10505AF7}">
      <dgm:prSet/>
      <dgm:spPr/>
      <dgm:t>
        <a:bodyPr/>
        <a:lstStyle/>
        <a:p>
          <a:endParaRPr lang="ru-RU"/>
        </a:p>
      </dgm:t>
    </dgm:pt>
    <dgm:pt modelId="{A91D86F5-6A4F-42A8-A279-056AFC4CB81F}">
      <dgm:prSet phldrT="[Текст]"/>
      <dgm:spPr/>
      <dgm:t>
        <a:bodyPr/>
        <a:lstStyle/>
        <a:p>
          <a:r>
            <a:rPr lang="uk-UA" dirty="0" smtClean="0"/>
            <a:t>Національний природний парк</a:t>
          </a:r>
          <a:endParaRPr lang="ru-RU" dirty="0"/>
        </a:p>
      </dgm:t>
    </dgm:pt>
    <dgm:pt modelId="{00FEA41D-FF76-4C7C-A2AD-160405B7B36A}" type="parTrans" cxnId="{33816183-E3BF-43D1-B3C9-9307023CE585}">
      <dgm:prSet/>
      <dgm:spPr/>
      <dgm:t>
        <a:bodyPr/>
        <a:lstStyle/>
        <a:p>
          <a:endParaRPr lang="ru-RU"/>
        </a:p>
      </dgm:t>
    </dgm:pt>
    <dgm:pt modelId="{492D91A8-248D-47DE-9AA9-E5D4770CD118}" type="sibTrans" cxnId="{33816183-E3BF-43D1-B3C9-9307023CE585}">
      <dgm:prSet/>
      <dgm:spPr/>
      <dgm:t>
        <a:bodyPr/>
        <a:lstStyle/>
        <a:p>
          <a:endParaRPr lang="ru-RU"/>
        </a:p>
      </dgm:t>
    </dgm:pt>
    <dgm:pt modelId="{CF41CAEE-B5CC-4EB9-BF93-E9F829A1B4D4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6FF2069E-BF43-44F3-9551-B3D1DB1F5990}" type="parTrans" cxnId="{5CDB3B27-1B8C-4F4C-9ACB-7C29F1256C0A}">
      <dgm:prSet/>
      <dgm:spPr/>
      <dgm:t>
        <a:bodyPr/>
        <a:lstStyle/>
        <a:p>
          <a:endParaRPr lang="ru-RU"/>
        </a:p>
      </dgm:t>
    </dgm:pt>
    <dgm:pt modelId="{3ED0BFCC-76F7-43AC-B456-A1CADC088370}" type="sibTrans" cxnId="{5CDB3B27-1B8C-4F4C-9ACB-7C29F1256C0A}">
      <dgm:prSet/>
      <dgm:spPr/>
      <dgm:t>
        <a:bodyPr/>
        <a:lstStyle/>
        <a:p>
          <a:endParaRPr lang="ru-RU"/>
        </a:p>
      </dgm:t>
    </dgm:pt>
    <dgm:pt modelId="{8AEE7D4F-31D2-4D5D-8186-B536A8F92AB7}">
      <dgm:prSet phldrT="[Текст]"/>
      <dgm:spPr/>
      <dgm:t>
        <a:bodyPr/>
        <a:lstStyle/>
        <a:p>
          <a:r>
            <a:rPr lang="uk-UA" dirty="0" smtClean="0"/>
            <a:t>Заказник </a:t>
          </a:r>
          <a:endParaRPr lang="ru-RU" dirty="0"/>
        </a:p>
      </dgm:t>
    </dgm:pt>
    <dgm:pt modelId="{C3605017-27C0-4B67-96C3-70F93764F152}" type="parTrans" cxnId="{E3D86EAF-DEA0-424A-89EF-B60643DCEDD4}">
      <dgm:prSet/>
      <dgm:spPr/>
      <dgm:t>
        <a:bodyPr/>
        <a:lstStyle/>
        <a:p>
          <a:endParaRPr lang="ru-RU"/>
        </a:p>
      </dgm:t>
    </dgm:pt>
    <dgm:pt modelId="{6C1E025A-D1CE-4E06-BE35-AAD36164B28B}" type="sibTrans" cxnId="{E3D86EAF-DEA0-424A-89EF-B60643DCEDD4}">
      <dgm:prSet/>
      <dgm:spPr/>
      <dgm:t>
        <a:bodyPr/>
        <a:lstStyle/>
        <a:p>
          <a:endParaRPr lang="ru-RU"/>
        </a:p>
      </dgm:t>
    </dgm:pt>
    <dgm:pt modelId="{D8E46A96-DF13-4E18-91EB-02A901E1BDA2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173444DC-693B-4EE8-910C-E9D3CF750860}" type="sibTrans" cxnId="{6A4A1BE7-0828-4BE5-8908-97B15C2F6AEA}">
      <dgm:prSet/>
      <dgm:spPr/>
      <dgm:t>
        <a:bodyPr/>
        <a:lstStyle/>
        <a:p>
          <a:endParaRPr lang="ru-RU"/>
        </a:p>
      </dgm:t>
    </dgm:pt>
    <dgm:pt modelId="{AF9A9ABC-CAC3-43F2-972F-CB7A4470072E}" type="parTrans" cxnId="{6A4A1BE7-0828-4BE5-8908-97B15C2F6AEA}">
      <dgm:prSet/>
      <dgm:spPr/>
      <dgm:t>
        <a:bodyPr/>
        <a:lstStyle/>
        <a:p>
          <a:endParaRPr lang="ru-RU"/>
        </a:p>
      </dgm:t>
    </dgm:pt>
    <dgm:pt modelId="{7CA5B9F6-DB2F-4CFF-B4F0-997B398D684F}">
      <dgm:prSet phldrT="[Текст]"/>
      <dgm:spPr/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CEDC8F61-18F8-4907-8F70-2A744E4CCE54}" type="parTrans" cxnId="{E982152C-6C53-4004-8494-3CE1C5D23119}">
      <dgm:prSet/>
      <dgm:spPr/>
      <dgm:t>
        <a:bodyPr/>
        <a:lstStyle/>
        <a:p>
          <a:endParaRPr lang="ru-RU"/>
        </a:p>
      </dgm:t>
    </dgm:pt>
    <dgm:pt modelId="{1ED832B6-C101-4F0A-A0B1-4925FE17282C}" type="sibTrans" cxnId="{E982152C-6C53-4004-8494-3CE1C5D23119}">
      <dgm:prSet/>
      <dgm:spPr/>
      <dgm:t>
        <a:bodyPr/>
        <a:lstStyle/>
        <a:p>
          <a:endParaRPr lang="ru-RU"/>
        </a:p>
      </dgm:t>
    </dgm:pt>
    <dgm:pt modelId="{857B71E2-7E3A-4771-943A-8918B5BF4D3A}">
      <dgm:prSet/>
      <dgm:spPr/>
      <dgm:t>
        <a:bodyPr/>
        <a:lstStyle/>
        <a:p>
          <a:r>
            <a:rPr lang="uk-UA" dirty="0" smtClean="0"/>
            <a:t>Пам’ятка природи</a:t>
          </a:r>
          <a:endParaRPr lang="ru-RU" dirty="0"/>
        </a:p>
      </dgm:t>
    </dgm:pt>
    <dgm:pt modelId="{6AF2ED09-8FFF-479B-A8CE-AD27688E4080}" type="parTrans" cxnId="{F216F725-2B6F-447D-981C-4C7B09ACAC81}">
      <dgm:prSet/>
      <dgm:spPr/>
      <dgm:t>
        <a:bodyPr/>
        <a:lstStyle/>
        <a:p>
          <a:endParaRPr lang="ru-RU"/>
        </a:p>
      </dgm:t>
    </dgm:pt>
    <dgm:pt modelId="{0D5CC6B1-EE8A-4A6E-835C-849B86824486}" type="sibTrans" cxnId="{F216F725-2B6F-447D-981C-4C7B09ACAC81}">
      <dgm:prSet/>
      <dgm:spPr/>
      <dgm:t>
        <a:bodyPr/>
        <a:lstStyle/>
        <a:p>
          <a:endParaRPr lang="ru-RU"/>
        </a:p>
      </dgm:t>
    </dgm:pt>
    <dgm:pt modelId="{AEA1226C-7A0C-4448-AE0C-3D0B92B68192}" type="pres">
      <dgm:prSet presAssocID="{93894463-9364-44C0-97A2-B82DF139BA7C}" presName="linearFlow" presStyleCnt="0">
        <dgm:presLayoutVars>
          <dgm:dir/>
          <dgm:animLvl val="lvl"/>
          <dgm:resizeHandles val="exact"/>
        </dgm:presLayoutVars>
      </dgm:prSet>
      <dgm:spPr/>
    </dgm:pt>
    <dgm:pt modelId="{9158AE7F-D7C8-4634-95F5-C141B70053A7}" type="pres">
      <dgm:prSet presAssocID="{053F2C7B-9EE3-4131-945C-E17B01F6FD6D}" presName="composite" presStyleCnt="0"/>
      <dgm:spPr/>
    </dgm:pt>
    <dgm:pt modelId="{78D5C62C-DBA8-44F6-857C-21685C0485A2}" type="pres">
      <dgm:prSet presAssocID="{053F2C7B-9EE3-4131-945C-E17B01F6FD6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E96D032-CE22-490E-8171-88D59BE7E063}" type="pres">
      <dgm:prSet presAssocID="{053F2C7B-9EE3-4131-945C-E17B01F6FD6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ACCCC-0DD1-4128-B804-D2626536D7DA}" type="pres">
      <dgm:prSet presAssocID="{9F17E3A3-CE47-4B5A-A0F8-30D1DF9C7A0C}" presName="sp" presStyleCnt="0"/>
      <dgm:spPr/>
    </dgm:pt>
    <dgm:pt modelId="{5A7E5C8D-E2B4-4176-9558-9FEE6E8F909B}" type="pres">
      <dgm:prSet presAssocID="{D8E46A96-DF13-4E18-91EB-02A901E1BDA2}" presName="composite" presStyleCnt="0"/>
      <dgm:spPr/>
    </dgm:pt>
    <dgm:pt modelId="{AD4E093D-32E5-491A-9D13-20D28258ABEF}" type="pres">
      <dgm:prSet presAssocID="{D8E46A96-DF13-4E18-91EB-02A901E1BDA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D17A8-4FEA-4013-8B44-5E45E587AE52}" type="pres">
      <dgm:prSet presAssocID="{D8E46A96-DF13-4E18-91EB-02A901E1BDA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1B224-E934-481F-A280-504BB9B3FA7E}" type="pres">
      <dgm:prSet presAssocID="{173444DC-693B-4EE8-910C-E9D3CF750860}" presName="sp" presStyleCnt="0"/>
      <dgm:spPr/>
    </dgm:pt>
    <dgm:pt modelId="{6BB9FD01-BBD7-43A5-86DA-CFBABBD6FC90}" type="pres">
      <dgm:prSet presAssocID="{CF41CAEE-B5CC-4EB9-BF93-E9F829A1B4D4}" presName="composite" presStyleCnt="0"/>
      <dgm:spPr/>
    </dgm:pt>
    <dgm:pt modelId="{0E1F1B4D-61B2-4AB5-900B-C3123167304E}" type="pres">
      <dgm:prSet presAssocID="{CF41CAEE-B5CC-4EB9-BF93-E9F829A1B4D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149D81D-C751-4317-8EBD-DA7FB4D26D8F}" type="pres">
      <dgm:prSet presAssocID="{CF41CAEE-B5CC-4EB9-BF93-E9F829A1B4D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D8CEB-8174-4DF4-A95C-A90CFC2A2678}" type="pres">
      <dgm:prSet presAssocID="{3ED0BFCC-76F7-43AC-B456-A1CADC088370}" presName="sp" presStyleCnt="0"/>
      <dgm:spPr/>
    </dgm:pt>
    <dgm:pt modelId="{5B3D3958-A3D3-4276-BCB1-5C747113A764}" type="pres">
      <dgm:prSet presAssocID="{7CA5B9F6-DB2F-4CFF-B4F0-997B398D684F}" presName="composite" presStyleCnt="0"/>
      <dgm:spPr/>
    </dgm:pt>
    <dgm:pt modelId="{70E1C1DB-E714-4DE9-B1AA-C06FED4EFE0A}" type="pres">
      <dgm:prSet presAssocID="{7CA5B9F6-DB2F-4CFF-B4F0-997B398D684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1EB5D39-619D-40B5-A918-8DCF328CBBD7}" type="pres">
      <dgm:prSet presAssocID="{7CA5B9F6-DB2F-4CFF-B4F0-997B398D684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A8C311-39B3-4826-94CA-52D39DEB2E27}" type="presOf" srcId="{CF41CAEE-B5CC-4EB9-BF93-E9F829A1B4D4}" destId="{0E1F1B4D-61B2-4AB5-900B-C3123167304E}" srcOrd="0" destOrd="0" presId="urn:microsoft.com/office/officeart/2005/8/layout/chevron2"/>
    <dgm:cxn modelId="{6A4A1BE7-0828-4BE5-8908-97B15C2F6AEA}" srcId="{93894463-9364-44C0-97A2-B82DF139BA7C}" destId="{D8E46A96-DF13-4E18-91EB-02A901E1BDA2}" srcOrd="1" destOrd="0" parTransId="{AF9A9ABC-CAC3-43F2-972F-CB7A4470072E}" sibTransId="{173444DC-693B-4EE8-910C-E9D3CF750860}"/>
    <dgm:cxn modelId="{21CF88AB-8DCD-4E74-AEEC-D38009DE96F6}" type="presOf" srcId="{7CA5B9F6-DB2F-4CFF-B4F0-997B398D684F}" destId="{70E1C1DB-E714-4DE9-B1AA-C06FED4EFE0A}" srcOrd="0" destOrd="0" presId="urn:microsoft.com/office/officeart/2005/8/layout/chevron2"/>
    <dgm:cxn modelId="{85EF03E7-6D90-4F13-9373-257A10505AF7}" srcId="{053F2C7B-9EE3-4131-945C-E17B01F6FD6D}" destId="{E31F1913-D704-478F-A65B-5CA412F22842}" srcOrd="0" destOrd="0" parTransId="{79DD010C-483D-4BA8-A20F-D7734B83ECAF}" sibTransId="{7007993F-0C21-4E10-BB48-C36C60BF9121}"/>
    <dgm:cxn modelId="{E982152C-6C53-4004-8494-3CE1C5D23119}" srcId="{93894463-9364-44C0-97A2-B82DF139BA7C}" destId="{7CA5B9F6-DB2F-4CFF-B4F0-997B398D684F}" srcOrd="3" destOrd="0" parTransId="{CEDC8F61-18F8-4907-8F70-2A744E4CCE54}" sibTransId="{1ED832B6-C101-4F0A-A0B1-4925FE17282C}"/>
    <dgm:cxn modelId="{F216F725-2B6F-447D-981C-4C7B09ACAC81}" srcId="{7CA5B9F6-DB2F-4CFF-B4F0-997B398D684F}" destId="{857B71E2-7E3A-4771-943A-8918B5BF4D3A}" srcOrd="0" destOrd="0" parTransId="{6AF2ED09-8FFF-479B-A8CE-AD27688E4080}" sibTransId="{0D5CC6B1-EE8A-4A6E-835C-849B86824486}"/>
    <dgm:cxn modelId="{0B932566-38CB-4B6B-BCD8-08BF86868BDB}" type="presOf" srcId="{E31F1913-D704-478F-A65B-5CA412F22842}" destId="{FE96D032-CE22-490E-8171-88D59BE7E063}" srcOrd="0" destOrd="0" presId="urn:microsoft.com/office/officeart/2005/8/layout/chevron2"/>
    <dgm:cxn modelId="{5CDB3B27-1B8C-4F4C-9ACB-7C29F1256C0A}" srcId="{93894463-9364-44C0-97A2-B82DF139BA7C}" destId="{CF41CAEE-B5CC-4EB9-BF93-E9F829A1B4D4}" srcOrd="2" destOrd="0" parTransId="{6FF2069E-BF43-44F3-9551-B3D1DB1F5990}" sibTransId="{3ED0BFCC-76F7-43AC-B456-A1CADC088370}"/>
    <dgm:cxn modelId="{33816183-E3BF-43D1-B3C9-9307023CE585}" srcId="{D8E46A96-DF13-4E18-91EB-02A901E1BDA2}" destId="{A91D86F5-6A4F-42A8-A279-056AFC4CB81F}" srcOrd="0" destOrd="0" parTransId="{00FEA41D-FF76-4C7C-A2AD-160405B7B36A}" sibTransId="{492D91A8-248D-47DE-9AA9-E5D4770CD118}"/>
    <dgm:cxn modelId="{87BBF457-0A4A-4468-8160-E68E1BCCA9CA}" type="presOf" srcId="{93894463-9364-44C0-97A2-B82DF139BA7C}" destId="{AEA1226C-7A0C-4448-AE0C-3D0B92B68192}" srcOrd="0" destOrd="0" presId="urn:microsoft.com/office/officeart/2005/8/layout/chevron2"/>
    <dgm:cxn modelId="{E3D86EAF-DEA0-424A-89EF-B60643DCEDD4}" srcId="{CF41CAEE-B5CC-4EB9-BF93-E9F829A1B4D4}" destId="{8AEE7D4F-31D2-4D5D-8186-B536A8F92AB7}" srcOrd="0" destOrd="0" parTransId="{C3605017-27C0-4B67-96C3-70F93764F152}" sibTransId="{6C1E025A-D1CE-4E06-BE35-AAD36164B28B}"/>
    <dgm:cxn modelId="{F045979E-3C3E-48BC-AB7C-3A2A8135D316}" type="presOf" srcId="{053F2C7B-9EE3-4131-945C-E17B01F6FD6D}" destId="{78D5C62C-DBA8-44F6-857C-21685C0485A2}" srcOrd="0" destOrd="0" presId="urn:microsoft.com/office/officeart/2005/8/layout/chevron2"/>
    <dgm:cxn modelId="{D427D5F4-BF69-4414-A870-B659B3683D87}" srcId="{93894463-9364-44C0-97A2-B82DF139BA7C}" destId="{053F2C7B-9EE3-4131-945C-E17B01F6FD6D}" srcOrd="0" destOrd="0" parTransId="{AFF25A86-2406-4E7D-BE39-44CF8AE56081}" sibTransId="{9F17E3A3-CE47-4B5A-A0F8-30D1DF9C7A0C}"/>
    <dgm:cxn modelId="{4FD0CE3E-D338-4367-982F-AF6CFD4DDE6E}" type="presOf" srcId="{857B71E2-7E3A-4771-943A-8918B5BF4D3A}" destId="{41EB5D39-619D-40B5-A918-8DCF328CBBD7}" srcOrd="0" destOrd="0" presId="urn:microsoft.com/office/officeart/2005/8/layout/chevron2"/>
    <dgm:cxn modelId="{4284942E-5930-4785-B665-21848D00D0E2}" type="presOf" srcId="{D8E46A96-DF13-4E18-91EB-02A901E1BDA2}" destId="{AD4E093D-32E5-491A-9D13-20D28258ABEF}" srcOrd="0" destOrd="0" presId="urn:microsoft.com/office/officeart/2005/8/layout/chevron2"/>
    <dgm:cxn modelId="{0EDB6B85-E660-4AA8-9FA2-2EAA54FFB4A4}" type="presOf" srcId="{8AEE7D4F-31D2-4D5D-8186-B536A8F92AB7}" destId="{5149D81D-C751-4317-8EBD-DA7FB4D26D8F}" srcOrd="0" destOrd="0" presId="urn:microsoft.com/office/officeart/2005/8/layout/chevron2"/>
    <dgm:cxn modelId="{FCFA4391-4927-4852-B20B-06507DFAF00A}" type="presOf" srcId="{A91D86F5-6A4F-42A8-A279-056AFC4CB81F}" destId="{CB2D17A8-4FEA-4013-8B44-5E45E587AE52}" srcOrd="0" destOrd="0" presId="urn:microsoft.com/office/officeart/2005/8/layout/chevron2"/>
    <dgm:cxn modelId="{DDD6B55F-9DFD-4BCA-B5AE-30FF527F81DF}" type="presParOf" srcId="{AEA1226C-7A0C-4448-AE0C-3D0B92B68192}" destId="{9158AE7F-D7C8-4634-95F5-C141B70053A7}" srcOrd="0" destOrd="0" presId="urn:microsoft.com/office/officeart/2005/8/layout/chevron2"/>
    <dgm:cxn modelId="{0084309C-0556-4A60-AAA2-1E792F05D2E2}" type="presParOf" srcId="{9158AE7F-D7C8-4634-95F5-C141B70053A7}" destId="{78D5C62C-DBA8-44F6-857C-21685C0485A2}" srcOrd="0" destOrd="0" presId="urn:microsoft.com/office/officeart/2005/8/layout/chevron2"/>
    <dgm:cxn modelId="{AE7E6FF3-EF41-4F73-B250-AF912BE755A5}" type="presParOf" srcId="{9158AE7F-D7C8-4634-95F5-C141B70053A7}" destId="{FE96D032-CE22-490E-8171-88D59BE7E063}" srcOrd="1" destOrd="0" presId="urn:microsoft.com/office/officeart/2005/8/layout/chevron2"/>
    <dgm:cxn modelId="{129C47FC-33D4-4D7A-97C3-5BC463C4D714}" type="presParOf" srcId="{AEA1226C-7A0C-4448-AE0C-3D0B92B68192}" destId="{3A1ACCCC-0DD1-4128-B804-D2626536D7DA}" srcOrd="1" destOrd="0" presId="urn:microsoft.com/office/officeart/2005/8/layout/chevron2"/>
    <dgm:cxn modelId="{9D3100B4-6E8F-4132-87AE-DDBCF3EA8293}" type="presParOf" srcId="{AEA1226C-7A0C-4448-AE0C-3D0B92B68192}" destId="{5A7E5C8D-E2B4-4176-9558-9FEE6E8F909B}" srcOrd="2" destOrd="0" presId="urn:microsoft.com/office/officeart/2005/8/layout/chevron2"/>
    <dgm:cxn modelId="{21A48A32-78F8-449E-BB98-CF30EF14D01D}" type="presParOf" srcId="{5A7E5C8D-E2B4-4176-9558-9FEE6E8F909B}" destId="{AD4E093D-32E5-491A-9D13-20D28258ABEF}" srcOrd="0" destOrd="0" presId="urn:microsoft.com/office/officeart/2005/8/layout/chevron2"/>
    <dgm:cxn modelId="{3EF0981F-A843-4940-83BF-556A048A245F}" type="presParOf" srcId="{5A7E5C8D-E2B4-4176-9558-9FEE6E8F909B}" destId="{CB2D17A8-4FEA-4013-8B44-5E45E587AE52}" srcOrd="1" destOrd="0" presId="urn:microsoft.com/office/officeart/2005/8/layout/chevron2"/>
    <dgm:cxn modelId="{4A2F674D-3F29-424F-B392-765C0CC37C0D}" type="presParOf" srcId="{AEA1226C-7A0C-4448-AE0C-3D0B92B68192}" destId="{D761B224-E934-481F-A280-504BB9B3FA7E}" srcOrd="3" destOrd="0" presId="urn:microsoft.com/office/officeart/2005/8/layout/chevron2"/>
    <dgm:cxn modelId="{997AEAC3-F394-4C9D-A35B-A55960FED701}" type="presParOf" srcId="{AEA1226C-7A0C-4448-AE0C-3D0B92B68192}" destId="{6BB9FD01-BBD7-43A5-86DA-CFBABBD6FC90}" srcOrd="4" destOrd="0" presId="urn:microsoft.com/office/officeart/2005/8/layout/chevron2"/>
    <dgm:cxn modelId="{16333597-DF40-48DD-B17E-B94BC992A437}" type="presParOf" srcId="{6BB9FD01-BBD7-43A5-86DA-CFBABBD6FC90}" destId="{0E1F1B4D-61B2-4AB5-900B-C3123167304E}" srcOrd="0" destOrd="0" presId="urn:microsoft.com/office/officeart/2005/8/layout/chevron2"/>
    <dgm:cxn modelId="{23FD3F70-9E3E-4ACC-89C2-0EDC20F7642C}" type="presParOf" srcId="{6BB9FD01-BBD7-43A5-86DA-CFBABBD6FC90}" destId="{5149D81D-C751-4317-8EBD-DA7FB4D26D8F}" srcOrd="1" destOrd="0" presId="urn:microsoft.com/office/officeart/2005/8/layout/chevron2"/>
    <dgm:cxn modelId="{1214A0CB-A6BE-495E-8143-654EE87CD0C3}" type="presParOf" srcId="{AEA1226C-7A0C-4448-AE0C-3D0B92B68192}" destId="{046D8CEB-8174-4DF4-A95C-A90CFC2A2678}" srcOrd="5" destOrd="0" presId="urn:microsoft.com/office/officeart/2005/8/layout/chevron2"/>
    <dgm:cxn modelId="{552B3DE1-5330-4AFF-B699-80EE207574FE}" type="presParOf" srcId="{AEA1226C-7A0C-4448-AE0C-3D0B92B68192}" destId="{5B3D3958-A3D3-4276-BCB1-5C747113A764}" srcOrd="6" destOrd="0" presId="urn:microsoft.com/office/officeart/2005/8/layout/chevron2"/>
    <dgm:cxn modelId="{8DC46ADD-7F0D-4559-91CF-AD8EAFFCFCA9}" type="presParOf" srcId="{5B3D3958-A3D3-4276-BCB1-5C747113A764}" destId="{70E1C1DB-E714-4DE9-B1AA-C06FED4EFE0A}" srcOrd="0" destOrd="0" presId="urn:microsoft.com/office/officeart/2005/8/layout/chevron2"/>
    <dgm:cxn modelId="{F14F4923-3160-400C-92ED-A50153978542}" type="presParOf" srcId="{5B3D3958-A3D3-4276-BCB1-5C747113A764}" destId="{41EB5D39-619D-40B5-A918-8DCF328CBBD7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20C58-79D3-4314-8FD2-4B44886EFC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5465E-082E-40CD-BA92-47C4C907A6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6E695-6520-44DA-A2D2-FA4B19B38FC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B7116-EF23-4E36-BE1D-DF197BD2D7D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2EE72-56F3-45BF-B5EC-72A18E7BC10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CDD49-9582-4494-9385-0BA579C03EA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51781-8A07-4B60-9103-A3CA543824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9A3E6-C1A4-44EF-B5DF-70540F669DE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2E8C2-CA74-4E4E-AD70-F50D0EDE349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98F25-5EAD-4BB8-A18D-10444DAC592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43372-2581-4825-8CA1-CCCFAD3327F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9B98DFE-1528-47DF-B356-E133E4369DD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563938" y="5516563"/>
            <a:ext cx="5327650" cy="647700"/>
          </a:xfrm>
        </p:spPr>
        <p:txBody>
          <a:bodyPr/>
          <a:lstStyle/>
          <a:p>
            <a:pPr eaLnBrk="1" hangingPunct="1"/>
            <a:r>
              <a:rPr lang="ru-RU" sz="4800" dirty="0" err="1" smtClean="0">
                <a:solidFill>
                  <a:srgbClr val="006600"/>
                </a:solidFill>
              </a:rPr>
              <a:t>Природоохоронні</a:t>
            </a:r>
            <a:r>
              <a:rPr lang="ru-RU" sz="4800" dirty="0" smtClean="0">
                <a:solidFill>
                  <a:srgbClr val="006600"/>
                </a:solidFill>
              </a:rPr>
              <a:t> </a:t>
            </a:r>
            <a:r>
              <a:rPr lang="ru-RU" sz="4800" dirty="0" err="1" smtClean="0">
                <a:solidFill>
                  <a:srgbClr val="006600"/>
                </a:solidFill>
              </a:rPr>
              <a:t>території</a:t>
            </a:r>
            <a:endParaRPr lang="es-ES" sz="4800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7554" y="0"/>
            <a:ext cx="1854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План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Заповідник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71546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uk-UA" b="1" i="1" u="sng" dirty="0" smtClean="0"/>
              <a:t>Заповідник</a:t>
            </a:r>
            <a:r>
              <a:rPr lang="uk-UA" dirty="0" smtClean="0"/>
              <a:t> – природна територія, на якій охороняється весь комплекс природних угрупувань та вся флора і фауна.</a:t>
            </a:r>
          </a:p>
          <a:p>
            <a:pPr indent="457200"/>
            <a:r>
              <a:rPr lang="uk-UA" dirty="0" smtClean="0"/>
              <a:t>На цій території повністю заборонено будь-яку господарську діяльність, мисливство, рибальство тощо.</a:t>
            </a:r>
          </a:p>
          <a:p>
            <a:pPr indent="457200"/>
            <a:r>
              <a:rPr lang="uk-UA" dirty="0" smtClean="0"/>
              <a:t>Заповідники створюються для збереження та відновлення еталонних екосистем.</a:t>
            </a:r>
            <a:endParaRPr lang="ru-RU" dirty="0"/>
          </a:p>
        </p:txBody>
      </p:sp>
      <p:pic>
        <p:nvPicPr>
          <p:cNvPr id="19458" name="Picture 2" descr="Файл:Przewalski's Horse Askania 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2"/>
            <a:ext cx="4329575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Біосферний</a:t>
            </a:r>
            <a:r>
              <a:rPr lang="ru-RU" dirty="0" smtClean="0"/>
              <a:t> </a:t>
            </a:r>
            <a:r>
              <a:rPr lang="ru-RU" dirty="0" err="1" smtClean="0"/>
              <a:t>заповідник</a:t>
            </a:r>
            <a:r>
              <a:rPr lang="ru-RU" dirty="0" smtClean="0"/>
              <a:t> "</a:t>
            </a:r>
            <a:r>
              <a:rPr lang="ru-RU" dirty="0" err="1" smtClean="0"/>
              <a:t>Асканія-Нова</a:t>
            </a:r>
            <a:r>
              <a:rPr lang="ru-RU" dirty="0" smtClean="0"/>
              <a:t>" </a:t>
            </a:r>
            <a:r>
              <a:rPr lang="ru-RU" dirty="0" err="1" smtClean="0"/>
              <a:t>ім</a:t>
            </a:r>
            <a:r>
              <a:rPr lang="ru-RU" dirty="0" smtClean="0"/>
              <a:t>. Ф. Е. </a:t>
            </a:r>
            <a:r>
              <a:rPr lang="ru-RU" dirty="0" err="1" smtClean="0"/>
              <a:t>Фальц-Фейна</a:t>
            </a:r>
            <a:endParaRPr lang="ru-RU" dirty="0"/>
          </a:p>
        </p:txBody>
      </p:sp>
      <p:pic>
        <p:nvPicPr>
          <p:cNvPr id="19462" name="Picture 6" descr="Файл:0705 Zakarpatie-2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00372"/>
            <a:ext cx="3905278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084491" y="5929330"/>
            <a:ext cx="4059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Карпатський</a:t>
            </a:r>
            <a:r>
              <a:rPr lang="ru-RU" dirty="0" smtClean="0"/>
              <a:t> </a:t>
            </a:r>
            <a:r>
              <a:rPr lang="ru-RU" dirty="0" err="1" smtClean="0"/>
              <a:t>біосферний</a:t>
            </a:r>
            <a:r>
              <a:rPr lang="ru-RU" dirty="0" smtClean="0"/>
              <a:t> </a:t>
            </a:r>
            <a:r>
              <a:rPr lang="ru-RU" dirty="0" err="1" smtClean="0"/>
              <a:t>заповідник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Національний</a:t>
            </a:r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природний</a:t>
            </a:r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парк</a:t>
            </a:r>
            <a:endParaRPr lang="ru-RU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71546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uk-UA" b="1" i="1" u="sng" dirty="0" smtClean="0"/>
              <a:t>Національний природний парк </a:t>
            </a:r>
            <a:r>
              <a:rPr lang="uk-UA" dirty="0" smtClean="0"/>
              <a:t>– територія, що охороняється, як і заповідник. </a:t>
            </a:r>
          </a:p>
          <a:p>
            <a:pPr indent="457200"/>
            <a:r>
              <a:rPr lang="uk-UA" dirty="0" smtClean="0"/>
              <a:t>Однак у певних її частинах дозволено організовані екскурсії, турпоходи та інші форми відпочинку. </a:t>
            </a:r>
            <a:endParaRPr lang="ru-RU" dirty="0"/>
          </a:p>
        </p:txBody>
      </p:sp>
      <p:pic>
        <p:nvPicPr>
          <p:cNvPr id="18434" name="Picture 2" descr="Файл:Одне з Шацьких озер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3967288" cy="2643206"/>
          </a:xfrm>
          <a:prstGeom prst="rect">
            <a:avLst/>
          </a:prstGeom>
          <a:noFill/>
        </p:spPr>
      </p:pic>
      <p:pic>
        <p:nvPicPr>
          <p:cNvPr id="18436" name="Picture 4" descr="http://upload.wikimedia.org/wikipedia/commons/thumb/5/5d/Shatsky_National_Natural_Park-Svitiaz_lake-04-2014-1.JPG/300px-Shatsky_National_Natural_Park-Svitiaz_lake-04-2014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85992"/>
            <a:ext cx="3643338" cy="27325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5786" y="564357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Шацькі озера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507207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Світязь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Заказник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71546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uk-UA" dirty="0" smtClean="0"/>
              <a:t>У </a:t>
            </a:r>
            <a:r>
              <a:rPr lang="uk-UA" b="1" u="sng" dirty="0" smtClean="0"/>
              <a:t>заказниках</a:t>
            </a:r>
            <a:r>
              <a:rPr lang="uk-UA" dirty="0" smtClean="0"/>
              <a:t> охороняються певні види, дозволено обмежене природокористування, організований туризм тощо.</a:t>
            </a:r>
            <a:endParaRPr lang="ru-RU" dirty="0"/>
          </a:p>
        </p:txBody>
      </p:sp>
      <p:pic>
        <p:nvPicPr>
          <p:cNvPr id="17410" name="Picture 2" descr="http://images.photoukraine.com/photos/160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5715000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71472" y="5643578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Заказник Зачарована долина </a:t>
            </a:r>
            <a:r>
              <a:rPr lang="ru-RU" dirty="0" err="1"/>
              <a:t>Закарпатська</a:t>
            </a:r>
            <a:r>
              <a:rPr lang="ru-RU" dirty="0"/>
              <a:t> область 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Пам’ятки</a:t>
            </a:r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природи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71546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uk-UA" b="1" u="sng" dirty="0" smtClean="0"/>
              <a:t>Пам’ятки природи </a:t>
            </a:r>
            <a:r>
              <a:rPr lang="uk-UA" dirty="0" smtClean="0"/>
              <a:t>– місця поширення рідкісних видів тварин, окремі природні об’єкти, що мають наукове, культурне, історичне або естетичне значення. </a:t>
            </a:r>
            <a:endParaRPr lang="ru-RU" dirty="0"/>
          </a:p>
        </p:txBody>
      </p:sp>
      <p:pic>
        <p:nvPicPr>
          <p:cNvPr id="31746" name="Picture 2" descr="http://lvivlis.com.ua/image/bpp_Sasiv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4762500" cy="35718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2143116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Ботанічна</a:t>
            </a:r>
            <a:r>
              <a:rPr lang="ru-RU" dirty="0"/>
              <a:t> </a:t>
            </a:r>
            <a:r>
              <a:rPr lang="ru-RU" dirty="0" err="1"/>
              <a:t>пам'ятка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"</a:t>
            </a:r>
            <a:r>
              <a:rPr lang="ru-RU" dirty="0" err="1"/>
              <a:t>Сасівська</a:t>
            </a:r>
            <a:r>
              <a:rPr lang="ru-RU" dirty="0"/>
              <a:t>" / </a:t>
            </a:r>
            <a:r>
              <a:rPr lang="ru-RU" dirty="0" err="1"/>
              <a:t>Львівське</a:t>
            </a:r>
            <a:r>
              <a:rPr lang="ru-RU" dirty="0"/>
              <a:t> </a:t>
            </a:r>
            <a:r>
              <a:rPr lang="ru-RU" dirty="0" err="1"/>
              <a:t>обласне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лісового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4520</TotalTime>
  <Words>158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Diseño predeterminado</vt:lpstr>
      <vt:lpstr>Природоохоронні території</vt:lpstr>
      <vt:lpstr>Слайд 2</vt:lpstr>
      <vt:lpstr>Слайд 3</vt:lpstr>
      <vt:lpstr>Слайд 4</vt:lpstr>
      <vt:lpstr>Слайд 5</vt:lpstr>
      <vt:lpstr>Слайд 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Alexandr</cp:lastModifiedBy>
  <cp:revision>622</cp:revision>
  <dcterms:created xsi:type="dcterms:W3CDTF">2010-05-23T14:28:12Z</dcterms:created>
  <dcterms:modified xsi:type="dcterms:W3CDTF">2015-02-26T10:13:10Z</dcterms:modified>
</cp:coreProperties>
</file>