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s/slide47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4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Default Extension="bin" ContentType="application/vnd.openxmlformats-officedocument.oleObject"/>
  <Default Extension="png" ContentType="image/png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Default Extension="emf" ContentType="image/x-emf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0.xml" ContentType="application/vnd.openxmlformats-officedocument.presentationml.slideLayout+xml"/>
  <Default Extension="vml" ContentType="application/vnd.openxmlformats-officedocument.vmlDrawin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</p:sldMasterIdLst>
  <p:notesMasterIdLst>
    <p:notesMasterId r:id="rId51"/>
  </p:notesMasterIdLst>
  <p:sldIdLst>
    <p:sldId id="256" r:id="rId2"/>
    <p:sldId id="329" r:id="rId3"/>
    <p:sldId id="279" r:id="rId4"/>
    <p:sldId id="306" r:id="rId5"/>
    <p:sldId id="289" r:id="rId6"/>
    <p:sldId id="297" r:id="rId7"/>
    <p:sldId id="295" r:id="rId8"/>
    <p:sldId id="288" r:id="rId9"/>
    <p:sldId id="296" r:id="rId10"/>
    <p:sldId id="299" r:id="rId11"/>
    <p:sldId id="298" r:id="rId12"/>
    <p:sldId id="300" r:id="rId13"/>
    <p:sldId id="301" r:id="rId14"/>
    <p:sldId id="302" r:id="rId15"/>
    <p:sldId id="282" r:id="rId16"/>
    <p:sldId id="304" r:id="rId17"/>
    <p:sldId id="284" r:id="rId18"/>
    <p:sldId id="283" r:id="rId19"/>
    <p:sldId id="305" r:id="rId20"/>
    <p:sldId id="303" r:id="rId21"/>
    <p:sldId id="307" r:id="rId22"/>
    <p:sldId id="308" r:id="rId23"/>
    <p:sldId id="309" r:id="rId24"/>
    <p:sldId id="294" r:id="rId25"/>
    <p:sldId id="310" r:id="rId26"/>
    <p:sldId id="311" r:id="rId27"/>
    <p:sldId id="312" r:id="rId28"/>
    <p:sldId id="314" r:id="rId29"/>
    <p:sldId id="313" r:id="rId30"/>
    <p:sldId id="315" r:id="rId31"/>
    <p:sldId id="316" r:id="rId32"/>
    <p:sldId id="287" r:id="rId33"/>
    <p:sldId id="281" r:id="rId34"/>
    <p:sldId id="285" r:id="rId35"/>
    <p:sldId id="286" r:id="rId36"/>
    <p:sldId id="318" r:id="rId37"/>
    <p:sldId id="321" r:id="rId38"/>
    <p:sldId id="322" r:id="rId39"/>
    <p:sldId id="325" r:id="rId40"/>
    <p:sldId id="292" r:id="rId41"/>
    <p:sldId id="293" r:id="rId42"/>
    <p:sldId id="290" r:id="rId43"/>
    <p:sldId id="317" r:id="rId44"/>
    <p:sldId id="326" r:id="rId45"/>
    <p:sldId id="327" r:id="rId46"/>
    <p:sldId id="328" r:id="rId47"/>
    <p:sldId id="330" r:id="rId48"/>
    <p:sldId id="331" r:id="rId49"/>
    <p:sldId id="332" r:id="rId50"/>
  </p:sldIdLst>
  <p:sldSz cx="9144000" cy="6858000" type="screen4x3"/>
  <p:notesSz cx="6858000" cy="9144000"/>
  <p:defaultTextStyle>
    <a:defPPr>
      <a:defRPr lang="ru-RU"/>
    </a:defPPr>
    <a:lvl1pPr algn="ctr" rtl="0" fontAlgn="base">
      <a:lnSpc>
        <a:spcPct val="75000"/>
      </a:lnSpc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ctr" rtl="0" fontAlgn="base">
      <a:lnSpc>
        <a:spcPct val="75000"/>
      </a:lnSpc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ctr" rtl="0" fontAlgn="base">
      <a:lnSpc>
        <a:spcPct val="75000"/>
      </a:lnSpc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ctr" rtl="0" fontAlgn="base">
      <a:lnSpc>
        <a:spcPct val="75000"/>
      </a:lnSpc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ctr" rtl="0" fontAlgn="base">
      <a:lnSpc>
        <a:spcPct val="75000"/>
      </a:lnSpc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96633"/>
    <a:srgbClr val="FF6600"/>
    <a:srgbClr val="FF9900"/>
    <a:srgbClr val="009999"/>
    <a:srgbClr val="990099"/>
    <a:srgbClr val="FFFF00"/>
    <a:srgbClr val="000000"/>
    <a:srgbClr val="006666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047" autoAdjust="0"/>
    <p:restoredTop sz="94660" autoAdjust="0"/>
  </p:normalViewPr>
  <p:slideViewPr>
    <p:cSldViewPr>
      <p:cViewPr varScale="1">
        <p:scale>
          <a:sx n="73" d="100"/>
          <a:sy n="73" d="100"/>
        </p:scale>
        <p:origin x="-1290" y="-10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844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image" Target="../media/image46.emf"/><Relationship Id="rId1" Type="http://schemas.openxmlformats.org/officeDocument/2006/relationships/image" Target="../media/image45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9.emf"/></Relationships>
</file>

<file path=ppt/drawings/_rels/vmlDrawing12.v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image" Target="../media/image57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0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4.vml.rels><?xml version="1.0" encoding="UTF-8" standalone="yes"?>
<Relationships xmlns="http://schemas.openxmlformats.org/package/2006/relationships"><Relationship Id="rId8" Type="http://schemas.openxmlformats.org/officeDocument/2006/relationships/image" Target="../media/image19.emf"/><Relationship Id="rId13" Type="http://schemas.openxmlformats.org/officeDocument/2006/relationships/image" Target="../media/image24.emf"/><Relationship Id="rId18" Type="http://schemas.openxmlformats.org/officeDocument/2006/relationships/image" Target="../media/image29.emf"/><Relationship Id="rId3" Type="http://schemas.openxmlformats.org/officeDocument/2006/relationships/image" Target="../media/image14.emf"/><Relationship Id="rId21" Type="http://schemas.openxmlformats.org/officeDocument/2006/relationships/image" Target="../media/image32.emf"/><Relationship Id="rId7" Type="http://schemas.openxmlformats.org/officeDocument/2006/relationships/image" Target="../media/image18.emf"/><Relationship Id="rId12" Type="http://schemas.openxmlformats.org/officeDocument/2006/relationships/image" Target="../media/image23.emf"/><Relationship Id="rId17" Type="http://schemas.openxmlformats.org/officeDocument/2006/relationships/image" Target="../media/image28.emf"/><Relationship Id="rId2" Type="http://schemas.openxmlformats.org/officeDocument/2006/relationships/image" Target="../media/image13.emf"/><Relationship Id="rId16" Type="http://schemas.openxmlformats.org/officeDocument/2006/relationships/image" Target="../media/image27.emf"/><Relationship Id="rId20" Type="http://schemas.openxmlformats.org/officeDocument/2006/relationships/image" Target="../media/image31.emf"/><Relationship Id="rId1" Type="http://schemas.openxmlformats.org/officeDocument/2006/relationships/image" Target="../media/image12.emf"/><Relationship Id="rId6" Type="http://schemas.openxmlformats.org/officeDocument/2006/relationships/image" Target="../media/image17.emf"/><Relationship Id="rId11" Type="http://schemas.openxmlformats.org/officeDocument/2006/relationships/image" Target="../media/image22.emf"/><Relationship Id="rId5" Type="http://schemas.openxmlformats.org/officeDocument/2006/relationships/image" Target="../media/image16.emf"/><Relationship Id="rId15" Type="http://schemas.openxmlformats.org/officeDocument/2006/relationships/image" Target="../media/image26.emf"/><Relationship Id="rId10" Type="http://schemas.openxmlformats.org/officeDocument/2006/relationships/image" Target="../media/image21.emf"/><Relationship Id="rId19" Type="http://schemas.openxmlformats.org/officeDocument/2006/relationships/image" Target="../media/image30.emf"/><Relationship Id="rId4" Type="http://schemas.openxmlformats.org/officeDocument/2006/relationships/image" Target="../media/image15.emf"/><Relationship Id="rId9" Type="http://schemas.openxmlformats.org/officeDocument/2006/relationships/image" Target="../media/image20.emf"/><Relationship Id="rId14" Type="http://schemas.openxmlformats.org/officeDocument/2006/relationships/image" Target="../media/image25.emf"/><Relationship Id="rId22" Type="http://schemas.openxmlformats.org/officeDocument/2006/relationships/image" Target="../media/image33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4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1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2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3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4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200" smtClean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200" smtClean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2228" name="Rectangle 4"/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09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809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200" smtClean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09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200" smtClean="0"/>
            </a:lvl1pPr>
          </a:lstStyle>
          <a:p>
            <a:pPr>
              <a:defRPr/>
            </a:pPr>
            <a:fld id="{8E7C7FFC-1FAD-4449-A079-B4A1B57815D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67A5A95-81F1-4D49-8530-54E10F993C09}" type="slidenum">
              <a:rPr lang="ru-RU"/>
              <a:pPr/>
              <a:t>32</a:t>
            </a:fld>
            <a:endParaRPr lang="ru-RU"/>
          </a:p>
        </p:txBody>
      </p:sp>
      <p:sp>
        <p:nvSpPr>
          <p:cNvPr id="5325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2.wav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1.wav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2.wav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3.wav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4.wav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5.wav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6.wav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7.wav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8.wav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9.wav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0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E5E45-2E8F-4A26-87FD-877AA63BA6B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  <p:transition>
    <p:circle/>
    <p:sndAc>
      <p:stSnd>
        <p:snd r:embed="rId1" name="camera.wav"/>
      </p:stSnd>
    </p:sndAc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8092F1-EFA3-4376-9E9C-F682DF3BE67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  <p:transition>
    <p:circle/>
    <p:sndAc>
      <p:stSnd>
        <p:snd r:embed="rId1" name="camera.wav"/>
      </p:stSnd>
    </p:sndAc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CBB670-88F3-406D-BDC2-5B7074A398B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  <p:transition>
    <p:circle/>
    <p:sndAc>
      <p:stSnd>
        <p:snd r:embed="rId1" name="camera.wav"/>
      </p:stSnd>
    </p:sndAc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C722CA-73CD-4E0F-A8C3-445A0FDCBB7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  <p:transition>
    <p:circle/>
    <p:sndAc>
      <p:stSnd>
        <p:snd r:embed="rId1" name="camera.wav"/>
      </p:stSnd>
    </p:sndAc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30DC47-91AE-4302-AA99-2AA5A1B6D5C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  <p:transition>
    <p:circle/>
    <p:sndAc>
      <p:stSnd>
        <p:snd r:embed="rId1" name="camera.wav"/>
      </p:stSnd>
    </p:sndAc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3F1ED-09A4-40AD-9B17-C9F19E82F15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  <p:transition>
    <p:circle/>
    <p:sndAc>
      <p:stSnd>
        <p:snd r:embed="rId1" name="camera.wav"/>
      </p:stSnd>
    </p:sndAc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7E4732-B21E-4F2F-A852-CCECED45B74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  <p:transition>
    <p:circle/>
    <p:sndAc>
      <p:stSnd>
        <p:snd r:embed="rId1" name="camera.wav"/>
      </p:stSnd>
    </p:sndAc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BFA6C-FCE1-4E6B-BDE7-AD4E65914E2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  <p:transition>
    <p:circle/>
    <p:sndAc>
      <p:stSnd>
        <p:snd r:embed="rId1" name="camera.wav"/>
      </p:stSnd>
    </p:sndAc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0BF79-B7DE-4FFD-9420-FCC502EED12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  <p:transition>
    <p:circle/>
    <p:sndAc>
      <p:stSnd>
        <p:snd r:embed="rId1" name="camera.wav"/>
      </p:stSnd>
    </p:sndAc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3931DD-8FCE-4EE5-BDE6-ADC8550839A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  <p:transition>
    <p:circle/>
    <p:sndAc>
      <p:stSnd>
        <p:snd r:embed="rId1" name="camera.wav"/>
      </p:stSnd>
    </p:sndAc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B054FF-C995-4C95-B488-A8605231520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  <p:transition>
    <p:circle/>
    <p:sndAc>
      <p:stSnd>
        <p:snd r:embed="rId1" name="camera.wav"/>
      </p:stSnd>
    </p:sndAc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5363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02D8A1F7-2E41-43AE-890D-7F8AEE0F091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</p:sldLayoutIdLst>
  <p:transition>
    <p:circle/>
    <p:sndAc>
      <p:stSnd>
        <p:snd r:embed="rId13" name="camera.wav"/>
      </p:stSnd>
    </p:sndAc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30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audio" Target="../media/audio14.wav"/><Relationship Id="rId13" Type="http://schemas.openxmlformats.org/officeDocument/2006/relationships/audio" Target="../media/audio31.wav"/><Relationship Id="rId3" Type="http://schemas.openxmlformats.org/officeDocument/2006/relationships/audio" Target="../media/audio37.wav"/><Relationship Id="rId7" Type="http://schemas.openxmlformats.org/officeDocument/2006/relationships/audio" Target="../media/audio39.wav"/><Relationship Id="rId12" Type="http://schemas.openxmlformats.org/officeDocument/2006/relationships/audio" Target="../media/audio34.wav"/><Relationship Id="rId2" Type="http://schemas.openxmlformats.org/officeDocument/2006/relationships/audio" Target="../media/audio13.wav"/><Relationship Id="rId16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5.wav"/><Relationship Id="rId11" Type="http://schemas.openxmlformats.org/officeDocument/2006/relationships/audio" Target="../media/audio29.wav"/><Relationship Id="rId5" Type="http://schemas.openxmlformats.org/officeDocument/2006/relationships/audio" Target="../media/audio33.wav"/><Relationship Id="rId15" Type="http://schemas.openxmlformats.org/officeDocument/2006/relationships/image" Target="../media/image9.jpeg"/><Relationship Id="rId10" Type="http://schemas.openxmlformats.org/officeDocument/2006/relationships/audio" Target="../media/audio30.wav"/><Relationship Id="rId4" Type="http://schemas.openxmlformats.org/officeDocument/2006/relationships/audio" Target="../media/audio32.wav"/><Relationship Id="rId9" Type="http://schemas.openxmlformats.org/officeDocument/2006/relationships/audio" Target="../media/audio35.wav"/><Relationship Id="rId14" Type="http://schemas.openxmlformats.org/officeDocument/2006/relationships/audio" Target="../media/audio28.wav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audio" Target="../media/audio29.wav"/><Relationship Id="rId13" Type="http://schemas.openxmlformats.org/officeDocument/2006/relationships/image" Target="../media/image5.jpeg"/><Relationship Id="rId3" Type="http://schemas.openxmlformats.org/officeDocument/2006/relationships/audio" Target="../media/audio13.wav"/><Relationship Id="rId7" Type="http://schemas.openxmlformats.org/officeDocument/2006/relationships/audio" Target="../media/audio31.wav"/><Relationship Id="rId12" Type="http://schemas.openxmlformats.org/officeDocument/2006/relationships/audio" Target="../media/audio40.wav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audio" Target="../media/audio32.wav"/><Relationship Id="rId11" Type="http://schemas.openxmlformats.org/officeDocument/2006/relationships/audio" Target="../media/audio16.wav"/><Relationship Id="rId5" Type="http://schemas.openxmlformats.org/officeDocument/2006/relationships/audio" Target="../media/audio37.wav"/><Relationship Id="rId15" Type="http://schemas.openxmlformats.org/officeDocument/2006/relationships/oleObject" Target="../embeddings/oleObject3.bin"/><Relationship Id="rId10" Type="http://schemas.openxmlformats.org/officeDocument/2006/relationships/audio" Target="../media/audio17.wav"/><Relationship Id="rId4" Type="http://schemas.openxmlformats.org/officeDocument/2006/relationships/audio" Target="../media/audio39.wav"/><Relationship Id="rId9" Type="http://schemas.openxmlformats.org/officeDocument/2006/relationships/audio" Target="../media/audio34.wav"/><Relationship Id="rId14" Type="http://schemas.openxmlformats.org/officeDocument/2006/relationships/image" Target="../media/image6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audio" Target="../media/audio31.wav"/><Relationship Id="rId13" Type="http://schemas.openxmlformats.org/officeDocument/2006/relationships/audio" Target="../media/audio41.wav"/><Relationship Id="rId18" Type="http://schemas.openxmlformats.org/officeDocument/2006/relationships/audio" Target="../media/audio43.wav"/><Relationship Id="rId26" Type="http://schemas.openxmlformats.org/officeDocument/2006/relationships/oleObject" Target="../embeddings/oleObject9.bin"/><Relationship Id="rId39" Type="http://schemas.openxmlformats.org/officeDocument/2006/relationships/oleObject" Target="../embeddings/oleObject22.bin"/><Relationship Id="rId3" Type="http://schemas.openxmlformats.org/officeDocument/2006/relationships/audio" Target="../media/audio13.wav"/><Relationship Id="rId21" Type="http://schemas.openxmlformats.org/officeDocument/2006/relationships/oleObject" Target="../embeddings/oleObject4.bin"/><Relationship Id="rId34" Type="http://schemas.openxmlformats.org/officeDocument/2006/relationships/oleObject" Target="../embeddings/oleObject17.bin"/><Relationship Id="rId42" Type="http://schemas.openxmlformats.org/officeDocument/2006/relationships/oleObject" Target="../embeddings/oleObject25.bin"/><Relationship Id="rId7" Type="http://schemas.openxmlformats.org/officeDocument/2006/relationships/audio" Target="../media/audio32.wav"/><Relationship Id="rId12" Type="http://schemas.openxmlformats.org/officeDocument/2006/relationships/audio" Target="../media/audio35.wav"/><Relationship Id="rId17" Type="http://schemas.openxmlformats.org/officeDocument/2006/relationships/audio" Target="../media/audio42.wav"/><Relationship Id="rId25" Type="http://schemas.openxmlformats.org/officeDocument/2006/relationships/oleObject" Target="../embeddings/oleObject8.bin"/><Relationship Id="rId33" Type="http://schemas.openxmlformats.org/officeDocument/2006/relationships/oleObject" Target="../embeddings/oleObject16.bin"/><Relationship Id="rId38" Type="http://schemas.openxmlformats.org/officeDocument/2006/relationships/oleObject" Target="../embeddings/oleObject21.bin"/><Relationship Id="rId2" Type="http://schemas.openxmlformats.org/officeDocument/2006/relationships/slideLayout" Target="../slideLayouts/slideLayout7.xml"/><Relationship Id="rId16" Type="http://schemas.openxmlformats.org/officeDocument/2006/relationships/audio" Target="../media/audio18.wav"/><Relationship Id="rId20" Type="http://schemas.openxmlformats.org/officeDocument/2006/relationships/image" Target="../media/image6.jpeg"/><Relationship Id="rId29" Type="http://schemas.openxmlformats.org/officeDocument/2006/relationships/oleObject" Target="../embeddings/oleObject12.bin"/><Relationship Id="rId41" Type="http://schemas.openxmlformats.org/officeDocument/2006/relationships/oleObject" Target="../embeddings/oleObject24.bin"/><Relationship Id="rId1" Type="http://schemas.openxmlformats.org/officeDocument/2006/relationships/vmlDrawing" Target="../drawings/vmlDrawing4.vml"/><Relationship Id="rId6" Type="http://schemas.openxmlformats.org/officeDocument/2006/relationships/audio" Target="../media/audio33.wav"/><Relationship Id="rId11" Type="http://schemas.openxmlformats.org/officeDocument/2006/relationships/audio" Target="../media/audio29.wav"/><Relationship Id="rId24" Type="http://schemas.openxmlformats.org/officeDocument/2006/relationships/oleObject" Target="../embeddings/oleObject7.bin"/><Relationship Id="rId32" Type="http://schemas.openxmlformats.org/officeDocument/2006/relationships/oleObject" Target="../embeddings/oleObject15.bin"/><Relationship Id="rId37" Type="http://schemas.openxmlformats.org/officeDocument/2006/relationships/oleObject" Target="../embeddings/oleObject20.bin"/><Relationship Id="rId40" Type="http://schemas.openxmlformats.org/officeDocument/2006/relationships/oleObject" Target="../embeddings/oleObject23.bin"/><Relationship Id="rId5" Type="http://schemas.openxmlformats.org/officeDocument/2006/relationships/audio" Target="../media/audio30.wav"/><Relationship Id="rId15" Type="http://schemas.openxmlformats.org/officeDocument/2006/relationships/audio" Target="../media/audio34.wav"/><Relationship Id="rId23" Type="http://schemas.openxmlformats.org/officeDocument/2006/relationships/oleObject" Target="../embeddings/oleObject6.bin"/><Relationship Id="rId28" Type="http://schemas.openxmlformats.org/officeDocument/2006/relationships/oleObject" Target="../embeddings/oleObject11.bin"/><Relationship Id="rId36" Type="http://schemas.openxmlformats.org/officeDocument/2006/relationships/oleObject" Target="../embeddings/oleObject19.bin"/><Relationship Id="rId10" Type="http://schemas.openxmlformats.org/officeDocument/2006/relationships/audio" Target="../media/audio28.wav"/><Relationship Id="rId19" Type="http://schemas.openxmlformats.org/officeDocument/2006/relationships/image" Target="../media/image5.jpeg"/><Relationship Id="rId31" Type="http://schemas.openxmlformats.org/officeDocument/2006/relationships/oleObject" Target="../embeddings/oleObject14.bin"/><Relationship Id="rId4" Type="http://schemas.openxmlformats.org/officeDocument/2006/relationships/audio" Target="../media/audio16.wav"/><Relationship Id="rId9" Type="http://schemas.openxmlformats.org/officeDocument/2006/relationships/audio" Target="../media/audio15.wav"/><Relationship Id="rId14" Type="http://schemas.openxmlformats.org/officeDocument/2006/relationships/audio" Target="../media/audio17.wav"/><Relationship Id="rId22" Type="http://schemas.openxmlformats.org/officeDocument/2006/relationships/oleObject" Target="../embeddings/oleObject5.bin"/><Relationship Id="rId27" Type="http://schemas.openxmlformats.org/officeDocument/2006/relationships/oleObject" Target="../embeddings/oleObject10.bin"/><Relationship Id="rId30" Type="http://schemas.openxmlformats.org/officeDocument/2006/relationships/oleObject" Target="../embeddings/oleObject13.bin"/><Relationship Id="rId35" Type="http://schemas.openxmlformats.org/officeDocument/2006/relationships/oleObject" Target="../embeddings/oleObject18.bin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audio" Target="../media/audio28.wav"/><Relationship Id="rId13" Type="http://schemas.openxmlformats.org/officeDocument/2006/relationships/audio" Target="../media/audio46.wav"/><Relationship Id="rId18" Type="http://schemas.openxmlformats.org/officeDocument/2006/relationships/image" Target="../media/image5.jpeg"/><Relationship Id="rId3" Type="http://schemas.openxmlformats.org/officeDocument/2006/relationships/audio" Target="../media/audio13.wav"/><Relationship Id="rId21" Type="http://schemas.openxmlformats.org/officeDocument/2006/relationships/slide" Target="slide16.xml"/><Relationship Id="rId7" Type="http://schemas.openxmlformats.org/officeDocument/2006/relationships/audio" Target="../media/audio38.wav"/><Relationship Id="rId12" Type="http://schemas.openxmlformats.org/officeDocument/2006/relationships/audio" Target="../media/audio15.wav"/><Relationship Id="rId17" Type="http://schemas.openxmlformats.org/officeDocument/2006/relationships/audio" Target="../media/audio42.wav"/><Relationship Id="rId2" Type="http://schemas.openxmlformats.org/officeDocument/2006/relationships/slideLayout" Target="../slideLayouts/slideLayout7.xml"/><Relationship Id="rId16" Type="http://schemas.openxmlformats.org/officeDocument/2006/relationships/audio" Target="../media/audio47.wav"/><Relationship Id="rId20" Type="http://schemas.openxmlformats.org/officeDocument/2006/relationships/slide" Target="slide15.xml"/><Relationship Id="rId1" Type="http://schemas.openxmlformats.org/officeDocument/2006/relationships/vmlDrawing" Target="../drawings/vmlDrawing5.vml"/><Relationship Id="rId6" Type="http://schemas.openxmlformats.org/officeDocument/2006/relationships/audio" Target="../media/audio16.wav"/><Relationship Id="rId11" Type="http://schemas.openxmlformats.org/officeDocument/2006/relationships/audio" Target="../media/audio31.wav"/><Relationship Id="rId5" Type="http://schemas.openxmlformats.org/officeDocument/2006/relationships/audio" Target="../media/audio44.wav"/><Relationship Id="rId15" Type="http://schemas.openxmlformats.org/officeDocument/2006/relationships/audio" Target="../media/audio22.wav"/><Relationship Id="rId23" Type="http://schemas.openxmlformats.org/officeDocument/2006/relationships/slide" Target="slide19.xml"/><Relationship Id="rId10" Type="http://schemas.openxmlformats.org/officeDocument/2006/relationships/audio" Target="../media/audio14.wav"/><Relationship Id="rId19" Type="http://schemas.openxmlformats.org/officeDocument/2006/relationships/oleObject" Target="../embeddings/oleObject26.bin"/><Relationship Id="rId4" Type="http://schemas.openxmlformats.org/officeDocument/2006/relationships/audio" Target="../media/audio36.wav"/><Relationship Id="rId9" Type="http://schemas.openxmlformats.org/officeDocument/2006/relationships/audio" Target="../media/audio45.wav"/><Relationship Id="rId14" Type="http://schemas.openxmlformats.org/officeDocument/2006/relationships/audio" Target="../media/audio29.wav"/><Relationship Id="rId22" Type="http://schemas.openxmlformats.org/officeDocument/2006/relationships/slide" Target="slide1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3" Type="http://schemas.openxmlformats.org/officeDocument/2006/relationships/audio" Target="../media/audio30.wav"/><Relationship Id="rId7" Type="http://schemas.openxmlformats.org/officeDocument/2006/relationships/audio" Target="../media/audio39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7.wav"/><Relationship Id="rId5" Type="http://schemas.openxmlformats.org/officeDocument/2006/relationships/audio" Target="../media/audio14.wav"/><Relationship Id="rId4" Type="http://schemas.openxmlformats.org/officeDocument/2006/relationships/audio" Target="../media/audio17.wav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jpeg"/><Relationship Id="rId3" Type="http://schemas.openxmlformats.org/officeDocument/2006/relationships/audio" Target="../media/audio30.wav"/><Relationship Id="rId7" Type="http://schemas.openxmlformats.org/officeDocument/2006/relationships/audio" Target="../media/audio39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7.wav"/><Relationship Id="rId5" Type="http://schemas.openxmlformats.org/officeDocument/2006/relationships/audio" Target="../media/audio14.wav"/><Relationship Id="rId4" Type="http://schemas.openxmlformats.org/officeDocument/2006/relationships/audio" Target="../media/audio17.wav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3" Type="http://schemas.openxmlformats.org/officeDocument/2006/relationships/audio" Target="../media/audio30.wav"/><Relationship Id="rId7" Type="http://schemas.openxmlformats.org/officeDocument/2006/relationships/audio" Target="../media/audio39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7.wav"/><Relationship Id="rId5" Type="http://schemas.openxmlformats.org/officeDocument/2006/relationships/audio" Target="../media/audio14.wav"/><Relationship Id="rId4" Type="http://schemas.openxmlformats.org/officeDocument/2006/relationships/audio" Target="../media/audio17.wav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31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jpeg"/><Relationship Id="rId3" Type="http://schemas.openxmlformats.org/officeDocument/2006/relationships/audio" Target="../media/audio30.wav"/><Relationship Id="rId7" Type="http://schemas.openxmlformats.org/officeDocument/2006/relationships/audio" Target="../media/audio39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7.wav"/><Relationship Id="rId5" Type="http://schemas.openxmlformats.org/officeDocument/2006/relationships/audio" Target="../media/audio14.wav"/><Relationship Id="rId4" Type="http://schemas.openxmlformats.org/officeDocument/2006/relationships/audio" Target="../media/audio17.wav"/><Relationship Id="rId9" Type="http://schemas.openxmlformats.org/officeDocument/2006/relationships/image" Target="../media/image40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audio" Target="../media/audio19.wav"/><Relationship Id="rId3" Type="http://schemas.openxmlformats.org/officeDocument/2006/relationships/audio" Target="../media/audio14.wav"/><Relationship Id="rId7" Type="http://schemas.openxmlformats.org/officeDocument/2006/relationships/audio" Target="../media/audio18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7.wav"/><Relationship Id="rId5" Type="http://schemas.openxmlformats.org/officeDocument/2006/relationships/audio" Target="../media/audio16.wav"/><Relationship Id="rId4" Type="http://schemas.openxmlformats.org/officeDocument/2006/relationships/audio" Target="../media/audio15.wav"/><Relationship Id="rId9" Type="http://schemas.openxmlformats.org/officeDocument/2006/relationships/image" Target="../media/image1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audio" Target="../media/audio17.wav"/><Relationship Id="rId13" Type="http://schemas.openxmlformats.org/officeDocument/2006/relationships/oleObject" Target="../embeddings/oleObject27.bin"/><Relationship Id="rId3" Type="http://schemas.openxmlformats.org/officeDocument/2006/relationships/audio" Target="../media/audio13.wav"/><Relationship Id="rId7" Type="http://schemas.openxmlformats.org/officeDocument/2006/relationships/audio" Target="../media/audio27.wav"/><Relationship Id="rId12" Type="http://schemas.openxmlformats.org/officeDocument/2006/relationships/image" Target="../media/image6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audio" Target="../media/audio31.wav"/><Relationship Id="rId11" Type="http://schemas.openxmlformats.org/officeDocument/2006/relationships/image" Target="../media/image5.jpeg"/><Relationship Id="rId5" Type="http://schemas.openxmlformats.org/officeDocument/2006/relationships/audio" Target="../media/audio32.wav"/><Relationship Id="rId10" Type="http://schemas.openxmlformats.org/officeDocument/2006/relationships/audio" Target="../media/audio30.wav"/><Relationship Id="rId4" Type="http://schemas.openxmlformats.org/officeDocument/2006/relationships/audio" Target="../media/audio24.wav"/><Relationship Id="rId9" Type="http://schemas.openxmlformats.org/officeDocument/2006/relationships/audio" Target="../media/audio29.wav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audio" Target="../media/audio46.wav"/><Relationship Id="rId3" Type="http://schemas.openxmlformats.org/officeDocument/2006/relationships/audio" Target="../media/audio14.wav"/><Relationship Id="rId7" Type="http://schemas.openxmlformats.org/officeDocument/2006/relationships/audio" Target="../media/audio22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8.wav"/><Relationship Id="rId5" Type="http://schemas.openxmlformats.org/officeDocument/2006/relationships/audio" Target="../media/audio16.wav"/><Relationship Id="rId10" Type="http://schemas.openxmlformats.org/officeDocument/2006/relationships/image" Target="../media/image1.jpeg"/><Relationship Id="rId4" Type="http://schemas.openxmlformats.org/officeDocument/2006/relationships/audio" Target="../media/audio15.wav"/><Relationship Id="rId9" Type="http://schemas.openxmlformats.org/officeDocument/2006/relationships/audio" Target="../media/audio29.wav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audio" Target="../media/audio29.wav"/><Relationship Id="rId13" Type="http://schemas.openxmlformats.org/officeDocument/2006/relationships/image" Target="../media/image6.jpeg"/><Relationship Id="rId3" Type="http://schemas.openxmlformats.org/officeDocument/2006/relationships/audio" Target="../media/audio37.wav"/><Relationship Id="rId7" Type="http://schemas.openxmlformats.org/officeDocument/2006/relationships/audio" Target="../media/audio39.wav"/><Relationship Id="rId12" Type="http://schemas.openxmlformats.org/officeDocument/2006/relationships/image" Target="../media/image5.jpeg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5.wav"/><Relationship Id="rId11" Type="http://schemas.openxmlformats.org/officeDocument/2006/relationships/audio" Target="../media/audio48.wav"/><Relationship Id="rId5" Type="http://schemas.openxmlformats.org/officeDocument/2006/relationships/audio" Target="../media/audio31.wav"/><Relationship Id="rId10" Type="http://schemas.openxmlformats.org/officeDocument/2006/relationships/audio" Target="../media/audio28.wav"/><Relationship Id="rId4" Type="http://schemas.openxmlformats.org/officeDocument/2006/relationships/audio" Target="../media/audio32.wav"/><Relationship Id="rId9" Type="http://schemas.openxmlformats.org/officeDocument/2006/relationships/audio" Target="../media/audio34.wav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audio" Target="../media/audio49.wav"/><Relationship Id="rId13" Type="http://schemas.openxmlformats.org/officeDocument/2006/relationships/audio" Target="../media/audio34.wav"/><Relationship Id="rId3" Type="http://schemas.openxmlformats.org/officeDocument/2006/relationships/audio" Target="../media/audio37.wav"/><Relationship Id="rId7" Type="http://schemas.openxmlformats.org/officeDocument/2006/relationships/audio" Target="../media/audio48.wav"/><Relationship Id="rId12" Type="http://schemas.openxmlformats.org/officeDocument/2006/relationships/audio" Target="../media/audio22.wav"/><Relationship Id="rId2" Type="http://schemas.openxmlformats.org/officeDocument/2006/relationships/audio" Target="../media/audio13.wav"/><Relationship Id="rId16" Type="http://schemas.openxmlformats.org/officeDocument/2006/relationships/slide" Target="slide30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5.wav"/><Relationship Id="rId11" Type="http://schemas.openxmlformats.org/officeDocument/2006/relationships/audio" Target="../media/audio29.wav"/><Relationship Id="rId5" Type="http://schemas.openxmlformats.org/officeDocument/2006/relationships/audio" Target="../media/audio31.wav"/><Relationship Id="rId15" Type="http://schemas.openxmlformats.org/officeDocument/2006/relationships/image" Target="../media/image6.jpeg"/><Relationship Id="rId10" Type="http://schemas.openxmlformats.org/officeDocument/2006/relationships/audio" Target="../media/audio47.wav"/><Relationship Id="rId4" Type="http://schemas.openxmlformats.org/officeDocument/2006/relationships/audio" Target="../media/audio32.wav"/><Relationship Id="rId9" Type="http://schemas.openxmlformats.org/officeDocument/2006/relationships/audio" Target="../media/audio39.wav"/><Relationship Id="rId14" Type="http://schemas.openxmlformats.org/officeDocument/2006/relationships/image" Target="../media/image5.jpe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8.bin"/><Relationship Id="rId3" Type="http://schemas.openxmlformats.org/officeDocument/2006/relationships/audio" Target="../media/audio13.wav"/><Relationship Id="rId7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6" Type="http://schemas.openxmlformats.org/officeDocument/2006/relationships/audio" Target="../media/audio42.wav"/><Relationship Id="rId5" Type="http://schemas.openxmlformats.org/officeDocument/2006/relationships/audio" Target="../media/audio16.wav"/><Relationship Id="rId4" Type="http://schemas.openxmlformats.org/officeDocument/2006/relationships/audio" Target="../media/audio32.wav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audio" Target="../media/audio29.wav"/><Relationship Id="rId13" Type="http://schemas.openxmlformats.org/officeDocument/2006/relationships/audio" Target="../media/audio22.wav"/><Relationship Id="rId3" Type="http://schemas.openxmlformats.org/officeDocument/2006/relationships/audio" Target="../media/audio37.wav"/><Relationship Id="rId7" Type="http://schemas.openxmlformats.org/officeDocument/2006/relationships/audio" Target="../media/audio39.wav"/><Relationship Id="rId12" Type="http://schemas.openxmlformats.org/officeDocument/2006/relationships/audio" Target="../media/audio34.wav"/><Relationship Id="rId2" Type="http://schemas.openxmlformats.org/officeDocument/2006/relationships/audio" Target="../media/audio13.wav"/><Relationship Id="rId16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5.wav"/><Relationship Id="rId11" Type="http://schemas.openxmlformats.org/officeDocument/2006/relationships/audio" Target="../media/audio17.wav"/><Relationship Id="rId5" Type="http://schemas.openxmlformats.org/officeDocument/2006/relationships/audio" Target="../media/audio31.wav"/><Relationship Id="rId15" Type="http://schemas.openxmlformats.org/officeDocument/2006/relationships/image" Target="../media/image5.jpeg"/><Relationship Id="rId10" Type="http://schemas.openxmlformats.org/officeDocument/2006/relationships/audio" Target="../media/audio47.wav"/><Relationship Id="rId4" Type="http://schemas.openxmlformats.org/officeDocument/2006/relationships/audio" Target="../media/audio32.wav"/><Relationship Id="rId9" Type="http://schemas.openxmlformats.org/officeDocument/2006/relationships/audio" Target="../media/audio28.wav"/><Relationship Id="rId14" Type="http://schemas.openxmlformats.org/officeDocument/2006/relationships/audio" Target="../media/audio50.wav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audio" Target="../media/audio16.wav"/><Relationship Id="rId13" Type="http://schemas.openxmlformats.org/officeDocument/2006/relationships/image" Target="../media/image6.jpeg"/><Relationship Id="rId3" Type="http://schemas.openxmlformats.org/officeDocument/2006/relationships/audio" Target="../media/audio13.wav"/><Relationship Id="rId7" Type="http://schemas.openxmlformats.org/officeDocument/2006/relationships/audio" Target="../media/audio28.wav"/><Relationship Id="rId12" Type="http://schemas.openxmlformats.org/officeDocument/2006/relationships/image" Target="../media/image5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6" Type="http://schemas.openxmlformats.org/officeDocument/2006/relationships/audio" Target="../media/audio31.wav"/><Relationship Id="rId11" Type="http://schemas.openxmlformats.org/officeDocument/2006/relationships/audio" Target="../media/audio34.wav"/><Relationship Id="rId5" Type="http://schemas.openxmlformats.org/officeDocument/2006/relationships/audio" Target="../media/audio29.wav"/><Relationship Id="rId10" Type="http://schemas.openxmlformats.org/officeDocument/2006/relationships/audio" Target="../media/audio32.wav"/><Relationship Id="rId4" Type="http://schemas.openxmlformats.org/officeDocument/2006/relationships/audio" Target="../media/audio37.wav"/><Relationship Id="rId9" Type="http://schemas.openxmlformats.org/officeDocument/2006/relationships/audio" Target="../media/audio47.wav"/><Relationship Id="rId14" Type="http://schemas.openxmlformats.org/officeDocument/2006/relationships/oleObject" Target="../embeddings/oleObject29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3.wav"/><Relationship Id="rId7" Type="http://schemas.openxmlformats.org/officeDocument/2006/relationships/oleObject" Target="../embeddings/oleObject3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1.jpeg"/><Relationship Id="rId5" Type="http://schemas.openxmlformats.org/officeDocument/2006/relationships/audio" Target="../media/audio16.wav"/><Relationship Id="rId4" Type="http://schemas.openxmlformats.org/officeDocument/2006/relationships/audio" Target="../media/audio32.wav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audio" Target="../media/audio29.wav"/><Relationship Id="rId13" Type="http://schemas.openxmlformats.org/officeDocument/2006/relationships/oleObject" Target="../embeddings/oleObject33.bin"/><Relationship Id="rId3" Type="http://schemas.openxmlformats.org/officeDocument/2006/relationships/audio" Target="../media/audio13.wav"/><Relationship Id="rId7" Type="http://schemas.openxmlformats.org/officeDocument/2006/relationships/audio" Target="../media/audio39.wav"/><Relationship Id="rId12" Type="http://schemas.openxmlformats.org/officeDocument/2006/relationships/oleObject" Target="../embeddings/oleObject3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audio" Target="../media/audio28.wav"/><Relationship Id="rId11" Type="http://schemas.openxmlformats.org/officeDocument/2006/relationships/oleObject" Target="../embeddings/oleObject31.bin"/><Relationship Id="rId5" Type="http://schemas.openxmlformats.org/officeDocument/2006/relationships/audio" Target="../media/audio15.wav"/><Relationship Id="rId10" Type="http://schemas.openxmlformats.org/officeDocument/2006/relationships/image" Target="../media/image1.jpeg"/><Relationship Id="rId4" Type="http://schemas.openxmlformats.org/officeDocument/2006/relationships/audio" Target="../media/audio14.wav"/><Relationship Id="rId9" Type="http://schemas.openxmlformats.org/officeDocument/2006/relationships/image" Target="../media/image48.jpeg"/><Relationship Id="rId14" Type="http://schemas.openxmlformats.org/officeDocument/2006/relationships/hyperlink" Target="Video/&#1044;&#1072;&#1081;&#1084;&#1083;&#1077;&#1088;-&#1041;&#1077;&#1085;&#1094;.avi" TargetMode="Externa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audio" Target="../media/audio29.wav"/><Relationship Id="rId3" Type="http://schemas.openxmlformats.org/officeDocument/2006/relationships/audio" Target="../media/audio14.wav"/><Relationship Id="rId7" Type="http://schemas.openxmlformats.org/officeDocument/2006/relationships/audio" Target="../media/audio46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8.wav"/><Relationship Id="rId5" Type="http://schemas.openxmlformats.org/officeDocument/2006/relationships/audio" Target="../media/audio16.wav"/><Relationship Id="rId4" Type="http://schemas.openxmlformats.org/officeDocument/2006/relationships/audio" Target="../media/audio15.wav"/><Relationship Id="rId9" Type="http://schemas.openxmlformats.org/officeDocument/2006/relationships/image" Target="../media/image48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audio" Target="../media/audio24.wav"/><Relationship Id="rId13" Type="http://schemas.openxmlformats.org/officeDocument/2006/relationships/oleObject" Target="../embeddings/oleObject1.bin"/><Relationship Id="rId3" Type="http://schemas.openxmlformats.org/officeDocument/2006/relationships/audio" Target="../media/audio20.wav"/><Relationship Id="rId7" Type="http://schemas.openxmlformats.org/officeDocument/2006/relationships/audio" Target="../media/audio14.wav"/><Relationship Id="rId12" Type="http://schemas.openxmlformats.org/officeDocument/2006/relationships/audio" Target="../media/audio16.wav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audio" Target="../media/audio23.wav"/><Relationship Id="rId11" Type="http://schemas.openxmlformats.org/officeDocument/2006/relationships/audio" Target="../media/audio27.wav"/><Relationship Id="rId5" Type="http://schemas.openxmlformats.org/officeDocument/2006/relationships/audio" Target="../media/audio22.wav"/><Relationship Id="rId10" Type="http://schemas.openxmlformats.org/officeDocument/2006/relationships/audio" Target="../media/audio26.wav"/><Relationship Id="rId4" Type="http://schemas.openxmlformats.org/officeDocument/2006/relationships/audio" Target="../media/audio21.wav"/><Relationship Id="rId9" Type="http://schemas.openxmlformats.org/officeDocument/2006/relationships/audio" Target="../media/audio25.wav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audio" Target="../media/audio22.wav"/><Relationship Id="rId3" Type="http://schemas.openxmlformats.org/officeDocument/2006/relationships/audio" Target="../media/audio37.wav"/><Relationship Id="rId7" Type="http://schemas.openxmlformats.org/officeDocument/2006/relationships/audio" Target="../media/audio29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47.wav"/><Relationship Id="rId5" Type="http://schemas.openxmlformats.org/officeDocument/2006/relationships/audio" Target="../media/audio31.wav"/><Relationship Id="rId10" Type="http://schemas.openxmlformats.org/officeDocument/2006/relationships/image" Target="../media/image6.jpeg"/><Relationship Id="rId4" Type="http://schemas.openxmlformats.org/officeDocument/2006/relationships/audio" Target="../media/audio32.wav"/><Relationship Id="rId9" Type="http://schemas.openxmlformats.org/officeDocument/2006/relationships/image" Target="../media/image5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audio" Target="../media/audio47.wav"/><Relationship Id="rId13" Type="http://schemas.openxmlformats.org/officeDocument/2006/relationships/image" Target="../media/image5.jpeg"/><Relationship Id="rId18" Type="http://schemas.openxmlformats.org/officeDocument/2006/relationships/slide" Target="slide33.xml"/><Relationship Id="rId3" Type="http://schemas.openxmlformats.org/officeDocument/2006/relationships/audio" Target="../media/audio13.wav"/><Relationship Id="rId7" Type="http://schemas.openxmlformats.org/officeDocument/2006/relationships/audio" Target="../media/audio37.wav"/><Relationship Id="rId12" Type="http://schemas.openxmlformats.org/officeDocument/2006/relationships/audio" Target="../media/audio34.wav"/><Relationship Id="rId17" Type="http://schemas.openxmlformats.org/officeDocument/2006/relationships/slide" Target="slide34.xml"/><Relationship Id="rId2" Type="http://schemas.openxmlformats.org/officeDocument/2006/relationships/slideLayout" Target="../slideLayouts/slideLayout7.xml"/><Relationship Id="rId16" Type="http://schemas.openxmlformats.org/officeDocument/2006/relationships/slide" Target="slide32.xml"/><Relationship Id="rId1" Type="http://schemas.openxmlformats.org/officeDocument/2006/relationships/vmlDrawing" Target="../drawings/vmlDrawing11.vml"/><Relationship Id="rId6" Type="http://schemas.openxmlformats.org/officeDocument/2006/relationships/audio" Target="../media/audio28.wav"/><Relationship Id="rId11" Type="http://schemas.openxmlformats.org/officeDocument/2006/relationships/audio" Target="../media/audio32.wav"/><Relationship Id="rId5" Type="http://schemas.openxmlformats.org/officeDocument/2006/relationships/audio" Target="../media/audio31.wav"/><Relationship Id="rId15" Type="http://schemas.openxmlformats.org/officeDocument/2006/relationships/oleObject" Target="../embeddings/oleObject34.bin"/><Relationship Id="rId10" Type="http://schemas.openxmlformats.org/officeDocument/2006/relationships/audio" Target="../media/audio22.wav"/><Relationship Id="rId4" Type="http://schemas.openxmlformats.org/officeDocument/2006/relationships/audio" Target="../media/audio29.wav"/><Relationship Id="rId9" Type="http://schemas.openxmlformats.org/officeDocument/2006/relationships/audio" Target="../media/audio16.wav"/><Relationship Id="rId14" Type="http://schemas.openxmlformats.org/officeDocument/2006/relationships/image" Target="../media/image6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3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1.jpeg"/><Relationship Id="rId5" Type="http://schemas.openxmlformats.org/officeDocument/2006/relationships/image" Target="../media/image50.jpeg"/><Relationship Id="rId4" Type="http://schemas.openxmlformats.org/officeDocument/2006/relationships/audio" Target="../media/audio31.wav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31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3.jpeg"/><Relationship Id="rId4" Type="http://schemas.openxmlformats.org/officeDocument/2006/relationships/image" Target="../media/image52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31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5.jpeg"/><Relationship Id="rId4" Type="http://schemas.openxmlformats.org/officeDocument/2006/relationships/image" Target="../media/image54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31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5.jpeg"/><Relationship Id="rId4" Type="http://schemas.openxmlformats.org/officeDocument/2006/relationships/image" Target="../media/image56.jpe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audio" Target="../media/audio47.wav"/><Relationship Id="rId13" Type="http://schemas.openxmlformats.org/officeDocument/2006/relationships/audio" Target="../media/audio51.wav"/><Relationship Id="rId18" Type="http://schemas.openxmlformats.org/officeDocument/2006/relationships/oleObject" Target="../embeddings/oleObject36.bin"/><Relationship Id="rId3" Type="http://schemas.openxmlformats.org/officeDocument/2006/relationships/audio" Target="../media/audio13.wav"/><Relationship Id="rId21" Type="http://schemas.openxmlformats.org/officeDocument/2006/relationships/slide" Target="slide37.xml"/><Relationship Id="rId7" Type="http://schemas.openxmlformats.org/officeDocument/2006/relationships/audio" Target="../media/audio14.wav"/><Relationship Id="rId12" Type="http://schemas.openxmlformats.org/officeDocument/2006/relationships/audio" Target="../media/audio34.wav"/><Relationship Id="rId17" Type="http://schemas.openxmlformats.org/officeDocument/2006/relationships/oleObject" Target="../embeddings/oleObject35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6.jpeg"/><Relationship Id="rId20" Type="http://schemas.openxmlformats.org/officeDocument/2006/relationships/slide" Target="slide42.xml"/><Relationship Id="rId1" Type="http://schemas.openxmlformats.org/officeDocument/2006/relationships/vmlDrawing" Target="../drawings/vmlDrawing12.vml"/><Relationship Id="rId6" Type="http://schemas.openxmlformats.org/officeDocument/2006/relationships/audio" Target="../media/audio31.wav"/><Relationship Id="rId11" Type="http://schemas.openxmlformats.org/officeDocument/2006/relationships/audio" Target="../media/audio32.wav"/><Relationship Id="rId24" Type="http://schemas.openxmlformats.org/officeDocument/2006/relationships/oleObject" Target="../embeddings/oleObject38.bin"/><Relationship Id="rId5" Type="http://schemas.openxmlformats.org/officeDocument/2006/relationships/audio" Target="../media/audio29.wav"/><Relationship Id="rId15" Type="http://schemas.openxmlformats.org/officeDocument/2006/relationships/image" Target="../media/image5.jpeg"/><Relationship Id="rId23" Type="http://schemas.openxmlformats.org/officeDocument/2006/relationships/oleObject" Target="../embeddings/oleObject37.bin"/><Relationship Id="rId10" Type="http://schemas.openxmlformats.org/officeDocument/2006/relationships/audio" Target="../media/audio22.wav"/><Relationship Id="rId19" Type="http://schemas.openxmlformats.org/officeDocument/2006/relationships/slide" Target="slide40.xml"/><Relationship Id="rId4" Type="http://schemas.openxmlformats.org/officeDocument/2006/relationships/audio" Target="../media/audio37.wav"/><Relationship Id="rId9" Type="http://schemas.openxmlformats.org/officeDocument/2006/relationships/audio" Target="../media/audio30.wav"/><Relationship Id="rId14" Type="http://schemas.openxmlformats.org/officeDocument/2006/relationships/audio" Target="../media/audio16.wav"/><Relationship Id="rId22" Type="http://schemas.openxmlformats.org/officeDocument/2006/relationships/slide" Target="slide3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31.wav"/><Relationship Id="rId2" Type="http://schemas.openxmlformats.org/officeDocument/2006/relationships/audio" Target="../media/audio14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9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31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0.jpe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jpeg"/><Relationship Id="rId3" Type="http://schemas.openxmlformats.org/officeDocument/2006/relationships/audio" Target="../media/audio31.wav"/><Relationship Id="rId7" Type="http://schemas.openxmlformats.org/officeDocument/2006/relationships/image" Target="../media/image62.jpeg"/><Relationship Id="rId2" Type="http://schemas.openxmlformats.org/officeDocument/2006/relationships/audio" Target="../media/audio14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1.jpeg"/><Relationship Id="rId5" Type="http://schemas.openxmlformats.org/officeDocument/2006/relationships/audio" Target="../media/audio35.wav"/><Relationship Id="rId4" Type="http://schemas.openxmlformats.org/officeDocument/2006/relationships/audio" Target="../media/audio33.wav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audio29.wav"/><Relationship Id="rId3" Type="http://schemas.openxmlformats.org/officeDocument/2006/relationships/audio" Target="../media/audio14.wav"/><Relationship Id="rId7" Type="http://schemas.openxmlformats.org/officeDocument/2006/relationships/audio" Target="../media/audio22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8.wav"/><Relationship Id="rId5" Type="http://schemas.openxmlformats.org/officeDocument/2006/relationships/audio" Target="../media/audio16.wav"/><Relationship Id="rId4" Type="http://schemas.openxmlformats.org/officeDocument/2006/relationships/audio" Target="../media/audio15.wav"/><Relationship Id="rId9" Type="http://schemas.openxmlformats.org/officeDocument/2006/relationships/image" Target="../media/image1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31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5.png"/><Relationship Id="rId4" Type="http://schemas.openxmlformats.org/officeDocument/2006/relationships/image" Target="../media/image64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31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5.png"/><Relationship Id="rId4" Type="http://schemas.openxmlformats.org/officeDocument/2006/relationships/image" Target="../media/image66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31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8.png"/><Relationship Id="rId4" Type="http://schemas.openxmlformats.org/officeDocument/2006/relationships/image" Target="../media/image67.jpe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eg"/><Relationship Id="rId3" Type="http://schemas.openxmlformats.org/officeDocument/2006/relationships/audio" Target="../media/audio37.wav"/><Relationship Id="rId7" Type="http://schemas.openxmlformats.org/officeDocument/2006/relationships/audio" Target="../media/audio29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39.wav"/><Relationship Id="rId5" Type="http://schemas.openxmlformats.org/officeDocument/2006/relationships/audio" Target="../media/audio31.wav"/><Relationship Id="rId4" Type="http://schemas.openxmlformats.org/officeDocument/2006/relationships/audio" Target="../media/audio32.wav"/><Relationship Id="rId9" Type="http://schemas.openxmlformats.org/officeDocument/2006/relationships/image" Target="../media/image6.jpe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audio" Target="../media/audio22.wav"/><Relationship Id="rId13" Type="http://schemas.openxmlformats.org/officeDocument/2006/relationships/oleObject" Target="../embeddings/oleObject39.bin"/><Relationship Id="rId3" Type="http://schemas.openxmlformats.org/officeDocument/2006/relationships/audio" Target="../media/audio13.wav"/><Relationship Id="rId7" Type="http://schemas.openxmlformats.org/officeDocument/2006/relationships/audio" Target="../media/audio28.wav"/><Relationship Id="rId12" Type="http://schemas.openxmlformats.org/officeDocument/2006/relationships/image" Target="../media/image48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audio" Target="../media/audio16.wav"/><Relationship Id="rId11" Type="http://schemas.openxmlformats.org/officeDocument/2006/relationships/audio" Target="../media/audio29.wav"/><Relationship Id="rId5" Type="http://schemas.openxmlformats.org/officeDocument/2006/relationships/audio" Target="../media/audio15.wav"/><Relationship Id="rId10" Type="http://schemas.openxmlformats.org/officeDocument/2006/relationships/audio" Target="../media/audio46.wav"/><Relationship Id="rId4" Type="http://schemas.openxmlformats.org/officeDocument/2006/relationships/audio" Target="../media/audio14.wav"/><Relationship Id="rId9" Type="http://schemas.openxmlformats.org/officeDocument/2006/relationships/audio" Target="../media/audio31.wav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audio" Target="../media/audio47.wav"/><Relationship Id="rId13" Type="http://schemas.openxmlformats.org/officeDocument/2006/relationships/image" Target="../media/image5.jpeg"/><Relationship Id="rId3" Type="http://schemas.openxmlformats.org/officeDocument/2006/relationships/audio" Target="../media/audio37.wav"/><Relationship Id="rId7" Type="http://schemas.openxmlformats.org/officeDocument/2006/relationships/audio" Target="../media/audio15.wav"/><Relationship Id="rId12" Type="http://schemas.openxmlformats.org/officeDocument/2006/relationships/audio" Target="../media/audio22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39.wav"/><Relationship Id="rId11" Type="http://schemas.openxmlformats.org/officeDocument/2006/relationships/audio" Target="../media/audio17.wav"/><Relationship Id="rId5" Type="http://schemas.openxmlformats.org/officeDocument/2006/relationships/audio" Target="../media/audio31.wav"/><Relationship Id="rId10" Type="http://schemas.openxmlformats.org/officeDocument/2006/relationships/audio" Target="../media/audio34.wav"/><Relationship Id="rId4" Type="http://schemas.openxmlformats.org/officeDocument/2006/relationships/audio" Target="../media/audio32.wav"/><Relationship Id="rId9" Type="http://schemas.openxmlformats.org/officeDocument/2006/relationships/audio" Target="../media/audio29.wav"/><Relationship Id="rId14" Type="http://schemas.openxmlformats.org/officeDocument/2006/relationships/image" Target="../media/image6.jpe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audio" Target="../media/audio15.wav"/><Relationship Id="rId13" Type="http://schemas.openxmlformats.org/officeDocument/2006/relationships/audio" Target="../media/audio47.wav"/><Relationship Id="rId3" Type="http://schemas.openxmlformats.org/officeDocument/2006/relationships/audio" Target="../media/audio16.wav"/><Relationship Id="rId7" Type="http://schemas.openxmlformats.org/officeDocument/2006/relationships/audio" Target="../media/audio31.wav"/><Relationship Id="rId12" Type="http://schemas.openxmlformats.org/officeDocument/2006/relationships/audio" Target="../media/audio28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2.wav"/><Relationship Id="rId11" Type="http://schemas.openxmlformats.org/officeDocument/2006/relationships/audio" Target="../media/audio34.wav"/><Relationship Id="rId5" Type="http://schemas.openxmlformats.org/officeDocument/2006/relationships/audio" Target="../media/audio17.wav"/><Relationship Id="rId15" Type="http://schemas.openxmlformats.org/officeDocument/2006/relationships/image" Target="../media/image6.jpeg"/><Relationship Id="rId10" Type="http://schemas.openxmlformats.org/officeDocument/2006/relationships/audio" Target="../media/audio32.wav"/><Relationship Id="rId4" Type="http://schemas.openxmlformats.org/officeDocument/2006/relationships/audio" Target="../media/audio37.wav"/><Relationship Id="rId9" Type="http://schemas.openxmlformats.org/officeDocument/2006/relationships/audio" Target="../media/audio52.wav"/><Relationship Id="rId14" Type="http://schemas.openxmlformats.org/officeDocument/2006/relationships/image" Target="../media/image5.jpe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audio" Target="../media/audio29.wav"/><Relationship Id="rId3" Type="http://schemas.openxmlformats.org/officeDocument/2006/relationships/audio" Target="../media/audio37.wav"/><Relationship Id="rId7" Type="http://schemas.openxmlformats.org/officeDocument/2006/relationships/audio" Target="../media/audio39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2.wav"/><Relationship Id="rId11" Type="http://schemas.openxmlformats.org/officeDocument/2006/relationships/image" Target="../media/image6.jpeg"/><Relationship Id="rId5" Type="http://schemas.openxmlformats.org/officeDocument/2006/relationships/audio" Target="../media/audio31.wav"/><Relationship Id="rId10" Type="http://schemas.openxmlformats.org/officeDocument/2006/relationships/image" Target="../media/image5.jpeg"/><Relationship Id="rId4" Type="http://schemas.openxmlformats.org/officeDocument/2006/relationships/audio" Target="../media/audio32.wav"/><Relationship Id="rId9" Type="http://schemas.openxmlformats.org/officeDocument/2006/relationships/audio" Target="../media/audio28.wav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audio" Target="../media/audio37.wav"/><Relationship Id="rId13" Type="http://schemas.openxmlformats.org/officeDocument/2006/relationships/image" Target="../media/image6.jpeg"/><Relationship Id="rId3" Type="http://schemas.openxmlformats.org/officeDocument/2006/relationships/audio" Target="../media/audio13.wav"/><Relationship Id="rId7" Type="http://schemas.openxmlformats.org/officeDocument/2006/relationships/audio" Target="../media/audio53.wav"/><Relationship Id="rId12" Type="http://schemas.openxmlformats.org/officeDocument/2006/relationships/image" Target="../media/image5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6" Type="http://schemas.openxmlformats.org/officeDocument/2006/relationships/audio" Target="../media/audio31.wav"/><Relationship Id="rId11" Type="http://schemas.openxmlformats.org/officeDocument/2006/relationships/audio" Target="../media/audio22.wav"/><Relationship Id="rId5" Type="http://schemas.openxmlformats.org/officeDocument/2006/relationships/audio" Target="../media/audio32.wav"/><Relationship Id="rId15" Type="http://schemas.openxmlformats.org/officeDocument/2006/relationships/oleObject" Target="../embeddings/oleObject40.bin"/><Relationship Id="rId10" Type="http://schemas.openxmlformats.org/officeDocument/2006/relationships/audio" Target="../media/audio29.wav"/><Relationship Id="rId4" Type="http://schemas.openxmlformats.org/officeDocument/2006/relationships/audio" Target="../media/audio28.wav"/><Relationship Id="rId9" Type="http://schemas.openxmlformats.org/officeDocument/2006/relationships/audio" Target="../media/audio47.wav"/><Relationship Id="rId14" Type="http://schemas.openxmlformats.org/officeDocument/2006/relationships/image" Target="../media/image71.jpe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audio" Target="../media/audio29.wav"/><Relationship Id="rId3" Type="http://schemas.openxmlformats.org/officeDocument/2006/relationships/audio" Target="../media/audio37.wav"/><Relationship Id="rId7" Type="http://schemas.openxmlformats.org/officeDocument/2006/relationships/audio" Target="../media/audio53.wav"/><Relationship Id="rId12" Type="http://schemas.openxmlformats.org/officeDocument/2006/relationships/image" Target="../media/image6.jpeg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31.wav"/><Relationship Id="rId11" Type="http://schemas.openxmlformats.org/officeDocument/2006/relationships/image" Target="../media/image5.jpeg"/><Relationship Id="rId5" Type="http://schemas.openxmlformats.org/officeDocument/2006/relationships/audio" Target="../media/audio32.wav"/><Relationship Id="rId10" Type="http://schemas.openxmlformats.org/officeDocument/2006/relationships/audio" Target="../media/audio54.wav"/><Relationship Id="rId4" Type="http://schemas.openxmlformats.org/officeDocument/2006/relationships/audio" Target="../media/audio17.wav"/><Relationship Id="rId9" Type="http://schemas.openxmlformats.org/officeDocument/2006/relationships/audio" Target="../media/audio47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30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5" Type="http://schemas.openxmlformats.org/officeDocument/2006/relationships/slide" Target="slide6.xml"/><Relationship Id="rId4" Type="http://schemas.openxmlformats.org/officeDocument/2006/relationships/image" Target="../media/image3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audio" Target="../media/audio35.wav"/><Relationship Id="rId13" Type="http://schemas.openxmlformats.org/officeDocument/2006/relationships/image" Target="../media/image6.jpeg"/><Relationship Id="rId3" Type="http://schemas.openxmlformats.org/officeDocument/2006/relationships/audio" Target="../media/audio13.wav"/><Relationship Id="rId7" Type="http://schemas.openxmlformats.org/officeDocument/2006/relationships/audio" Target="../media/audio34.wav"/><Relationship Id="rId12" Type="http://schemas.openxmlformats.org/officeDocument/2006/relationships/image" Target="../media/image5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audio" Target="../media/audio33.wav"/><Relationship Id="rId11" Type="http://schemas.openxmlformats.org/officeDocument/2006/relationships/audio" Target="../media/audio36.wav"/><Relationship Id="rId5" Type="http://schemas.openxmlformats.org/officeDocument/2006/relationships/audio" Target="../media/audio32.wav"/><Relationship Id="rId15" Type="http://schemas.openxmlformats.org/officeDocument/2006/relationships/oleObject" Target="../embeddings/oleObject2.bin"/><Relationship Id="rId10" Type="http://schemas.openxmlformats.org/officeDocument/2006/relationships/audio" Target="../media/audio22.wav"/><Relationship Id="rId4" Type="http://schemas.openxmlformats.org/officeDocument/2006/relationships/audio" Target="../media/audio31.wav"/><Relationship Id="rId9" Type="http://schemas.openxmlformats.org/officeDocument/2006/relationships/audio" Target="../media/audio29.wav"/><Relationship Id="rId14" Type="http://schemas.openxmlformats.org/officeDocument/2006/relationships/image" Target="../media/image7.jpe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audio" Target="../media/audio24.wav"/><Relationship Id="rId13" Type="http://schemas.openxmlformats.org/officeDocument/2006/relationships/audio" Target="../media/audio29.wav"/><Relationship Id="rId3" Type="http://schemas.openxmlformats.org/officeDocument/2006/relationships/audio" Target="../media/audio37.wav"/><Relationship Id="rId7" Type="http://schemas.openxmlformats.org/officeDocument/2006/relationships/audio" Target="../media/audio38.wav"/><Relationship Id="rId12" Type="http://schemas.openxmlformats.org/officeDocument/2006/relationships/audio" Target="../media/audio34.wav"/><Relationship Id="rId17" Type="http://schemas.openxmlformats.org/officeDocument/2006/relationships/image" Target="../media/image6.jpeg"/><Relationship Id="rId2" Type="http://schemas.openxmlformats.org/officeDocument/2006/relationships/audio" Target="../media/audio13.wav"/><Relationship Id="rId16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5.wav"/><Relationship Id="rId11" Type="http://schemas.openxmlformats.org/officeDocument/2006/relationships/audio" Target="../media/audio30.wav"/><Relationship Id="rId5" Type="http://schemas.openxmlformats.org/officeDocument/2006/relationships/audio" Target="../media/audio33.wav"/><Relationship Id="rId15" Type="http://schemas.openxmlformats.org/officeDocument/2006/relationships/audio" Target="../media/audio28.wav"/><Relationship Id="rId10" Type="http://schemas.openxmlformats.org/officeDocument/2006/relationships/audio" Target="../media/audio14.wav"/><Relationship Id="rId4" Type="http://schemas.openxmlformats.org/officeDocument/2006/relationships/audio" Target="../media/audio32.wav"/><Relationship Id="rId9" Type="http://schemas.openxmlformats.org/officeDocument/2006/relationships/audio" Target="../media/audio35.wav"/><Relationship Id="rId14" Type="http://schemas.openxmlformats.org/officeDocument/2006/relationships/audio" Target="../media/audio17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30.wav"/><Relationship Id="rId2" Type="http://schemas.openxmlformats.org/officeDocument/2006/relationships/audio" Target="../media/audio1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audio" Target="../media/audio14.wav"/><Relationship Id="rId13" Type="http://schemas.openxmlformats.org/officeDocument/2006/relationships/audio" Target="../media/audio38.wav"/><Relationship Id="rId3" Type="http://schemas.openxmlformats.org/officeDocument/2006/relationships/audio" Target="../media/audio37.wav"/><Relationship Id="rId7" Type="http://schemas.openxmlformats.org/officeDocument/2006/relationships/audio" Target="../media/audio39.wav"/><Relationship Id="rId12" Type="http://schemas.openxmlformats.org/officeDocument/2006/relationships/audio" Target="../media/audio29.wav"/><Relationship Id="rId2" Type="http://schemas.openxmlformats.org/officeDocument/2006/relationships/audio" Target="../media/audio13.wav"/><Relationship Id="rId16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5.wav"/><Relationship Id="rId11" Type="http://schemas.openxmlformats.org/officeDocument/2006/relationships/audio" Target="../media/audio34.wav"/><Relationship Id="rId5" Type="http://schemas.openxmlformats.org/officeDocument/2006/relationships/audio" Target="../media/audio33.wav"/><Relationship Id="rId15" Type="http://schemas.openxmlformats.org/officeDocument/2006/relationships/image" Target="../media/image9.jpeg"/><Relationship Id="rId10" Type="http://schemas.openxmlformats.org/officeDocument/2006/relationships/audio" Target="../media/audio30.wav"/><Relationship Id="rId4" Type="http://schemas.openxmlformats.org/officeDocument/2006/relationships/audio" Target="../media/audio32.wav"/><Relationship Id="rId9" Type="http://schemas.openxmlformats.org/officeDocument/2006/relationships/audio" Target="../media/audio35.wav"/><Relationship Id="rId14" Type="http://schemas.openxmlformats.org/officeDocument/2006/relationships/audio" Target="../media/audio31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4"/>
          <p:cNvSpPr txBox="1">
            <a:spLocks noChangeArrowheads="1"/>
          </p:cNvSpPr>
          <p:nvPr/>
        </p:nvSpPr>
        <p:spPr bwMode="auto">
          <a:xfrm>
            <a:off x="6407150" y="5919788"/>
            <a:ext cx="2736850" cy="938212"/>
          </a:xfrm>
          <a:prstGeom prst="rect">
            <a:avLst/>
          </a:prstGeom>
          <a:solidFill>
            <a:srgbClr val="000000">
              <a:alpha val="30196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2200" i="1">
                <a:solidFill>
                  <a:schemeClr val="bg1"/>
                </a:solidFill>
              </a:rPr>
              <a:t>Підготувала </a:t>
            </a:r>
          </a:p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uk-UA" sz="2200" i="1">
                <a:solidFill>
                  <a:schemeClr val="bg1"/>
                </a:solidFill>
              </a:rPr>
              <a:t>Алєксєєнко Вероніка</a:t>
            </a:r>
            <a:endParaRPr lang="ru-RU" sz="2200" i="1">
              <a:solidFill>
                <a:schemeClr val="bg1"/>
              </a:solidFill>
            </a:endParaRPr>
          </a:p>
        </p:txBody>
      </p:sp>
      <p:sp>
        <p:nvSpPr>
          <p:cNvPr id="2055" name="WordArt 7"/>
          <p:cNvSpPr>
            <a:spLocks noChangeArrowheads="1" noChangeShapeType="1" noTextEdit="1"/>
          </p:cNvSpPr>
          <p:nvPr/>
        </p:nvSpPr>
        <p:spPr bwMode="auto">
          <a:xfrm>
            <a:off x="539750" y="2708275"/>
            <a:ext cx="8296275" cy="1219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b="1" kern="10">
                <a:ln w="9525">
                  <a:solidFill>
                    <a:schemeClr val="bg1"/>
                  </a:solidFill>
                  <a:round/>
                  <a:headEnd/>
                  <a:tailEnd/>
                </a:ln>
                <a:solidFill>
                  <a:srgbClr val="FF3300"/>
                </a:solidFill>
                <a:effectLst>
                  <a:outerShdw dist="35921" dir="2700000" algn="ctr" rotWithShape="0">
                    <a:schemeClr val="bg1"/>
                  </a:outerShdw>
                </a:effectLst>
                <a:latin typeface="Georgia"/>
              </a:rPr>
              <a:t>Галузі світового господарства</a:t>
            </a:r>
          </a:p>
        </p:txBody>
      </p:sp>
    </p:spTree>
  </p:cSld>
  <p:clrMapOvr>
    <a:masterClrMapping/>
  </p:clrMapOvr>
  <p:transition spd="slow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5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11" descr="Кривой Рог_комбайн"/>
          <p:cNvPicPr>
            <a:picLocks noChangeAspect="1" noChangeArrowheads="1"/>
          </p:cNvPicPr>
          <p:nvPr/>
        </p:nvPicPr>
        <p:blipFill>
          <a:blip r:embed="rId4" cstate="print">
            <a:lum bright="-12000" contrast="18000"/>
          </a:blip>
          <a:srcRect l="6683"/>
          <a:stretch>
            <a:fillRect/>
          </a:stretch>
        </p:blipFill>
        <p:spPr bwMode="auto">
          <a:xfrm>
            <a:off x="0" y="2663825"/>
            <a:ext cx="9144000" cy="419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7347" name="WordArt 3"/>
          <p:cNvSpPr>
            <a:spLocks noChangeArrowheads="1" noChangeShapeType="1" noTextEdit="1"/>
          </p:cNvSpPr>
          <p:nvPr/>
        </p:nvSpPr>
        <p:spPr bwMode="auto">
          <a:xfrm>
            <a:off x="3419475" y="115888"/>
            <a:ext cx="5473700" cy="5762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b="1" kern="10"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chemeClr val="tx1"/>
                  </a:outerShdw>
                </a:effectLst>
                <a:latin typeface="Comic Sans MS"/>
              </a:rPr>
              <a:t>Вугільна промисловість</a:t>
            </a:r>
          </a:p>
        </p:txBody>
      </p:sp>
      <p:sp>
        <p:nvSpPr>
          <p:cNvPr id="23556" name="Text Box 4"/>
          <p:cNvSpPr txBox="1">
            <a:spLocks noChangeArrowheads="1"/>
          </p:cNvSpPr>
          <p:nvPr/>
        </p:nvSpPr>
        <p:spPr bwMode="auto">
          <a:xfrm>
            <a:off x="0" y="6216650"/>
            <a:ext cx="2808288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i="1">
                <a:solidFill>
                  <a:schemeClr val="bg1"/>
                </a:solidFill>
              </a:rPr>
              <a:t>Вугільний комбайн (Донбас)</a:t>
            </a:r>
            <a:endParaRPr lang="ru-RU" i="1">
              <a:solidFill>
                <a:schemeClr val="bg1"/>
              </a:solidFill>
            </a:endParaRPr>
          </a:p>
        </p:txBody>
      </p:sp>
      <p:sp>
        <p:nvSpPr>
          <p:cNvPr id="57351" name="Text Box 7"/>
          <p:cNvSpPr txBox="1">
            <a:spLocks noChangeArrowheads="1"/>
          </p:cNvSpPr>
          <p:nvPr/>
        </p:nvSpPr>
        <p:spPr bwMode="auto">
          <a:xfrm>
            <a:off x="0" y="765175"/>
            <a:ext cx="3889375" cy="164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видобувають </a:t>
            </a:r>
            <a:r>
              <a:rPr lang="uk-UA" b="1">
                <a:solidFill>
                  <a:schemeClr val="bg1"/>
                </a:solidFill>
                <a:latin typeface="Algerian" pitchFamily="82" charset="0"/>
              </a:rPr>
              <a:t>≈</a:t>
            </a:r>
            <a:r>
              <a:rPr lang="uk-UA" b="1">
                <a:solidFill>
                  <a:schemeClr val="bg1"/>
                </a:solidFill>
              </a:rPr>
              <a:t>60 країн, переважно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розвинених;</a:t>
            </a:r>
          </a:p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10% вугілля</a:t>
            </a:r>
            <a:r>
              <a:rPr lang="uk-UA" b="1" i="1">
                <a:solidFill>
                  <a:schemeClr val="bg1"/>
                </a:solidFill>
              </a:rPr>
              <a:t> (</a:t>
            </a:r>
            <a:r>
              <a:rPr lang="uk-UA" b="1">
                <a:solidFill>
                  <a:schemeClr val="bg1"/>
                </a:solidFill>
              </a:rPr>
              <a:t>якісне</a:t>
            </a:r>
            <a:r>
              <a:rPr lang="uk-UA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chemeClr val="bg1"/>
                </a:solidFill>
              </a:rPr>
              <a:t>коксівне, </a:t>
            </a:r>
            <a:r>
              <a:rPr lang="uk-UA" b="1">
                <a:solidFill>
                  <a:schemeClr val="bg1"/>
                </a:solidFill>
              </a:rPr>
              <a:t>або </a:t>
            </a:r>
            <a:r>
              <a:rPr lang="uk-UA" b="1" i="1">
                <a:solidFill>
                  <a:schemeClr val="bg1"/>
                </a:solidFill>
              </a:rPr>
              <a:t>дешеве) </a:t>
            </a:r>
            <a:r>
              <a:rPr lang="uk-UA" b="1">
                <a:solidFill>
                  <a:schemeClr val="bg1"/>
                </a:solidFill>
              </a:rPr>
              <a:t>– на експорт;</a:t>
            </a:r>
          </a:p>
        </p:txBody>
      </p:sp>
    </p:spTree>
  </p:cSld>
  <p:clrMapOvr>
    <a:masterClrMapping/>
  </p:clrMapOvr>
  <p:transition spd="slow">
    <p:split dir="in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7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7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7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7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73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347" grpId="0" animBg="1"/>
      <p:bldP spid="57351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5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 descr="Контуры мира-А"/>
          <p:cNvPicPr>
            <a:picLocks noChangeAspect="1" noChangeArrowheads="1"/>
          </p:cNvPicPr>
          <p:nvPr/>
        </p:nvPicPr>
        <p:blipFill>
          <a:blip r:embed="rId16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56325" name="WordArt 5"/>
          <p:cNvSpPr>
            <a:spLocks noChangeArrowheads="1" noChangeShapeType="1" noTextEdit="1"/>
          </p:cNvSpPr>
          <p:nvPr/>
        </p:nvSpPr>
        <p:spPr bwMode="auto">
          <a:xfrm>
            <a:off x="1116013" y="77788"/>
            <a:ext cx="6696075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663300"/>
                  </a:solidFill>
                  <a:miter lim="800000"/>
                  <a:headEnd/>
                  <a:tailEnd/>
                </a:ln>
                <a:solidFill>
                  <a:srgbClr val="996633"/>
                </a:solidFill>
                <a:effectLst>
                  <a:outerShdw dist="28398" dir="3806097" algn="ctr" rotWithShape="0">
                    <a:srgbClr val="663300"/>
                  </a:outerShdw>
                </a:effectLst>
                <a:latin typeface="Comic Sans MS"/>
              </a:rPr>
              <a:t>Вугільна промисловість світу</a:t>
            </a:r>
          </a:p>
        </p:txBody>
      </p:sp>
      <p:grpSp>
        <p:nvGrpSpPr>
          <p:cNvPr id="2" name="Group 407"/>
          <p:cNvGrpSpPr>
            <a:grpSpLocks/>
          </p:cNvGrpSpPr>
          <p:nvPr/>
        </p:nvGrpSpPr>
        <p:grpSpPr bwMode="auto">
          <a:xfrm>
            <a:off x="4398963" y="620713"/>
            <a:ext cx="4764087" cy="320675"/>
            <a:chOff x="2771" y="391"/>
            <a:chExt cx="3001" cy="202"/>
          </a:xfrm>
        </p:grpSpPr>
        <p:sp>
          <p:nvSpPr>
            <p:cNvPr id="24766" name="Rectangle 24"/>
            <p:cNvSpPr>
              <a:spLocks noChangeArrowheads="1"/>
            </p:cNvSpPr>
            <p:nvPr/>
          </p:nvSpPr>
          <p:spPr bwMode="auto">
            <a:xfrm>
              <a:off x="2771" y="475"/>
              <a:ext cx="45" cy="46"/>
            </a:xfrm>
            <a:prstGeom prst="rect">
              <a:avLst/>
            </a:prstGeom>
            <a:solidFill>
              <a:srgbClr val="FF9900"/>
            </a:solidFill>
            <a:ln w="9525">
              <a:solidFill>
                <a:srgbClr val="66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67" name="Text Box 25"/>
            <p:cNvSpPr txBox="1">
              <a:spLocks noChangeArrowheads="1"/>
            </p:cNvSpPr>
            <p:nvPr/>
          </p:nvSpPr>
          <p:spPr bwMode="auto">
            <a:xfrm>
              <a:off x="2779" y="391"/>
              <a:ext cx="2993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uk-UA" sz="2000" b="1" i="1"/>
                <a:t>– 1% видобутку вугілля світу </a:t>
              </a:r>
              <a:r>
                <a:rPr lang="uk-UA" sz="2000" i="1"/>
                <a:t>(60 млн. т)</a:t>
              </a:r>
              <a:endParaRPr lang="ru-RU" sz="2000" i="1"/>
            </a:p>
          </p:txBody>
        </p:sp>
      </p:grpSp>
      <p:sp>
        <p:nvSpPr>
          <p:cNvPr id="56489" name="Freeform 169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490" name="Text Box 170"/>
          <p:cNvSpPr txBox="1">
            <a:spLocks noChangeArrowheads="1"/>
          </p:cNvSpPr>
          <p:nvPr/>
        </p:nvSpPr>
        <p:spPr bwMode="auto">
          <a:xfrm>
            <a:off x="6588125" y="2781300"/>
            <a:ext cx="8636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Китай</a:t>
            </a:r>
            <a:endParaRPr lang="ru-RU" sz="1800" b="1"/>
          </a:p>
        </p:txBody>
      </p:sp>
      <p:sp>
        <p:nvSpPr>
          <p:cNvPr id="56491" name="Rectangle 171"/>
          <p:cNvSpPr>
            <a:spLocks noChangeArrowheads="1"/>
          </p:cNvSpPr>
          <p:nvPr/>
        </p:nvSpPr>
        <p:spPr bwMode="auto">
          <a:xfrm rot="10800000">
            <a:off x="7205663" y="27209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492" name="Rectangle 172"/>
          <p:cNvSpPr>
            <a:spLocks noChangeArrowheads="1"/>
          </p:cNvSpPr>
          <p:nvPr/>
        </p:nvSpPr>
        <p:spPr bwMode="auto">
          <a:xfrm>
            <a:off x="6229350" y="28527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493" name="Rectangle 173"/>
          <p:cNvSpPr>
            <a:spLocks noChangeArrowheads="1"/>
          </p:cNvSpPr>
          <p:nvPr/>
        </p:nvSpPr>
        <p:spPr bwMode="auto">
          <a:xfrm>
            <a:off x="6229350" y="2781300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494" name="Rectangle 174"/>
          <p:cNvSpPr>
            <a:spLocks noChangeArrowheads="1"/>
          </p:cNvSpPr>
          <p:nvPr/>
        </p:nvSpPr>
        <p:spPr bwMode="auto">
          <a:xfrm>
            <a:off x="6229350" y="270827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495" name="Rectangle 175"/>
          <p:cNvSpPr>
            <a:spLocks noChangeArrowheads="1"/>
          </p:cNvSpPr>
          <p:nvPr/>
        </p:nvSpPr>
        <p:spPr bwMode="auto">
          <a:xfrm>
            <a:off x="6229350" y="26368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496" name="Rectangle 176"/>
          <p:cNvSpPr>
            <a:spLocks noChangeArrowheads="1"/>
          </p:cNvSpPr>
          <p:nvPr/>
        </p:nvSpPr>
        <p:spPr bwMode="auto">
          <a:xfrm>
            <a:off x="6229350" y="2565400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497" name="Rectangle 177"/>
          <p:cNvSpPr>
            <a:spLocks noChangeArrowheads="1"/>
          </p:cNvSpPr>
          <p:nvPr/>
        </p:nvSpPr>
        <p:spPr bwMode="auto">
          <a:xfrm>
            <a:off x="6229350" y="249237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498" name="Rectangle 178"/>
          <p:cNvSpPr>
            <a:spLocks noChangeArrowheads="1"/>
          </p:cNvSpPr>
          <p:nvPr/>
        </p:nvSpPr>
        <p:spPr bwMode="auto">
          <a:xfrm>
            <a:off x="6300788" y="28527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499" name="Rectangle 179"/>
          <p:cNvSpPr>
            <a:spLocks noChangeArrowheads="1"/>
          </p:cNvSpPr>
          <p:nvPr/>
        </p:nvSpPr>
        <p:spPr bwMode="auto">
          <a:xfrm>
            <a:off x="6300788" y="27082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00" name="Rectangle 180"/>
          <p:cNvSpPr>
            <a:spLocks noChangeArrowheads="1"/>
          </p:cNvSpPr>
          <p:nvPr/>
        </p:nvSpPr>
        <p:spPr bwMode="auto">
          <a:xfrm>
            <a:off x="6300788" y="26368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01" name="Rectangle 181"/>
          <p:cNvSpPr>
            <a:spLocks noChangeArrowheads="1"/>
          </p:cNvSpPr>
          <p:nvPr/>
        </p:nvSpPr>
        <p:spPr bwMode="auto">
          <a:xfrm>
            <a:off x="6300788" y="2565400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02" name="Rectangle 182"/>
          <p:cNvSpPr>
            <a:spLocks noChangeArrowheads="1"/>
          </p:cNvSpPr>
          <p:nvPr/>
        </p:nvSpPr>
        <p:spPr bwMode="auto">
          <a:xfrm>
            <a:off x="6300788" y="24923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03" name="Rectangle 183"/>
          <p:cNvSpPr>
            <a:spLocks noChangeArrowheads="1"/>
          </p:cNvSpPr>
          <p:nvPr/>
        </p:nvSpPr>
        <p:spPr bwMode="auto">
          <a:xfrm>
            <a:off x="6300788" y="2781300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14" name="Rectangle 194"/>
          <p:cNvSpPr>
            <a:spLocks noChangeArrowheads="1"/>
          </p:cNvSpPr>
          <p:nvPr/>
        </p:nvSpPr>
        <p:spPr bwMode="auto">
          <a:xfrm>
            <a:off x="6372225" y="28527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15" name="Rectangle 195"/>
          <p:cNvSpPr>
            <a:spLocks noChangeArrowheads="1"/>
          </p:cNvSpPr>
          <p:nvPr/>
        </p:nvSpPr>
        <p:spPr bwMode="auto">
          <a:xfrm>
            <a:off x="6372225" y="2781300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16" name="Rectangle 196"/>
          <p:cNvSpPr>
            <a:spLocks noChangeArrowheads="1"/>
          </p:cNvSpPr>
          <p:nvPr/>
        </p:nvSpPr>
        <p:spPr bwMode="auto">
          <a:xfrm>
            <a:off x="6372225" y="270827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17" name="Rectangle 197"/>
          <p:cNvSpPr>
            <a:spLocks noChangeArrowheads="1"/>
          </p:cNvSpPr>
          <p:nvPr/>
        </p:nvSpPr>
        <p:spPr bwMode="auto">
          <a:xfrm>
            <a:off x="6372225" y="26368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18" name="Rectangle 198"/>
          <p:cNvSpPr>
            <a:spLocks noChangeArrowheads="1"/>
          </p:cNvSpPr>
          <p:nvPr/>
        </p:nvSpPr>
        <p:spPr bwMode="auto">
          <a:xfrm>
            <a:off x="6372225" y="2565400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19" name="Rectangle 199"/>
          <p:cNvSpPr>
            <a:spLocks noChangeArrowheads="1"/>
          </p:cNvSpPr>
          <p:nvPr/>
        </p:nvSpPr>
        <p:spPr bwMode="auto">
          <a:xfrm>
            <a:off x="6372225" y="249237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20" name="Rectangle 200"/>
          <p:cNvSpPr>
            <a:spLocks noChangeArrowheads="1"/>
          </p:cNvSpPr>
          <p:nvPr/>
        </p:nvSpPr>
        <p:spPr bwMode="auto">
          <a:xfrm>
            <a:off x="6443663" y="28527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21" name="Rectangle 201"/>
          <p:cNvSpPr>
            <a:spLocks noChangeArrowheads="1"/>
          </p:cNvSpPr>
          <p:nvPr/>
        </p:nvSpPr>
        <p:spPr bwMode="auto">
          <a:xfrm>
            <a:off x="6443663" y="27082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22" name="Rectangle 202"/>
          <p:cNvSpPr>
            <a:spLocks noChangeArrowheads="1"/>
          </p:cNvSpPr>
          <p:nvPr/>
        </p:nvSpPr>
        <p:spPr bwMode="auto">
          <a:xfrm>
            <a:off x="6443663" y="26368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23" name="Rectangle 203"/>
          <p:cNvSpPr>
            <a:spLocks noChangeArrowheads="1"/>
          </p:cNvSpPr>
          <p:nvPr/>
        </p:nvSpPr>
        <p:spPr bwMode="auto">
          <a:xfrm>
            <a:off x="6443663" y="2565400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24" name="Rectangle 204"/>
          <p:cNvSpPr>
            <a:spLocks noChangeArrowheads="1"/>
          </p:cNvSpPr>
          <p:nvPr/>
        </p:nvSpPr>
        <p:spPr bwMode="auto">
          <a:xfrm>
            <a:off x="6443663" y="24923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25" name="Rectangle 205"/>
          <p:cNvSpPr>
            <a:spLocks noChangeArrowheads="1"/>
          </p:cNvSpPr>
          <p:nvPr/>
        </p:nvSpPr>
        <p:spPr bwMode="auto">
          <a:xfrm>
            <a:off x="6443663" y="2781300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26" name="Rectangle 206"/>
          <p:cNvSpPr>
            <a:spLocks noChangeArrowheads="1"/>
          </p:cNvSpPr>
          <p:nvPr/>
        </p:nvSpPr>
        <p:spPr bwMode="auto">
          <a:xfrm>
            <a:off x="6516688" y="28527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27" name="Rectangle 207"/>
          <p:cNvSpPr>
            <a:spLocks noChangeArrowheads="1"/>
          </p:cNvSpPr>
          <p:nvPr/>
        </p:nvSpPr>
        <p:spPr bwMode="auto">
          <a:xfrm>
            <a:off x="6516688" y="2781300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28" name="Rectangle 208"/>
          <p:cNvSpPr>
            <a:spLocks noChangeArrowheads="1"/>
          </p:cNvSpPr>
          <p:nvPr/>
        </p:nvSpPr>
        <p:spPr bwMode="auto">
          <a:xfrm>
            <a:off x="6516688" y="27082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29" name="Rectangle 209"/>
          <p:cNvSpPr>
            <a:spLocks noChangeArrowheads="1"/>
          </p:cNvSpPr>
          <p:nvPr/>
        </p:nvSpPr>
        <p:spPr bwMode="auto">
          <a:xfrm>
            <a:off x="6516688" y="26368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30" name="Rectangle 210"/>
          <p:cNvSpPr>
            <a:spLocks noChangeArrowheads="1"/>
          </p:cNvSpPr>
          <p:nvPr/>
        </p:nvSpPr>
        <p:spPr bwMode="auto">
          <a:xfrm>
            <a:off x="6516688" y="2565400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31" name="Rectangle 211"/>
          <p:cNvSpPr>
            <a:spLocks noChangeArrowheads="1"/>
          </p:cNvSpPr>
          <p:nvPr/>
        </p:nvSpPr>
        <p:spPr bwMode="auto">
          <a:xfrm>
            <a:off x="6516688" y="24923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32" name="Rectangle 212"/>
          <p:cNvSpPr>
            <a:spLocks noChangeArrowheads="1"/>
          </p:cNvSpPr>
          <p:nvPr/>
        </p:nvSpPr>
        <p:spPr bwMode="auto">
          <a:xfrm>
            <a:off x="6588125" y="28527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33" name="Rectangle 213"/>
          <p:cNvSpPr>
            <a:spLocks noChangeArrowheads="1"/>
          </p:cNvSpPr>
          <p:nvPr/>
        </p:nvSpPr>
        <p:spPr bwMode="auto">
          <a:xfrm>
            <a:off x="6588125" y="270827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34" name="Rectangle 214"/>
          <p:cNvSpPr>
            <a:spLocks noChangeArrowheads="1"/>
          </p:cNvSpPr>
          <p:nvPr/>
        </p:nvSpPr>
        <p:spPr bwMode="auto">
          <a:xfrm>
            <a:off x="6588125" y="26368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35" name="Rectangle 215"/>
          <p:cNvSpPr>
            <a:spLocks noChangeArrowheads="1"/>
          </p:cNvSpPr>
          <p:nvPr/>
        </p:nvSpPr>
        <p:spPr bwMode="auto">
          <a:xfrm>
            <a:off x="6588125" y="2565400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36" name="Rectangle 216"/>
          <p:cNvSpPr>
            <a:spLocks noChangeArrowheads="1"/>
          </p:cNvSpPr>
          <p:nvPr/>
        </p:nvSpPr>
        <p:spPr bwMode="auto">
          <a:xfrm>
            <a:off x="6588125" y="249237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37" name="Rectangle 217"/>
          <p:cNvSpPr>
            <a:spLocks noChangeArrowheads="1"/>
          </p:cNvSpPr>
          <p:nvPr/>
        </p:nvSpPr>
        <p:spPr bwMode="auto">
          <a:xfrm>
            <a:off x="6588125" y="2781300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41" name="Freeform 221"/>
          <p:cNvSpPr>
            <a:spLocks/>
          </p:cNvSpPr>
          <p:nvPr/>
        </p:nvSpPr>
        <p:spPr bwMode="auto">
          <a:xfrm>
            <a:off x="2279650" y="5337175"/>
            <a:ext cx="715963" cy="1174750"/>
          </a:xfrm>
          <a:custGeom>
            <a:avLst/>
            <a:gdLst>
              <a:gd name="T0" fmla="*/ 31 w 451"/>
              <a:gd name="T1" fmla="*/ 0 h 740"/>
              <a:gd name="T2" fmla="*/ 71 w 451"/>
              <a:gd name="T3" fmla="*/ 5 h 740"/>
              <a:gd name="T4" fmla="*/ 112 w 451"/>
              <a:gd name="T5" fmla="*/ 10 h 740"/>
              <a:gd name="T6" fmla="*/ 147 w 451"/>
              <a:gd name="T7" fmla="*/ 25 h 740"/>
              <a:gd name="T8" fmla="*/ 183 w 451"/>
              <a:gd name="T9" fmla="*/ 35 h 740"/>
              <a:gd name="T10" fmla="*/ 218 w 451"/>
              <a:gd name="T11" fmla="*/ 56 h 740"/>
              <a:gd name="T12" fmla="*/ 254 w 451"/>
              <a:gd name="T13" fmla="*/ 76 h 740"/>
              <a:gd name="T14" fmla="*/ 284 w 451"/>
              <a:gd name="T15" fmla="*/ 101 h 740"/>
              <a:gd name="T16" fmla="*/ 314 w 451"/>
              <a:gd name="T17" fmla="*/ 127 h 740"/>
              <a:gd name="T18" fmla="*/ 340 w 451"/>
              <a:gd name="T19" fmla="*/ 152 h 740"/>
              <a:gd name="T20" fmla="*/ 365 w 451"/>
              <a:gd name="T21" fmla="*/ 182 h 740"/>
              <a:gd name="T22" fmla="*/ 385 w 451"/>
              <a:gd name="T23" fmla="*/ 218 h 740"/>
              <a:gd name="T24" fmla="*/ 406 w 451"/>
              <a:gd name="T25" fmla="*/ 253 h 740"/>
              <a:gd name="T26" fmla="*/ 421 w 451"/>
              <a:gd name="T27" fmla="*/ 289 h 740"/>
              <a:gd name="T28" fmla="*/ 431 w 451"/>
              <a:gd name="T29" fmla="*/ 324 h 740"/>
              <a:gd name="T30" fmla="*/ 441 w 451"/>
              <a:gd name="T31" fmla="*/ 365 h 740"/>
              <a:gd name="T32" fmla="*/ 446 w 451"/>
              <a:gd name="T33" fmla="*/ 400 h 740"/>
              <a:gd name="T34" fmla="*/ 451 w 451"/>
              <a:gd name="T35" fmla="*/ 441 h 740"/>
              <a:gd name="T36" fmla="*/ 451 w 451"/>
              <a:gd name="T37" fmla="*/ 481 h 740"/>
              <a:gd name="T38" fmla="*/ 446 w 451"/>
              <a:gd name="T39" fmla="*/ 522 h 740"/>
              <a:gd name="T40" fmla="*/ 436 w 451"/>
              <a:gd name="T41" fmla="*/ 557 h 740"/>
              <a:gd name="T42" fmla="*/ 426 w 451"/>
              <a:gd name="T43" fmla="*/ 598 h 740"/>
              <a:gd name="T44" fmla="*/ 411 w 451"/>
              <a:gd name="T45" fmla="*/ 633 h 740"/>
              <a:gd name="T46" fmla="*/ 395 w 451"/>
              <a:gd name="T47" fmla="*/ 669 h 740"/>
              <a:gd name="T48" fmla="*/ 375 w 451"/>
              <a:gd name="T49" fmla="*/ 704 h 740"/>
              <a:gd name="T50" fmla="*/ 350 w 451"/>
              <a:gd name="T51" fmla="*/ 735 h 740"/>
              <a:gd name="T52" fmla="*/ 183 w 451"/>
              <a:gd name="T53" fmla="*/ 583 h 740"/>
              <a:gd name="T54" fmla="*/ 193 w 451"/>
              <a:gd name="T55" fmla="*/ 568 h 740"/>
              <a:gd name="T56" fmla="*/ 203 w 451"/>
              <a:gd name="T57" fmla="*/ 552 h 740"/>
              <a:gd name="T58" fmla="*/ 213 w 451"/>
              <a:gd name="T59" fmla="*/ 532 h 740"/>
              <a:gd name="T60" fmla="*/ 218 w 451"/>
              <a:gd name="T61" fmla="*/ 517 h 740"/>
              <a:gd name="T62" fmla="*/ 223 w 451"/>
              <a:gd name="T63" fmla="*/ 497 h 740"/>
              <a:gd name="T64" fmla="*/ 223 w 451"/>
              <a:gd name="T65" fmla="*/ 476 h 740"/>
              <a:gd name="T66" fmla="*/ 228 w 451"/>
              <a:gd name="T67" fmla="*/ 456 h 740"/>
              <a:gd name="T68" fmla="*/ 228 w 451"/>
              <a:gd name="T69" fmla="*/ 436 h 740"/>
              <a:gd name="T70" fmla="*/ 223 w 451"/>
              <a:gd name="T71" fmla="*/ 421 h 740"/>
              <a:gd name="T72" fmla="*/ 223 w 451"/>
              <a:gd name="T73" fmla="*/ 400 h 740"/>
              <a:gd name="T74" fmla="*/ 218 w 451"/>
              <a:gd name="T75" fmla="*/ 380 h 740"/>
              <a:gd name="T76" fmla="*/ 208 w 451"/>
              <a:gd name="T77" fmla="*/ 365 h 740"/>
              <a:gd name="T78" fmla="*/ 203 w 451"/>
              <a:gd name="T79" fmla="*/ 345 h 740"/>
              <a:gd name="T80" fmla="*/ 193 w 451"/>
              <a:gd name="T81" fmla="*/ 329 h 740"/>
              <a:gd name="T82" fmla="*/ 178 w 451"/>
              <a:gd name="T83" fmla="*/ 314 h 740"/>
              <a:gd name="T84" fmla="*/ 168 w 451"/>
              <a:gd name="T85" fmla="*/ 299 h 740"/>
              <a:gd name="T86" fmla="*/ 152 w 451"/>
              <a:gd name="T87" fmla="*/ 284 h 740"/>
              <a:gd name="T88" fmla="*/ 137 w 451"/>
              <a:gd name="T89" fmla="*/ 274 h 740"/>
              <a:gd name="T90" fmla="*/ 122 w 451"/>
              <a:gd name="T91" fmla="*/ 258 h 740"/>
              <a:gd name="T92" fmla="*/ 102 w 451"/>
              <a:gd name="T93" fmla="*/ 253 h 740"/>
              <a:gd name="T94" fmla="*/ 87 w 451"/>
              <a:gd name="T95" fmla="*/ 243 h 740"/>
              <a:gd name="T96" fmla="*/ 66 w 451"/>
              <a:gd name="T97" fmla="*/ 238 h 740"/>
              <a:gd name="T98" fmla="*/ 51 w 451"/>
              <a:gd name="T99" fmla="*/ 233 h 740"/>
              <a:gd name="T100" fmla="*/ 31 w 451"/>
              <a:gd name="T101" fmla="*/ 228 h 740"/>
              <a:gd name="T102" fmla="*/ 11 w 451"/>
              <a:gd name="T103" fmla="*/ 228 h 74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51"/>
              <a:gd name="T157" fmla="*/ 0 h 740"/>
              <a:gd name="T158" fmla="*/ 451 w 451"/>
              <a:gd name="T159" fmla="*/ 740 h 74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51" h="740">
                <a:moveTo>
                  <a:pt x="0" y="0"/>
                </a:moveTo>
                <a:lnTo>
                  <a:pt x="11" y="0"/>
                </a:lnTo>
                <a:lnTo>
                  <a:pt x="16" y="0"/>
                </a:lnTo>
                <a:lnTo>
                  <a:pt x="26" y="0"/>
                </a:lnTo>
                <a:lnTo>
                  <a:pt x="31" y="0"/>
                </a:lnTo>
                <a:lnTo>
                  <a:pt x="41" y="0"/>
                </a:lnTo>
                <a:lnTo>
                  <a:pt x="51" y="0"/>
                </a:lnTo>
                <a:lnTo>
                  <a:pt x="56" y="0"/>
                </a:lnTo>
                <a:lnTo>
                  <a:pt x="66" y="5"/>
                </a:lnTo>
                <a:lnTo>
                  <a:pt x="71" y="5"/>
                </a:lnTo>
                <a:lnTo>
                  <a:pt x="81" y="5"/>
                </a:lnTo>
                <a:lnTo>
                  <a:pt x="87" y="5"/>
                </a:lnTo>
                <a:lnTo>
                  <a:pt x="97" y="10"/>
                </a:lnTo>
                <a:lnTo>
                  <a:pt x="102" y="10"/>
                </a:lnTo>
                <a:lnTo>
                  <a:pt x="112" y="10"/>
                </a:lnTo>
                <a:lnTo>
                  <a:pt x="117" y="15"/>
                </a:lnTo>
                <a:lnTo>
                  <a:pt x="127" y="15"/>
                </a:lnTo>
                <a:lnTo>
                  <a:pt x="132" y="20"/>
                </a:lnTo>
                <a:lnTo>
                  <a:pt x="142" y="20"/>
                </a:lnTo>
                <a:lnTo>
                  <a:pt x="147" y="25"/>
                </a:lnTo>
                <a:lnTo>
                  <a:pt x="157" y="25"/>
                </a:lnTo>
                <a:lnTo>
                  <a:pt x="163" y="30"/>
                </a:lnTo>
                <a:lnTo>
                  <a:pt x="168" y="30"/>
                </a:lnTo>
                <a:lnTo>
                  <a:pt x="178" y="35"/>
                </a:lnTo>
                <a:lnTo>
                  <a:pt x="183" y="35"/>
                </a:lnTo>
                <a:lnTo>
                  <a:pt x="193" y="40"/>
                </a:lnTo>
                <a:lnTo>
                  <a:pt x="198" y="45"/>
                </a:lnTo>
                <a:lnTo>
                  <a:pt x="203" y="45"/>
                </a:lnTo>
                <a:lnTo>
                  <a:pt x="213" y="51"/>
                </a:lnTo>
                <a:lnTo>
                  <a:pt x="218" y="56"/>
                </a:lnTo>
                <a:lnTo>
                  <a:pt x="228" y="61"/>
                </a:lnTo>
                <a:lnTo>
                  <a:pt x="233" y="61"/>
                </a:lnTo>
                <a:lnTo>
                  <a:pt x="238" y="66"/>
                </a:lnTo>
                <a:lnTo>
                  <a:pt x="244" y="71"/>
                </a:lnTo>
                <a:lnTo>
                  <a:pt x="254" y="76"/>
                </a:lnTo>
                <a:lnTo>
                  <a:pt x="259" y="81"/>
                </a:lnTo>
                <a:lnTo>
                  <a:pt x="264" y="86"/>
                </a:lnTo>
                <a:lnTo>
                  <a:pt x="274" y="91"/>
                </a:lnTo>
                <a:lnTo>
                  <a:pt x="279" y="96"/>
                </a:lnTo>
                <a:lnTo>
                  <a:pt x="284" y="101"/>
                </a:lnTo>
                <a:lnTo>
                  <a:pt x="289" y="106"/>
                </a:lnTo>
                <a:lnTo>
                  <a:pt x="294" y="111"/>
                </a:lnTo>
                <a:lnTo>
                  <a:pt x="299" y="116"/>
                </a:lnTo>
                <a:lnTo>
                  <a:pt x="309" y="122"/>
                </a:lnTo>
                <a:lnTo>
                  <a:pt x="314" y="127"/>
                </a:lnTo>
                <a:lnTo>
                  <a:pt x="320" y="132"/>
                </a:lnTo>
                <a:lnTo>
                  <a:pt x="325" y="137"/>
                </a:lnTo>
                <a:lnTo>
                  <a:pt x="330" y="142"/>
                </a:lnTo>
                <a:lnTo>
                  <a:pt x="335" y="147"/>
                </a:lnTo>
                <a:lnTo>
                  <a:pt x="340" y="152"/>
                </a:lnTo>
                <a:lnTo>
                  <a:pt x="345" y="162"/>
                </a:lnTo>
                <a:lnTo>
                  <a:pt x="350" y="167"/>
                </a:lnTo>
                <a:lnTo>
                  <a:pt x="355" y="172"/>
                </a:lnTo>
                <a:lnTo>
                  <a:pt x="360" y="177"/>
                </a:lnTo>
                <a:lnTo>
                  <a:pt x="365" y="182"/>
                </a:lnTo>
                <a:lnTo>
                  <a:pt x="370" y="192"/>
                </a:lnTo>
                <a:lnTo>
                  <a:pt x="375" y="198"/>
                </a:lnTo>
                <a:lnTo>
                  <a:pt x="375" y="203"/>
                </a:lnTo>
                <a:lnTo>
                  <a:pt x="380" y="213"/>
                </a:lnTo>
                <a:lnTo>
                  <a:pt x="385" y="218"/>
                </a:lnTo>
                <a:lnTo>
                  <a:pt x="390" y="223"/>
                </a:lnTo>
                <a:lnTo>
                  <a:pt x="395" y="233"/>
                </a:lnTo>
                <a:lnTo>
                  <a:pt x="395" y="238"/>
                </a:lnTo>
                <a:lnTo>
                  <a:pt x="401" y="243"/>
                </a:lnTo>
                <a:lnTo>
                  <a:pt x="406" y="253"/>
                </a:lnTo>
                <a:lnTo>
                  <a:pt x="406" y="258"/>
                </a:lnTo>
                <a:lnTo>
                  <a:pt x="411" y="269"/>
                </a:lnTo>
                <a:lnTo>
                  <a:pt x="416" y="274"/>
                </a:lnTo>
                <a:lnTo>
                  <a:pt x="416" y="279"/>
                </a:lnTo>
                <a:lnTo>
                  <a:pt x="421" y="289"/>
                </a:lnTo>
                <a:lnTo>
                  <a:pt x="421" y="294"/>
                </a:lnTo>
                <a:lnTo>
                  <a:pt x="426" y="304"/>
                </a:lnTo>
                <a:lnTo>
                  <a:pt x="426" y="309"/>
                </a:lnTo>
                <a:lnTo>
                  <a:pt x="431" y="319"/>
                </a:lnTo>
                <a:lnTo>
                  <a:pt x="431" y="324"/>
                </a:lnTo>
                <a:lnTo>
                  <a:pt x="436" y="334"/>
                </a:lnTo>
                <a:lnTo>
                  <a:pt x="436" y="339"/>
                </a:lnTo>
                <a:lnTo>
                  <a:pt x="436" y="350"/>
                </a:lnTo>
                <a:lnTo>
                  <a:pt x="441" y="355"/>
                </a:lnTo>
                <a:lnTo>
                  <a:pt x="441" y="365"/>
                </a:lnTo>
                <a:lnTo>
                  <a:pt x="441" y="370"/>
                </a:lnTo>
                <a:lnTo>
                  <a:pt x="446" y="380"/>
                </a:lnTo>
                <a:lnTo>
                  <a:pt x="446" y="385"/>
                </a:lnTo>
                <a:lnTo>
                  <a:pt x="446" y="395"/>
                </a:lnTo>
                <a:lnTo>
                  <a:pt x="446" y="400"/>
                </a:lnTo>
                <a:lnTo>
                  <a:pt x="446" y="410"/>
                </a:lnTo>
                <a:lnTo>
                  <a:pt x="451" y="421"/>
                </a:lnTo>
                <a:lnTo>
                  <a:pt x="451" y="426"/>
                </a:lnTo>
                <a:lnTo>
                  <a:pt x="451" y="436"/>
                </a:lnTo>
                <a:lnTo>
                  <a:pt x="451" y="441"/>
                </a:lnTo>
                <a:lnTo>
                  <a:pt x="451" y="451"/>
                </a:lnTo>
                <a:lnTo>
                  <a:pt x="451" y="456"/>
                </a:lnTo>
                <a:lnTo>
                  <a:pt x="451" y="466"/>
                </a:lnTo>
                <a:lnTo>
                  <a:pt x="451" y="471"/>
                </a:lnTo>
                <a:lnTo>
                  <a:pt x="451" y="481"/>
                </a:lnTo>
                <a:lnTo>
                  <a:pt x="446" y="492"/>
                </a:lnTo>
                <a:lnTo>
                  <a:pt x="446" y="497"/>
                </a:lnTo>
                <a:lnTo>
                  <a:pt x="446" y="507"/>
                </a:lnTo>
                <a:lnTo>
                  <a:pt x="446" y="512"/>
                </a:lnTo>
                <a:lnTo>
                  <a:pt x="446" y="522"/>
                </a:lnTo>
                <a:lnTo>
                  <a:pt x="441" y="527"/>
                </a:lnTo>
                <a:lnTo>
                  <a:pt x="441" y="537"/>
                </a:lnTo>
                <a:lnTo>
                  <a:pt x="441" y="542"/>
                </a:lnTo>
                <a:lnTo>
                  <a:pt x="436" y="552"/>
                </a:lnTo>
                <a:lnTo>
                  <a:pt x="436" y="557"/>
                </a:lnTo>
                <a:lnTo>
                  <a:pt x="436" y="568"/>
                </a:lnTo>
                <a:lnTo>
                  <a:pt x="431" y="573"/>
                </a:lnTo>
                <a:lnTo>
                  <a:pt x="431" y="583"/>
                </a:lnTo>
                <a:lnTo>
                  <a:pt x="426" y="588"/>
                </a:lnTo>
                <a:lnTo>
                  <a:pt x="426" y="598"/>
                </a:lnTo>
                <a:lnTo>
                  <a:pt x="421" y="603"/>
                </a:lnTo>
                <a:lnTo>
                  <a:pt x="421" y="613"/>
                </a:lnTo>
                <a:lnTo>
                  <a:pt x="416" y="618"/>
                </a:lnTo>
                <a:lnTo>
                  <a:pt x="416" y="628"/>
                </a:lnTo>
                <a:lnTo>
                  <a:pt x="411" y="633"/>
                </a:lnTo>
                <a:lnTo>
                  <a:pt x="406" y="639"/>
                </a:lnTo>
                <a:lnTo>
                  <a:pt x="406" y="649"/>
                </a:lnTo>
                <a:lnTo>
                  <a:pt x="401" y="654"/>
                </a:lnTo>
                <a:lnTo>
                  <a:pt x="395" y="664"/>
                </a:lnTo>
                <a:lnTo>
                  <a:pt x="395" y="669"/>
                </a:lnTo>
                <a:lnTo>
                  <a:pt x="390" y="674"/>
                </a:lnTo>
                <a:lnTo>
                  <a:pt x="385" y="684"/>
                </a:lnTo>
                <a:lnTo>
                  <a:pt x="380" y="689"/>
                </a:lnTo>
                <a:lnTo>
                  <a:pt x="375" y="694"/>
                </a:lnTo>
                <a:lnTo>
                  <a:pt x="375" y="704"/>
                </a:lnTo>
                <a:lnTo>
                  <a:pt x="370" y="710"/>
                </a:lnTo>
                <a:lnTo>
                  <a:pt x="365" y="715"/>
                </a:lnTo>
                <a:lnTo>
                  <a:pt x="360" y="720"/>
                </a:lnTo>
                <a:lnTo>
                  <a:pt x="355" y="730"/>
                </a:lnTo>
                <a:lnTo>
                  <a:pt x="350" y="735"/>
                </a:lnTo>
                <a:lnTo>
                  <a:pt x="345" y="740"/>
                </a:lnTo>
                <a:lnTo>
                  <a:pt x="173" y="593"/>
                </a:lnTo>
                <a:lnTo>
                  <a:pt x="178" y="588"/>
                </a:lnTo>
                <a:lnTo>
                  <a:pt x="183" y="583"/>
                </a:lnTo>
                <a:lnTo>
                  <a:pt x="188" y="578"/>
                </a:lnTo>
                <a:lnTo>
                  <a:pt x="188" y="573"/>
                </a:lnTo>
                <a:lnTo>
                  <a:pt x="193" y="573"/>
                </a:lnTo>
                <a:lnTo>
                  <a:pt x="193" y="568"/>
                </a:lnTo>
                <a:lnTo>
                  <a:pt x="193" y="563"/>
                </a:lnTo>
                <a:lnTo>
                  <a:pt x="198" y="563"/>
                </a:lnTo>
                <a:lnTo>
                  <a:pt x="198" y="557"/>
                </a:lnTo>
                <a:lnTo>
                  <a:pt x="203" y="552"/>
                </a:lnTo>
                <a:lnTo>
                  <a:pt x="203" y="547"/>
                </a:lnTo>
                <a:lnTo>
                  <a:pt x="208" y="542"/>
                </a:lnTo>
                <a:lnTo>
                  <a:pt x="208" y="537"/>
                </a:lnTo>
                <a:lnTo>
                  <a:pt x="213" y="532"/>
                </a:lnTo>
                <a:lnTo>
                  <a:pt x="213" y="527"/>
                </a:lnTo>
                <a:lnTo>
                  <a:pt x="213" y="522"/>
                </a:lnTo>
                <a:lnTo>
                  <a:pt x="218" y="517"/>
                </a:lnTo>
                <a:lnTo>
                  <a:pt x="218" y="512"/>
                </a:lnTo>
                <a:lnTo>
                  <a:pt x="218" y="507"/>
                </a:lnTo>
                <a:lnTo>
                  <a:pt x="218" y="502"/>
                </a:lnTo>
                <a:lnTo>
                  <a:pt x="223" y="502"/>
                </a:lnTo>
                <a:lnTo>
                  <a:pt x="223" y="497"/>
                </a:lnTo>
                <a:lnTo>
                  <a:pt x="223" y="492"/>
                </a:lnTo>
                <a:lnTo>
                  <a:pt x="223" y="486"/>
                </a:lnTo>
                <a:lnTo>
                  <a:pt x="223" y="481"/>
                </a:lnTo>
                <a:lnTo>
                  <a:pt x="223" y="476"/>
                </a:lnTo>
                <a:lnTo>
                  <a:pt x="228" y="471"/>
                </a:lnTo>
                <a:lnTo>
                  <a:pt x="228" y="466"/>
                </a:lnTo>
                <a:lnTo>
                  <a:pt x="228" y="461"/>
                </a:lnTo>
                <a:lnTo>
                  <a:pt x="228" y="456"/>
                </a:lnTo>
                <a:lnTo>
                  <a:pt x="228" y="451"/>
                </a:lnTo>
                <a:lnTo>
                  <a:pt x="228" y="446"/>
                </a:lnTo>
                <a:lnTo>
                  <a:pt x="228" y="441"/>
                </a:lnTo>
                <a:lnTo>
                  <a:pt x="228" y="436"/>
                </a:lnTo>
                <a:lnTo>
                  <a:pt x="228" y="431"/>
                </a:lnTo>
                <a:lnTo>
                  <a:pt x="228" y="426"/>
                </a:lnTo>
                <a:lnTo>
                  <a:pt x="223" y="421"/>
                </a:lnTo>
                <a:lnTo>
                  <a:pt x="223" y="416"/>
                </a:lnTo>
                <a:lnTo>
                  <a:pt x="223" y="410"/>
                </a:lnTo>
                <a:lnTo>
                  <a:pt x="223" y="405"/>
                </a:lnTo>
                <a:lnTo>
                  <a:pt x="223" y="400"/>
                </a:lnTo>
                <a:lnTo>
                  <a:pt x="218" y="395"/>
                </a:lnTo>
                <a:lnTo>
                  <a:pt x="218" y="390"/>
                </a:lnTo>
                <a:lnTo>
                  <a:pt x="218" y="385"/>
                </a:lnTo>
                <a:lnTo>
                  <a:pt x="218" y="380"/>
                </a:lnTo>
                <a:lnTo>
                  <a:pt x="213" y="375"/>
                </a:lnTo>
                <a:lnTo>
                  <a:pt x="213" y="370"/>
                </a:lnTo>
                <a:lnTo>
                  <a:pt x="213" y="365"/>
                </a:lnTo>
                <a:lnTo>
                  <a:pt x="208" y="365"/>
                </a:lnTo>
                <a:lnTo>
                  <a:pt x="208" y="360"/>
                </a:lnTo>
                <a:lnTo>
                  <a:pt x="208" y="355"/>
                </a:lnTo>
                <a:lnTo>
                  <a:pt x="203" y="350"/>
                </a:lnTo>
                <a:lnTo>
                  <a:pt x="203" y="345"/>
                </a:lnTo>
                <a:lnTo>
                  <a:pt x="198" y="339"/>
                </a:lnTo>
                <a:lnTo>
                  <a:pt x="193" y="334"/>
                </a:lnTo>
                <a:lnTo>
                  <a:pt x="193" y="329"/>
                </a:lnTo>
                <a:lnTo>
                  <a:pt x="188" y="324"/>
                </a:lnTo>
                <a:lnTo>
                  <a:pt x="183" y="319"/>
                </a:lnTo>
                <a:lnTo>
                  <a:pt x="183" y="314"/>
                </a:lnTo>
                <a:lnTo>
                  <a:pt x="178" y="314"/>
                </a:lnTo>
                <a:lnTo>
                  <a:pt x="178" y="309"/>
                </a:lnTo>
                <a:lnTo>
                  <a:pt x="173" y="304"/>
                </a:lnTo>
                <a:lnTo>
                  <a:pt x="168" y="299"/>
                </a:lnTo>
                <a:lnTo>
                  <a:pt x="163" y="294"/>
                </a:lnTo>
                <a:lnTo>
                  <a:pt x="157" y="289"/>
                </a:lnTo>
                <a:lnTo>
                  <a:pt x="152" y="284"/>
                </a:lnTo>
                <a:lnTo>
                  <a:pt x="147" y="284"/>
                </a:lnTo>
                <a:lnTo>
                  <a:pt x="147" y="279"/>
                </a:lnTo>
                <a:lnTo>
                  <a:pt x="142" y="279"/>
                </a:lnTo>
                <a:lnTo>
                  <a:pt x="142" y="274"/>
                </a:lnTo>
                <a:lnTo>
                  <a:pt x="137" y="274"/>
                </a:lnTo>
                <a:lnTo>
                  <a:pt x="132" y="269"/>
                </a:lnTo>
                <a:lnTo>
                  <a:pt x="127" y="263"/>
                </a:lnTo>
                <a:lnTo>
                  <a:pt x="122" y="263"/>
                </a:lnTo>
                <a:lnTo>
                  <a:pt x="122" y="258"/>
                </a:lnTo>
                <a:lnTo>
                  <a:pt x="117" y="258"/>
                </a:lnTo>
                <a:lnTo>
                  <a:pt x="112" y="253"/>
                </a:lnTo>
                <a:lnTo>
                  <a:pt x="107" y="253"/>
                </a:lnTo>
                <a:lnTo>
                  <a:pt x="102" y="253"/>
                </a:lnTo>
                <a:lnTo>
                  <a:pt x="102" y="248"/>
                </a:lnTo>
                <a:lnTo>
                  <a:pt x="97" y="248"/>
                </a:lnTo>
                <a:lnTo>
                  <a:pt x="92" y="248"/>
                </a:lnTo>
                <a:lnTo>
                  <a:pt x="92" y="243"/>
                </a:lnTo>
                <a:lnTo>
                  <a:pt x="87" y="243"/>
                </a:lnTo>
                <a:lnTo>
                  <a:pt x="81" y="243"/>
                </a:lnTo>
                <a:lnTo>
                  <a:pt x="76" y="238"/>
                </a:lnTo>
                <a:lnTo>
                  <a:pt x="71" y="238"/>
                </a:lnTo>
                <a:lnTo>
                  <a:pt x="66" y="238"/>
                </a:lnTo>
                <a:lnTo>
                  <a:pt x="66" y="233"/>
                </a:lnTo>
                <a:lnTo>
                  <a:pt x="61" y="233"/>
                </a:lnTo>
                <a:lnTo>
                  <a:pt x="56" y="233"/>
                </a:lnTo>
                <a:lnTo>
                  <a:pt x="51" y="233"/>
                </a:lnTo>
                <a:lnTo>
                  <a:pt x="46" y="233"/>
                </a:lnTo>
                <a:lnTo>
                  <a:pt x="41" y="228"/>
                </a:lnTo>
                <a:lnTo>
                  <a:pt x="36" y="228"/>
                </a:lnTo>
                <a:lnTo>
                  <a:pt x="31" y="228"/>
                </a:lnTo>
                <a:lnTo>
                  <a:pt x="26" y="228"/>
                </a:lnTo>
                <a:lnTo>
                  <a:pt x="21" y="228"/>
                </a:lnTo>
                <a:lnTo>
                  <a:pt x="16" y="228"/>
                </a:lnTo>
                <a:lnTo>
                  <a:pt x="11" y="228"/>
                </a:lnTo>
                <a:lnTo>
                  <a:pt x="5" y="228"/>
                </a:lnTo>
                <a:lnTo>
                  <a:pt x="0" y="228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42" name="Freeform 222"/>
          <p:cNvSpPr>
            <a:spLocks/>
          </p:cNvSpPr>
          <p:nvPr/>
        </p:nvSpPr>
        <p:spPr bwMode="auto">
          <a:xfrm>
            <a:off x="1901825" y="6278563"/>
            <a:ext cx="925513" cy="490537"/>
          </a:xfrm>
          <a:custGeom>
            <a:avLst/>
            <a:gdLst>
              <a:gd name="T0" fmla="*/ 573 w 583"/>
              <a:gd name="T1" fmla="*/ 157 h 309"/>
              <a:gd name="T2" fmla="*/ 558 w 583"/>
              <a:gd name="T3" fmla="*/ 177 h 309"/>
              <a:gd name="T4" fmla="*/ 537 w 583"/>
              <a:gd name="T5" fmla="*/ 193 h 309"/>
              <a:gd name="T6" fmla="*/ 522 w 583"/>
              <a:gd name="T7" fmla="*/ 208 h 309"/>
              <a:gd name="T8" fmla="*/ 502 w 583"/>
              <a:gd name="T9" fmla="*/ 223 h 309"/>
              <a:gd name="T10" fmla="*/ 482 w 583"/>
              <a:gd name="T11" fmla="*/ 233 h 309"/>
              <a:gd name="T12" fmla="*/ 466 w 583"/>
              <a:gd name="T13" fmla="*/ 248 h 309"/>
              <a:gd name="T14" fmla="*/ 441 w 583"/>
              <a:gd name="T15" fmla="*/ 258 h 309"/>
              <a:gd name="T16" fmla="*/ 421 w 583"/>
              <a:gd name="T17" fmla="*/ 269 h 309"/>
              <a:gd name="T18" fmla="*/ 401 w 583"/>
              <a:gd name="T19" fmla="*/ 279 h 309"/>
              <a:gd name="T20" fmla="*/ 380 w 583"/>
              <a:gd name="T21" fmla="*/ 284 h 309"/>
              <a:gd name="T22" fmla="*/ 355 w 583"/>
              <a:gd name="T23" fmla="*/ 294 h 309"/>
              <a:gd name="T24" fmla="*/ 335 w 583"/>
              <a:gd name="T25" fmla="*/ 299 h 309"/>
              <a:gd name="T26" fmla="*/ 309 w 583"/>
              <a:gd name="T27" fmla="*/ 304 h 309"/>
              <a:gd name="T28" fmla="*/ 289 w 583"/>
              <a:gd name="T29" fmla="*/ 304 h 309"/>
              <a:gd name="T30" fmla="*/ 264 w 583"/>
              <a:gd name="T31" fmla="*/ 309 h 309"/>
              <a:gd name="T32" fmla="*/ 238 w 583"/>
              <a:gd name="T33" fmla="*/ 309 h 309"/>
              <a:gd name="T34" fmla="*/ 218 w 583"/>
              <a:gd name="T35" fmla="*/ 309 h 309"/>
              <a:gd name="T36" fmla="*/ 193 w 583"/>
              <a:gd name="T37" fmla="*/ 304 h 309"/>
              <a:gd name="T38" fmla="*/ 168 w 583"/>
              <a:gd name="T39" fmla="*/ 304 h 309"/>
              <a:gd name="T40" fmla="*/ 147 w 583"/>
              <a:gd name="T41" fmla="*/ 299 h 309"/>
              <a:gd name="T42" fmla="*/ 122 w 583"/>
              <a:gd name="T43" fmla="*/ 294 h 309"/>
              <a:gd name="T44" fmla="*/ 102 w 583"/>
              <a:gd name="T45" fmla="*/ 284 h 309"/>
              <a:gd name="T46" fmla="*/ 81 w 583"/>
              <a:gd name="T47" fmla="*/ 279 h 309"/>
              <a:gd name="T48" fmla="*/ 56 w 583"/>
              <a:gd name="T49" fmla="*/ 269 h 309"/>
              <a:gd name="T50" fmla="*/ 36 w 583"/>
              <a:gd name="T51" fmla="*/ 258 h 309"/>
              <a:gd name="T52" fmla="*/ 16 w 583"/>
              <a:gd name="T53" fmla="*/ 248 h 309"/>
              <a:gd name="T54" fmla="*/ 122 w 583"/>
              <a:gd name="T55" fmla="*/ 46 h 309"/>
              <a:gd name="T56" fmla="*/ 132 w 583"/>
              <a:gd name="T57" fmla="*/ 51 h 309"/>
              <a:gd name="T58" fmla="*/ 142 w 583"/>
              <a:gd name="T59" fmla="*/ 56 h 309"/>
              <a:gd name="T60" fmla="*/ 152 w 583"/>
              <a:gd name="T61" fmla="*/ 61 h 309"/>
              <a:gd name="T62" fmla="*/ 162 w 583"/>
              <a:gd name="T63" fmla="*/ 66 h 309"/>
              <a:gd name="T64" fmla="*/ 173 w 583"/>
              <a:gd name="T65" fmla="*/ 71 h 309"/>
              <a:gd name="T66" fmla="*/ 183 w 583"/>
              <a:gd name="T67" fmla="*/ 71 h 309"/>
              <a:gd name="T68" fmla="*/ 198 w 583"/>
              <a:gd name="T69" fmla="*/ 76 h 309"/>
              <a:gd name="T70" fmla="*/ 208 w 583"/>
              <a:gd name="T71" fmla="*/ 76 h 309"/>
              <a:gd name="T72" fmla="*/ 218 w 583"/>
              <a:gd name="T73" fmla="*/ 81 h 309"/>
              <a:gd name="T74" fmla="*/ 233 w 583"/>
              <a:gd name="T75" fmla="*/ 81 h 309"/>
              <a:gd name="T76" fmla="*/ 243 w 583"/>
              <a:gd name="T77" fmla="*/ 81 h 309"/>
              <a:gd name="T78" fmla="*/ 254 w 583"/>
              <a:gd name="T79" fmla="*/ 81 h 309"/>
              <a:gd name="T80" fmla="*/ 269 w 583"/>
              <a:gd name="T81" fmla="*/ 76 h 309"/>
              <a:gd name="T82" fmla="*/ 279 w 583"/>
              <a:gd name="T83" fmla="*/ 76 h 309"/>
              <a:gd name="T84" fmla="*/ 289 w 583"/>
              <a:gd name="T85" fmla="*/ 76 h 309"/>
              <a:gd name="T86" fmla="*/ 304 w 583"/>
              <a:gd name="T87" fmla="*/ 71 h 309"/>
              <a:gd name="T88" fmla="*/ 314 w 583"/>
              <a:gd name="T89" fmla="*/ 66 h 309"/>
              <a:gd name="T90" fmla="*/ 325 w 583"/>
              <a:gd name="T91" fmla="*/ 66 h 309"/>
              <a:gd name="T92" fmla="*/ 335 w 583"/>
              <a:gd name="T93" fmla="*/ 61 h 309"/>
              <a:gd name="T94" fmla="*/ 345 w 583"/>
              <a:gd name="T95" fmla="*/ 56 h 309"/>
              <a:gd name="T96" fmla="*/ 355 w 583"/>
              <a:gd name="T97" fmla="*/ 46 h 309"/>
              <a:gd name="T98" fmla="*/ 365 w 583"/>
              <a:gd name="T99" fmla="*/ 40 h 309"/>
              <a:gd name="T100" fmla="*/ 375 w 583"/>
              <a:gd name="T101" fmla="*/ 35 h 309"/>
              <a:gd name="T102" fmla="*/ 385 w 583"/>
              <a:gd name="T103" fmla="*/ 25 h 309"/>
              <a:gd name="T104" fmla="*/ 395 w 583"/>
              <a:gd name="T105" fmla="*/ 20 h 309"/>
              <a:gd name="T106" fmla="*/ 401 w 583"/>
              <a:gd name="T107" fmla="*/ 10 h 309"/>
              <a:gd name="T108" fmla="*/ 411 w 583"/>
              <a:gd name="T109" fmla="*/ 5 h 30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583"/>
              <a:gd name="T166" fmla="*/ 0 h 309"/>
              <a:gd name="T167" fmla="*/ 583 w 583"/>
              <a:gd name="T168" fmla="*/ 309 h 30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583" h="309">
                <a:moveTo>
                  <a:pt x="583" y="147"/>
                </a:moveTo>
                <a:lnTo>
                  <a:pt x="578" y="152"/>
                </a:lnTo>
                <a:lnTo>
                  <a:pt x="573" y="157"/>
                </a:lnTo>
                <a:lnTo>
                  <a:pt x="568" y="162"/>
                </a:lnTo>
                <a:lnTo>
                  <a:pt x="563" y="172"/>
                </a:lnTo>
                <a:lnTo>
                  <a:pt x="558" y="177"/>
                </a:lnTo>
                <a:lnTo>
                  <a:pt x="552" y="182"/>
                </a:lnTo>
                <a:lnTo>
                  <a:pt x="547" y="187"/>
                </a:lnTo>
                <a:lnTo>
                  <a:pt x="537" y="193"/>
                </a:lnTo>
                <a:lnTo>
                  <a:pt x="532" y="198"/>
                </a:lnTo>
                <a:lnTo>
                  <a:pt x="527" y="203"/>
                </a:lnTo>
                <a:lnTo>
                  <a:pt x="522" y="208"/>
                </a:lnTo>
                <a:lnTo>
                  <a:pt x="517" y="213"/>
                </a:lnTo>
                <a:lnTo>
                  <a:pt x="512" y="218"/>
                </a:lnTo>
                <a:lnTo>
                  <a:pt x="502" y="223"/>
                </a:lnTo>
                <a:lnTo>
                  <a:pt x="497" y="228"/>
                </a:lnTo>
                <a:lnTo>
                  <a:pt x="492" y="233"/>
                </a:lnTo>
                <a:lnTo>
                  <a:pt x="482" y="233"/>
                </a:lnTo>
                <a:lnTo>
                  <a:pt x="476" y="238"/>
                </a:lnTo>
                <a:lnTo>
                  <a:pt x="471" y="243"/>
                </a:lnTo>
                <a:lnTo>
                  <a:pt x="466" y="248"/>
                </a:lnTo>
                <a:lnTo>
                  <a:pt x="456" y="253"/>
                </a:lnTo>
                <a:lnTo>
                  <a:pt x="451" y="253"/>
                </a:lnTo>
                <a:lnTo>
                  <a:pt x="441" y="258"/>
                </a:lnTo>
                <a:lnTo>
                  <a:pt x="436" y="264"/>
                </a:lnTo>
                <a:lnTo>
                  <a:pt x="431" y="264"/>
                </a:lnTo>
                <a:lnTo>
                  <a:pt x="421" y="269"/>
                </a:lnTo>
                <a:lnTo>
                  <a:pt x="416" y="274"/>
                </a:lnTo>
                <a:lnTo>
                  <a:pt x="406" y="274"/>
                </a:lnTo>
                <a:lnTo>
                  <a:pt x="401" y="279"/>
                </a:lnTo>
                <a:lnTo>
                  <a:pt x="395" y="279"/>
                </a:lnTo>
                <a:lnTo>
                  <a:pt x="385" y="284"/>
                </a:lnTo>
                <a:lnTo>
                  <a:pt x="380" y="284"/>
                </a:lnTo>
                <a:lnTo>
                  <a:pt x="370" y="289"/>
                </a:lnTo>
                <a:lnTo>
                  <a:pt x="365" y="289"/>
                </a:lnTo>
                <a:lnTo>
                  <a:pt x="355" y="294"/>
                </a:lnTo>
                <a:lnTo>
                  <a:pt x="350" y="294"/>
                </a:lnTo>
                <a:lnTo>
                  <a:pt x="340" y="294"/>
                </a:lnTo>
                <a:lnTo>
                  <a:pt x="335" y="299"/>
                </a:lnTo>
                <a:lnTo>
                  <a:pt x="325" y="299"/>
                </a:lnTo>
                <a:lnTo>
                  <a:pt x="319" y="299"/>
                </a:lnTo>
                <a:lnTo>
                  <a:pt x="309" y="304"/>
                </a:lnTo>
                <a:lnTo>
                  <a:pt x="304" y="304"/>
                </a:lnTo>
                <a:lnTo>
                  <a:pt x="294" y="304"/>
                </a:lnTo>
                <a:lnTo>
                  <a:pt x="289" y="304"/>
                </a:lnTo>
                <a:lnTo>
                  <a:pt x="279" y="304"/>
                </a:lnTo>
                <a:lnTo>
                  <a:pt x="269" y="309"/>
                </a:lnTo>
                <a:lnTo>
                  <a:pt x="264" y="309"/>
                </a:lnTo>
                <a:lnTo>
                  <a:pt x="254" y="309"/>
                </a:lnTo>
                <a:lnTo>
                  <a:pt x="249" y="309"/>
                </a:lnTo>
                <a:lnTo>
                  <a:pt x="238" y="309"/>
                </a:lnTo>
                <a:lnTo>
                  <a:pt x="233" y="309"/>
                </a:lnTo>
                <a:lnTo>
                  <a:pt x="223" y="309"/>
                </a:lnTo>
                <a:lnTo>
                  <a:pt x="218" y="309"/>
                </a:lnTo>
                <a:lnTo>
                  <a:pt x="208" y="309"/>
                </a:lnTo>
                <a:lnTo>
                  <a:pt x="203" y="304"/>
                </a:lnTo>
                <a:lnTo>
                  <a:pt x="193" y="304"/>
                </a:lnTo>
                <a:lnTo>
                  <a:pt x="183" y="304"/>
                </a:lnTo>
                <a:lnTo>
                  <a:pt x="178" y="304"/>
                </a:lnTo>
                <a:lnTo>
                  <a:pt x="168" y="304"/>
                </a:lnTo>
                <a:lnTo>
                  <a:pt x="162" y="299"/>
                </a:lnTo>
                <a:lnTo>
                  <a:pt x="152" y="299"/>
                </a:lnTo>
                <a:lnTo>
                  <a:pt x="147" y="299"/>
                </a:lnTo>
                <a:lnTo>
                  <a:pt x="137" y="294"/>
                </a:lnTo>
                <a:lnTo>
                  <a:pt x="132" y="294"/>
                </a:lnTo>
                <a:lnTo>
                  <a:pt x="122" y="294"/>
                </a:lnTo>
                <a:lnTo>
                  <a:pt x="117" y="289"/>
                </a:lnTo>
                <a:lnTo>
                  <a:pt x="107" y="289"/>
                </a:lnTo>
                <a:lnTo>
                  <a:pt x="102" y="284"/>
                </a:lnTo>
                <a:lnTo>
                  <a:pt x="92" y="284"/>
                </a:lnTo>
                <a:lnTo>
                  <a:pt x="86" y="279"/>
                </a:lnTo>
                <a:lnTo>
                  <a:pt x="81" y="279"/>
                </a:lnTo>
                <a:lnTo>
                  <a:pt x="71" y="274"/>
                </a:lnTo>
                <a:lnTo>
                  <a:pt x="66" y="274"/>
                </a:lnTo>
                <a:lnTo>
                  <a:pt x="56" y="269"/>
                </a:lnTo>
                <a:lnTo>
                  <a:pt x="51" y="264"/>
                </a:lnTo>
                <a:lnTo>
                  <a:pt x="41" y="264"/>
                </a:lnTo>
                <a:lnTo>
                  <a:pt x="36" y="258"/>
                </a:lnTo>
                <a:lnTo>
                  <a:pt x="31" y="253"/>
                </a:lnTo>
                <a:lnTo>
                  <a:pt x="21" y="253"/>
                </a:lnTo>
                <a:lnTo>
                  <a:pt x="16" y="248"/>
                </a:lnTo>
                <a:lnTo>
                  <a:pt x="11" y="243"/>
                </a:lnTo>
                <a:lnTo>
                  <a:pt x="0" y="238"/>
                </a:lnTo>
                <a:lnTo>
                  <a:pt x="122" y="46"/>
                </a:lnTo>
                <a:lnTo>
                  <a:pt x="127" y="51"/>
                </a:lnTo>
                <a:lnTo>
                  <a:pt x="132" y="51"/>
                </a:lnTo>
                <a:lnTo>
                  <a:pt x="132" y="56"/>
                </a:lnTo>
                <a:lnTo>
                  <a:pt x="137" y="56"/>
                </a:lnTo>
                <a:lnTo>
                  <a:pt x="142" y="56"/>
                </a:lnTo>
                <a:lnTo>
                  <a:pt x="142" y="61"/>
                </a:lnTo>
                <a:lnTo>
                  <a:pt x="147" y="61"/>
                </a:lnTo>
                <a:lnTo>
                  <a:pt x="152" y="61"/>
                </a:lnTo>
                <a:lnTo>
                  <a:pt x="157" y="66"/>
                </a:lnTo>
                <a:lnTo>
                  <a:pt x="162" y="66"/>
                </a:lnTo>
                <a:lnTo>
                  <a:pt x="168" y="66"/>
                </a:lnTo>
                <a:lnTo>
                  <a:pt x="168" y="71"/>
                </a:lnTo>
                <a:lnTo>
                  <a:pt x="173" y="71"/>
                </a:lnTo>
                <a:lnTo>
                  <a:pt x="178" y="71"/>
                </a:lnTo>
                <a:lnTo>
                  <a:pt x="183" y="71"/>
                </a:lnTo>
                <a:lnTo>
                  <a:pt x="188" y="76"/>
                </a:lnTo>
                <a:lnTo>
                  <a:pt x="193" y="76"/>
                </a:lnTo>
                <a:lnTo>
                  <a:pt x="198" y="76"/>
                </a:lnTo>
                <a:lnTo>
                  <a:pt x="203" y="76"/>
                </a:lnTo>
                <a:lnTo>
                  <a:pt x="208" y="76"/>
                </a:lnTo>
                <a:lnTo>
                  <a:pt x="213" y="76"/>
                </a:lnTo>
                <a:lnTo>
                  <a:pt x="218" y="81"/>
                </a:lnTo>
                <a:lnTo>
                  <a:pt x="223" y="81"/>
                </a:lnTo>
                <a:lnTo>
                  <a:pt x="228" y="81"/>
                </a:lnTo>
                <a:lnTo>
                  <a:pt x="233" y="81"/>
                </a:lnTo>
                <a:lnTo>
                  <a:pt x="238" y="81"/>
                </a:lnTo>
                <a:lnTo>
                  <a:pt x="243" y="81"/>
                </a:lnTo>
                <a:lnTo>
                  <a:pt x="249" y="81"/>
                </a:lnTo>
                <a:lnTo>
                  <a:pt x="254" y="81"/>
                </a:lnTo>
                <a:lnTo>
                  <a:pt x="259" y="81"/>
                </a:lnTo>
                <a:lnTo>
                  <a:pt x="264" y="81"/>
                </a:lnTo>
                <a:lnTo>
                  <a:pt x="269" y="76"/>
                </a:lnTo>
                <a:lnTo>
                  <a:pt x="274" y="76"/>
                </a:lnTo>
                <a:lnTo>
                  <a:pt x="279" y="76"/>
                </a:lnTo>
                <a:lnTo>
                  <a:pt x="284" y="76"/>
                </a:lnTo>
                <a:lnTo>
                  <a:pt x="289" y="76"/>
                </a:lnTo>
                <a:lnTo>
                  <a:pt x="294" y="71"/>
                </a:lnTo>
                <a:lnTo>
                  <a:pt x="299" y="71"/>
                </a:lnTo>
                <a:lnTo>
                  <a:pt x="304" y="71"/>
                </a:lnTo>
                <a:lnTo>
                  <a:pt x="309" y="71"/>
                </a:lnTo>
                <a:lnTo>
                  <a:pt x="314" y="66"/>
                </a:lnTo>
                <a:lnTo>
                  <a:pt x="319" y="66"/>
                </a:lnTo>
                <a:lnTo>
                  <a:pt x="325" y="66"/>
                </a:lnTo>
                <a:lnTo>
                  <a:pt x="330" y="61"/>
                </a:lnTo>
                <a:lnTo>
                  <a:pt x="335" y="61"/>
                </a:lnTo>
                <a:lnTo>
                  <a:pt x="340" y="56"/>
                </a:lnTo>
                <a:lnTo>
                  <a:pt x="345" y="56"/>
                </a:lnTo>
                <a:lnTo>
                  <a:pt x="350" y="51"/>
                </a:lnTo>
                <a:lnTo>
                  <a:pt x="355" y="51"/>
                </a:lnTo>
                <a:lnTo>
                  <a:pt x="355" y="46"/>
                </a:lnTo>
                <a:lnTo>
                  <a:pt x="360" y="46"/>
                </a:lnTo>
                <a:lnTo>
                  <a:pt x="365" y="40"/>
                </a:lnTo>
                <a:lnTo>
                  <a:pt x="370" y="40"/>
                </a:lnTo>
                <a:lnTo>
                  <a:pt x="370" y="35"/>
                </a:lnTo>
                <a:lnTo>
                  <a:pt x="375" y="35"/>
                </a:lnTo>
                <a:lnTo>
                  <a:pt x="380" y="30"/>
                </a:lnTo>
                <a:lnTo>
                  <a:pt x="385" y="25"/>
                </a:lnTo>
                <a:lnTo>
                  <a:pt x="390" y="20"/>
                </a:lnTo>
                <a:lnTo>
                  <a:pt x="395" y="20"/>
                </a:lnTo>
                <a:lnTo>
                  <a:pt x="395" y="15"/>
                </a:lnTo>
                <a:lnTo>
                  <a:pt x="401" y="15"/>
                </a:lnTo>
                <a:lnTo>
                  <a:pt x="401" y="10"/>
                </a:lnTo>
                <a:lnTo>
                  <a:pt x="406" y="10"/>
                </a:lnTo>
                <a:lnTo>
                  <a:pt x="406" y="5"/>
                </a:lnTo>
                <a:lnTo>
                  <a:pt x="411" y="5"/>
                </a:lnTo>
                <a:lnTo>
                  <a:pt x="411" y="0"/>
                </a:lnTo>
                <a:lnTo>
                  <a:pt x="583" y="147"/>
                </a:lnTo>
                <a:close/>
              </a:path>
            </a:pathLst>
          </a:custGeom>
          <a:solidFill>
            <a:srgbClr val="C28446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43" name="Freeform 223"/>
          <p:cNvSpPr>
            <a:spLocks/>
          </p:cNvSpPr>
          <p:nvPr/>
        </p:nvSpPr>
        <p:spPr bwMode="auto">
          <a:xfrm>
            <a:off x="1670050" y="6230938"/>
            <a:ext cx="425450" cy="425450"/>
          </a:xfrm>
          <a:custGeom>
            <a:avLst/>
            <a:gdLst>
              <a:gd name="T0" fmla="*/ 146 w 268"/>
              <a:gd name="T1" fmla="*/ 268 h 268"/>
              <a:gd name="T2" fmla="*/ 141 w 268"/>
              <a:gd name="T3" fmla="*/ 263 h 268"/>
              <a:gd name="T4" fmla="*/ 136 w 268"/>
              <a:gd name="T5" fmla="*/ 263 h 268"/>
              <a:gd name="T6" fmla="*/ 126 w 268"/>
              <a:gd name="T7" fmla="*/ 258 h 268"/>
              <a:gd name="T8" fmla="*/ 121 w 268"/>
              <a:gd name="T9" fmla="*/ 253 h 268"/>
              <a:gd name="T10" fmla="*/ 116 w 268"/>
              <a:gd name="T11" fmla="*/ 248 h 268"/>
              <a:gd name="T12" fmla="*/ 111 w 268"/>
              <a:gd name="T13" fmla="*/ 243 h 268"/>
              <a:gd name="T14" fmla="*/ 106 w 268"/>
              <a:gd name="T15" fmla="*/ 238 h 268"/>
              <a:gd name="T16" fmla="*/ 96 w 268"/>
              <a:gd name="T17" fmla="*/ 233 h 268"/>
              <a:gd name="T18" fmla="*/ 91 w 268"/>
              <a:gd name="T19" fmla="*/ 228 h 268"/>
              <a:gd name="T20" fmla="*/ 86 w 268"/>
              <a:gd name="T21" fmla="*/ 223 h 268"/>
              <a:gd name="T22" fmla="*/ 81 w 268"/>
              <a:gd name="T23" fmla="*/ 217 h 268"/>
              <a:gd name="T24" fmla="*/ 75 w 268"/>
              <a:gd name="T25" fmla="*/ 212 h 268"/>
              <a:gd name="T26" fmla="*/ 70 w 268"/>
              <a:gd name="T27" fmla="*/ 207 h 268"/>
              <a:gd name="T28" fmla="*/ 65 w 268"/>
              <a:gd name="T29" fmla="*/ 202 h 268"/>
              <a:gd name="T30" fmla="*/ 60 w 268"/>
              <a:gd name="T31" fmla="*/ 192 h 268"/>
              <a:gd name="T32" fmla="*/ 50 w 268"/>
              <a:gd name="T33" fmla="*/ 187 h 268"/>
              <a:gd name="T34" fmla="*/ 45 w 268"/>
              <a:gd name="T35" fmla="*/ 182 h 268"/>
              <a:gd name="T36" fmla="*/ 40 w 268"/>
              <a:gd name="T37" fmla="*/ 177 h 268"/>
              <a:gd name="T38" fmla="*/ 35 w 268"/>
              <a:gd name="T39" fmla="*/ 172 h 268"/>
              <a:gd name="T40" fmla="*/ 35 w 268"/>
              <a:gd name="T41" fmla="*/ 167 h 268"/>
              <a:gd name="T42" fmla="*/ 30 w 268"/>
              <a:gd name="T43" fmla="*/ 157 h 268"/>
              <a:gd name="T44" fmla="*/ 25 w 268"/>
              <a:gd name="T45" fmla="*/ 152 h 268"/>
              <a:gd name="T46" fmla="*/ 20 w 268"/>
              <a:gd name="T47" fmla="*/ 147 h 268"/>
              <a:gd name="T48" fmla="*/ 15 w 268"/>
              <a:gd name="T49" fmla="*/ 141 h 268"/>
              <a:gd name="T50" fmla="*/ 10 w 268"/>
              <a:gd name="T51" fmla="*/ 131 h 268"/>
              <a:gd name="T52" fmla="*/ 5 w 268"/>
              <a:gd name="T53" fmla="*/ 126 h 268"/>
              <a:gd name="T54" fmla="*/ 0 w 268"/>
              <a:gd name="T55" fmla="*/ 121 h 268"/>
              <a:gd name="T56" fmla="*/ 192 w 268"/>
              <a:gd name="T57" fmla="*/ 0 h 268"/>
              <a:gd name="T58" fmla="*/ 197 w 268"/>
              <a:gd name="T59" fmla="*/ 5 h 268"/>
              <a:gd name="T60" fmla="*/ 197 w 268"/>
              <a:gd name="T61" fmla="*/ 10 h 268"/>
              <a:gd name="T62" fmla="*/ 197 w 268"/>
              <a:gd name="T63" fmla="*/ 10 h 268"/>
              <a:gd name="T64" fmla="*/ 202 w 268"/>
              <a:gd name="T65" fmla="*/ 15 h 268"/>
              <a:gd name="T66" fmla="*/ 202 w 268"/>
              <a:gd name="T67" fmla="*/ 20 h 268"/>
              <a:gd name="T68" fmla="*/ 207 w 268"/>
              <a:gd name="T69" fmla="*/ 20 h 268"/>
              <a:gd name="T70" fmla="*/ 207 w 268"/>
              <a:gd name="T71" fmla="*/ 25 h 268"/>
              <a:gd name="T72" fmla="*/ 212 w 268"/>
              <a:gd name="T73" fmla="*/ 25 h 268"/>
              <a:gd name="T74" fmla="*/ 212 w 268"/>
              <a:gd name="T75" fmla="*/ 30 h 268"/>
              <a:gd name="T76" fmla="*/ 217 w 268"/>
              <a:gd name="T77" fmla="*/ 35 h 268"/>
              <a:gd name="T78" fmla="*/ 217 w 268"/>
              <a:gd name="T79" fmla="*/ 35 h 268"/>
              <a:gd name="T80" fmla="*/ 222 w 268"/>
              <a:gd name="T81" fmla="*/ 40 h 268"/>
              <a:gd name="T82" fmla="*/ 222 w 268"/>
              <a:gd name="T83" fmla="*/ 40 h 268"/>
              <a:gd name="T84" fmla="*/ 227 w 268"/>
              <a:gd name="T85" fmla="*/ 45 h 268"/>
              <a:gd name="T86" fmla="*/ 227 w 268"/>
              <a:gd name="T87" fmla="*/ 45 h 268"/>
              <a:gd name="T88" fmla="*/ 232 w 268"/>
              <a:gd name="T89" fmla="*/ 50 h 268"/>
              <a:gd name="T90" fmla="*/ 232 w 268"/>
              <a:gd name="T91" fmla="*/ 50 h 268"/>
              <a:gd name="T92" fmla="*/ 238 w 268"/>
              <a:gd name="T93" fmla="*/ 55 h 268"/>
              <a:gd name="T94" fmla="*/ 243 w 268"/>
              <a:gd name="T95" fmla="*/ 55 h 268"/>
              <a:gd name="T96" fmla="*/ 243 w 268"/>
              <a:gd name="T97" fmla="*/ 60 h 268"/>
              <a:gd name="T98" fmla="*/ 248 w 268"/>
              <a:gd name="T99" fmla="*/ 60 h 268"/>
              <a:gd name="T100" fmla="*/ 248 w 268"/>
              <a:gd name="T101" fmla="*/ 65 h 268"/>
              <a:gd name="T102" fmla="*/ 253 w 268"/>
              <a:gd name="T103" fmla="*/ 65 h 268"/>
              <a:gd name="T104" fmla="*/ 258 w 268"/>
              <a:gd name="T105" fmla="*/ 70 h 268"/>
              <a:gd name="T106" fmla="*/ 258 w 268"/>
              <a:gd name="T107" fmla="*/ 70 h 268"/>
              <a:gd name="T108" fmla="*/ 263 w 268"/>
              <a:gd name="T109" fmla="*/ 76 h 268"/>
              <a:gd name="T110" fmla="*/ 268 w 268"/>
              <a:gd name="T111" fmla="*/ 76 h 268"/>
              <a:gd name="T112" fmla="*/ 146 w 268"/>
              <a:gd name="T113" fmla="*/ 268 h 26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8"/>
              <a:gd name="T172" fmla="*/ 0 h 268"/>
              <a:gd name="T173" fmla="*/ 268 w 268"/>
              <a:gd name="T174" fmla="*/ 268 h 26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8" h="268">
                <a:moveTo>
                  <a:pt x="146" y="268"/>
                </a:moveTo>
                <a:lnTo>
                  <a:pt x="141" y="263"/>
                </a:lnTo>
                <a:lnTo>
                  <a:pt x="136" y="263"/>
                </a:lnTo>
                <a:lnTo>
                  <a:pt x="126" y="258"/>
                </a:lnTo>
                <a:lnTo>
                  <a:pt x="121" y="253"/>
                </a:lnTo>
                <a:lnTo>
                  <a:pt x="116" y="248"/>
                </a:lnTo>
                <a:lnTo>
                  <a:pt x="111" y="243"/>
                </a:lnTo>
                <a:lnTo>
                  <a:pt x="106" y="238"/>
                </a:lnTo>
                <a:lnTo>
                  <a:pt x="96" y="233"/>
                </a:lnTo>
                <a:lnTo>
                  <a:pt x="91" y="228"/>
                </a:lnTo>
                <a:lnTo>
                  <a:pt x="86" y="223"/>
                </a:lnTo>
                <a:lnTo>
                  <a:pt x="81" y="217"/>
                </a:lnTo>
                <a:lnTo>
                  <a:pt x="75" y="212"/>
                </a:lnTo>
                <a:lnTo>
                  <a:pt x="70" y="207"/>
                </a:lnTo>
                <a:lnTo>
                  <a:pt x="65" y="202"/>
                </a:lnTo>
                <a:lnTo>
                  <a:pt x="60" y="192"/>
                </a:lnTo>
                <a:lnTo>
                  <a:pt x="50" y="187"/>
                </a:lnTo>
                <a:lnTo>
                  <a:pt x="45" y="182"/>
                </a:lnTo>
                <a:lnTo>
                  <a:pt x="40" y="177"/>
                </a:lnTo>
                <a:lnTo>
                  <a:pt x="35" y="172"/>
                </a:lnTo>
                <a:lnTo>
                  <a:pt x="35" y="167"/>
                </a:lnTo>
                <a:lnTo>
                  <a:pt x="30" y="157"/>
                </a:lnTo>
                <a:lnTo>
                  <a:pt x="25" y="152"/>
                </a:lnTo>
                <a:lnTo>
                  <a:pt x="20" y="147"/>
                </a:lnTo>
                <a:lnTo>
                  <a:pt x="15" y="141"/>
                </a:lnTo>
                <a:lnTo>
                  <a:pt x="10" y="131"/>
                </a:lnTo>
                <a:lnTo>
                  <a:pt x="5" y="126"/>
                </a:lnTo>
                <a:lnTo>
                  <a:pt x="0" y="121"/>
                </a:lnTo>
                <a:lnTo>
                  <a:pt x="192" y="0"/>
                </a:lnTo>
                <a:lnTo>
                  <a:pt x="197" y="5"/>
                </a:lnTo>
                <a:lnTo>
                  <a:pt x="197" y="10"/>
                </a:lnTo>
                <a:lnTo>
                  <a:pt x="202" y="15"/>
                </a:lnTo>
                <a:lnTo>
                  <a:pt x="202" y="20"/>
                </a:lnTo>
                <a:lnTo>
                  <a:pt x="207" y="20"/>
                </a:lnTo>
                <a:lnTo>
                  <a:pt x="207" y="25"/>
                </a:lnTo>
                <a:lnTo>
                  <a:pt x="212" y="25"/>
                </a:lnTo>
                <a:lnTo>
                  <a:pt x="212" y="30"/>
                </a:lnTo>
                <a:lnTo>
                  <a:pt x="217" y="35"/>
                </a:lnTo>
                <a:lnTo>
                  <a:pt x="222" y="40"/>
                </a:lnTo>
                <a:lnTo>
                  <a:pt x="227" y="45"/>
                </a:lnTo>
                <a:lnTo>
                  <a:pt x="232" y="50"/>
                </a:lnTo>
                <a:lnTo>
                  <a:pt x="238" y="55"/>
                </a:lnTo>
                <a:lnTo>
                  <a:pt x="243" y="55"/>
                </a:lnTo>
                <a:lnTo>
                  <a:pt x="243" y="60"/>
                </a:lnTo>
                <a:lnTo>
                  <a:pt x="248" y="60"/>
                </a:lnTo>
                <a:lnTo>
                  <a:pt x="248" y="65"/>
                </a:lnTo>
                <a:lnTo>
                  <a:pt x="253" y="65"/>
                </a:lnTo>
                <a:lnTo>
                  <a:pt x="258" y="70"/>
                </a:lnTo>
                <a:lnTo>
                  <a:pt x="263" y="76"/>
                </a:lnTo>
                <a:lnTo>
                  <a:pt x="268" y="76"/>
                </a:lnTo>
                <a:lnTo>
                  <a:pt x="146" y="268"/>
                </a:lnTo>
                <a:close/>
              </a:path>
            </a:pathLst>
          </a:custGeom>
          <a:solidFill>
            <a:srgbClr val="FFFF66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44" name="Freeform 224"/>
          <p:cNvSpPr>
            <a:spLocks/>
          </p:cNvSpPr>
          <p:nvPr/>
        </p:nvSpPr>
        <p:spPr bwMode="auto">
          <a:xfrm>
            <a:off x="1589088" y="6126163"/>
            <a:ext cx="385762" cy="296862"/>
          </a:xfrm>
          <a:custGeom>
            <a:avLst/>
            <a:gdLst>
              <a:gd name="T0" fmla="*/ 51 w 243"/>
              <a:gd name="T1" fmla="*/ 187 h 187"/>
              <a:gd name="T2" fmla="*/ 51 w 243"/>
              <a:gd name="T3" fmla="*/ 177 h 187"/>
              <a:gd name="T4" fmla="*/ 45 w 243"/>
              <a:gd name="T5" fmla="*/ 172 h 187"/>
              <a:gd name="T6" fmla="*/ 40 w 243"/>
              <a:gd name="T7" fmla="*/ 167 h 187"/>
              <a:gd name="T8" fmla="*/ 35 w 243"/>
              <a:gd name="T9" fmla="*/ 157 h 187"/>
              <a:gd name="T10" fmla="*/ 35 w 243"/>
              <a:gd name="T11" fmla="*/ 152 h 187"/>
              <a:gd name="T12" fmla="*/ 30 w 243"/>
              <a:gd name="T13" fmla="*/ 142 h 187"/>
              <a:gd name="T14" fmla="*/ 25 w 243"/>
              <a:gd name="T15" fmla="*/ 136 h 187"/>
              <a:gd name="T16" fmla="*/ 25 w 243"/>
              <a:gd name="T17" fmla="*/ 131 h 187"/>
              <a:gd name="T18" fmla="*/ 20 w 243"/>
              <a:gd name="T19" fmla="*/ 121 h 187"/>
              <a:gd name="T20" fmla="*/ 20 w 243"/>
              <a:gd name="T21" fmla="*/ 116 h 187"/>
              <a:gd name="T22" fmla="*/ 15 w 243"/>
              <a:gd name="T23" fmla="*/ 106 h 187"/>
              <a:gd name="T24" fmla="*/ 15 w 243"/>
              <a:gd name="T25" fmla="*/ 101 h 187"/>
              <a:gd name="T26" fmla="*/ 10 w 243"/>
              <a:gd name="T27" fmla="*/ 91 h 187"/>
              <a:gd name="T28" fmla="*/ 10 w 243"/>
              <a:gd name="T29" fmla="*/ 86 h 187"/>
              <a:gd name="T30" fmla="*/ 5 w 243"/>
              <a:gd name="T31" fmla="*/ 76 h 187"/>
              <a:gd name="T32" fmla="*/ 5 w 243"/>
              <a:gd name="T33" fmla="*/ 71 h 187"/>
              <a:gd name="T34" fmla="*/ 0 w 243"/>
              <a:gd name="T35" fmla="*/ 60 h 187"/>
              <a:gd name="T36" fmla="*/ 0 w 243"/>
              <a:gd name="T37" fmla="*/ 55 h 187"/>
              <a:gd name="T38" fmla="*/ 0 w 243"/>
              <a:gd name="T39" fmla="*/ 45 h 187"/>
              <a:gd name="T40" fmla="*/ 218 w 243"/>
              <a:gd name="T41" fmla="*/ 0 h 187"/>
              <a:gd name="T42" fmla="*/ 218 w 243"/>
              <a:gd name="T43" fmla="*/ 5 h 187"/>
              <a:gd name="T44" fmla="*/ 218 w 243"/>
              <a:gd name="T45" fmla="*/ 5 h 187"/>
              <a:gd name="T46" fmla="*/ 218 w 243"/>
              <a:gd name="T47" fmla="*/ 10 h 187"/>
              <a:gd name="T48" fmla="*/ 218 w 243"/>
              <a:gd name="T49" fmla="*/ 15 h 187"/>
              <a:gd name="T50" fmla="*/ 223 w 243"/>
              <a:gd name="T51" fmla="*/ 20 h 187"/>
              <a:gd name="T52" fmla="*/ 223 w 243"/>
              <a:gd name="T53" fmla="*/ 20 h 187"/>
              <a:gd name="T54" fmla="*/ 223 w 243"/>
              <a:gd name="T55" fmla="*/ 25 h 187"/>
              <a:gd name="T56" fmla="*/ 223 w 243"/>
              <a:gd name="T57" fmla="*/ 30 h 187"/>
              <a:gd name="T58" fmla="*/ 228 w 243"/>
              <a:gd name="T59" fmla="*/ 35 h 187"/>
              <a:gd name="T60" fmla="*/ 228 w 243"/>
              <a:gd name="T61" fmla="*/ 35 h 187"/>
              <a:gd name="T62" fmla="*/ 228 w 243"/>
              <a:gd name="T63" fmla="*/ 40 h 187"/>
              <a:gd name="T64" fmla="*/ 233 w 243"/>
              <a:gd name="T65" fmla="*/ 45 h 187"/>
              <a:gd name="T66" fmla="*/ 233 w 243"/>
              <a:gd name="T67" fmla="*/ 45 h 187"/>
              <a:gd name="T68" fmla="*/ 233 w 243"/>
              <a:gd name="T69" fmla="*/ 50 h 187"/>
              <a:gd name="T70" fmla="*/ 238 w 243"/>
              <a:gd name="T71" fmla="*/ 55 h 187"/>
              <a:gd name="T72" fmla="*/ 238 w 243"/>
              <a:gd name="T73" fmla="*/ 55 h 187"/>
              <a:gd name="T74" fmla="*/ 238 w 243"/>
              <a:gd name="T75" fmla="*/ 60 h 187"/>
              <a:gd name="T76" fmla="*/ 243 w 243"/>
              <a:gd name="T77" fmla="*/ 66 h 187"/>
              <a:gd name="T78" fmla="*/ 243 w 243"/>
              <a:gd name="T79" fmla="*/ 66 h 187"/>
              <a:gd name="T80" fmla="*/ 51 w 243"/>
              <a:gd name="T81" fmla="*/ 187 h 18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43"/>
              <a:gd name="T124" fmla="*/ 0 h 187"/>
              <a:gd name="T125" fmla="*/ 243 w 243"/>
              <a:gd name="T126" fmla="*/ 187 h 18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43" h="187">
                <a:moveTo>
                  <a:pt x="51" y="187"/>
                </a:moveTo>
                <a:lnTo>
                  <a:pt x="51" y="177"/>
                </a:lnTo>
                <a:lnTo>
                  <a:pt x="45" y="172"/>
                </a:lnTo>
                <a:lnTo>
                  <a:pt x="40" y="167"/>
                </a:lnTo>
                <a:lnTo>
                  <a:pt x="35" y="157"/>
                </a:lnTo>
                <a:lnTo>
                  <a:pt x="35" y="152"/>
                </a:lnTo>
                <a:lnTo>
                  <a:pt x="30" y="142"/>
                </a:lnTo>
                <a:lnTo>
                  <a:pt x="25" y="136"/>
                </a:lnTo>
                <a:lnTo>
                  <a:pt x="25" y="131"/>
                </a:lnTo>
                <a:lnTo>
                  <a:pt x="20" y="121"/>
                </a:lnTo>
                <a:lnTo>
                  <a:pt x="20" y="116"/>
                </a:lnTo>
                <a:lnTo>
                  <a:pt x="15" y="106"/>
                </a:lnTo>
                <a:lnTo>
                  <a:pt x="15" y="101"/>
                </a:lnTo>
                <a:lnTo>
                  <a:pt x="10" y="91"/>
                </a:lnTo>
                <a:lnTo>
                  <a:pt x="10" y="86"/>
                </a:lnTo>
                <a:lnTo>
                  <a:pt x="5" y="76"/>
                </a:lnTo>
                <a:lnTo>
                  <a:pt x="5" y="71"/>
                </a:lnTo>
                <a:lnTo>
                  <a:pt x="0" y="60"/>
                </a:lnTo>
                <a:lnTo>
                  <a:pt x="0" y="55"/>
                </a:lnTo>
                <a:lnTo>
                  <a:pt x="0" y="45"/>
                </a:lnTo>
                <a:lnTo>
                  <a:pt x="218" y="0"/>
                </a:lnTo>
                <a:lnTo>
                  <a:pt x="218" y="5"/>
                </a:lnTo>
                <a:lnTo>
                  <a:pt x="218" y="10"/>
                </a:lnTo>
                <a:lnTo>
                  <a:pt x="218" y="15"/>
                </a:lnTo>
                <a:lnTo>
                  <a:pt x="223" y="20"/>
                </a:lnTo>
                <a:lnTo>
                  <a:pt x="223" y="25"/>
                </a:lnTo>
                <a:lnTo>
                  <a:pt x="223" y="30"/>
                </a:lnTo>
                <a:lnTo>
                  <a:pt x="228" y="35"/>
                </a:lnTo>
                <a:lnTo>
                  <a:pt x="228" y="40"/>
                </a:lnTo>
                <a:lnTo>
                  <a:pt x="233" y="45"/>
                </a:lnTo>
                <a:lnTo>
                  <a:pt x="233" y="50"/>
                </a:lnTo>
                <a:lnTo>
                  <a:pt x="238" y="55"/>
                </a:lnTo>
                <a:lnTo>
                  <a:pt x="238" y="60"/>
                </a:lnTo>
                <a:lnTo>
                  <a:pt x="243" y="66"/>
                </a:lnTo>
                <a:lnTo>
                  <a:pt x="51" y="187"/>
                </a:lnTo>
                <a:close/>
              </a:path>
            </a:pathLst>
          </a:custGeom>
          <a:solidFill>
            <a:srgbClr val="CC9900">
              <a:alpha val="70195"/>
            </a:srgbClr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45" name="Freeform 225"/>
          <p:cNvSpPr>
            <a:spLocks/>
          </p:cNvSpPr>
          <p:nvPr/>
        </p:nvSpPr>
        <p:spPr bwMode="auto">
          <a:xfrm>
            <a:off x="1573213" y="5972175"/>
            <a:ext cx="361950" cy="225425"/>
          </a:xfrm>
          <a:custGeom>
            <a:avLst/>
            <a:gdLst>
              <a:gd name="T0" fmla="*/ 10 w 228"/>
              <a:gd name="T1" fmla="*/ 142 h 142"/>
              <a:gd name="T2" fmla="*/ 5 w 228"/>
              <a:gd name="T3" fmla="*/ 137 h 142"/>
              <a:gd name="T4" fmla="*/ 5 w 228"/>
              <a:gd name="T5" fmla="*/ 127 h 142"/>
              <a:gd name="T6" fmla="*/ 5 w 228"/>
              <a:gd name="T7" fmla="*/ 122 h 142"/>
              <a:gd name="T8" fmla="*/ 5 w 228"/>
              <a:gd name="T9" fmla="*/ 112 h 142"/>
              <a:gd name="T10" fmla="*/ 0 w 228"/>
              <a:gd name="T11" fmla="*/ 107 h 142"/>
              <a:gd name="T12" fmla="*/ 0 w 228"/>
              <a:gd name="T13" fmla="*/ 97 h 142"/>
              <a:gd name="T14" fmla="*/ 0 w 228"/>
              <a:gd name="T15" fmla="*/ 92 h 142"/>
              <a:gd name="T16" fmla="*/ 0 w 228"/>
              <a:gd name="T17" fmla="*/ 81 h 142"/>
              <a:gd name="T18" fmla="*/ 0 w 228"/>
              <a:gd name="T19" fmla="*/ 71 h 142"/>
              <a:gd name="T20" fmla="*/ 0 w 228"/>
              <a:gd name="T21" fmla="*/ 66 h 142"/>
              <a:gd name="T22" fmla="*/ 0 w 228"/>
              <a:gd name="T23" fmla="*/ 56 h 142"/>
              <a:gd name="T24" fmla="*/ 0 w 228"/>
              <a:gd name="T25" fmla="*/ 51 h 142"/>
              <a:gd name="T26" fmla="*/ 0 w 228"/>
              <a:gd name="T27" fmla="*/ 41 h 142"/>
              <a:gd name="T28" fmla="*/ 0 w 228"/>
              <a:gd name="T29" fmla="*/ 36 h 142"/>
              <a:gd name="T30" fmla="*/ 0 w 228"/>
              <a:gd name="T31" fmla="*/ 26 h 142"/>
              <a:gd name="T32" fmla="*/ 0 w 228"/>
              <a:gd name="T33" fmla="*/ 21 h 142"/>
              <a:gd name="T34" fmla="*/ 0 w 228"/>
              <a:gd name="T35" fmla="*/ 10 h 142"/>
              <a:gd name="T36" fmla="*/ 0 w 228"/>
              <a:gd name="T37" fmla="*/ 0 h 142"/>
              <a:gd name="T38" fmla="*/ 223 w 228"/>
              <a:gd name="T39" fmla="*/ 26 h 142"/>
              <a:gd name="T40" fmla="*/ 223 w 228"/>
              <a:gd name="T41" fmla="*/ 31 h 142"/>
              <a:gd name="T42" fmla="*/ 223 w 228"/>
              <a:gd name="T43" fmla="*/ 36 h 142"/>
              <a:gd name="T44" fmla="*/ 223 w 228"/>
              <a:gd name="T45" fmla="*/ 36 h 142"/>
              <a:gd name="T46" fmla="*/ 223 w 228"/>
              <a:gd name="T47" fmla="*/ 41 h 142"/>
              <a:gd name="T48" fmla="*/ 223 w 228"/>
              <a:gd name="T49" fmla="*/ 46 h 142"/>
              <a:gd name="T50" fmla="*/ 223 w 228"/>
              <a:gd name="T51" fmla="*/ 51 h 142"/>
              <a:gd name="T52" fmla="*/ 223 w 228"/>
              <a:gd name="T53" fmla="*/ 56 h 142"/>
              <a:gd name="T54" fmla="*/ 223 w 228"/>
              <a:gd name="T55" fmla="*/ 56 h 142"/>
              <a:gd name="T56" fmla="*/ 223 w 228"/>
              <a:gd name="T57" fmla="*/ 61 h 142"/>
              <a:gd name="T58" fmla="*/ 223 w 228"/>
              <a:gd name="T59" fmla="*/ 66 h 142"/>
              <a:gd name="T60" fmla="*/ 223 w 228"/>
              <a:gd name="T61" fmla="*/ 71 h 142"/>
              <a:gd name="T62" fmla="*/ 223 w 228"/>
              <a:gd name="T63" fmla="*/ 71 h 142"/>
              <a:gd name="T64" fmla="*/ 223 w 228"/>
              <a:gd name="T65" fmla="*/ 76 h 142"/>
              <a:gd name="T66" fmla="*/ 223 w 228"/>
              <a:gd name="T67" fmla="*/ 81 h 142"/>
              <a:gd name="T68" fmla="*/ 223 w 228"/>
              <a:gd name="T69" fmla="*/ 86 h 142"/>
              <a:gd name="T70" fmla="*/ 223 w 228"/>
              <a:gd name="T71" fmla="*/ 86 h 142"/>
              <a:gd name="T72" fmla="*/ 228 w 228"/>
              <a:gd name="T73" fmla="*/ 92 h 142"/>
              <a:gd name="T74" fmla="*/ 228 w 228"/>
              <a:gd name="T75" fmla="*/ 97 h 142"/>
              <a:gd name="T76" fmla="*/ 10 w 228"/>
              <a:gd name="T77" fmla="*/ 142 h 14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28"/>
              <a:gd name="T118" fmla="*/ 0 h 142"/>
              <a:gd name="T119" fmla="*/ 228 w 228"/>
              <a:gd name="T120" fmla="*/ 142 h 14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28" h="142">
                <a:moveTo>
                  <a:pt x="10" y="142"/>
                </a:moveTo>
                <a:lnTo>
                  <a:pt x="5" y="137"/>
                </a:lnTo>
                <a:lnTo>
                  <a:pt x="5" y="127"/>
                </a:lnTo>
                <a:lnTo>
                  <a:pt x="5" y="122"/>
                </a:lnTo>
                <a:lnTo>
                  <a:pt x="5" y="112"/>
                </a:lnTo>
                <a:lnTo>
                  <a:pt x="0" y="107"/>
                </a:lnTo>
                <a:lnTo>
                  <a:pt x="0" y="97"/>
                </a:lnTo>
                <a:lnTo>
                  <a:pt x="0" y="92"/>
                </a:lnTo>
                <a:lnTo>
                  <a:pt x="0" y="81"/>
                </a:lnTo>
                <a:lnTo>
                  <a:pt x="0" y="71"/>
                </a:lnTo>
                <a:lnTo>
                  <a:pt x="0" y="66"/>
                </a:lnTo>
                <a:lnTo>
                  <a:pt x="0" y="56"/>
                </a:lnTo>
                <a:lnTo>
                  <a:pt x="0" y="51"/>
                </a:lnTo>
                <a:lnTo>
                  <a:pt x="0" y="41"/>
                </a:lnTo>
                <a:lnTo>
                  <a:pt x="0" y="36"/>
                </a:lnTo>
                <a:lnTo>
                  <a:pt x="0" y="26"/>
                </a:lnTo>
                <a:lnTo>
                  <a:pt x="0" y="21"/>
                </a:lnTo>
                <a:lnTo>
                  <a:pt x="0" y="10"/>
                </a:lnTo>
                <a:lnTo>
                  <a:pt x="0" y="0"/>
                </a:lnTo>
                <a:lnTo>
                  <a:pt x="223" y="26"/>
                </a:lnTo>
                <a:lnTo>
                  <a:pt x="223" y="31"/>
                </a:lnTo>
                <a:lnTo>
                  <a:pt x="223" y="36"/>
                </a:lnTo>
                <a:lnTo>
                  <a:pt x="223" y="41"/>
                </a:lnTo>
                <a:lnTo>
                  <a:pt x="223" y="46"/>
                </a:lnTo>
                <a:lnTo>
                  <a:pt x="223" y="51"/>
                </a:lnTo>
                <a:lnTo>
                  <a:pt x="223" y="56"/>
                </a:lnTo>
                <a:lnTo>
                  <a:pt x="223" y="61"/>
                </a:lnTo>
                <a:lnTo>
                  <a:pt x="223" y="66"/>
                </a:lnTo>
                <a:lnTo>
                  <a:pt x="223" y="71"/>
                </a:lnTo>
                <a:lnTo>
                  <a:pt x="223" y="76"/>
                </a:lnTo>
                <a:lnTo>
                  <a:pt x="223" y="81"/>
                </a:lnTo>
                <a:lnTo>
                  <a:pt x="223" y="86"/>
                </a:lnTo>
                <a:lnTo>
                  <a:pt x="228" y="92"/>
                </a:lnTo>
                <a:lnTo>
                  <a:pt x="228" y="97"/>
                </a:lnTo>
                <a:lnTo>
                  <a:pt x="10" y="142"/>
                </a:lnTo>
                <a:close/>
              </a:path>
            </a:pathLst>
          </a:custGeom>
          <a:solidFill>
            <a:srgbClr val="CCCC00">
              <a:alpha val="70195"/>
            </a:srgbClr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46" name="Freeform 226"/>
          <p:cNvSpPr>
            <a:spLocks/>
          </p:cNvSpPr>
          <p:nvPr/>
        </p:nvSpPr>
        <p:spPr bwMode="auto">
          <a:xfrm>
            <a:off x="1573213" y="5780088"/>
            <a:ext cx="377825" cy="233362"/>
          </a:xfrm>
          <a:custGeom>
            <a:avLst/>
            <a:gdLst>
              <a:gd name="T0" fmla="*/ 0 w 238"/>
              <a:gd name="T1" fmla="*/ 121 h 147"/>
              <a:gd name="T2" fmla="*/ 0 w 238"/>
              <a:gd name="T3" fmla="*/ 116 h 147"/>
              <a:gd name="T4" fmla="*/ 5 w 238"/>
              <a:gd name="T5" fmla="*/ 106 h 147"/>
              <a:gd name="T6" fmla="*/ 5 w 238"/>
              <a:gd name="T7" fmla="*/ 101 h 147"/>
              <a:gd name="T8" fmla="*/ 5 w 238"/>
              <a:gd name="T9" fmla="*/ 91 h 147"/>
              <a:gd name="T10" fmla="*/ 5 w 238"/>
              <a:gd name="T11" fmla="*/ 86 h 147"/>
              <a:gd name="T12" fmla="*/ 10 w 238"/>
              <a:gd name="T13" fmla="*/ 76 h 147"/>
              <a:gd name="T14" fmla="*/ 10 w 238"/>
              <a:gd name="T15" fmla="*/ 71 h 147"/>
              <a:gd name="T16" fmla="*/ 10 w 238"/>
              <a:gd name="T17" fmla="*/ 60 h 147"/>
              <a:gd name="T18" fmla="*/ 15 w 238"/>
              <a:gd name="T19" fmla="*/ 55 h 147"/>
              <a:gd name="T20" fmla="*/ 15 w 238"/>
              <a:gd name="T21" fmla="*/ 45 h 147"/>
              <a:gd name="T22" fmla="*/ 20 w 238"/>
              <a:gd name="T23" fmla="*/ 40 h 147"/>
              <a:gd name="T24" fmla="*/ 20 w 238"/>
              <a:gd name="T25" fmla="*/ 30 h 147"/>
              <a:gd name="T26" fmla="*/ 25 w 238"/>
              <a:gd name="T27" fmla="*/ 25 h 147"/>
              <a:gd name="T28" fmla="*/ 25 w 238"/>
              <a:gd name="T29" fmla="*/ 15 h 147"/>
              <a:gd name="T30" fmla="*/ 30 w 238"/>
              <a:gd name="T31" fmla="*/ 10 h 147"/>
              <a:gd name="T32" fmla="*/ 30 w 238"/>
              <a:gd name="T33" fmla="*/ 0 h 147"/>
              <a:gd name="T34" fmla="*/ 238 w 238"/>
              <a:gd name="T35" fmla="*/ 86 h 147"/>
              <a:gd name="T36" fmla="*/ 238 w 238"/>
              <a:gd name="T37" fmla="*/ 91 h 147"/>
              <a:gd name="T38" fmla="*/ 233 w 238"/>
              <a:gd name="T39" fmla="*/ 96 h 147"/>
              <a:gd name="T40" fmla="*/ 233 w 238"/>
              <a:gd name="T41" fmla="*/ 96 h 147"/>
              <a:gd name="T42" fmla="*/ 233 w 238"/>
              <a:gd name="T43" fmla="*/ 101 h 147"/>
              <a:gd name="T44" fmla="*/ 233 w 238"/>
              <a:gd name="T45" fmla="*/ 106 h 147"/>
              <a:gd name="T46" fmla="*/ 228 w 238"/>
              <a:gd name="T47" fmla="*/ 111 h 147"/>
              <a:gd name="T48" fmla="*/ 228 w 238"/>
              <a:gd name="T49" fmla="*/ 111 h 147"/>
              <a:gd name="T50" fmla="*/ 228 w 238"/>
              <a:gd name="T51" fmla="*/ 116 h 147"/>
              <a:gd name="T52" fmla="*/ 228 w 238"/>
              <a:gd name="T53" fmla="*/ 121 h 147"/>
              <a:gd name="T54" fmla="*/ 228 w 238"/>
              <a:gd name="T55" fmla="*/ 126 h 147"/>
              <a:gd name="T56" fmla="*/ 228 w 238"/>
              <a:gd name="T57" fmla="*/ 126 h 147"/>
              <a:gd name="T58" fmla="*/ 223 w 238"/>
              <a:gd name="T59" fmla="*/ 131 h 147"/>
              <a:gd name="T60" fmla="*/ 223 w 238"/>
              <a:gd name="T61" fmla="*/ 137 h 147"/>
              <a:gd name="T62" fmla="*/ 223 w 238"/>
              <a:gd name="T63" fmla="*/ 142 h 147"/>
              <a:gd name="T64" fmla="*/ 223 w 238"/>
              <a:gd name="T65" fmla="*/ 142 h 147"/>
              <a:gd name="T66" fmla="*/ 223 w 238"/>
              <a:gd name="T67" fmla="*/ 147 h 147"/>
              <a:gd name="T68" fmla="*/ 0 w 238"/>
              <a:gd name="T69" fmla="*/ 121 h 14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38"/>
              <a:gd name="T106" fmla="*/ 0 h 147"/>
              <a:gd name="T107" fmla="*/ 238 w 238"/>
              <a:gd name="T108" fmla="*/ 147 h 14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38" h="147">
                <a:moveTo>
                  <a:pt x="0" y="121"/>
                </a:moveTo>
                <a:lnTo>
                  <a:pt x="0" y="116"/>
                </a:lnTo>
                <a:lnTo>
                  <a:pt x="5" y="106"/>
                </a:lnTo>
                <a:lnTo>
                  <a:pt x="5" y="101"/>
                </a:lnTo>
                <a:lnTo>
                  <a:pt x="5" y="91"/>
                </a:lnTo>
                <a:lnTo>
                  <a:pt x="5" y="86"/>
                </a:lnTo>
                <a:lnTo>
                  <a:pt x="10" y="76"/>
                </a:lnTo>
                <a:lnTo>
                  <a:pt x="10" y="71"/>
                </a:lnTo>
                <a:lnTo>
                  <a:pt x="10" y="60"/>
                </a:lnTo>
                <a:lnTo>
                  <a:pt x="15" y="55"/>
                </a:lnTo>
                <a:lnTo>
                  <a:pt x="15" y="45"/>
                </a:lnTo>
                <a:lnTo>
                  <a:pt x="20" y="40"/>
                </a:lnTo>
                <a:lnTo>
                  <a:pt x="20" y="30"/>
                </a:lnTo>
                <a:lnTo>
                  <a:pt x="25" y="25"/>
                </a:lnTo>
                <a:lnTo>
                  <a:pt x="25" y="15"/>
                </a:lnTo>
                <a:lnTo>
                  <a:pt x="30" y="10"/>
                </a:lnTo>
                <a:lnTo>
                  <a:pt x="30" y="0"/>
                </a:lnTo>
                <a:lnTo>
                  <a:pt x="238" y="86"/>
                </a:lnTo>
                <a:lnTo>
                  <a:pt x="238" y="91"/>
                </a:lnTo>
                <a:lnTo>
                  <a:pt x="233" y="96"/>
                </a:lnTo>
                <a:lnTo>
                  <a:pt x="233" y="101"/>
                </a:lnTo>
                <a:lnTo>
                  <a:pt x="233" y="106"/>
                </a:lnTo>
                <a:lnTo>
                  <a:pt x="228" y="111"/>
                </a:lnTo>
                <a:lnTo>
                  <a:pt x="228" y="116"/>
                </a:lnTo>
                <a:lnTo>
                  <a:pt x="228" y="121"/>
                </a:lnTo>
                <a:lnTo>
                  <a:pt x="228" y="126"/>
                </a:lnTo>
                <a:lnTo>
                  <a:pt x="223" y="131"/>
                </a:lnTo>
                <a:lnTo>
                  <a:pt x="223" y="137"/>
                </a:lnTo>
                <a:lnTo>
                  <a:pt x="223" y="142"/>
                </a:lnTo>
                <a:lnTo>
                  <a:pt x="223" y="147"/>
                </a:lnTo>
                <a:lnTo>
                  <a:pt x="0" y="121"/>
                </a:lnTo>
                <a:close/>
              </a:path>
            </a:pathLst>
          </a:custGeom>
          <a:solidFill>
            <a:srgbClr val="FF6600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47" name="Freeform 227"/>
          <p:cNvSpPr>
            <a:spLocks/>
          </p:cNvSpPr>
          <p:nvPr/>
        </p:nvSpPr>
        <p:spPr bwMode="auto">
          <a:xfrm>
            <a:off x="1620838" y="5641975"/>
            <a:ext cx="369887" cy="274638"/>
          </a:xfrm>
          <a:custGeom>
            <a:avLst/>
            <a:gdLst>
              <a:gd name="T0" fmla="*/ 0 w 233"/>
              <a:gd name="T1" fmla="*/ 87 h 173"/>
              <a:gd name="T2" fmla="*/ 5 w 233"/>
              <a:gd name="T3" fmla="*/ 82 h 173"/>
              <a:gd name="T4" fmla="*/ 5 w 233"/>
              <a:gd name="T5" fmla="*/ 77 h 173"/>
              <a:gd name="T6" fmla="*/ 10 w 233"/>
              <a:gd name="T7" fmla="*/ 66 h 173"/>
              <a:gd name="T8" fmla="*/ 15 w 233"/>
              <a:gd name="T9" fmla="*/ 61 h 173"/>
              <a:gd name="T10" fmla="*/ 15 w 233"/>
              <a:gd name="T11" fmla="*/ 51 h 173"/>
              <a:gd name="T12" fmla="*/ 20 w 233"/>
              <a:gd name="T13" fmla="*/ 46 h 173"/>
              <a:gd name="T14" fmla="*/ 25 w 233"/>
              <a:gd name="T15" fmla="*/ 41 h 173"/>
              <a:gd name="T16" fmla="*/ 31 w 233"/>
              <a:gd name="T17" fmla="*/ 31 h 173"/>
              <a:gd name="T18" fmla="*/ 31 w 233"/>
              <a:gd name="T19" fmla="*/ 26 h 173"/>
              <a:gd name="T20" fmla="*/ 36 w 233"/>
              <a:gd name="T21" fmla="*/ 21 h 173"/>
              <a:gd name="T22" fmla="*/ 41 w 233"/>
              <a:gd name="T23" fmla="*/ 11 h 173"/>
              <a:gd name="T24" fmla="*/ 46 w 233"/>
              <a:gd name="T25" fmla="*/ 6 h 173"/>
              <a:gd name="T26" fmla="*/ 51 w 233"/>
              <a:gd name="T27" fmla="*/ 0 h 173"/>
              <a:gd name="T28" fmla="*/ 233 w 233"/>
              <a:gd name="T29" fmla="*/ 132 h 173"/>
              <a:gd name="T30" fmla="*/ 228 w 233"/>
              <a:gd name="T31" fmla="*/ 132 h 173"/>
              <a:gd name="T32" fmla="*/ 228 w 233"/>
              <a:gd name="T33" fmla="*/ 137 h 173"/>
              <a:gd name="T34" fmla="*/ 228 w 233"/>
              <a:gd name="T35" fmla="*/ 137 h 173"/>
              <a:gd name="T36" fmla="*/ 223 w 233"/>
              <a:gd name="T37" fmla="*/ 142 h 173"/>
              <a:gd name="T38" fmla="*/ 223 w 233"/>
              <a:gd name="T39" fmla="*/ 147 h 173"/>
              <a:gd name="T40" fmla="*/ 218 w 233"/>
              <a:gd name="T41" fmla="*/ 147 h 173"/>
              <a:gd name="T42" fmla="*/ 218 w 233"/>
              <a:gd name="T43" fmla="*/ 153 h 173"/>
              <a:gd name="T44" fmla="*/ 218 w 233"/>
              <a:gd name="T45" fmla="*/ 158 h 173"/>
              <a:gd name="T46" fmla="*/ 213 w 233"/>
              <a:gd name="T47" fmla="*/ 158 h 173"/>
              <a:gd name="T48" fmla="*/ 213 w 233"/>
              <a:gd name="T49" fmla="*/ 163 h 173"/>
              <a:gd name="T50" fmla="*/ 213 w 233"/>
              <a:gd name="T51" fmla="*/ 168 h 173"/>
              <a:gd name="T52" fmla="*/ 208 w 233"/>
              <a:gd name="T53" fmla="*/ 173 h 173"/>
              <a:gd name="T54" fmla="*/ 208 w 233"/>
              <a:gd name="T55" fmla="*/ 173 h 173"/>
              <a:gd name="T56" fmla="*/ 0 w 233"/>
              <a:gd name="T57" fmla="*/ 87 h 17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3"/>
              <a:gd name="T88" fmla="*/ 0 h 173"/>
              <a:gd name="T89" fmla="*/ 233 w 233"/>
              <a:gd name="T90" fmla="*/ 173 h 173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3" h="173">
                <a:moveTo>
                  <a:pt x="0" y="87"/>
                </a:moveTo>
                <a:lnTo>
                  <a:pt x="5" y="82"/>
                </a:lnTo>
                <a:lnTo>
                  <a:pt x="5" y="77"/>
                </a:lnTo>
                <a:lnTo>
                  <a:pt x="10" y="66"/>
                </a:lnTo>
                <a:lnTo>
                  <a:pt x="15" y="61"/>
                </a:lnTo>
                <a:lnTo>
                  <a:pt x="15" y="51"/>
                </a:lnTo>
                <a:lnTo>
                  <a:pt x="20" y="46"/>
                </a:lnTo>
                <a:lnTo>
                  <a:pt x="25" y="41"/>
                </a:lnTo>
                <a:lnTo>
                  <a:pt x="31" y="31"/>
                </a:lnTo>
                <a:lnTo>
                  <a:pt x="31" y="26"/>
                </a:lnTo>
                <a:lnTo>
                  <a:pt x="36" y="21"/>
                </a:lnTo>
                <a:lnTo>
                  <a:pt x="41" y="11"/>
                </a:lnTo>
                <a:lnTo>
                  <a:pt x="46" y="6"/>
                </a:lnTo>
                <a:lnTo>
                  <a:pt x="51" y="0"/>
                </a:lnTo>
                <a:lnTo>
                  <a:pt x="233" y="132"/>
                </a:lnTo>
                <a:lnTo>
                  <a:pt x="228" y="132"/>
                </a:lnTo>
                <a:lnTo>
                  <a:pt x="228" y="137"/>
                </a:lnTo>
                <a:lnTo>
                  <a:pt x="223" y="142"/>
                </a:lnTo>
                <a:lnTo>
                  <a:pt x="223" y="147"/>
                </a:lnTo>
                <a:lnTo>
                  <a:pt x="218" y="147"/>
                </a:lnTo>
                <a:lnTo>
                  <a:pt x="218" y="153"/>
                </a:lnTo>
                <a:lnTo>
                  <a:pt x="218" y="158"/>
                </a:lnTo>
                <a:lnTo>
                  <a:pt x="213" y="158"/>
                </a:lnTo>
                <a:lnTo>
                  <a:pt x="213" y="163"/>
                </a:lnTo>
                <a:lnTo>
                  <a:pt x="213" y="168"/>
                </a:lnTo>
                <a:lnTo>
                  <a:pt x="208" y="173"/>
                </a:lnTo>
                <a:lnTo>
                  <a:pt x="0" y="87"/>
                </a:lnTo>
                <a:close/>
              </a:path>
            </a:pathLst>
          </a:custGeom>
          <a:solidFill>
            <a:srgbClr val="00FF00">
              <a:alpha val="70195"/>
            </a:srgbClr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48" name="Freeform 228"/>
          <p:cNvSpPr>
            <a:spLocks/>
          </p:cNvSpPr>
          <p:nvPr/>
        </p:nvSpPr>
        <p:spPr bwMode="auto">
          <a:xfrm>
            <a:off x="1701800" y="5570538"/>
            <a:ext cx="312738" cy="280987"/>
          </a:xfrm>
          <a:custGeom>
            <a:avLst/>
            <a:gdLst>
              <a:gd name="T0" fmla="*/ 0 w 197"/>
              <a:gd name="T1" fmla="*/ 45 h 177"/>
              <a:gd name="T2" fmla="*/ 5 w 197"/>
              <a:gd name="T3" fmla="*/ 35 h 177"/>
              <a:gd name="T4" fmla="*/ 10 w 197"/>
              <a:gd name="T5" fmla="*/ 30 h 177"/>
              <a:gd name="T6" fmla="*/ 15 w 197"/>
              <a:gd name="T7" fmla="*/ 25 h 177"/>
              <a:gd name="T8" fmla="*/ 15 w 197"/>
              <a:gd name="T9" fmla="*/ 20 h 177"/>
              <a:gd name="T10" fmla="*/ 20 w 197"/>
              <a:gd name="T11" fmla="*/ 15 h 177"/>
              <a:gd name="T12" fmla="*/ 25 w 197"/>
              <a:gd name="T13" fmla="*/ 5 h 177"/>
              <a:gd name="T14" fmla="*/ 30 w 197"/>
              <a:gd name="T15" fmla="*/ 0 h 177"/>
              <a:gd name="T16" fmla="*/ 197 w 197"/>
              <a:gd name="T17" fmla="*/ 152 h 177"/>
              <a:gd name="T18" fmla="*/ 197 w 197"/>
              <a:gd name="T19" fmla="*/ 157 h 177"/>
              <a:gd name="T20" fmla="*/ 192 w 197"/>
              <a:gd name="T21" fmla="*/ 157 h 177"/>
              <a:gd name="T22" fmla="*/ 192 w 197"/>
              <a:gd name="T23" fmla="*/ 162 h 177"/>
              <a:gd name="T24" fmla="*/ 187 w 197"/>
              <a:gd name="T25" fmla="*/ 167 h 177"/>
              <a:gd name="T26" fmla="*/ 187 w 197"/>
              <a:gd name="T27" fmla="*/ 167 h 177"/>
              <a:gd name="T28" fmla="*/ 182 w 197"/>
              <a:gd name="T29" fmla="*/ 172 h 177"/>
              <a:gd name="T30" fmla="*/ 182 w 197"/>
              <a:gd name="T31" fmla="*/ 177 h 177"/>
              <a:gd name="T32" fmla="*/ 0 w 197"/>
              <a:gd name="T33" fmla="*/ 45 h 1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97"/>
              <a:gd name="T52" fmla="*/ 0 h 177"/>
              <a:gd name="T53" fmla="*/ 197 w 197"/>
              <a:gd name="T54" fmla="*/ 177 h 1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97" h="177">
                <a:moveTo>
                  <a:pt x="0" y="45"/>
                </a:moveTo>
                <a:lnTo>
                  <a:pt x="5" y="35"/>
                </a:lnTo>
                <a:lnTo>
                  <a:pt x="10" y="30"/>
                </a:lnTo>
                <a:lnTo>
                  <a:pt x="15" y="25"/>
                </a:lnTo>
                <a:lnTo>
                  <a:pt x="15" y="20"/>
                </a:lnTo>
                <a:lnTo>
                  <a:pt x="20" y="15"/>
                </a:lnTo>
                <a:lnTo>
                  <a:pt x="25" y="5"/>
                </a:lnTo>
                <a:lnTo>
                  <a:pt x="30" y="0"/>
                </a:lnTo>
                <a:lnTo>
                  <a:pt x="197" y="152"/>
                </a:lnTo>
                <a:lnTo>
                  <a:pt x="197" y="157"/>
                </a:lnTo>
                <a:lnTo>
                  <a:pt x="192" y="157"/>
                </a:lnTo>
                <a:lnTo>
                  <a:pt x="192" y="162"/>
                </a:lnTo>
                <a:lnTo>
                  <a:pt x="187" y="167"/>
                </a:lnTo>
                <a:lnTo>
                  <a:pt x="182" y="172"/>
                </a:lnTo>
                <a:lnTo>
                  <a:pt x="182" y="177"/>
                </a:lnTo>
                <a:lnTo>
                  <a:pt x="0" y="45"/>
                </a:lnTo>
                <a:close/>
              </a:path>
            </a:pathLst>
          </a:custGeom>
          <a:solidFill>
            <a:srgbClr val="00CC99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49" name="Freeform 229"/>
          <p:cNvSpPr>
            <a:spLocks/>
          </p:cNvSpPr>
          <p:nvPr/>
        </p:nvSpPr>
        <p:spPr bwMode="auto">
          <a:xfrm>
            <a:off x="1749425" y="5505450"/>
            <a:ext cx="306388" cy="306388"/>
          </a:xfrm>
          <a:custGeom>
            <a:avLst/>
            <a:gdLst>
              <a:gd name="T0" fmla="*/ 0 w 193"/>
              <a:gd name="T1" fmla="*/ 41 h 193"/>
              <a:gd name="T2" fmla="*/ 10 w 193"/>
              <a:gd name="T3" fmla="*/ 36 h 193"/>
              <a:gd name="T4" fmla="*/ 15 w 193"/>
              <a:gd name="T5" fmla="*/ 31 h 193"/>
              <a:gd name="T6" fmla="*/ 20 w 193"/>
              <a:gd name="T7" fmla="*/ 26 h 193"/>
              <a:gd name="T8" fmla="*/ 25 w 193"/>
              <a:gd name="T9" fmla="*/ 21 h 193"/>
              <a:gd name="T10" fmla="*/ 31 w 193"/>
              <a:gd name="T11" fmla="*/ 16 h 193"/>
              <a:gd name="T12" fmla="*/ 36 w 193"/>
              <a:gd name="T13" fmla="*/ 10 h 193"/>
              <a:gd name="T14" fmla="*/ 41 w 193"/>
              <a:gd name="T15" fmla="*/ 5 h 193"/>
              <a:gd name="T16" fmla="*/ 46 w 193"/>
              <a:gd name="T17" fmla="*/ 0 h 193"/>
              <a:gd name="T18" fmla="*/ 193 w 193"/>
              <a:gd name="T19" fmla="*/ 173 h 193"/>
              <a:gd name="T20" fmla="*/ 188 w 193"/>
              <a:gd name="T21" fmla="*/ 178 h 193"/>
              <a:gd name="T22" fmla="*/ 182 w 193"/>
              <a:gd name="T23" fmla="*/ 178 h 193"/>
              <a:gd name="T24" fmla="*/ 182 w 193"/>
              <a:gd name="T25" fmla="*/ 183 h 193"/>
              <a:gd name="T26" fmla="*/ 177 w 193"/>
              <a:gd name="T27" fmla="*/ 183 h 193"/>
              <a:gd name="T28" fmla="*/ 177 w 193"/>
              <a:gd name="T29" fmla="*/ 188 h 193"/>
              <a:gd name="T30" fmla="*/ 172 w 193"/>
              <a:gd name="T31" fmla="*/ 188 h 193"/>
              <a:gd name="T32" fmla="*/ 172 w 193"/>
              <a:gd name="T33" fmla="*/ 193 h 193"/>
              <a:gd name="T34" fmla="*/ 167 w 193"/>
              <a:gd name="T35" fmla="*/ 193 h 193"/>
              <a:gd name="T36" fmla="*/ 0 w 193"/>
              <a:gd name="T37" fmla="*/ 41 h 19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93"/>
              <a:gd name="T58" fmla="*/ 0 h 193"/>
              <a:gd name="T59" fmla="*/ 193 w 193"/>
              <a:gd name="T60" fmla="*/ 193 h 193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93" h="193">
                <a:moveTo>
                  <a:pt x="0" y="41"/>
                </a:moveTo>
                <a:lnTo>
                  <a:pt x="10" y="36"/>
                </a:lnTo>
                <a:lnTo>
                  <a:pt x="15" y="31"/>
                </a:lnTo>
                <a:lnTo>
                  <a:pt x="20" y="26"/>
                </a:lnTo>
                <a:lnTo>
                  <a:pt x="25" y="21"/>
                </a:lnTo>
                <a:lnTo>
                  <a:pt x="31" y="16"/>
                </a:lnTo>
                <a:lnTo>
                  <a:pt x="36" y="10"/>
                </a:lnTo>
                <a:lnTo>
                  <a:pt x="41" y="5"/>
                </a:lnTo>
                <a:lnTo>
                  <a:pt x="46" y="0"/>
                </a:lnTo>
                <a:lnTo>
                  <a:pt x="193" y="173"/>
                </a:lnTo>
                <a:lnTo>
                  <a:pt x="188" y="178"/>
                </a:lnTo>
                <a:lnTo>
                  <a:pt x="182" y="178"/>
                </a:lnTo>
                <a:lnTo>
                  <a:pt x="182" y="183"/>
                </a:lnTo>
                <a:lnTo>
                  <a:pt x="177" y="183"/>
                </a:lnTo>
                <a:lnTo>
                  <a:pt x="177" y="188"/>
                </a:lnTo>
                <a:lnTo>
                  <a:pt x="172" y="188"/>
                </a:lnTo>
                <a:lnTo>
                  <a:pt x="172" y="193"/>
                </a:lnTo>
                <a:lnTo>
                  <a:pt x="167" y="193"/>
                </a:lnTo>
                <a:lnTo>
                  <a:pt x="0" y="41"/>
                </a:lnTo>
                <a:close/>
              </a:path>
            </a:pathLst>
          </a:custGeom>
          <a:solidFill>
            <a:srgbClr val="B07500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50" name="Freeform 230"/>
          <p:cNvSpPr>
            <a:spLocks/>
          </p:cNvSpPr>
          <p:nvPr/>
        </p:nvSpPr>
        <p:spPr bwMode="auto">
          <a:xfrm>
            <a:off x="1822450" y="5449888"/>
            <a:ext cx="265113" cy="330200"/>
          </a:xfrm>
          <a:custGeom>
            <a:avLst/>
            <a:gdLst>
              <a:gd name="T0" fmla="*/ 0 w 167"/>
              <a:gd name="T1" fmla="*/ 35 h 208"/>
              <a:gd name="T2" fmla="*/ 10 w 167"/>
              <a:gd name="T3" fmla="*/ 30 h 208"/>
              <a:gd name="T4" fmla="*/ 15 w 167"/>
              <a:gd name="T5" fmla="*/ 25 h 208"/>
              <a:gd name="T6" fmla="*/ 20 w 167"/>
              <a:gd name="T7" fmla="*/ 20 h 208"/>
              <a:gd name="T8" fmla="*/ 25 w 167"/>
              <a:gd name="T9" fmla="*/ 15 h 208"/>
              <a:gd name="T10" fmla="*/ 30 w 167"/>
              <a:gd name="T11" fmla="*/ 10 h 208"/>
              <a:gd name="T12" fmla="*/ 40 w 167"/>
              <a:gd name="T13" fmla="*/ 5 h 208"/>
              <a:gd name="T14" fmla="*/ 45 w 167"/>
              <a:gd name="T15" fmla="*/ 0 h 208"/>
              <a:gd name="T16" fmla="*/ 167 w 167"/>
              <a:gd name="T17" fmla="*/ 192 h 208"/>
              <a:gd name="T18" fmla="*/ 162 w 167"/>
              <a:gd name="T19" fmla="*/ 192 h 208"/>
              <a:gd name="T20" fmla="*/ 162 w 167"/>
              <a:gd name="T21" fmla="*/ 198 h 208"/>
              <a:gd name="T22" fmla="*/ 157 w 167"/>
              <a:gd name="T23" fmla="*/ 198 h 208"/>
              <a:gd name="T24" fmla="*/ 152 w 167"/>
              <a:gd name="T25" fmla="*/ 203 h 208"/>
              <a:gd name="T26" fmla="*/ 152 w 167"/>
              <a:gd name="T27" fmla="*/ 203 h 208"/>
              <a:gd name="T28" fmla="*/ 147 w 167"/>
              <a:gd name="T29" fmla="*/ 208 h 208"/>
              <a:gd name="T30" fmla="*/ 147 w 167"/>
              <a:gd name="T31" fmla="*/ 208 h 208"/>
              <a:gd name="T32" fmla="*/ 0 w 167"/>
              <a:gd name="T33" fmla="*/ 35 h 2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67"/>
              <a:gd name="T52" fmla="*/ 0 h 208"/>
              <a:gd name="T53" fmla="*/ 167 w 167"/>
              <a:gd name="T54" fmla="*/ 208 h 20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67" h="208">
                <a:moveTo>
                  <a:pt x="0" y="35"/>
                </a:moveTo>
                <a:lnTo>
                  <a:pt x="10" y="30"/>
                </a:lnTo>
                <a:lnTo>
                  <a:pt x="15" y="25"/>
                </a:lnTo>
                <a:lnTo>
                  <a:pt x="20" y="20"/>
                </a:lnTo>
                <a:lnTo>
                  <a:pt x="25" y="15"/>
                </a:lnTo>
                <a:lnTo>
                  <a:pt x="30" y="10"/>
                </a:lnTo>
                <a:lnTo>
                  <a:pt x="40" y="5"/>
                </a:lnTo>
                <a:lnTo>
                  <a:pt x="45" y="0"/>
                </a:lnTo>
                <a:lnTo>
                  <a:pt x="167" y="192"/>
                </a:lnTo>
                <a:lnTo>
                  <a:pt x="162" y="192"/>
                </a:lnTo>
                <a:lnTo>
                  <a:pt x="162" y="198"/>
                </a:lnTo>
                <a:lnTo>
                  <a:pt x="157" y="198"/>
                </a:lnTo>
                <a:lnTo>
                  <a:pt x="152" y="203"/>
                </a:lnTo>
                <a:lnTo>
                  <a:pt x="147" y="208"/>
                </a:lnTo>
                <a:lnTo>
                  <a:pt x="0" y="35"/>
                </a:lnTo>
                <a:close/>
              </a:path>
            </a:pathLst>
          </a:custGeom>
          <a:solidFill>
            <a:srgbClr val="000000">
              <a:alpha val="59999"/>
            </a:srgbClr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51" name="Freeform 231"/>
          <p:cNvSpPr>
            <a:spLocks/>
          </p:cNvSpPr>
          <p:nvPr/>
        </p:nvSpPr>
        <p:spPr bwMode="auto">
          <a:xfrm>
            <a:off x="1893888" y="5337175"/>
            <a:ext cx="385762" cy="417513"/>
          </a:xfrm>
          <a:custGeom>
            <a:avLst/>
            <a:gdLst>
              <a:gd name="T0" fmla="*/ 5 w 243"/>
              <a:gd name="T1" fmla="*/ 66 h 263"/>
              <a:gd name="T2" fmla="*/ 21 w 243"/>
              <a:gd name="T3" fmla="*/ 61 h 263"/>
              <a:gd name="T4" fmla="*/ 36 w 243"/>
              <a:gd name="T5" fmla="*/ 51 h 263"/>
              <a:gd name="T6" fmla="*/ 46 w 243"/>
              <a:gd name="T7" fmla="*/ 45 h 263"/>
              <a:gd name="T8" fmla="*/ 61 w 243"/>
              <a:gd name="T9" fmla="*/ 35 h 263"/>
              <a:gd name="T10" fmla="*/ 76 w 243"/>
              <a:gd name="T11" fmla="*/ 30 h 263"/>
              <a:gd name="T12" fmla="*/ 91 w 243"/>
              <a:gd name="T13" fmla="*/ 25 h 263"/>
              <a:gd name="T14" fmla="*/ 107 w 243"/>
              <a:gd name="T15" fmla="*/ 20 h 263"/>
              <a:gd name="T16" fmla="*/ 122 w 243"/>
              <a:gd name="T17" fmla="*/ 15 h 263"/>
              <a:gd name="T18" fmla="*/ 137 w 243"/>
              <a:gd name="T19" fmla="*/ 10 h 263"/>
              <a:gd name="T20" fmla="*/ 152 w 243"/>
              <a:gd name="T21" fmla="*/ 10 h 263"/>
              <a:gd name="T22" fmla="*/ 167 w 243"/>
              <a:gd name="T23" fmla="*/ 5 h 263"/>
              <a:gd name="T24" fmla="*/ 183 w 243"/>
              <a:gd name="T25" fmla="*/ 5 h 263"/>
              <a:gd name="T26" fmla="*/ 198 w 243"/>
              <a:gd name="T27" fmla="*/ 0 h 263"/>
              <a:gd name="T28" fmla="*/ 213 w 243"/>
              <a:gd name="T29" fmla="*/ 0 h 263"/>
              <a:gd name="T30" fmla="*/ 228 w 243"/>
              <a:gd name="T31" fmla="*/ 0 h 263"/>
              <a:gd name="T32" fmla="*/ 243 w 243"/>
              <a:gd name="T33" fmla="*/ 0 h 263"/>
              <a:gd name="T34" fmla="*/ 238 w 243"/>
              <a:gd name="T35" fmla="*/ 228 h 263"/>
              <a:gd name="T36" fmla="*/ 233 w 243"/>
              <a:gd name="T37" fmla="*/ 228 h 263"/>
              <a:gd name="T38" fmla="*/ 223 w 243"/>
              <a:gd name="T39" fmla="*/ 228 h 263"/>
              <a:gd name="T40" fmla="*/ 218 w 243"/>
              <a:gd name="T41" fmla="*/ 228 h 263"/>
              <a:gd name="T42" fmla="*/ 208 w 243"/>
              <a:gd name="T43" fmla="*/ 228 h 263"/>
              <a:gd name="T44" fmla="*/ 203 w 243"/>
              <a:gd name="T45" fmla="*/ 233 h 263"/>
              <a:gd name="T46" fmla="*/ 193 w 243"/>
              <a:gd name="T47" fmla="*/ 233 h 263"/>
              <a:gd name="T48" fmla="*/ 188 w 243"/>
              <a:gd name="T49" fmla="*/ 233 h 263"/>
              <a:gd name="T50" fmla="*/ 178 w 243"/>
              <a:gd name="T51" fmla="*/ 238 h 263"/>
              <a:gd name="T52" fmla="*/ 173 w 243"/>
              <a:gd name="T53" fmla="*/ 238 h 263"/>
              <a:gd name="T54" fmla="*/ 162 w 243"/>
              <a:gd name="T55" fmla="*/ 243 h 263"/>
              <a:gd name="T56" fmla="*/ 157 w 243"/>
              <a:gd name="T57" fmla="*/ 243 h 263"/>
              <a:gd name="T58" fmla="*/ 147 w 243"/>
              <a:gd name="T59" fmla="*/ 248 h 263"/>
              <a:gd name="T60" fmla="*/ 142 w 243"/>
              <a:gd name="T61" fmla="*/ 253 h 263"/>
              <a:gd name="T62" fmla="*/ 137 w 243"/>
              <a:gd name="T63" fmla="*/ 253 h 263"/>
              <a:gd name="T64" fmla="*/ 127 w 243"/>
              <a:gd name="T65" fmla="*/ 258 h 263"/>
              <a:gd name="T66" fmla="*/ 122 w 243"/>
              <a:gd name="T67" fmla="*/ 263 h 26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3"/>
              <a:gd name="T103" fmla="*/ 0 h 263"/>
              <a:gd name="T104" fmla="*/ 243 w 243"/>
              <a:gd name="T105" fmla="*/ 263 h 26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3" h="263">
                <a:moveTo>
                  <a:pt x="0" y="71"/>
                </a:moveTo>
                <a:lnTo>
                  <a:pt x="5" y="66"/>
                </a:lnTo>
                <a:lnTo>
                  <a:pt x="16" y="61"/>
                </a:lnTo>
                <a:lnTo>
                  <a:pt x="21" y="61"/>
                </a:lnTo>
                <a:lnTo>
                  <a:pt x="26" y="56"/>
                </a:lnTo>
                <a:lnTo>
                  <a:pt x="36" y="51"/>
                </a:lnTo>
                <a:lnTo>
                  <a:pt x="41" y="45"/>
                </a:lnTo>
                <a:lnTo>
                  <a:pt x="46" y="45"/>
                </a:lnTo>
                <a:lnTo>
                  <a:pt x="56" y="40"/>
                </a:lnTo>
                <a:lnTo>
                  <a:pt x="61" y="35"/>
                </a:lnTo>
                <a:lnTo>
                  <a:pt x="71" y="35"/>
                </a:lnTo>
                <a:lnTo>
                  <a:pt x="76" y="30"/>
                </a:lnTo>
                <a:lnTo>
                  <a:pt x="86" y="30"/>
                </a:lnTo>
                <a:lnTo>
                  <a:pt x="91" y="25"/>
                </a:lnTo>
                <a:lnTo>
                  <a:pt x="97" y="25"/>
                </a:lnTo>
                <a:lnTo>
                  <a:pt x="107" y="20"/>
                </a:lnTo>
                <a:lnTo>
                  <a:pt x="112" y="20"/>
                </a:lnTo>
                <a:lnTo>
                  <a:pt x="122" y="15"/>
                </a:lnTo>
                <a:lnTo>
                  <a:pt x="127" y="15"/>
                </a:lnTo>
                <a:lnTo>
                  <a:pt x="137" y="10"/>
                </a:lnTo>
                <a:lnTo>
                  <a:pt x="142" y="10"/>
                </a:lnTo>
                <a:lnTo>
                  <a:pt x="152" y="10"/>
                </a:lnTo>
                <a:lnTo>
                  <a:pt x="157" y="5"/>
                </a:lnTo>
                <a:lnTo>
                  <a:pt x="167" y="5"/>
                </a:lnTo>
                <a:lnTo>
                  <a:pt x="173" y="5"/>
                </a:lnTo>
                <a:lnTo>
                  <a:pt x="183" y="5"/>
                </a:lnTo>
                <a:lnTo>
                  <a:pt x="188" y="0"/>
                </a:lnTo>
                <a:lnTo>
                  <a:pt x="198" y="0"/>
                </a:lnTo>
                <a:lnTo>
                  <a:pt x="208" y="0"/>
                </a:lnTo>
                <a:lnTo>
                  <a:pt x="213" y="0"/>
                </a:lnTo>
                <a:lnTo>
                  <a:pt x="223" y="0"/>
                </a:lnTo>
                <a:lnTo>
                  <a:pt x="228" y="0"/>
                </a:lnTo>
                <a:lnTo>
                  <a:pt x="238" y="0"/>
                </a:lnTo>
                <a:lnTo>
                  <a:pt x="243" y="0"/>
                </a:lnTo>
                <a:lnTo>
                  <a:pt x="243" y="228"/>
                </a:lnTo>
                <a:lnTo>
                  <a:pt x="238" y="228"/>
                </a:lnTo>
                <a:lnTo>
                  <a:pt x="233" y="228"/>
                </a:lnTo>
                <a:lnTo>
                  <a:pt x="228" y="228"/>
                </a:lnTo>
                <a:lnTo>
                  <a:pt x="223" y="228"/>
                </a:lnTo>
                <a:lnTo>
                  <a:pt x="218" y="228"/>
                </a:lnTo>
                <a:lnTo>
                  <a:pt x="213" y="228"/>
                </a:lnTo>
                <a:lnTo>
                  <a:pt x="208" y="228"/>
                </a:lnTo>
                <a:lnTo>
                  <a:pt x="203" y="233"/>
                </a:lnTo>
                <a:lnTo>
                  <a:pt x="198" y="233"/>
                </a:lnTo>
                <a:lnTo>
                  <a:pt x="193" y="233"/>
                </a:lnTo>
                <a:lnTo>
                  <a:pt x="188" y="233"/>
                </a:lnTo>
                <a:lnTo>
                  <a:pt x="183" y="233"/>
                </a:lnTo>
                <a:lnTo>
                  <a:pt x="178" y="238"/>
                </a:lnTo>
                <a:lnTo>
                  <a:pt x="173" y="238"/>
                </a:lnTo>
                <a:lnTo>
                  <a:pt x="167" y="238"/>
                </a:lnTo>
                <a:lnTo>
                  <a:pt x="162" y="243"/>
                </a:lnTo>
                <a:lnTo>
                  <a:pt x="157" y="243"/>
                </a:lnTo>
                <a:lnTo>
                  <a:pt x="152" y="248"/>
                </a:lnTo>
                <a:lnTo>
                  <a:pt x="147" y="248"/>
                </a:lnTo>
                <a:lnTo>
                  <a:pt x="142" y="253"/>
                </a:lnTo>
                <a:lnTo>
                  <a:pt x="137" y="253"/>
                </a:lnTo>
                <a:lnTo>
                  <a:pt x="132" y="258"/>
                </a:lnTo>
                <a:lnTo>
                  <a:pt x="127" y="258"/>
                </a:lnTo>
                <a:lnTo>
                  <a:pt x="122" y="263"/>
                </a:lnTo>
                <a:lnTo>
                  <a:pt x="0" y="71"/>
                </a:lnTo>
                <a:close/>
              </a:path>
            </a:pathLst>
          </a:custGeom>
          <a:solidFill>
            <a:srgbClr val="FFFFFF">
              <a:alpha val="70195"/>
            </a:srgbClr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53" name="Rectangle 233"/>
          <p:cNvSpPr>
            <a:spLocks noChangeArrowheads="1"/>
          </p:cNvSpPr>
          <p:nvPr/>
        </p:nvSpPr>
        <p:spPr bwMode="auto">
          <a:xfrm>
            <a:off x="2914650" y="5630863"/>
            <a:ext cx="1008063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uk-UA" sz="1800" b="1" i="1"/>
              <a:t>Китай </a:t>
            </a:r>
            <a:r>
              <a:rPr lang="uk-UA" sz="1800" i="1"/>
              <a:t>– 36%</a:t>
            </a:r>
            <a:r>
              <a:rPr lang="uk-UA" sz="1800" b="1" i="1"/>
              <a:t> </a:t>
            </a:r>
            <a:endParaRPr lang="uk-UA" sz="1800" i="1"/>
          </a:p>
        </p:txBody>
      </p:sp>
      <p:grpSp>
        <p:nvGrpSpPr>
          <p:cNvPr id="3" name="Group 234"/>
          <p:cNvGrpSpPr>
            <a:grpSpLocks/>
          </p:cNvGrpSpPr>
          <p:nvPr/>
        </p:nvGrpSpPr>
        <p:grpSpPr bwMode="auto">
          <a:xfrm>
            <a:off x="295275" y="760413"/>
            <a:ext cx="2003425" cy="2374900"/>
            <a:chOff x="183" y="478"/>
            <a:chExt cx="1262" cy="1496"/>
          </a:xfrm>
        </p:grpSpPr>
        <p:sp>
          <p:nvSpPr>
            <p:cNvPr id="24764" name="Freeform 235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65" name="Freeform 236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6557" name="Text Box 237"/>
          <p:cNvSpPr txBox="1">
            <a:spLocks noChangeArrowheads="1"/>
          </p:cNvSpPr>
          <p:nvPr/>
        </p:nvSpPr>
        <p:spPr bwMode="auto">
          <a:xfrm>
            <a:off x="804863" y="2135188"/>
            <a:ext cx="9144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США</a:t>
            </a:r>
            <a:endParaRPr lang="ru-RU" sz="1800" b="1"/>
          </a:p>
        </p:txBody>
      </p:sp>
      <p:sp>
        <p:nvSpPr>
          <p:cNvPr id="56559" name="Rectangle 239"/>
          <p:cNvSpPr>
            <a:spLocks noChangeArrowheads="1"/>
          </p:cNvSpPr>
          <p:nvPr/>
        </p:nvSpPr>
        <p:spPr bwMode="auto">
          <a:xfrm>
            <a:off x="1046163" y="28225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60" name="Rectangle 240"/>
          <p:cNvSpPr>
            <a:spLocks noChangeArrowheads="1"/>
          </p:cNvSpPr>
          <p:nvPr/>
        </p:nvSpPr>
        <p:spPr bwMode="auto">
          <a:xfrm>
            <a:off x="1046163" y="27511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61" name="Rectangle 241"/>
          <p:cNvSpPr>
            <a:spLocks noChangeArrowheads="1"/>
          </p:cNvSpPr>
          <p:nvPr/>
        </p:nvSpPr>
        <p:spPr bwMode="auto">
          <a:xfrm>
            <a:off x="1046163" y="2678113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62" name="Rectangle 242"/>
          <p:cNvSpPr>
            <a:spLocks noChangeArrowheads="1"/>
          </p:cNvSpPr>
          <p:nvPr/>
        </p:nvSpPr>
        <p:spPr bwMode="auto">
          <a:xfrm>
            <a:off x="1046163" y="26066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63" name="Rectangle 243"/>
          <p:cNvSpPr>
            <a:spLocks noChangeArrowheads="1"/>
          </p:cNvSpPr>
          <p:nvPr/>
        </p:nvSpPr>
        <p:spPr bwMode="auto">
          <a:xfrm>
            <a:off x="1046163" y="25352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64" name="Rectangle 244"/>
          <p:cNvSpPr>
            <a:spLocks noChangeArrowheads="1"/>
          </p:cNvSpPr>
          <p:nvPr/>
        </p:nvSpPr>
        <p:spPr bwMode="auto">
          <a:xfrm>
            <a:off x="1046163" y="2462213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65" name="Rectangle 245"/>
          <p:cNvSpPr>
            <a:spLocks noChangeArrowheads="1"/>
          </p:cNvSpPr>
          <p:nvPr/>
        </p:nvSpPr>
        <p:spPr bwMode="auto">
          <a:xfrm>
            <a:off x="1117600" y="282257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66" name="Rectangle 246"/>
          <p:cNvSpPr>
            <a:spLocks noChangeArrowheads="1"/>
          </p:cNvSpPr>
          <p:nvPr/>
        </p:nvSpPr>
        <p:spPr bwMode="auto">
          <a:xfrm>
            <a:off x="1117600" y="2678113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67" name="Rectangle 247"/>
          <p:cNvSpPr>
            <a:spLocks noChangeArrowheads="1"/>
          </p:cNvSpPr>
          <p:nvPr/>
        </p:nvSpPr>
        <p:spPr bwMode="auto">
          <a:xfrm>
            <a:off x="1117600" y="260667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68" name="Rectangle 248"/>
          <p:cNvSpPr>
            <a:spLocks noChangeArrowheads="1"/>
          </p:cNvSpPr>
          <p:nvPr/>
        </p:nvSpPr>
        <p:spPr bwMode="auto">
          <a:xfrm>
            <a:off x="1117600" y="25352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69" name="Rectangle 249"/>
          <p:cNvSpPr>
            <a:spLocks noChangeArrowheads="1"/>
          </p:cNvSpPr>
          <p:nvPr/>
        </p:nvSpPr>
        <p:spPr bwMode="auto">
          <a:xfrm>
            <a:off x="1117600" y="2462213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70" name="Rectangle 250"/>
          <p:cNvSpPr>
            <a:spLocks noChangeArrowheads="1"/>
          </p:cNvSpPr>
          <p:nvPr/>
        </p:nvSpPr>
        <p:spPr bwMode="auto">
          <a:xfrm>
            <a:off x="1117600" y="27511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71" name="Rectangle 251"/>
          <p:cNvSpPr>
            <a:spLocks noChangeArrowheads="1"/>
          </p:cNvSpPr>
          <p:nvPr/>
        </p:nvSpPr>
        <p:spPr bwMode="auto">
          <a:xfrm>
            <a:off x="1189038" y="28225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72" name="Rectangle 252"/>
          <p:cNvSpPr>
            <a:spLocks noChangeArrowheads="1"/>
          </p:cNvSpPr>
          <p:nvPr/>
        </p:nvSpPr>
        <p:spPr bwMode="auto">
          <a:xfrm>
            <a:off x="1189038" y="27511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73" name="Rectangle 253"/>
          <p:cNvSpPr>
            <a:spLocks noChangeArrowheads="1"/>
          </p:cNvSpPr>
          <p:nvPr/>
        </p:nvSpPr>
        <p:spPr bwMode="auto">
          <a:xfrm>
            <a:off x="1189038" y="2678113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74" name="Rectangle 254"/>
          <p:cNvSpPr>
            <a:spLocks noChangeArrowheads="1"/>
          </p:cNvSpPr>
          <p:nvPr/>
        </p:nvSpPr>
        <p:spPr bwMode="auto">
          <a:xfrm>
            <a:off x="1189038" y="26066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75" name="Rectangle 255"/>
          <p:cNvSpPr>
            <a:spLocks noChangeArrowheads="1"/>
          </p:cNvSpPr>
          <p:nvPr/>
        </p:nvSpPr>
        <p:spPr bwMode="auto">
          <a:xfrm>
            <a:off x="1189038" y="25352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76" name="Rectangle 256"/>
          <p:cNvSpPr>
            <a:spLocks noChangeArrowheads="1"/>
          </p:cNvSpPr>
          <p:nvPr/>
        </p:nvSpPr>
        <p:spPr bwMode="auto">
          <a:xfrm>
            <a:off x="1189038" y="2462213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77" name="Rectangle 257"/>
          <p:cNvSpPr>
            <a:spLocks noChangeArrowheads="1"/>
          </p:cNvSpPr>
          <p:nvPr/>
        </p:nvSpPr>
        <p:spPr bwMode="auto">
          <a:xfrm>
            <a:off x="1260475" y="282257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78" name="Rectangle 258"/>
          <p:cNvSpPr>
            <a:spLocks noChangeArrowheads="1"/>
          </p:cNvSpPr>
          <p:nvPr/>
        </p:nvSpPr>
        <p:spPr bwMode="auto">
          <a:xfrm>
            <a:off x="1260475" y="2678113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79" name="Rectangle 259"/>
          <p:cNvSpPr>
            <a:spLocks noChangeArrowheads="1"/>
          </p:cNvSpPr>
          <p:nvPr/>
        </p:nvSpPr>
        <p:spPr bwMode="auto">
          <a:xfrm>
            <a:off x="1260475" y="260667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80" name="Rectangle 260"/>
          <p:cNvSpPr>
            <a:spLocks noChangeArrowheads="1"/>
          </p:cNvSpPr>
          <p:nvPr/>
        </p:nvSpPr>
        <p:spPr bwMode="auto">
          <a:xfrm>
            <a:off x="1260475" y="25352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82" name="Rectangle 262"/>
          <p:cNvSpPr>
            <a:spLocks noChangeArrowheads="1"/>
          </p:cNvSpPr>
          <p:nvPr/>
        </p:nvSpPr>
        <p:spPr bwMode="auto">
          <a:xfrm>
            <a:off x="1260475" y="27511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95" name="Rectangle 275"/>
          <p:cNvSpPr>
            <a:spLocks noChangeArrowheads="1"/>
          </p:cNvSpPr>
          <p:nvPr/>
        </p:nvSpPr>
        <p:spPr bwMode="auto">
          <a:xfrm rot="10800000">
            <a:off x="1692275" y="24923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596" name="Rectangle 276"/>
          <p:cNvSpPr>
            <a:spLocks noChangeArrowheads="1"/>
          </p:cNvSpPr>
          <p:nvPr/>
        </p:nvSpPr>
        <p:spPr bwMode="auto">
          <a:xfrm>
            <a:off x="2671763" y="6637338"/>
            <a:ext cx="126682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США </a:t>
            </a:r>
            <a:r>
              <a:rPr lang="uk-UA" sz="1800" i="1"/>
              <a:t>– 23%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56597" name="Freeform 277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598" name="Text Box 278"/>
          <p:cNvSpPr txBox="1">
            <a:spLocks noChangeArrowheads="1"/>
          </p:cNvSpPr>
          <p:nvPr/>
        </p:nvSpPr>
        <p:spPr bwMode="auto">
          <a:xfrm>
            <a:off x="5918200" y="3179763"/>
            <a:ext cx="7207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Індія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56599" name="Rectangle 279"/>
          <p:cNvSpPr>
            <a:spLocks noChangeArrowheads="1"/>
          </p:cNvSpPr>
          <p:nvPr/>
        </p:nvSpPr>
        <p:spPr bwMode="auto">
          <a:xfrm rot="10800000">
            <a:off x="6345238" y="3429000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00" name="Rectangle 280"/>
          <p:cNvSpPr>
            <a:spLocks noChangeArrowheads="1"/>
          </p:cNvSpPr>
          <p:nvPr/>
        </p:nvSpPr>
        <p:spPr bwMode="auto">
          <a:xfrm>
            <a:off x="6129338" y="38052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01" name="Rectangle 281"/>
          <p:cNvSpPr>
            <a:spLocks noChangeArrowheads="1"/>
          </p:cNvSpPr>
          <p:nvPr/>
        </p:nvSpPr>
        <p:spPr bwMode="auto">
          <a:xfrm>
            <a:off x="6129338" y="3733800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02" name="Rectangle 282"/>
          <p:cNvSpPr>
            <a:spLocks noChangeArrowheads="1"/>
          </p:cNvSpPr>
          <p:nvPr/>
        </p:nvSpPr>
        <p:spPr bwMode="auto">
          <a:xfrm>
            <a:off x="6129338" y="36607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03" name="Rectangle 283"/>
          <p:cNvSpPr>
            <a:spLocks noChangeArrowheads="1"/>
          </p:cNvSpPr>
          <p:nvPr/>
        </p:nvSpPr>
        <p:spPr bwMode="auto">
          <a:xfrm>
            <a:off x="6129338" y="358933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04" name="Rectangle 284"/>
          <p:cNvSpPr>
            <a:spLocks noChangeArrowheads="1"/>
          </p:cNvSpPr>
          <p:nvPr/>
        </p:nvSpPr>
        <p:spPr bwMode="auto">
          <a:xfrm>
            <a:off x="6129338" y="3517900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05" name="Rectangle 285"/>
          <p:cNvSpPr>
            <a:spLocks noChangeArrowheads="1"/>
          </p:cNvSpPr>
          <p:nvPr/>
        </p:nvSpPr>
        <p:spPr bwMode="auto">
          <a:xfrm>
            <a:off x="6129338" y="344487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06" name="Rectangle 286"/>
          <p:cNvSpPr>
            <a:spLocks noChangeArrowheads="1"/>
          </p:cNvSpPr>
          <p:nvPr/>
        </p:nvSpPr>
        <p:spPr bwMode="auto">
          <a:xfrm>
            <a:off x="6200775" y="38052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23" name="Freeform 303"/>
          <p:cNvSpPr>
            <a:spLocks/>
          </p:cNvSpPr>
          <p:nvPr/>
        </p:nvSpPr>
        <p:spPr bwMode="auto">
          <a:xfrm>
            <a:off x="6202363" y="3770313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9900"/>
          </a:solidFill>
          <a:ln w="9525" cap="flat" cmpd="sng">
            <a:solidFill>
              <a:srgbClr val="6633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24" name="Rectangle 304"/>
          <p:cNvSpPr>
            <a:spLocks noChangeArrowheads="1"/>
          </p:cNvSpPr>
          <p:nvPr/>
        </p:nvSpPr>
        <p:spPr bwMode="auto">
          <a:xfrm>
            <a:off x="579438" y="6572250"/>
            <a:ext cx="1271587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Індія </a:t>
            </a:r>
            <a:r>
              <a:rPr lang="uk-UA" sz="1800" i="1"/>
              <a:t>– 7,4%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56625" name="Freeform 305"/>
          <p:cNvSpPr>
            <a:spLocks/>
          </p:cNvSpPr>
          <p:nvPr/>
        </p:nvSpPr>
        <p:spPr bwMode="auto">
          <a:xfrm>
            <a:off x="4418013" y="5053013"/>
            <a:ext cx="473075" cy="485775"/>
          </a:xfrm>
          <a:custGeom>
            <a:avLst/>
            <a:gdLst>
              <a:gd name="T0" fmla="*/ 298 w 298"/>
              <a:gd name="T1" fmla="*/ 119 h 306"/>
              <a:gd name="T2" fmla="*/ 279 w 298"/>
              <a:gd name="T3" fmla="*/ 114 h 306"/>
              <a:gd name="T4" fmla="*/ 267 w 298"/>
              <a:gd name="T5" fmla="*/ 126 h 306"/>
              <a:gd name="T6" fmla="*/ 253 w 298"/>
              <a:gd name="T7" fmla="*/ 116 h 306"/>
              <a:gd name="T8" fmla="*/ 261 w 298"/>
              <a:gd name="T9" fmla="*/ 90 h 306"/>
              <a:gd name="T10" fmla="*/ 267 w 298"/>
              <a:gd name="T11" fmla="*/ 65 h 306"/>
              <a:gd name="T12" fmla="*/ 261 w 298"/>
              <a:gd name="T13" fmla="*/ 14 h 306"/>
              <a:gd name="T14" fmla="*/ 246 w 298"/>
              <a:gd name="T15" fmla="*/ 0 h 306"/>
              <a:gd name="T16" fmla="*/ 226 w 298"/>
              <a:gd name="T17" fmla="*/ 2 h 306"/>
              <a:gd name="T18" fmla="*/ 225 w 298"/>
              <a:gd name="T19" fmla="*/ 8 h 306"/>
              <a:gd name="T20" fmla="*/ 211 w 298"/>
              <a:gd name="T21" fmla="*/ 15 h 306"/>
              <a:gd name="T22" fmla="*/ 198 w 298"/>
              <a:gd name="T23" fmla="*/ 23 h 306"/>
              <a:gd name="T24" fmla="*/ 187 w 298"/>
              <a:gd name="T25" fmla="*/ 36 h 306"/>
              <a:gd name="T26" fmla="*/ 172 w 298"/>
              <a:gd name="T27" fmla="*/ 63 h 306"/>
              <a:gd name="T28" fmla="*/ 153 w 298"/>
              <a:gd name="T29" fmla="*/ 87 h 306"/>
              <a:gd name="T30" fmla="*/ 130 w 298"/>
              <a:gd name="T31" fmla="*/ 83 h 306"/>
              <a:gd name="T32" fmla="*/ 108 w 298"/>
              <a:gd name="T33" fmla="*/ 99 h 306"/>
              <a:gd name="T34" fmla="*/ 85 w 298"/>
              <a:gd name="T35" fmla="*/ 119 h 306"/>
              <a:gd name="T36" fmla="*/ 72 w 298"/>
              <a:gd name="T37" fmla="*/ 108 h 306"/>
              <a:gd name="T38" fmla="*/ 64 w 298"/>
              <a:gd name="T39" fmla="*/ 77 h 306"/>
              <a:gd name="T40" fmla="*/ 54 w 298"/>
              <a:gd name="T41" fmla="*/ 72 h 306"/>
              <a:gd name="T42" fmla="*/ 58 w 298"/>
              <a:gd name="T43" fmla="*/ 158 h 306"/>
              <a:gd name="T44" fmla="*/ 28 w 298"/>
              <a:gd name="T45" fmla="*/ 155 h 306"/>
              <a:gd name="T46" fmla="*/ 0 w 298"/>
              <a:gd name="T47" fmla="*/ 150 h 306"/>
              <a:gd name="T48" fmla="*/ 9 w 298"/>
              <a:gd name="T49" fmla="*/ 183 h 306"/>
              <a:gd name="T50" fmla="*/ 15 w 298"/>
              <a:gd name="T51" fmla="*/ 197 h 306"/>
              <a:gd name="T52" fmla="*/ 27 w 298"/>
              <a:gd name="T53" fmla="*/ 231 h 306"/>
              <a:gd name="T54" fmla="*/ 33 w 298"/>
              <a:gd name="T55" fmla="*/ 252 h 306"/>
              <a:gd name="T56" fmla="*/ 40 w 298"/>
              <a:gd name="T57" fmla="*/ 279 h 306"/>
              <a:gd name="T58" fmla="*/ 52 w 298"/>
              <a:gd name="T59" fmla="*/ 300 h 306"/>
              <a:gd name="T60" fmla="*/ 78 w 298"/>
              <a:gd name="T61" fmla="*/ 306 h 306"/>
              <a:gd name="T62" fmla="*/ 126 w 298"/>
              <a:gd name="T63" fmla="*/ 299 h 306"/>
              <a:gd name="T64" fmla="*/ 153 w 298"/>
              <a:gd name="T65" fmla="*/ 293 h 306"/>
              <a:gd name="T66" fmla="*/ 180 w 298"/>
              <a:gd name="T67" fmla="*/ 287 h 306"/>
              <a:gd name="T68" fmla="*/ 195 w 298"/>
              <a:gd name="T69" fmla="*/ 275 h 306"/>
              <a:gd name="T70" fmla="*/ 225 w 298"/>
              <a:gd name="T71" fmla="*/ 255 h 306"/>
              <a:gd name="T72" fmla="*/ 234 w 298"/>
              <a:gd name="T73" fmla="*/ 242 h 306"/>
              <a:gd name="T74" fmla="*/ 247 w 298"/>
              <a:gd name="T75" fmla="*/ 225 h 306"/>
              <a:gd name="T76" fmla="*/ 270 w 298"/>
              <a:gd name="T77" fmla="*/ 194 h 306"/>
              <a:gd name="T78" fmla="*/ 282 w 298"/>
              <a:gd name="T79" fmla="*/ 176 h 306"/>
              <a:gd name="T80" fmla="*/ 288 w 298"/>
              <a:gd name="T81" fmla="*/ 155 h 306"/>
              <a:gd name="T82" fmla="*/ 294 w 298"/>
              <a:gd name="T83" fmla="*/ 134 h 306"/>
              <a:gd name="T84" fmla="*/ 298 w 298"/>
              <a:gd name="T85" fmla="*/ 119 h 30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98"/>
              <a:gd name="T130" fmla="*/ 0 h 306"/>
              <a:gd name="T131" fmla="*/ 298 w 298"/>
              <a:gd name="T132" fmla="*/ 306 h 30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98" h="306">
                <a:moveTo>
                  <a:pt x="298" y="119"/>
                </a:moveTo>
                <a:cubicBezTo>
                  <a:pt x="290" y="113"/>
                  <a:pt x="290" y="113"/>
                  <a:pt x="279" y="114"/>
                </a:cubicBezTo>
                <a:cubicBezTo>
                  <a:pt x="276" y="119"/>
                  <a:pt x="267" y="126"/>
                  <a:pt x="267" y="126"/>
                </a:cubicBezTo>
                <a:cubicBezTo>
                  <a:pt x="260" y="125"/>
                  <a:pt x="257" y="122"/>
                  <a:pt x="253" y="116"/>
                </a:cubicBezTo>
                <a:cubicBezTo>
                  <a:pt x="255" y="105"/>
                  <a:pt x="256" y="99"/>
                  <a:pt x="261" y="90"/>
                </a:cubicBezTo>
                <a:cubicBezTo>
                  <a:pt x="262" y="82"/>
                  <a:pt x="265" y="73"/>
                  <a:pt x="267" y="65"/>
                </a:cubicBezTo>
                <a:cubicBezTo>
                  <a:pt x="269" y="48"/>
                  <a:pt x="276" y="25"/>
                  <a:pt x="261" y="14"/>
                </a:cubicBezTo>
                <a:cubicBezTo>
                  <a:pt x="258" y="7"/>
                  <a:pt x="253" y="3"/>
                  <a:pt x="246" y="0"/>
                </a:cubicBezTo>
                <a:cubicBezTo>
                  <a:pt x="239" y="1"/>
                  <a:pt x="232" y="0"/>
                  <a:pt x="226" y="2"/>
                </a:cubicBezTo>
                <a:cubicBezTo>
                  <a:pt x="224" y="3"/>
                  <a:pt x="226" y="6"/>
                  <a:pt x="225" y="8"/>
                </a:cubicBezTo>
                <a:cubicBezTo>
                  <a:pt x="223" y="12"/>
                  <a:pt x="215" y="14"/>
                  <a:pt x="211" y="15"/>
                </a:cubicBezTo>
                <a:cubicBezTo>
                  <a:pt x="207" y="18"/>
                  <a:pt x="202" y="19"/>
                  <a:pt x="198" y="23"/>
                </a:cubicBezTo>
                <a:cubicBezTo>
                  <a:pt x="194" y="27"/>
                  <a:pt x="192" y="32"/>
                  <a:pt x="187" y="36"/>
                </a:cubicBezTo>
                <a:cubicBezTo>
                  <a:pt x="182" y="45"/>
                  <a:pt x="178" y="54"/>
                  <a:pt x="172" y="63"/>
                </a:cubicBezTo>
                <a:cubicBezTo>
                  <a:pt x="170" y="74"/>
                  <a:pt x="162" y="80"/>
                  <a:pt x="153" y="87"/>
                </a:cubicBezTo>
                <a:cubicBezTo>
                  <a:pt x="145" y="86"/>
                  <a:pt x="138" y="85"/>
                  <a:pt x="130" y="83"/>
                </a:cubicBezTo>
                <a:cubicBezTo>
                  <a:pt x="111" y="74"/>
                  <a:pt x="115" y="86"/>
                  <a:pt x="108" y="99"/>
                </a:cubicBezTo>
                <a:cubicBezTo>
                  <a:pt x="107" y="106"/>
                  <a:pt x="91" y="116"/>
                  <a:pt x="85" y="119"/>
                </a:cubicBezTo>
                <a:cubicBezTo>
                  <a:pt x="82" y="118"/>
                  <a:pt x="75" y="115"/>
                  <a:pt x="72" y="108"/>
                </a:cubicBezTo>
                <a:cubicBezTo>
                  <a:pt x="69" y="101"/>
                  <a:pt x="67" y="83"/>
                  <a:pt x="64" y="77"/>
                </a:cubicBezTo>
                <a:cubicBezTo>
                  <a:pt x="61" y="71"/>
                  <a:pt x="55" y="59"/>
                  <a:pt x="54" y="72"/>
                </a:cubicBezTo>
                <a:cubicBezTo>
                  <a:pt x="52" y="86"/>
                  <a:pt x="62" y="144"/>
                  <a:pt x="58" y="158"/>
                </a:cubicBezTo>
                <a:cubicBezTo>
                  <a:pt x="49" y="157"/>
                  <a:pt x="36" y="157"/>
                  <a:pt x="28" y="155"/>
                </a:cubicBezTo>
                <a:lnTo>
                  <a:pt x="0" y="150"/>
                </a:lnTo>
                <a:lnTo>
                  <a:pt x="9" y="183"/>
                </a:lnTo>
                <a:cubicBezTo>
                  <a:pt x="10" y="189"/>
                  <a:pt x="13" y="192"/>
                  <a:pt x="15" y="197"/>
                </a:cubicBezTo>
                <a:cubicBezTo>
                  <a:pt x="17" y="210"/>
                  <a:pt x="19" y="221"/>
                  <a:pt x="27" y="231"/>
                </a:cubicBezTo>
                <a:cubicBezTo>
                  <a:pt x="29" y="239"/>
                  <a:pt x="31" y="243"/>
                  <a:pt x="33" y="252"/>
                </a:cubicBezTo>
                <a:cubicBezTo>
                  <a:pt x="34" y="261"/>
                  <a:pt x="37" y="271"/>
                  <a:pt x="40" y="279"/>
                </a:cubicBezTo>
                <a:cubicBezTo>
                  <a:pt x="43" y="287"/>
                  <a:pt x="46" y="295"/>
                  <a:pt x="52" y="300"/>
                </a:cubicBezTo>
                <a:cubicBezTo>
                  <a:pt x="57" y="304"/>
                  <a:pt x="72" y="305"/>
                  <a:pt x="78" y="306"/>
                </a:cubicBezTo>
                <a:cubicBezTo>
                  <a:pt x="114" y="305"/>
                  <a:pt x="104" y="303"/>
                  <a:pt x="126" y="299"/>
                </a:cubicBezTo>
                <a:cubicBezTo>
                  <a:pt x="134" y="295"/>
                  <a:pt x="144" y="294"/>
                  <a:pt x="153" y="293"/>
                </a:cubicBezTo>
                <a:cubicBezTo>
                  <a:pt x="162" y="291"/>
                  <a:pt x="171" y="288"/>
                  <a:pt x="180" y="287"/>
                </a:cubicBezTo>
                <a:cubicBezTo>
                  <a:pt x="187" y="283"/>
                  <a:pt x="187" y="277"/>
                  <a:pt x="195" y="275"/>
                </a:cubicBezTo>
                <a:cubicBezTo>
                  <a:pt x="198" y="271"/>
                  <a:pt x="219" y="257"/>
                  <a:pt x="225" y="255"/>
                </a:cubicBezTo>
                <a:cubicBezTo>
                  <a:pt x="229" y="249"/>
                  <a:pt x="228" y="247"/>
                  <a:pt x="234" y="242"/>
                </a:cubicBezTo>
                <a:cubicBezTo>
                  <a:pt x="238" y="236"/>
                  <a:pt x="241" y="229"/>
                  <a:pt x="247" y="225"/>
                </a:cubicBezTo>
                <a:cubicBezTo>
                  <a:pt x="253" y="214"/>
                  <a:pt x="260" y="202"/>
                  <a:pt x="270" y="194"/>
                </a:cubicBezTo>
                <a:cubicBezTo>
                  <a:pt x="274" y="188"/>
                  <a:pt x="278" y="182"/>
                  <a:pt x="282" y="176"/>
                </a:cubicBezTo>
                <a:cubicBezTo>
                  <a:pt x="283" y="169"/>
                  <a:pt x="285" y="161"/>
                  <a:pt x="288" y="155"/>
                </a:cubicBezTo>
                <a:cubicBezTo>
                  <a:pt x="289" y="148"/>
                  <a:pt x="291" y="140"/>
                  <a:pt x="294" y="134"/>
                </a:cubicBezTo>
                <a:cubicBezTo>
                  <a:pt x="295" y="129"/>
                  <a:pt x="297" y="124"/>
                  <a:pt x="298" y="119"/>
                </a:cubicBezTo>
                <a:close/>
              </a:path>
            </a:pathLst>
          </a:custGeom>
          <a:solidFill>
            <a:srgbClr val="CC9900">
              <a:alpha val="50195"/>
            </a:srgbClr>
          </a:solidFill>
          <a:ln w="3175" cmpd="sng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626" name="Text Box 306"/>
          <p:cNvSpPr txBox="1">
            <a:spLocks noChangeArrowheads="1"/>
          </p:cNvSpPr>
          <p:nvPr/>
        </p:nvSpPr>
        <p:spPr bwMode="auto">
          <a:xfrm>
            <a:off x="4799013" y="5307013"/>
            <a:ext cx="158432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Південна Африка (ПА)</a:t>
            </a:r>
            <a:endParaRPr lang="ru-RU" sz="1800" b="1"/>
          </a:p>
        </p:txBody>
      </p:sp>
      <p:sp>
        <p:nvSpPr>
          <p:cNvPr id="56627" name="Rectangle 307"/>
          <p:cNvSpPr>
            <a:spLocks noChangeArrowheads="1"/>
          </p:cNvSpPr>
          <p:nvPr/>
        </p:nvSpPr>
        <p:spPr bwMode="auto">
          <a:xfrm rot="10800000">
            <a:off x="4716463" y="5157788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28" name="Rectangle 308"/>
          <p:cNvSpPr>
            <a:spLocks noChangeArrowheads="1"/>
          </p:cNvSpPr>
          <p:nvPr/>
        </p:nvSpPr>
        <p:spPr bwMode="auto">
          <a:xfrm>
            <a:off x="4533900" y="5440363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29" name="Rectangle 309"/>
          <p:cNvSpPr>
            <a:spLocks noChangeArrowheads="1"/>
          </p:cNvSpPr>
          <p:nvPr/>
        </p:nvSpPr>
        <p:spPr bwMode="auto">
          <a:xfrm>
            <a:off x="4533900" y="536892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30" name="Rectangle 310"/>
          <p:cNvSpPr>
            <a:spLocks noChangeArrowheads="1"/>
          </p:cNvSpPr>
          <p:nvPr/>
        </p:nvSpPr>
        <p:spPr bwMode="auto">
          <a:xfrm>
            <a:off x="4533900" y="5295900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31" name="Rectangle 311"/>
          <p:cNvSpPr>
            <a:spLocks noChangeArrowheads="1"/>
          </p:cNvSpPr>
          <p:nvPr/>
        </p:nvSpPr>
        <p:spPr bwMode="auto">
          <a:xfrm>
            <a:off x="4533900" y="5224463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32" name="Rectangle 312"/>
          <p:cNvSpPr>
            <a:spLocks noChangeArrowheads="1"/>
          </p:cNvSpPr>
          <p:nvPr/>
        </p:nvSpPr>
        <p:spPr bwMode="auto">
          <a:xfrm>
            <a:off x="4533900" y="515302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35" name="Freeform 315"/>
          <p:cNvSpPr>
            <a:spLocks/>
          </p:cNvSpPr>
          <p:nvPr/>
        </p:nvSpPr>
        <p:spPr bwMode="auto">
          <a:xfrm>
            <a:off x="4533900" y="5121275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9900"/>
          </a:solidFill>
          <a:ln w="9525" cap="flat" cmpd="sng">
            <a:solidFill>
              <a:srgbClr val="6633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36" name="Freeform 316"/>
          <p:cNvSpPr>
            <a:spLocks/>
          </p:cNvSpPr>
          <p:nvPr/>
        </p:nvSpPr>
        <p:spPr bwMode="auto">
          <a:xfrm>
            <a:off x="4719638" y="5287963"/>
            <a:ext cx="73025" cy="84137"/>
          </a:xfrm>
          <a:custGeom>
            <a:avLst/>
            <a:gdLst>
              <a:gd name="T0" fmla="*/ 26 w 46"/>
              <a:gd name="T1" fmla="*/ 4 h 53"/>
              <a:gd name="T2" fmla="*/ 9 w 46"/>
              <a:gd name="T3" fmla="*/ 11 h 53"/>
              <a:gd name="T4" fmla="*/ 0 w 46"/>
              <a:gd name="T5" fmla="*/ 25 h 53"/>
              <a:gd name="T6" fmla="*/ 15 w 46"/>
              <a:gd name="T7" fmla="*/ 53 h 53"/>
              <a:gd name="T8" fmla="*/ 44 w 46"/>
              <a:gd name="T9" fmla="*/ 41 h 53"/>
              <a:gd name="T10" fmla="*/ 44 w 46"/>
              <a:gd name="T11" fmla="*/ 26 h 53"/>
              <a:gd name="T12" fmla="*/ 26 w 46"/>
              <a:gd name="T13" fmla="*/ 4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53"/>
              <a:gd name="T23" fmla="*/ 46 w 46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53">
                <a:moveTo>
                  <a:pt x="26" y="4"/>
                </a:moveTo>
                <a:cubicBezTo>
                  <a:pt x="18" y="8"/>
                  <a:pt x="17" y="10"/>
                  <a:pt x="9" y="11"/>
                </a:cubicBezTo>
                <a:cubicBezTo>
                  <a:pt x="6" y="16"/>
                  <a:pt x="3" y="20"/>
                  <a:pt x="0" y="25"/>
                </a:cubicBezTo>
                <a:cubicBezTo>
                  <a:pt x="2" y="37"/>
                  <a:pt x="5" y="46"/>
                  <a:pt x="15" y="53"/>
                </a:cubicBezTo>
                <a:cubicBezTo>
                  <a:pt x="28" y="52"/>
                  <a:pt x="33" y="47"/>
                  <a:pt x="44" y="41"/>
                </a:cubicBezTo>
                <a:cubicBezTo>
                  <a:pt x="45" y="35"/>
                  <a:pt x="46" y="32"/>
                  <a:pt x="44" y="26"/>
                </a:cubicBezTo>
                <a:cubicBezTo>
                  <a:pt x="41" y="16"/>
                  <a:pt x="34" y="0"/>
                  <a:pt x="26" y="4"/>
                </a:cubicBezTo>
                <a:close/>
              </a:path>
            </a:pathLst>
          </a:custGeom>
          <a:solidFill>
            <a:schemeClr val="bg1"/>
          </a:solidFill>
          <a:ln w="3175" cmpd="sng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637" name="Rectangle 317"/>
          <p:cNvSpPr>
            <a:spLocks noChangeArrowheads="1"/>
          </p:cNvSpPr>
          <p:nvPr/>
        </p:nvSpPr>
        <p:spPr bwMode="auto">
          <a:xfrm>
            <a:off x="584200" y="6294438"/>
            <a:ext cx="103505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ПА</a:t>
            </a:r>
            <a:r>
              <a:rPr lang="uk-UA" sz="1800" i="1"/>
              <a:t>– 5,4%</a:t>
            </a:r>
            <a:r>
              <a:rPr lang="uk-UA" sz="1800" b="1" i="1"/>
              <a:t> </a:t>
            </a:r>
            <a:endParaRPr lang="uk-UA" sz="1800" i="1"/>
          </a:p>
        </p:txBody>
      </p:sp>
      <p:grpSp>
        <p:nvGrpSpPr>
          <p:cNvPr id="4" name="Group 318"/>
          <p:cNvGrpSpPr>
            <a:grpSpLocks/>
          </p:cNvGrpSpPr>
          <p:nvPr/>
        </p:nvGrpSpPr>
        <p:grpSpPr bwMode="auto">
          <a:xfrm>
            <a:off x="7226300" y="4667250"/>
            <a:ext cx="1200150" cy="1398588"/>
            <a:chOff x="4553" y="2940"/>
            <a:chExt cx="756" cy="881"/>
          </a:xfrm>
        </p:grpSpPr>
        <p:sp>
          <p:nvSpPr>
            <p:cNvPr id="24762" name="Freeform 319"/>
            <p:cNvSpPr>
              <a:spLocks/>
            </p:cNvSpPr>
            <p:nvPr/>
          </p:nvSpPr>
          <p:spPr bwMode="auto">
            <a:xfrm>
              <a:off x="4553" y="2940"/>
              <a:ext cx="756" cy="752"/>
            </a:xfrm>
            <a:custGeom>
              <a:avLst/>
              <a:gdLst>
                <a:gd name="T0" fmla="*/ 649 w 756"/>
                <a:gd name="T1" fmla="*/ 45 h 752"/>
                <a:gd name="T2" fmla="*/ 645 w 756"/>
                <a:gd name="T3" fmla="*/ 9 h 752"/>
                <a:gd name="T4" fmla="*/ 619 w 756"/>
                <a:gd name="T5" fmla="*/ 36 h 752"/>
                <a:gd name="T6" fmla="*/ 585 w 756"/>
                <a:gd name="T7" fmla="*/ 165 h 752"/>
                <a:gd name="T8" fmla="*/ 556 w 756"/>
                <a:gd name="T9" fmla="*/ 174 h 752"/>
                <a:gd name="T10" fmla="*/ 532 w 756"/>
                <a:gd name="T11" fmla="*/ 147 h 752"/>
                <a:gd name="T12" fmla="*/ 504 w 756"/>
                <a:gd name="T13" fmla="*/ 116 h 752"/>
                <a:gd name="T14" fmla="*/ 499 w 756"/>
                <a:gd name="T15" fmla="*/ 65 h 752"/>
                <a:gd name="T16" fmla="*/ 522 w 756"/>
                <a:gd name="T17" fmla="*/ 36 h 752"/>
                <a:gd name="T18" fmla="*/ 457 w 756"/>
                <a:gd name="T19" fmla="*/ 17 h 752"/>
                <a:gd name="T20" fmla="*/ 418 w 756"/>
                <a:gd name="T21" fmla="*/ 32 h 752"/>
                <a:gd name="T22" fmla="*/ 378 w 756"/>
                <a:gd name="T23" fmla="*/ 65 h 752"/>
                <a:gd name="T24" fmla="*/ 348 w 756"/>
                <a:gd name="T25" fmla="*/ 99 h 752"/>
                <a:gd name="T26" fmla="*/ 337 w 756"/>
                <a:gd name="T27" fmla="*/ 66 h 752"/>
                <a:gd name="T28" fmla="*/ 288 w 756"/>
                <a:gd name="T29" fmla="*/ 84 h 752"/>
                <a:gd name="T30" fmla="*/ 294 w 756"/>
                <a:gd name="T31" fmla="*/ 111 h 752"/>
                <a:gd name="T32" fmla="*/ 265 w 756"/>
                <a:gd name="T33" fmla="*/ 135 h 752"/>
                <a:gd name="T34" fmla="*/ 244 w 756"/>
                <a:gd name="T35" fmla="*/ 138 h 752"/>
                <a:gd name="T36" fmla="*/ 202 w 756"/>
                <a:gd name="T37" fmla="*/ 189 h 752"/>
                <a:gd name="T38" fmla="*/ 153 w 756"/>
                <a:gd name="T39" fmla="*/ 219 h 752"/>
                <a:gd name="T40" fmla="*/ 121 w 756"/>
                <a:gd name="T41" fmla="*/ 231 h 752"/>
                <a:gd name="T42" fmla="*/ 82 w 756"/>
                <a:gd name="T43" fmla="*/ 243 h 752"/>
                <a:gd name="T44" fmla="*/ 45 w 756"/>
                <a:gd name="T45" fmla="*/ 261 h 752"/>
                <a:gd name="T46" fmla="*/ 31 w 756"/>
                <a:gd name="T47" fmla="*/ 303 h 752"/>
                <a:gd name="T48" fmla="*/ 30 w 756"/>
                <a:gd name="T49" fmla="*/ 365 h 752"/>
                <a:gd name="T50" fmla="*/ 13 w 756"/>
                <a:gd name="T51" fmla="*/ 374 h 752"/>
                <a:gd name="T52" fmla="*/ 22 w 756"/>
                <a:gd name="T53" fmla="*/ 408 h 752"/>
                <a:gd name="T54" fmla="*/ 21 w 756"/>
                <a:gd name="T55" fmla="*/ 473 h 752"/>
                <a:gd name="T56" fmla="*/ 4 w 756"/>
                <a:gd name="T57" fmla="*/ 564 h 752"/>
                <a:gd name="T58" fmla="*/ 22 w 756"/>
                <a:gd name="T59" fmla="*/ 603 h 752"/>
                <a:gd name="T60" fmla="*/ 87 w 756"/>
                <a:gd name="T61" fmla="*/ 573 h 752"/>
                <a:gd name="T62" fmla="*/ 154 w 756"/>
                <a:gd name="T63" fmla="*/ 567 h 752"/>
                <a:gd name="T64" fmla="*/ 175 w 756"/>
                <a:gd name="T65" fmla="*/ 554 h 752"/>
                <a:gd name="T66" fmla="*/ 213 w 756"/>
                <a:gd name="T67" fmla="*/ 542 h 752"/>
                <a:gd name="T68" fmla="*/ 274 w 756"/>
                <a:gd name="T69" fmla="*/ 527 h 752"/>
                <a:gd name="T70" fmla="*/ 333 w 756"/>
                <a:gd name="T71" fmla="*/ 545 h 752"/>
                <a:gd name="T72" fmla="*/ 354 w 756"/>
                <a:gd name="T73" fmla="*/ 558 h 752"/>
                <a:gd name="T74" fmla="*/ 355 w 756"/>
                <a:gd name="T75" fmla="*/ 599 h 752"/>
                <a:gd name="T76" fmla="*/ 367 w 756"/>
                <a:gd name="T77" fmla="*/ 620 h 752"/>
                <a:gd name="T78" fmla="*/ 376 w 756"/>
                <a:gd name="T79" fmla="*/ 597 h 752"/>
                <a:gd name="T80" fmla="*/ 414 w 756"/>
                <a:gd name="T81" fmla="*/ 569 h 752"/>
                <a:gd name="T82" fmla="*/ 381 w 756"/>
                <a:gd name="T83" fmla="*/ 635 h 752"/>
                <a:gd name="T84" fmla="*/ 403 w 756"/>
                <a:gd name="T85" fmla="*/ 626 h 752"/>
                <a:gd name="T86" fmla="*/ 420 w 756"/>
                <a:gd name="T87" fmla="*/ 642 h 752"/>
                <a:gd name="T88" fmla="*/ 409 w 756"/>
                <a:gd name="T89" fmla="*/ 690 h 752"/>
                <a:gd name="T90" fmla="*/ 436 w 756"/>
                <a:gd name="T91" fmla="*/ 722 h 752"/>
                <a:gd name="T92" fmla="*/ 472 w 756"/>
                <a:gd name="T93" fmla="*/ 732 h 752"/>
                <a:gd name="T94" fmla="*/ 504 w 756"/>
                <a:gd name="T95" fmla="*/ 752 h 752"/>
                <a:gd name="T96" fmla="*/ 549 w 756"/>
                <a:gd name="T97" fmla="*/ 725 h 752"/>
                <a:gd name="T98" fmla="*/ 591 w 756"/>
                <a:gd name="T99" fmla="*/ 695 h 752"/>
                <a:gd name="T100" fmla="*/ 630 w 756"/>
                <a:gd name="T101" fmla="*/ 639 h 752"/>
                <a:gd name="T102" fmla="*/ 648 w 756"/>
                <a:gd name="T103" fmla="*/ 618 h 752"/>
                <a:gd name="T104" fmla="*/ 702 w 756"/>
                <a:gd name="T105" fmla="*/ 563 h 752"/>
                <a:gd name="T106" fmla="*/ 738 w 756"/>
                <a:gd name="T107" fmla="*/ 482 h 752"/>
                <a:gd name="T108" fmla="*/ 754 w 756"/>
                <a:gd name="T109" fmla="*/ 410 h 752"/>
                <a:gd name="T110" fmla="*/ 736 w 756"/>
                <a:gd name="T111" fmla="*/ 336 h 752"/>
                <a:gd name="T112" fmla="*/ 723 w 756"/>
                <a:gd name="T113" fmla="*/ 303 h 752"/>
                <a:gd name="T114" fmla="*/ 721 w 756"/>
                <a:gd name="T115" fmla="*/ 252 h 752"/>
                <a:gd name="T116" fmla="*/ 684 w 756"/>
                <a:gd name="T117" fmla="*/ 194 h 752"/>
                <a:gd name="T118" fmla="*/ 675 w 756"/>
                <a:gd name="T119" fmla="*/ 102 h 752"/>
                <a:gd name="T120" fmla="*/ 655 w 756"/>
                <a:gd name="T121" fmla="*/ 86 h 7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56"/>
                <a:gd name="T184" fmla="*/ 0 h 752"/>
                <a:gd name="T185" fmla="*/ 756 w 756"/>
                <a:gd name="T186" fmla="*/ 752 h 7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56" h="752">
                  <a:moveTo>
                    <a:pt x="655" y="86"/>
                  </a:moveTo>
                  <a:cubicBezTo>
                    <a:pt x="655" y="78"/>
                    <a:pt x="648" y="54"/>
                    <a:pt x="649" y="45"/>
                  </a:cubicBezTo>
                  <a:cubicBezTo>
                    <a:pt x="650" y="36"/>
                    <a:pt x="661" y="35"/>
                    <a:pt x="660" y="29"/>
                  </a:cubicBezTo>
                  <a:cubicBezTo>
                    <a:pt x="658" y="15"/>
                    <a:pt x="656" y="15"/>
                    <a:pt x="645" y="9"/>
                  </a:cubicBezTo>
                  <a:cubicBezTo>
                    <a:pt x="641" y="0"/>
                    <a:pt x="632" y="4"/>
                    <a:pt x="628" y="11"/>
                  </a:cubicBezTo>
                  <a:cubicBezTo>
                    <a:pt x="627" y="20"/>
                    <a:pt x="624" y="29"/>
                    <a:pt x="619" y="36"/>
                  </a:cubicBezTo>
                  <a:cubicBezTo>
                    <a:pt x="615" y="55"/>
                    <a:pt x="616" y="78"/>
                    <a:pt x="607" y="96"/>
                  </a:cubicBezTo>
                  <a:cubicBezTo>
                    <a:pt x="605" y="118"/>
                    <a:pt x="605" y="150"/>
                    <a:pt x="585" y="165"/>
                  </a:cubicBezTo>
                  <a:cubicBezTo>
                    <a:pt x="582" y="171"/>
                    <a:pt x="578" y="172"/>
                    <a:pt x="573" y="176"/>
                  </a:cubicBezTo>
                  <a:cubicBezTo>
                    <a:pt x="567" y="175"/>
                    <a:pt x="561" y="176"/>
                    <a:pt x="556" y="174"/>
                  </a:cubicBezTo>
                  <a:cubicBezTo>
                    <a:pt x="550" y="172"/>
                    <a:pt x="552" y="159"/>
                    <a:pt x="546" y="155"/>
                  </a:cubicBezTo>
                  <a:cubicBezTo>
                    <a:pt x="542" y="152"/>
                    <a:pt x="536" y="150"/>
                    <a:pt x="532" y="147"/>
                  </a:cubicBezTo>
                  <a:cubicBezTo>
                    <a:pt x="528" y="144"/>
                    <a:pt x="519" y="137"/>
                    <a:pt x="519" y="137"/>
                  </a:cubicBezTo>
                  <a:cubicBezTo>
                    <a:pt x="516" y="130"/>
                    <a:pt x="511" y="121"/>
                    <a:pt x="504" y="116"/>
                  </a:cubicBezTo>
                  <a:cubicBezTo>
                    <a:pt x="502" y="110"/>
                    <a:pt x="499" y="104"/>
                    <a:pt x="496" y="98"/>
                  </a:cubicBezTo>
                  <a:cubicBezTo>
                    <a:pt x="492" y="77"/>
                    <a:pt x="486" y="75"/>
                    <a:pt x="499" y="65"/>
                  </a:cubicBezTo>
                  <a:cubicBezTo>
                    <a:pt x="501" y="60"/>
                    <a:pt x="513" y="54"/>
                    <a:pt x="516" y="50"/>
                  </a:cubicBezTo>
                  <a:cubicBezTo>
                    <a:pt x="517" y="44"/>
                    <a:pt x="520" y="41"/>
                    <a:pt x="522" y="36"/>
                  </a:cubicBezTo>
                  <a:cubicBezTo>
                    <a:pt x="518" y="22"/>
                    <a:pt x="493" y="27"/>
                    <a:pt x="481" y="26"/>
                  </a:cubicBezTo>
                  <a:cubicBezTo>
                    <a:pt x="474" y="22"/>
                    <a:pt x="465" y="18"/>
                    <a:pt x="457" y="17"/>
                  </a:cubicBezTo>
                  <a:cubicBezTo>
                    <a:pt x="451" y="12"/>
                    <a:pt x="445" y="12"/>
                    <a:pt x="442" y="20"/>
                  </a:cubicBezTo>
                  <a:cubicBezTo>
                    <a:pt x="440" y="33"/>
                    <a:pt x="439" y="32"/>
                    <a:pt x="418" y="32"/>
                  </a:cubicBezTo>
                  <a:cubicBezTo>
                    <a:pt x="387" y="20"/>
                    <a:pt x="400" y="47"/>
                    <a:pt x="382" y="51"/>
                  </a:cubicBezTo>
                  <a:cubicBezTo>
                    <a:pt x="381" y="56"/>
                    <a:pt x="379" y="60"/>
                    <a:pt x="378" y="65"/>
                  </a:cubicBezTo>
                  <a:cubicBezTo>
                    <a:pt x="377" y="83"/>
                    <a:pt x="382" y="96"/>
                    <a:pt x="364" y="99"/>
                  </a:cubicBezTo>
                  <a:cubicBezTo>
                    <a:pt x="360" y="104"/>
                    <a:pt x="351" y="103"/>
                    <a:pt x="348" y="99"/>
                  </a:cubicBezTo>
                  <a:cubicBezTo>
                    <a:pt x="345" y="95"/>
                    <a:pt x="348" y="82"/>
                    <a:pt x="346" y="77"/>
                  </a:cubicBezTo>
                  <a:cubicBezTo>
                    <a:pt x="345" y="70"/>
                    <a:pt x="343" y="69"/>
                    <a:pt x="337" y="66"/>
                  </a:cubicBezTo>
                  <a:cubicBezTo>
                    <a:pt x="332" y="64"/>
                    <a:pt x="321" y="60"/>
                    <a:pt x="313" y="63"/>
                  </a:cubicBezTo>
                  <a:cubicBezTo>
                    <a:pt x="305" y="66"/>
                    <a:pt x="293" y="78"/>
                    <a:pt x="288" y="84"/>
                  </a:cubicBezTo>
                  <a:cubicBezTo>
                    <a:pt x="286" y="89"/>
                    <a:pt x="285" y="94"/>
                    <a:pt x="283" y="99"/>
                  </a:cubicBezTo>
                  <a:cubicBezTo>
                    <a:pt x="287" y="103"/>
                    <a:pt x="291" y="106"/>
                    <a:pt x="294" y="111"/>
                  </a:cubicBezTo>
                  <a:cubicBezTo>
                    <a:pt x="289" y="127"/>
                    <a:pt x="271" y="115"/>
                    <a:pt x="259" y="122"/>
                  </a:cubicBezTo>
                  <a:cubicBezTo>
                    <a:pt x="261" y="127"/>
                    <a:pt x="262" y="131"/>
                    <a:pt x="265" y="135"/>
                  </a:cubicBezTo>
                  <a:cubicBezTo>
                    <a:pt x="264" y="142"/>
                    <a:pt x="264" y="145"/>
                    <a:pt x="256" y="147"/>
                  </a:cubicBezTo>
                  <a:cubicBezTo>
                    <a:pt x="251" y="143"/>
                    <a:pt x="250" y="140"/>
                    <a:pt x="244" y="138"/>
                  </a:cubicBezTo>
                  <a:cubicBezTo>
                    <a:pt x="220" y="143"/>
                    <a:pt x="233" y="142"/>
                    <a:pt x="220" y="159"/>
                  </a:cubicBezTo>
                  <a:cubicBezTo>
                    <a:pt x="218" y="171"/>
                    <a:pt x="212" y="183"/>
                    <a:pt x="202" y="189"/>
                  </a:cubicBezTo>
                  <a:cubicBezTo>
                    <a:pt x="200" y="200"/>
                    <a:pt x="180" y="211"/>
                    <a:pt x="169" y="213"/>
                  </a:cubicBezTo>
                  <a:cubicBezTo>
                    <a:pt x="164" y="217"/>
                    <a:pt x="160" y="218"/>
                    <a:pt x="153" y="219"/>
                  </a:cubicBezTo>
                  <a:cubicBezTo>
                    <a:pt x="148" y="221"/>
                    <a:pt x="145" y="224"/>
                    <a:pt x="139" y="225"/>
                  </a:cubicBezTo>
                  <a:cubicBezTo>
                    <a:pt x="132" y="229"/>
                    <a:pt x="129" y="230"/>
                    <a:pt x="121" y="231"/>
                  </a:cubicBezTo>
                  <a:cubicBezTo>
                    <a:pt x="114" y="230"/>
                    <a:pt x="112" y="227"/>
                    <a:pt x="106" y="224"/>
                  </a:cubicBezTo>
                  <a:cubicBezTo>
                    <a:pt x="99" y="225"/>
                    <a:pt x="87" y="240"/>
                    <a:pt x="82" y="243"/>
                  </a:cubicBezTo>
                  <a:cubicBezTo>
                    <a:pt x="77" y="246"/>
                    <a:pt x="79" y="242"/>
                    <a:pt x="73" y="245"/>
                  </a:cubicBezTo>
                  <a:cubicBezTo>
                    <a:pt x="66" y="254"/>
                    <a:pt x="49" y="250"/>
                    <a:pt x="45" y="261"/>
                  </a:cubicBezTo>
                  <a:cubicBezTo>
                    <a:pt x="40" y="267"/>
                    <a:pt x="43" y="276"/>
                    <a:pt x="40" y="282"/>
                  </a:cubicBezTo>
                  <a:cubicBezTo>
                    <a:pt x="39" y="289"/>
                    <a:pt x="33" y="295"/>
                    <a:pt x="31" y="303"/>
                  </a:cubicBezTo>
                  <a:cubicBezTo>
                    <a:pt x="29" y="311"/>
                    <a:pt x="31" y="322"/>
                    <a:pt x="31" y="332"/>
                  </a:cubicBezTo>
                  <a:cubicBezTo>
                    <a:pt x="31" y="343"/>
                    <a:pt x="34" y="355"/>
                    <a:pt x="30" y="365"/>
                  </a:cubicBezTo>
                  <a:cubicBezTo>
                    <a:pt x="30" y="365"/>
                    <a:pt x="8" y="363"/>
                    <a:pt x="27" y="359"/>
                  </a:cubicBezTo>
                  <a:cubicBezTo>
                    <a:pt x="24" y="360"/>
                    <a:pt x="14" y="369"/>
                    <a:pt x="13" y="374"/>
                  </a:cubicBezTo>
                  <a:cubicBezTo>
                    <a:pt x="9" y="381"/>
                    <a:pt x="18" y="381"/>
                    <a:pt x="19" y="387"/>
                  </a:cubicBezTo>
                  <a:cubicBezTo>
                    <a:pt x="20" y="393"/>
                    <a:pt x="21" y="398"/>
                    <a:pt x="22" y="408"/>
                  </a:cubicBezTo>
                  <a:cubicBezTo>
                    <a:pt x="23" y="423"/>
                    <a:pt x="20" y="437"/>
                    <a:pt x="27" y="450"/>
                  </a:cubicBezTo>
                  <a:cubicBezTo>
                    <a:pt x="28" y="461"/>
                    <a:pt x="22" y="464"/>
                    <a:pt x="21" y="473"/>
                  </a:cubicBezTo>
                  <a:cubicBezTo>
                    <a:pt x="20" y="482"/>
                    <a:pt x="22" y="488"/>
                    <a:pt x="19" y="503"/>
                  </a:cubicBezTo>
                  <a:cubicBezTo>
                    <a:pt x="17" y="528"/>
                    <a:pt x="14" y="543"/>
                    <a:pt x="4" y="564"/>
                  </a:cubicBezTo>
                  <a:cubicBezTo>
                    <a:pt x="3" y="569"/>
                    <a:pt x="1" y="573"/>
                    <a:pt x="0" y="578"/>
                  </a:cubicBezTo>
                  <a:cubicBezTo>
                    <a:pt x="2" y="599"/>
                    <a:pt x="3" y="597"/>
                    <a:pt x="22" y="603"/>
                  </a:cubicBezTo>
                  <a:cubicBezTo>
                    <a:pt x="28" y="602"/>
                    <a:pt x="35" y="603"/>
                    <a:pt x="40" y="600"/>
                  </a:cubicBezTo>
                  <a:cubicBezTo>
                    <a:pt x="54" y="591"/>
                    <a:pt x="70" y="576"/>
                    <a:pt x="87" y="573"/>
                  </a:cubicBezTo>
                  <a:cubicBezTo>
                    <a:pt x="102" y="566"/>
                    <a:pt x="120" y="576"/>
                    <a:pt x="138" y="575"/>
                  </a:cubicBezTo>
                  <a:cubicBezTo>
                    <a:pt x="155" y="570"/>
                    <a:pt x="129" y="571"/>
                    <a:pt x="154" y="567"/>
                  </a:cubicBezTo>
                  <a:cubicBezTo>
                    <a:pt x="159" y="564"/>
                    <a:pt x="154" y="560"/>
                    <a:pt x="157" y="558"/>
                  </a:cubicBezTo>
                  <a:cubicBezTo>
                    <a:pt x="160" y="556"/>
                    <a:pt x="169" y="556"/>
                    <a:pt x="175" y="554"/>
                  </a:cubicBezTo>
                  <a:cubicBezTo>
                    <a:pt x="181" y="549"/>
                    <a:pt x="187" y="549"/>
                    <a:pt x="195" y="548"/>
                  </a:cubicBezTo>
                  <a:cubicBezTo>
                    <a:pt x="200" y="545"/>
                    <a:pt x="207" y="543"/>
                    <a:pt x="213" y="542"/>
                  </a:cubicBezTo>
                  <a:cubicBezTo>
                    <a:pt x="220" y="540"/>
                    <a:pt x="228" y="542"/>
                    <a:pt x="238" y="540"/>
                  </a:cubicBezTo>
                  <a:cubicBezTo>
                    <a:pt x="248" y="538"/>
                    <a:pt x="264" y="528"/>
                    <a:pt x="274" y="527"/>
                  </a:cubicBezTo>
                  <a:cubicBezTo>
                    <a:pt x="284" y="526"/>
                    <a:pt x="290" y="531"/>
                    <a:pt x="300" y="534"/>
                  </a:cubicBezTo>
                  <a:cubicBezTo>
                    <a:pt x="315" y="528"/>
                    <a:pt x="320" y="537"/>
                    <a:pt x="333" y="545"/>
                  </a:cubicBezTo>
                  <a:cubicBezTo>
                    <a:pt x="337" y="550"/>
                    <a:pt x="339" y="552"/>
                    <a:pt x="345" y="554"/>
                  </a:cubicBezTo>
                  <a:cubicBezTo>
                    <a:pt x="347" y="557"/>
                    <a:pt x="352" y="551"/>
                    <a:pt x="354" y="558"/>
                  </a:cubicBezTo>
                  <a:cubicBezTo>
                    <a:pt x="355" y="561"/>
                    <a:pt x="348" y="565"/>
                    <a:pt x="348" y="572"/>
                  </a:cubicBezTo>
                  <a:cubicBezTo>
                    <a:pt x="348" y="579"/>
                    <a:pt x="355" y="593"/>
                    <a:pt x="355" y="599"/>
                  </a:cubicBezTo>
                  <a:cubicBezTo>
                    <a:pt x="355" y="605"/>
                    <a:pt x="346" y="603"/>
                    <a:pt x="348" y="606"/>
                  </a:cubicBezTo>
                  <a:cubicBezTo>
                    <a:pt x="349" y="623"/>
                    <a:pt x="350" y="621"/>
                    <a:pt x="367" y="620"/>
                  </a:cubicBezTo>
                  <a:cubicBezTo>
                    <a:pt x="370" y="613"/>
                    <a:pt x="367" y="610"/>
                    <a:pt x="375" y="608"/>
                  </a:cubicBezTo>
                  <a:cubicBezTo>
                    <a:pt x="377" y="605"/>
                    <a:pt x="370" y="602"/>
                    <a:pt x="376" y="597"/>
                  </a:cubicBezTo>
                  <a:cubicBezTo>
                    <a:pt x="379" y="594"/>
                    <a:pt x="387" y="595"/>
                    <a:pt x="393" y="590"/>
                  </a:cubicBezTo>
                  <a:cubicBezTo>
                    <a:pt x="399" y="585"/>
                    <a:pt x="415" y="564"/>
                    <a:pt x="414" y="569"/>
                  </a:cubicBezTo>
                  <a:cubicBezTo>
                    <a:pt x="410" y="577"/>
                    <a:pt x="393" y="611"/>
                    <a:pt x="388" y="621"/>
                  </a:cubicBezTo>
                  <a:cubicBezTo>
                    <a:pt x="387" y="628"/>
                    <a:pt x="382" y="628"/>
                    <a:pt x="381" y="635"/>
                  </a:cubicBezTo>
                  <a:cubicBezTo>
                    <a:pt x="385" y="636"/>
                    <a:pt x="392" y="637"/>
                    <a:pt x="396" y="635"/>
                  </a:cubicBezTo>
                  <a:cubicBezTo>
                    <a:pt x="399" y="633"/>
                    <a:pt x="403" y="626"/>
                    <a:pt x="403" y="626"/>
                  </a:cubicBezTo>
                  <a:cubicBezTo>
                    <a:pt x="407" y="634"/>
                    <a:pt x="398" y="636"/>
                    <a:pt x="411" y="639"/>
                  </a:cubicBezTo>
                  <a:cubicBezTo>
                    <a:pt x="414" y="640"/>
                    <a:pt x="419" y="639"/>
                    <a:pt x="420" y="642"/>
                  </a:cubicBezTo>
                  <a:cubicBezTo>
                    <a:pt x="421" y="648"/>
                    <a:pt x="418" y="661"/>
                    <a:pt x="415" y="668"/>
                  </a:cubicBezTo>
                  <a:cubicBezTo>
                    <a:pt x="414" y="675"/>
                    <a:pt x="412" y="683"/>
                    <a:pt x="409" y="690"/>
                  </a:cubicBezTo>
                  <a:cubicBezTo>
                    <a:pt x="410" y="697"/>
                    <a:pt x="410" y="709"/>
                    <a:pt x="414" y="714"/>
                  </a:cubicBezTo>
                  <a:cubicBezTo>
                    <a:pt x="418" y="719"/>
                    <a:pt x="430" y="719"/>
                    <a:pt x="436" y="722"/>
                  </a:cubicBezTo>
                  <a:cubicBezTo>
                    <a:pt x="442" y="725"/>
                    <a:pt x="447" y="733"/>
                    <a:pt x="453" y="735"/>
                  </a:cubicBezTo>
                  <a:cubicBezTo>
                    <a:pt x="460" y="737"/>
                    <a:pt x="466" y="733"/>
                    <a:pt x="472" y="732"/>
                  </a:cubicBezTo>
                  <a:cubicBezTo>
                    <a:pt x="478" y="731"/>
                    <a:pt x="487" y="723"/>
                    <a:pt x="492" y="726"/>
                  </a:cubicBezTo>
                  <a:cubicBezTo>
                    <a:pt x="497" y="740"/>
                    <a:pt x="488" y="749"/>
                    <a:pt x="504" y="752"/>
                  </a:cubicBezTo>
                  <a:cubicBezTo>
                    <a:pt x="513" y="751"/>
                    <a:pt x="511" y="737"/>
                    <a:pt x="525" y="734"/>
                  </a:cubicBezTo>
                  <a:cubicBezTo>
                    <a:pt x="531" y="731"/>
                    <a:pt x="543" y="726"/>
                    <a:pt x="549" y="725"/>
                  </a:cubicBezTo>
                  <a:cubicBezTo>
                    <a:pt x="558" y="720"/>
                    <a:pt x="570" y="727"/>
                    <a:pt x="579" y="720"/>
                  </a:cubicBezTo>
                  <a:cubicBezTo>
                    <a:pt x="588" y="713"/>
                    <a:pt x="581" y="701"/>
                    <a:pt x="591" y="695"/>
                  </a:cubicBezTo>
                  <a:cubicBezTo>
                    <a:pt x="592" y="687"/>
                    <a:pt x="607" y="678"/>
                    <a:pt x="612" y="671"/>
                  </a:cubicBezTo>
                  <a:cubicBezTo>
                    <a:pt x="614" y="661"/>
                    <a:pt x="623" y="647"/>
                    <a:pt x="630" y="639"/>
                  </a:cubicBezTo>
                  <a:cubicBezTo>
                    <a:pt x="633" y="636"/>
                    <a:pt x="639" y="632"/>
                    <a:pt x="639" y="632"/>
                  </a:cubicBezTo>
                  <a:cubicBezTo>
                    <a:pt x="640" y="625"/>
                    <a:pt x="643" y="623"/>
                    <a:pt x="648" y="618"/>
                  </a:cubicBezTo>
                  <a:cubicBezTo>
                    <a:pt x="650" y="608"/>
                    <a:pt x="668" y="602"/>
                    <a:pt x="676" y="597"/>
                  </a:cubicBezTo>
                  <a:cubicBezTo>
                    <a:pt x="681" y="587"/>
                    <a:pt x="693" y="570"/>
                    <a:pt x="702" y="563"/>
                  </a:cubicBezTo>
                  <a:cubicBezTo>
                    <a:pt x="710" y="550"/>
                    <a:pt x="715" y="531"/>
                    <a:pt x="723" y="518"/>
                  </a:cubicBezTo>
                  <a:cubicBezTo>
                    <a:pt x="724" y="509"/>
                    <a:pt x="734" y="490"/>
                    <a:pt x="738" y="482"/>
                  </a:cubicBezTo>
                  <a:cubicBezTo>
                    <a:pt x="739" y="475"/>
                    <a:pt x="741" y="467"/>
                    <a:pt x="744" y="461"/>
                  </a:cubicBezTo>
                  <a:cubicBezTo>
                    <a:pt x="744" y="454"/>
                    <a:pt x="753" y="423"/>
                    <a:pt x="754" y="410"/>
                  </a:cubicBezTo>
                  <a:cubicBezTo>
                    <a:pt x="756" y="391"/>
                    <a:pt x="749" y="390"/>
                    <a:pt x="751" y="371"/>
                  </a:cubicBezTo>
                  <a:cubicBezTo>
                    <a:pt x="749" y="359"/>
                    <a:pt x="738" y="346"/>
                    <a:pt x="736" y="336"/>
                  </a:cubicBezTo>
                  <a:cubicBezTo>
                    <a:pt x="734" y="326"/>
                    <a:pt x="741" y="317"/>
                    <a:pt x="739" y="312"/>
                  </a:cubicBezTo>
                  <a:cubicBezTo>
                    <a:pt x="737" y="307"/>
                    <a:pt x="726" y="309"/>
                    <a:pt x="723" y="303"/>
                  </a:cubicBezTo>
                  <a:cubicBezTo>
                    <a:pt x="720" y="297"/>
                    <a:pt x="720" y="284"/>
                    <a:pt x="720" y="276"/>
                  </a:cubicBezTo>
                  <a:cubicBezTo>
                    <a:pt x="720" y="268"/>
                    <a:pt x="726" y="262"/>
                    <a:pt x="721" y="252"/>
                  </a:cubicBezTo>
                  <a:cubicBezTo>
                    <a:pt x="712" y="233"/>
                    <a:pt x="701" y="232"/>
                    <a:pt x="688" y="215"/>
                  </a:cubicBezTo>
                  <a:cubicBezTo>
                    <a:pt x="687" y="208"/>
                    <a:pt x="687" y="201"/>
                    <a:pt x="684" y="194"/>
                  </a:cubicBezTo>
                  <a:cubicBezTo>
                    <a:pt x="682" y="190"/>
                    <a:pt x="681" y="143"/>
                    <a:pt x="681" y="143"/>
                  </a:cubicBezTo>
                  <a:cubicBezTo>
                    <a:pt x="679" y="123"/>
                    <a:pt x="678" y="122"/>
                    <a:pt x="675" y="102"/>
                  </a:cubicBezTo>
                  <a:cubicBezTo>
                    <a:pt x="674" y="92"/>
                    <a:pt x="669" y="101"/>
                    <a:pt x="660" y="95"/>
                  </a:cubicBezTo>
                  <a:cubicBezTo>
                    <a:pt x="656" y="89"/>
                    <a:pt x="658" y="92"/>
                    <a:pt x="655" y="86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63" name="Freeform 320"/>
            <p:cNvSpPr>
              <a:spLocks/>
            </p:cNvSpPr>
            <p:nvPr/>
          </p:nvSpPr>
          <p:spPr bwMode="auto">
            <a:xfrm>
              <a:off x="4989" y="3732"/>
              <a:ext cx="77" cy="89"/>
            </a:xfrm>
            <a:custGeom>
              <a:avLst/>
              <a:gdLst>
                <a:gd name="T0" fmla="*/ 77 w 77"/>
                <a:gd name="T1" fmla="*/ 8 h 89"/>
                <a:gd name="T2" fmla="*/ 23 w 77"/>
                <a:gd name="T3" fmla="*/ 0 h 89"/>
                <a:gd name="T4" fmla="*/ 11 w 77"/>
                <a:gd name="T5" fmla="*/ 12 h 89"/>
                <a:gd name="T6" fmla="*/ 6 w 77"/>
                <a:gd name="T7" fmla="*/ 45 h 89"/>
                <a:gd name="T8" fmla="*/ 11 w 77"/>
                <a:gd name="T9" fmla="*/ 89 h 89"/>
                <a:gd name="T10" fmla="*/ 38 w 77"/>
                <a:gd name="T11" fmla="*/ 74 h 89"/>
                <a:gd name="T12" fmla="*/ 50 w 77"/>
                <a:gd name="T13" fmla="*/ 65 h 89"/>
                <a:gd name="T14" fmla="*/ 50 w 77"/>
                <a:gd name="T15" fmla="*/ 51 h 89"/>
                <a:gd name="T16" fmla="*/ 65 w 77"/>
                <a:gd name="T17" fmla="*/ 44 h 89"/>
                <a:gd name="T18" fmla="*/ 77 w 77"/>
                <a:gd name="T19" fmla="*/ 8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"/>
                <a:gd name="T31" fmla="*/ 0 h 89"/>
                <a:gd name="T32" fmla="*/ 77 w 77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" h="89">
                  <a:moveTo>
                    <a:pt x="77" y="8"/>
                  </a:moveTo>
                  <a:cubicBezTo>
                    <a:pt x="57" y="9"/>
                    <a:pt x="39" y="12"/>
                    <a:pt x="23" y="0"/>
                  </a:cubicBezTo>
                  <a:cubicBezTo>
                    <a:pt x="11" y="3"/>
                    <a:pt x="17" y="4"/>
                    <a:pt x="11" y="12"/>
                  </a:cubicBezTo>
                  <a:cubicBezTo>
                    <a:pt x="12" y="22"/>
                    <a:pt x="20" y="43"/>
                    <a:pt x="6" y="45"/>
                  </a:cubicBezTo>
                  <a:cubicBezTo>
                    <a:pt x="0" y="56"/>
                    <a:pt x="0" y="83"/>
                    <a:pt x="11" y="89"/>
                  </a:cubicBezTo>
                  <a:cubicBezTo>
                    <a:pt x="22" y="85"/>
                    <a:pt x="25" y="76"/>
                    <a:pt x="38" y="74"/>
                  </a:cubicBezTo>
                  <a:cubicBezTo>
                    <a:pt x="43" y="71"/>
                    <a:pt x="47" y="70"/>
                    <a:pt x="50" y="65"/>
                  </a:cubicBezTo>
                  <a:cubicBezTo>
                    <a:pt x="52" y="62"/>
                    <a:pt x="48" y="54"/>
                    <a:pt x="50" y="51"/>
                  </a:cubicBezTo>
                  <a:cubicBezTo>
                    <a:pt x="52" y="48"/>
                    <a:pt x="61" y="51"/>
                    <a:pt x="65" y="44"/>
                  </a:cubicBezTo>
                  <a:cubicBezTo>
                    <a:pt x="72" y="32"/>
                    <a:pt x="71" y="20"/>
                    <a:pt x="77" y="8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6641" name="Text Box 321"/>
          <p:cNvSpPr txBox="1">
            <a:spLocks noChangeArrowheads="1"/>
          </p:cNvSpPr>
          <p:nvPr/>
        </p:nvSpPr>
        <p:spPr bwMode="auto">
          <a:xfrm>
            <a:off x="7148513" y="5113338"/>
            <a:ext cx="136683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Австралія</a:t>
            </a:r>
            <a:endParaRPr lang="ru-RU" sz="1800" b="1"/>
          </a:p>
        </p:txBody>
      </p:sp>
      <p:sp>
        <p:nvSpPr>
          <p:cNvPr id="56642" name="Rectangle 322"/>
          <p:cNvSpPr>
            <a:spLocks noChangeArrowheads="1"/>
          </p:cNvSpPr>
          <p:nvPr/>
        </p:nvSpPr>
        <p:spPr bwMode="auto">
          <a:xfrm rot="10800000">
            <a:off x="8172450" y="5516563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43" name="Rectangle 323"/>
          <p:cNvSpPr>
            <a:spLocks noChangeArrowheads="1"/>
          </p:cNvSpPr>
          <p:nvPr/>
        </p:nvSpPr>
        <p:spPr bwMode="auto">
          <a:xfrm>
            <a:off x="7885113" y="5086350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44" name="Rectangle 324"/>
          <p:cNvSpPr>
            <a:spLocks noChangeArrowheads="1"/>
          </p:cNvSpPr>
          <p:nvPr/>
        </p:nvSpPr>
        <p:spPr bwMode="auto">
          <a:xfrm>
            <a:off x="7885113" y="5014913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45" name="Rectangle 325"/>
          <p:cNvSpPr>
            <a:spLocks noChangeArrowheads="1"/>
          </p:cNvSpPr>
          <p:nvPr/>
        </p:nvSpPr>
        <p:spPr bwMode="auto">
          <a:xfrm>
            <a:off x="7885113" y="4941888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46" name="Rectangle 326"/>
          <p:cNvSpPr>
            <a:spLocks noChangeArrowheads="1"/>
          </p:cNvSpPr>
          <p:nvPr/>
        </p:nvSpPr>
        <p:spPr bwMode="auto">
          <a:xfrm>
            <a:off x="7885113" y="4870450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47" name="Rectangle 327"/>
          <p:cNvSpPr>
            <a:spLocks noChangeArrowheads="1"/>
          </p:cNvSpPr>
          <p:nvPr/>
        </p:nvSpPr>
        <p:spPr bwMode="auto">
          <a:xfrm>
            <a:off x="7885113" y="4799013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49" name="Rectangle 329"/>
          <p:cNvSpPr>
            <a:spLocks noChangeArrowheads="1"/>
          </p:cNvSpPr>
          <p:nvPr/>
        </p:nvSpPr>
        <p:spPr bwMode="auto">
          <a:xfrm>
            <a:off x="141288" y="5995988"/>
            <a:ext cx="165100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Австралія </a:t>
            </a:r>
            <a:r>
              <a:rPr lang="uk-UA" sz="1800" i="1"/>
              <a:t>– 5%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56650" name="Freeform 330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51" name="Text Box 331"/>
          <p:cNvSpPr txBox="1">
            <a:spLocks noChangeArrowheads="1"/>
          </p:cNvSpPr>
          <p:nvPr/>
        </p:nvSpPr>
        <p:spPr bwMode="auto">
          <a:xfrm>
            <a:off x="5724525" y="1695450"/>
            <a:ext cx="1223963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Р о с і я</a:t>
            </a:r>
            <a:endParaRPr lang="ru-RU" sz="1800" b="1"/>
          </a:p>
        </p:txBody>
      </p:sp>
      <p:sp>
        <p:nvSpPr>
          <p:cNvPr id="56652" name="Rectangle 332"/>
          <p:cNvSpPr>
            <a:spLocks noChangeArrowheads="1"/>
          </p:cNvSpPr>
          <p:nvPr/>
        </p:nvSpPr>
        <p:spPr bwMode="auto">
          <a:xfrm rot="10800000">
            <a:off x="6084888" y="20605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53" name="Rectangle 333"/>
          <p:cNvSpPr>
            <a:spLocks noChangeArrowheads="1"/>
          </p:cNvSpPr>
          <p:nvPr/>
        </p:nvSpPr>
        <p:spPr bwMode="auto">
          <a:xfrm rot="10800000">
            <a:off x="6804025" y="16287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54" name="Rectangle 334"/>
          <p:cNvSpPr>
            <a:spLocks noChangeArrowheads="1"/>
          </p:cNvSpPr>
          <p:nvPr/>
        </p:nvSpPr>
        <p:spPr bwMode="auto">
          <a:xfrm rot="10800000">
            <a:off x="6227763" y="1484313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55" name="Rectangle 335"/>
          <p:cNvSpPr>
            <a:spLocks noChangeArrowheads="1"/>
          </p:cNvSpPr>
          <p:nvPr/>
        </p:nvSpPr>
        <p:spPr bwMode="auto">
          <a:xfrm rot="10800000">
            <a:off x="5364163" y="16287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56" name="Rectangle 336"/>
          <p:cNvSpPr>
            <a:spLocks noChangeArrowheads="1"/>
          </p:cNvSpPr>
          <p:nvPr/>
        </p:nvSpPr>
        <p:spPr bwMode="auto">
          <a:xfrm>
            <a:off x="5737225" y="1916113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57" name="Rectangle 337"/>
          <p:cNvSpPr>
            <a:spLocks noChangeArrowheads="1"/>
          </p:cNvSpPr>
          <p:nvPr/>
        </p:nvSpPr>
        <p:spPr bwMode="auto">
          <a:xfrm>
            <a:off x="5737225" y="1844675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58" name="Rectangle 338"/>
          <p:cNvSpPr>
            <a:spLocks noChangeArrowheads="1"/>
          </p:cNvSpPr>
          <p:nvPr/>
        </p:nvSpPr>
        <p:spPr bwMode="auto">
          <a:xfrm>
            <a:off x="5737225" y="1771650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59" name="Rectangle 339"/>
          <p:cNvSpPr>
            <a:spLocks noChangeArrowheads="1"/>
          </p:cNvSpPr>
          <p:nvPr/>
        </p:nvSpPr>
        <p:spPr bwMode="auto">
          <a:xfrm>
            <a:off x="5737225" y="1700213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61" name="Freeform 341"/>
          <p:cNvSpPr>
            <a:spLocks/>
          </p:cNvSpPr>
          <p:nvPr/>
        </p:nvSpPr>
        <p:spPr bwMode="auto">
          <a:xfrm>
            <a:off x="5737225" y="1665288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9900"/>
          </a:solidFill>
          <a:ln w="9525" cap="flat" cmpd="sng">
            <a:solidFill>
              <a:srgbClr val="6633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62" name="Rectangle 342"/>
          <p:cNvSpPr>
            <a:spLocks noChangeArrowheads="1"/>
          </p:cNvSpPr>
          <p:nvPr/>
        </p:nvSpPr>
        <p:spPr bwMode="auto">
          <a:xfrm>
            <a:off x="250825" y="5772150"/>
            <a:ext cx="135572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Росія  </a:t>
            </a:r>
            <a:r>
              <a:rPr lang="uk-UA" sz="1800" i="1"/>
              <a:t>– 4,3%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56663" name="Freeform 343"/>
          <p:cNvSpPr>
            <a:spLocks/>
          </p:cNvSpPr>
          <p:nvPr/>
        </p:nvSpPr>
        <p:spPr bwMode="auto">
          <a:xfrm>
            <a:off x="4460875" y="2082800"/>
            <a:ext cx="254000" cy="231775"/>
          </a:xfrm>
          <a:custGeom>
            <a:avLst/>
            <a:gdLst>
              <a:gd name="T0" fmla="*/ 79 w 160"/>
              <a:gd name="T1" fmla="*/ 7 h 146"/>
              <a:gd name="T2" fmla="*/ 103 w 160"/>
              <a:gd name="T3" fmla="*/ 16 h 146"/>
              <a:gd name="T4" fmla="*/ 153 w 160"/>
              <a:gd name="T5" fmla="*/ 22 h 146"/>
              <a:gd name="T6" fmla="*/ 147 w 160"/>
              <a:gd name="T7" fmla="*/ 86 h 146"/>
              <a:gd name="T8" fmla="*/ 144 w 160"/>
              <a:gd name="T9" fmla="*/ 124 h 146"/>
              <a:gd name="T10" fmla="*/ 124 w 160"/>
              <a:gd name="T11" fmla="*/ 142 h 146"/>
              <a:gd name="T12" fmla="*/ 87 w 160"/>
              <a:gd name="T13" fmla="*/ 145 h 146"/>
              <a:gd name="T14" fmla="*/ 63 w 160"/>
              <a:gd name="T15" fmla="*/ 142 h 146"/>
              <a:gd name="T16" fmla="*/ 42 w 160"/>
              <a:gd name="T17" fmla="*/ 118 h 146"/>
              <a:gd name="T18" fmla="*/ 25 w 160"/>
              <a:gd name="T19" fmla="*/ 122 h 146"/>
              <a:gd name="T20" fmla="*/ 10 w 160"/>
              <a:gd name="T21" fmla="*/ 94 h 146"/>
              <a:gd name="T22" fmla="*/ 7 w 160"/>
              <a:gd name="T23" fmla="*/ 35 h 146"/>
              <a:gd name="T24" fmla="*/ 52 w 160"/>
              <a:gd name="T25" fmla="*/ 5 h 146"/>
              <a:gd name="T26" fmla="*/ 79 w 160"/>
              <a:gd name="T27" fmla="*/ 7 h 1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60"/>
              <a:gd name="T43" fmla="*/ 0 h 146"/>
              <a:gd name="T44" fmla="*/ 160 w 160"/>
              <a:gd name="T45" fmla="*/ 146 h 1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60" h="146">
                <a:moveTo>
                  <a:pt x="79" y="7"/>
                </a:moveTo>
                <a:cubicBezTo>
                  <a:pt x="87" y="9"/>
                  <a:pt x="91" y="14"/>
                  <a:pt x="103" y="16"/>
                </a:cubicBezTo>
                <a:cubicBezTo>
                  <a:pt x="115" y="18"/>
                  <a:pt x="146" y="10"/>
                  <a:pt x="153" y="22"/>
                </a:cubicBezTo>
                <a:cubicBezTo>
                  <a:pt x="160" y="34"/>
                  <a:pt x="148" y="69"/>
                  <a:pt x="147" y="86"/>
                </a:cubicBezTo>
                <a:cubicBezTo>
                  <a:pt x="146" y="103"/>
                  <a:pt x="148" y="115"/>
                  <a:pt x="144" y="124"/>
                </a:cubicBezTo>
                <a:cubicBezTo>
                  <a:pt x="140" y="133"/>
                  <a:pt x="134" y="138"/>
                  <a:pt x="124" y="142"/>
                </a:cubicBezTo>
                <a:cubicBezTo>
                  <a:pt x="114" y="146"/>
                  <a:pt x="97" y="145"/>
                  <a:pt x="87" y="145"/>
                </a:cubicBezTo>
                <a:cubicBezTo>
                  <a:pt x="77" y="145"/>
                  <a:pt x="70" y="146"/>
                  <a:pt x="63" y="142"/>
                </a:cubicBezTo>
                <a:cubicBezTo>
                  <a:pt x="56" y="138"/>
                  <a:pt x="48" y="121"/>
                  <a:pt x="42" y="118"/>
                </a:cubicBezTo>
                <a:cubicBezTo>
                  <a:pt x="36" y="115"/>
                  <a:pt x="30" y="126"/>
                  <a:pt x="25" y="122"/>
                </a:cubicBezTo>
                <a:cubicBezTo>
                  <a:pt x="20" y="118"/>
                  <a:pt x="13" y="108"/>
                  <a:pt x="10" y="94"/>
                </a:cubicBezTo>
                <a:cubicBezTo>
                  <a:pt x="7" y="80"/>
                  <a:pt x="0" y="50"/>
                  <a:pt x="7" y="35"/>
                </a:cubicBezTo>
                <a:cubicBezTo>
                  <a:pt x="14" y="20"/>
                  <a:pt x="40" y="10"/>
                  <a:pt x="52" y="5"/>
                </a:cubicBezTo>
                <a:cubicBezTo>
                  <a:pt x="64" y="0"/>
                  <a:pt x="71" y="5"/>
                  <a:pt x="79" y="7"/>
                </a:cubicBezTo>
                <a:close/>
              </a:path>
            </a:pathLst>
          </a:custGeom>
          <a:solidFill>
            <a:srgbClr val="00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64" name="Text Box 344"/>
          <p:cNvSpPr txBox="1">
            <a:spLocks noChangeArrowheads="1"/>
          </p:cNvSpPr>
          <p:nvPr/>
        </p:nvSpPr>
        <p:spPr bwMode="auto">
          <a:xfrm>
            <a:off x="4454525" y="1857375"/>
            <a:ext cx="10795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Польща</a:t>
            </a:r>
            <a:endParaRPr lang="ru-RU" sz="1800" b="1"/>
          </a:p>
        </p:txBody>
      </p:sp>
      <p:sp>
        <p:nvSpPr>
          <p:cNvPr id="56665" name="Rectangle 345"/>
          <p:cNvSpPr>
            <a:spLocks noChangeArrowheads="1"/>
          </p:cNvSpPr>
          <p:nvPr/>
        </p:nvSpPr>
        <p:spPr bwMode="auto">
          <a:xfrm rot="10800000">
            <a:off x="4549775" y="2227263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66" name="Rectangle 346"/>
          <p:cNvSpPr>
            <a:spLocks noChangeArrowheads="1"/>
          </p:cNvSpPr>
          <p:nvPr/>
        </p:nvSpPr>
        <p:spPr bwMode="auto">
          <a:xfrm>
            <a:off x="4454525" y="2006600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67" name="Rectangle 347"/>
          <p:cNvSpPr>
            <a:spLocks noChangeArrowheads="1"/>
          </p:cNvSpPr>
          <p:nvPr/>
        </p:nvSpPr>
        <p:spPr bwMode="auto">
          <a:xfrm>
            <a:off x="4454525" y="1935163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71" name="Freeform 351"/>
          <p:cNvSpPr>
            <a:spLocks/>
          </p:cNvSpPr>
          <p:nvPr/>
        </p:nvSpPr>
        <p:spPr bwMode="auto">
          <a:xfrm>
            <a:off x="4454525" y="1825625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9900"/>
          </a:solidFill>
          <a:ln w="9525" cap="flat" cmpd="sng">
            <a:solidFill>
              <a:srgbClr val="6633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68" name="Rectangle 348"/>
          <p:cNvSpPr>
            <a:spLocks noChangeArrowheads="1"/>
          </p:cNvSpPr>
          <p:nvPr/>
        </p:nvSpPr>
        <p:spPr bwMode="auto">
          <a:xfrm>
            <a:off x="4454525" y="18621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72" name="Rectangle 352"/>
          <p:cNvSpPr>
            <a:spLocks noChangeArrowheads="1"/>
          </p:cNvSpPr>
          <p:nvPr/>
        </p:nvSpPr>
        <p:spPr bwMode="auto">
          <a:xfrm>
            <a:off x="53975" y="5556250"/>
            <a:ext cx="163830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Польща  </a:t>
            </a:r>
            <a:r>
              <a:rPr lang="uk-UA" sz="1800" i="1"/>
              <a:t>– 3,7%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56673" name="Freeform 353"/>
          <p:cNvSpPr>
            <a:spLocks/>
          </p:cNvSpPr>
          <p:nvPr/>
        </p:nvSpPr>
        <p:spPr bwMode="auto">
          <a:xfrm>
            <a:off x="4646613" y="2200275"/>
            <a:ext cx="415925" cy="322263"/>
          </a:xfrm>
          <a:custGeom>
            <a:avLst/>
            <a:gdLst>
              <a:gd name="T0" fmla="*/ 118 w 262"/>
              <a:gd name="T1" fmla="*/ 20 h 203"/>
              <a:gd name="T2" fmla="*/ 147 w 262"/>
              <a:gd name="T3" fmla="*/ 14 h 203"/>
              <a:gd name="T4" fmla="*/ 192 w 262"/>
              <a:gd name="T5" fmla="*/ 6 h 203"/>
              <a:gd name="T6" fmla="*/ 213 w 262"/>
              <a:gd name="T7" fmla="*/ 51 h 203"/>
              <a:gd name="T8" fmla="*/ 256 w 262"/>
              <a:gd name="T9" fmla="*/ 72 h 203"/>
              <a:gd name="T10" fmla="*/ 252 w 262"/>
              <a:gd name="T11" fmla="*/ 131 h 203"/>
              <a:gd name="T12" fmla="*/ 195 w 262"/>
              <a:gd name="T13" fmla="*/ 159 h 203"/>
              <a:gd name="T14" fmla="*/ 226 w 262"/>
              <a:gd name="T15" fmla="*/ 182 h 203"/>
              <a:gd name="T16" fmla="*/ 208 w 262"/>
              <a:gd name="T17" fmla="*/ 188 h 203"/>
              <a:gd name="T18" fmla="*/ 181 w 262"/>
              <a:gd name="T19" fmla="*/ 203 h 203"/>
              <a:gd name="T20" fmla="*/ 163 w 262"/>
              <a:gd name="T21" fmla="*/ 186 h 203"/>
              <a:gd name="T22" fmla="*/ 153 w 262"/>
              <a:gd name="T23" fmla="*/ 146 h 203"/>
              <a:gd name="T24" fmla="*/ 112 w 262"/>
              <a:gd name="T25" fmla="*/ 167 h 203"/>
              <a:gd name="T26" fmla="*/ 94 w 262"/>
              <a:gd name="T27" fmla="*/ 161 h 203"/>
              <a:gd name="T28" fmla="*/ 100 w 262"/>
              <a:gd name="T29" fmla="*/ 147 h 203"/>
              <a:gd name="T30" fmla="*/ 108 w 262"/>
              <a:gd name="T31" fmla="*/ 140 h 203"/>
              <a:gd name="T32" fmla="*/ 88 w 262"/>
              <a:gd name="T33" fmla="*/ 105 h 203"/>
              <a:gd name="T34" fmla="*/ 75 w 262"/>
              <a:gd name="T35" fmla="*/ 110 h 203"/>
              <a:gd name="T36" fmla="*/ 64 w 262"/>
              <a:gd name="T37" fmla="*/ 107 h 203"/>
              <a:gd name="T38" fmla="*/ 49 w 262"/>
              <a:gd name="T39" fmla="*/ 113 h 203"/>
              <a:gd name="T40" fmla="*/ 19 w 262"/>
              <a:gd name="T41" fmla="*/ 107 h 203"/>
              <a:gd name="T42" fmla="*/ 7 w 262"/>
              <a:gd name="T43" fmla="*/ 93 h 203"/>
              <a:gd name="T44" fmla="*/ 3 w 262"/>
              <a:gd name="T45" fmla="*/ 77 h 203"/>
              <a:gd name="T46" fmla="*/ 25 w 262"/>
              <a:gd name="T47" fmla="*/ 47 h 203"/>
              <a:gd name="T48" fmla="*/ 31 w 262"/>
              <a:gd name="T49" fmla="*/ 12 h 203"/>
              <a:gd name="T50" fmla="*/ 54 w 262"/>
              <a:gd name="T51" fmla="*/ 5 h 203"/>
              <a:gd name="T52" fmla="*/ 96 w 262"/>
              <a:gd name="T53" fmla="*/ 8 h 203"/>
              <a:gd name="T54" fmla="*/ 118 w 262"/>
              <a:gd name="T55" fmla="*/ 20 h 20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62"/>
              <a:gd name="T85" fmla="*/ 0 h 203"/>
              <a:gd name="T86" fmla="*/ 262 w 262"/>
              <a:gd name="T87" fmla="*/ 203 h 20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62" h="203">
                <a:moveTo>
                  <a:pt x="118" y="20"/>
                </a:moveTo>
                <a:cubicBezTo>
                  <a:pt x="126" y="21"/>
                  <a:pt x="135" y="16"/>
                  <a:pt x="147" y="14"/>
                </a:cubicBezTo>
                <a:cubicBezTo>
                  <a:pt x="159" y="12"/>
                  <a:pt x="181" y="0"/>
                  <a:pt x="192" y="6"/>
                </a:cubicBezTo>
                <a:cubicBezTo>
                  <a:pt x="203" y="12"/>
                  <a:pt x="202" y="40"/>
                  <a:pt x="213" y="51"/>
                </a:cubicBezTo>
                <a:cubicBezTo>
                  <a:pt x="224" y="62"/>
                  <a:pt x="250" y="59"/>
                  <a:pt x="256" y="72"/>
                </a:cubicBezTo>
                <a:cubicBezTo>
                  <a:pt x="262" y="85"/>
                  <a:pt x="262" y="117"/>
                  <a:pt x="252" y="131"/>
                </a:cubicBezTo>
                <a:cubicBezTo>
                  <a:pt x="242" y="145"/>
                  <a:pt x="199" y="150"/>
                  <a:pt x="195" y="159"/>
                </a:cubicBezTo>
                <a:cubicBezTo>
                  <a:pt x="191" y="168"/>
                  <a:pt x="224" y="177"/>
                  <a:pt x="226" y="182"/>
                </a:cubicBezTo>
                <a:cubicBezTo>
                  <a:pt x="228" y="187"/>
                  <a:pt x="215" y="185"/>
                  <a:pt x="208" y="188"/>
                </a:cubicBezTo>
                <a:cubicBezTo>
                  <a:pt x="201" y="191"/>
                  <a:pt x="188" y="203"/>
                  <a:pt x="181" y="203"/>
                </a:cubicBezTo>
                <a:cubicBezTo>
                  <a:pt x="174" y="203"/>
                  <a:pt x="168" y="195"/>
                  <a:pt x="163" y="186"/>
                </a:cubicBezTo>
                <a:cubicBezTo>
                  <a:pt x="158" y="177"/>
                  <a:pt x="161" y="149"/>
                  <a:pt x="153" y="146"/>
                </a:cubicBezTo>
                <a:cubicBezTo>
                  <a:pt x="145" y="143"/>
                  <a:pt x="122" y="165"/>
                  <a:pt x="112" y="167"/>
                </a:cubicBezTo>
                <a:cubicBezTo>
                  <a:pt x="102" y="169"/>
                  <a:pt x="96" y="164"/>
                  <a:pt x="94" y="161"/>
                </a:cubicBezTo>
                <a:cubicBezTo>
                  <a:pt x="92" y="158"/>
                  <a:pt x="98" y="151"/>
                  <a:pt x="100" y="147"/>
                </a:cubicBezTo>
                <a:cubicBezTo>
                  <a:pt x="102" y="143"/>
                  <a:pt x="110" y="147"/>
                  <a:pt x="108" y="140"/>
                </a:cubicBezTo>
                <a:cubicBezTo>
                  <a:pt x="106" y="133"/>
                  <a:pt x="93" y="110"/>
                  <a:pt x="88" y="105"/>
                </a:cubicBezTo>
                <a:cubicBezTo>
                  <a:pt x="83" y="100"/>
                  <a:pt x="79" y="110"/>
                  <a:pt x="75" y="110"/>
                </a:cubicBezTo>
                <a:cubicBezTo>
                  <a:pt x="71" y="110"/>
                  <a:pt x="68" y="106"/>
                  <a:pt x="64" y="107"/>
                </a:cubicBezTo>
                <a:cubicBezTo>
                  <a:pt x="60" y="108"/>
                  <a:pt x="56" y="113"/>
                  <a:pt x="49" y="113"/>
                </a:cubicBezTo>
                <a:cubicBezTo>
                  <a:pt x="42" y="113"/>
                  <a:pt x="26" y="110"/>
                  <a:pt x="19" y="107"/>
                </a:cubicBezTo>
                <a:cubicBezTo>
                  <a:pt x="12" y="104"/>
                  <a:pt x="10" y="98"/>
                  <a:pt x="7" y="93"/>
                </a:cubicBezTo>
                <a:cubicBezTo>
                  <a:pt x="4" y="88"/>
                  <a:pt x="0" y="85"/>
                  <a:pt x="3" y="77"/>
                </a:cubicBezTo>
                <a:cubicBezTo>
                  <a:pt x="6" y="69"/>
                  <a:pt x="20" y="58"/>
                  <a:pt x="25" y="47"/>
                </a:cubicBezTo>
                <a:cubicBezTo>
                  <a:pt x="30" y="36"/>
                  <a:pt x="26" y="19"/>
                  <a:pt x="31" y="12"/>
                </a:cubicBezTo>
                <a:cubicBezTo>
                  <a:pt x="36" y="5"/>
                  <a:pt x="43" y="6"/>
                  <a:pt x="54" y="5"/>
                </a:cubicBezTo>
                <a:cubicBezTo>
                  <a:pt x="65" y="4"/>
                  <a:pt x="85" y="6"/>
                  <a:pt x="96" y="8"/>
                </a:cubicBezTo>
                <a:cubicBezTo>
                  <a:pt x="107" y="10"/>
                  <a:pt x="110" y="19"/>
                  <a:pt x="118" y="20"/>
                </a:cubicBezTo>
                <a:close/>
              </a:path>
            </a:pathLst>
          </a:custGeom>
          <a:solidFill>
            <a:srgbClr val="00CC99">
              <a:alpha val="7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74" name="Text Box 354"/>
          <p:cNvSpPr txBox="1">
            <a:spLocks noChangeArrowheads="1"/>
          </p:cNvSpPr>
          <p:nvPr/>
        </p:nvSpPr>
        <p:spPr bwMode="auto">
          <a:xfrm>
            <a:off x="3973513" y="2382838"/>
            <a:ext cx="1081087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Україна</a:t>
            </a:r>
            <a:endParaRPr lang="ru-RU" sz="1800" b="1"/>
          </a:p>
        </p:txBody>
      </p:sp>
      <p:sp>
        <p:nvSpPr>
          <p:cNvPr id="56675" name="Rectangle 355"/>
          <p:cNvSpPr>
            <a:spLocks noChangeArrowheads="1"/>
          </p:cNvSpPr>
          <p:nvPr/>
        </p:nvSpPr>
        <p:spPr bwMode="auto">
          <a:xfrm rot="10800000">
            <a:off x="4965700" y="23272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76" name="Rectangle 356"/>
          <p:cNvSpPr>
            <a:spLocks noChangeArrowheads="1"/>
          </p:cNvSpPr>
          <p:nvPr/>
        </p:nvSpPr>
        <p:spPr bwMode="auto">
          <a:xfrm>
            <a:off x="4832350" y="2324100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77" name="Rectangle 357"/>
          <p:cNvSpPr>
            <a:spLocks noChangeArrowheads="1"/>
          </p:cNvSpPr>
          <p:nvPr/>
        </p:nvSpPr>
        <p:spPr bwMode="auto">
          <a:xfrm>
            <a:off x="4832350" y="2252663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80" name="Rectangle 360"/>
          <p:cNvSpPr>
            <a:spLocks noChangeArrowheads="1"/>
          </p:cNvSpPr>
          <p:nvPr/>
        </p:nvSpPr>
        <p:spPr bwMode="auto">
          <a:xfrm>
            <a:off x="134938" y="5340350"/>
            <a:ext cx="1455737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Україна  </a:t>
            </a:r>
            <a:r>
              <a:rPr lang="uk-UA" sz="1800" i="1"/>
              <a:t>– 2%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56681" name="Freeform 361"/>
          <p:cNvSpPr>
            <a:spLocks/>
          </p:cNvSpPr>
          <p:nvPr/>
        </p:nvSpPr>
        <p:spPr bwMode="auto">
          <a:xfrm>
            <a:off x="1585913" y="5441950"/>
            <a:ext cx="142875" cy="166688"/>
          </a:xfrm>
          <a:custGeom>
            <a:avLst/>
            <a:gdLst>
              <a:gd name="T0" fmla="*/ 0 w 90"/>
              <a:gd name="T1" fmla="*/ 2 h 105"/>
              <a:gd name="T2" fmla="*/ 54 w 90"/>
              <a:gd name="T3" fmla="*/ 0 h 105"/>
              <a:gd name="T4" fmla="*/ 90 w 90"/>
              <a:gd name="T5" fmla="*/ 105 h 105"/>
              <a:gd name="T6" fmla="*/ 0 60000 65536"/>
              <a:gd name="T7" fmla="*/ 0 60000 65536"/>
              <a:gd name="T8" fmla="*/ 0 60000 65536"/>
              <a:gd name="T9" fmla="*/ 0 w 90"/>
              <a:gd name="T10" fmla="*/ 0 h 105"/>
              <a:gd name="T11" fmla="*/ 90 w 90"/>
              <a:gd name="T12" fmla="*/ 105 h 10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0" h="105">
                <a:moveTo>
                  <a:pt x="0" y="2"/>
                </a:moveTo>
                <a:lnTo>
                  <a:pt x="54" y="0"/>
                </a:lnTo>
                <a:lnTo>
                  <a:pt x="90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82" name="Freeform 362"/>
          <p:cNvSpPr>
            <a:spLocks/>
          </p:cNvSpPr>
          <p:nvPr/>
        </p:nvSpPr>
        <p:spPr bwMode="auto">
          <a:xfrm>
            <a:off x="5275263" y="2057400"/>
            <a:ext cx="1020762" cy="573088"/>
          </a:xfrm>
          <a:custGeom>
            <a:avLst/>
            <a:gdLst>
              <a:gd name="T0" fmla="*/ 367 w 643"/>
              <a:gd name="T1" fmla="*/ 54 h 361"/>
              <a:gd name="T2" fmla="*/ 406 w 643"/>
              <a:gd name="T3" fmla="*/ 59 h 361"/>
              <a:gd name="T4" fmla="*/ 456 w 643"/>
              <a:gd name="T5" fmla="*/ 20 h 361"/>
              <a:gd name="T6" fmla="*/ 517 w 643"/>
              <a:gd name="T7" fmla="*/ 114 h 361"/>
              <a:gd name="T8" fmla="*/ 549 w 643"/>
              <a:gd name="T9" fmla="*/ 113 h 361"/>
              <a:gd name="T10" fmla="*/ 592 w 643"/>
              <a:gd name="T11" fmla="*/ 129 h 361"/>
              <a:gd name="T12" fmla="*/ 636 w 643"/>
              <a:gd name="T13" fmla="*/ 152 h 361"/>
              <a:gd name="T14" fmla="*/ 630 w 643"/>
              <a:gd name="T15" fmla="*/ 167 h 361"/>
              <a:gd name="T16" fmla="*/ 591 w 643"/>
              <a:gd name="T17" fmla="*/ 212 h 361"/>
              <a:gd name="T18" fmla="*/ 555 w 643"/>
              <a:gd name="T19" fmla="*/ 264 h 361"/>
              <a:gd name="T20" fmla="*/ 574 w 643"/>
              <a:gd name="T21" fmla="*/ 294 h 361"/>
              <a:gd name="T22" fmla="*/ 535 w 643"/>
              <a:gd name="T23" fmla="*/ 330 h 361"/>
              <a:gd name="T24" fmla="*/ 436 w 643"/>
              <a:gd name="T25" fmla="*/ 318 h 361"/>
              <a:gd name="T26" fmla="*/ 384 w 643"/>
              <a:gd name="T27" fmla="*/ 327 h 361"/>
              <a:gd name="T28" fmla="*/ 328 w 643"/>
              <a:gd name="T29" fmla="*/ 338 h 361"/>
              <a:gd name="T30" fmla="*/ 258 w 643"/>
              <a:gd name="T31" fmla="*/ 306 h 361"/>
              <a:gd name="T32" fmla="*/ 244 w 643"/>
              <a:gd name="T33" fmla="*/ 275 h 361"/>
              <a:gd name="T34" fmla="*/ 222 w 643"/>
              <a:gd name="T35" fmla="*/ 237 h 361"/>
              <a:gd name="T36" fmla="*/ 189 w 643"/>
              <a:gd name="T37" fmla="*/ 263 h 361"/>
              <a:gd name="T38" fmla="*/ 148 w 643"/>
              <a:gd name="T39" fmla="*/ 342 h 361"/>
              <a:gd name="T40" fmla="*/ 73 w 643"/>
              <a:gd name="T41" fmla="*/ 323 h 361"/>
              <a:gd name="T42" fmla="*/ 79 w 643"/>
              <a:gd name="T43" fmla="*/ 270 h 361"/>
              <a:gd name="T44" fmla="*/ 94 w 643"/>
              <a:gd name="T45" fmla="*/ 233 h 361"/>
              <a:gd name="T46" fmla="*/ 40 w 643"/>
              <a:gd name="T47" fmla="*/ 230 h 361"/>
              <a:gd name="T48" fmla="*/ 6 w 643"/>
              <a:gd name="T49" fmla="*/ 179 h 361"/>
              <a:gd name="T50" fmla="*/ 6 w 643"/>
              <a:gd name="T51" fmla="*/ 131 h 361"/>
              <a:gd name="T52" fmla="*/ 34 w 643"/>
              <a:gd name="T53" fmla="*/ 119 h 361"/>
              <a:gd name="T54" fmla="*/ 85 w 643"/>
              <a:gd name="T55" fmla="*/ 114 h 361"/>
              <a:gd name="T56" fmla="*/ 136 w 643"/>
              <a:gd name="T57" fmla="*/ 122 h 361"/>
              <a:gd name="T58" fmla="*/ 172 w 643"/>
              <a:gd name="T59" fmla="*/ 122 h 361"/>
              <a:gd name="T60" fmla="*/ 222 w 643"/>
              <a:gd name="T61" fmla="*/ 123 h 361"/>
              <a:gd name="T62" fmla="*/ 211 w 643"/>
              <a:gd name="T63" fmla="*/ 47 h 36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43"/>
              <a:gd name="T97" fmla="*/ 0 h 361"/>
              <a:gd name="T98" fmla="*/ 643 w 643"/>
              <a:gd name="T99" fmla="*/ 361 h 36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43" h="361">
                <a:moveTo>
                  <a:pt x="325" y="0"/>
                </a:moveTo>
                <a:cubicBezTo>
                  <a:pt x="351" y="1"/>
                  <a:pt x="358" y="48"/>
                  <a:pt x="367" y="54"/>
                </a:cubicBezTo>
                <a:cubicBezTo>
                  <a:pt x="376" y="60"/>
                  <a:pt x="373" y="38"/>
                  <a:pt x="379" y="39"/>
                </a:cubicBezTo>
                <a:lnTo>
                  <a:pt x="406" y="59"/>
                </a:lnTo>
                <a:cubicBezTo>
                  <a:pt x="417" y="57"/>
                  <a:pt x="439" y="30"/>
                  <a:pt x="447" y="24"/>
                </a:cubicBezTo>
                <a:lnTo>
                  <a:pt x="456" y="20"/>
                </a:lnTo>
                <a:lnTo>
                  <a:pt x="457" y="47"/>
                </a:lnTo>
                <a:lnTo>
                  <a:pt x="517" y="114"/>
                </a:lnTo>
                <a:lnTo>
                  <a:pt x="532" y="107"/>
                </a:lnTo>
                <a:cubicBezTo>
                  <a:pt x="537" y="107"/>
                  <a:pt x="543" y="114"/>
                  <a:pt x="549" y="113"/>
                </a:cubicBezTo>
                <a:cubicBezTo>
                  <a:pt x="555" y="112"/>
                  <a:pt x="561" y="101"/>
                  <a:pt x="568" y="104"/>
                </a:cubicBezTo>
                <a:cubicBezTo>
                  <a:pt x="575" y="107"/>
                  <a:pt x="584" y="122"/>
                  <a:pt x="592" y="129"/>
                </a:cubicBezTo>
                <a:cubicBezTo>
                  <a:pt x="600" y="136"/>
                  <a:pt x="609" y="142"/>
                  <a:pt x="616" y="146"/>
                </a:cubicBezTo>
                <a:cubicBezTo>
                  <a:pt x="623" y="150"/>
                  <a:pt x="632" y="149"/>
                  <a:pt x="636" y="152"/>
                </a:cubicBezTo>
                <a:cubicBezTo>
                  <a:pt x="640" y="155"/>
                  <a:pt x="643" y="162"/>
                  <a:pt x="642" y="164"/>
                </a:cubicBezTo>
                <a:cubicBezTo>
                  <a:pt x="641" y="166"/>
                  <a:pt x="633" y="161"/>
                  <a:pt x="630" y="167"/>
                </a:cubicBezTo>
                <a:cubicBezTo>
                  <a:pt x="627" y="173"/>
                  <a:pt x="627" y="194"/>
                  <a:pt x="621" y="201"/>
                </a:cubicBezTo>
                <a:cubicBezTo>
                  <a:pt x="615" y="208"/>
                  <a:pt x="598" y="203"/>
                  <a:pt x="591" y="212"/>
                </a:cubicBezTo>
                <a:cubicBezTo>
                  <a:pt x="584" y="221"/>
                  <a:pt x="586" y="245"/>
                  <a:pt x="580" y="254"/>
                </a:cubicBezTo>
                <a:cubicBezTo>
                  <a:pt x="574" y="263"/>
                  <a:pt x="559" y="260"/>
                  <a:pt x="555" y="264"/>
                </a:cubicBezTo>
                <a:cubicBezTo>
                  <a:pt x="551" y="268"/>
                  <a:pt x="552" y="271"/>
                  <a:pt x="555" y="276"/>
                </a:cubicBezTo>
                <a:cubicBezTo>
                  <a:pt x="558" y="281"/>
                  <a:pt x="573" y="287"/>
                  <a:pt x="574" y="294"/>
                </a:cubicBezTo>
                <a:cubicBezTo>
                  <a:pt x="575" y="301"/>
                  <a:pt x="568" y="312"/>
                  <a:pt x="561" y="318"/>
                </a:cubicBezTo>
                <a:lnTo>
                  <a:pt x="535" y="330"/>
                </a:lnTo>
                <a:lnTo>
                  <a:pt x="489" y="329"/>
                </a:lnTo>
                <a:cubicBezTo>
                  <a:pt x="473" y="327"/>
                  <a:pt x="449" y="318"/>
                  <a:pt x="436" y="318"/>
                </a:cubicBezTo>
                <a:cubicBezTo>
                  <a:pt x="423" y="318"/>
                  <a:pt x="418" y="324"/>
                  <a:pt x="409" y="326"/>
                </a:cubicBezTo>
                <a:cubicBezTo>
                  <a:pt x="400" y="328"/>
                  <a:pt x="391" y="322"/>
                  <a:pt x="384" y="327"/>
                </a:cubicBezTo>
                <a:cubicBezTo>
                  <a:pt x="377" y="332"/>
                  <a:pt x="376" y="357"/>
                  <a:pt x="367" y="359"/>
                </a:cubicBezTo>
                <a:cubicBezTo>
                  <a:pt x="358" y="361"/>
                  <a:pt x="338" y="348"/>
                  <a:pt x="328" y="338"/>
                </a:cubicBezTo>
                <a:cubicBezTo>
                  <a:pt x="318" y="328"/>
                  <a:pt x="318" y="307"/>
                  <a:pt x="306" y="302"/>
                </a:cubicBezTo>
                <a:cubicBezTo>
                  <a:pt x="294" y="297"/>
                  <a:pt x="269" y="307"/>
                  <a:pt x="258" y="306"/>
                </a:cubicBezTo>
                <a:cubicBezTo>
                  <a:pt x="247" y="305"/>
                  <a:pt x="242" y="302"/>
                  <a:pt x="240" y="297"/>
                </a:cubicBezTo>
                <a:cubicBezTo>
                  <a:pt x="238" y="292"/>
                  <a:pt x="245" y="284"/>
                  <a:pt x="244" y="275"/>
                </a:cubicBezTo>
                <a:cubicBezTo>
                  <a:pt x="243" y="266"/>
                  <a:pt x="239" y="246"/>
                  <a:pt x="235" y="240"/>
                </a:cubicBezTo>
                <a:cubicBezTo>
                  <a:pt x="231" y="234"/>
                  <a:pt x="225" y="236"/>
                  <a:pt x="222" y="237"/>
                </a:cubicBezTo>
                <a:cubicBezTo>
                  <a:pt x="219" y="238"/>
                  <a:pt x="220" y="242"/>
                  <a:pt x="214" y="246"/>
                </a:cubicBezTo>
                <a:cubicBezTo>
                  <a:pt x="208" y="250"/>
                  <a:pt x="199" y="259"/>
                  <a:pt x="189" y="263"/>
                </a:cubicBezTo>
                <a:lnTo>
                  <a:pt x="157" y="272"/>
                </a:lnTo>
                <a:cubicBezTo>
                  <a:pt x="150" y="285"/>
                  <a:pt x="158" y="332"/>
                  <a:pt x="148" y="342"/>
                </a:cubicBezTo>
                <a:cubicBezTo>
                  <a:pt x="138" y="352"/>
                  <a:pt x="109" y="336"/>
                  <a:pt x="97" y="333"/>
                </a:cubicBezTo>
                <a:cubicBezTo>
                  <a:pt x="85" y="330"/>
                  <a:pt x="79" y="330"/>
                  <a:pt x="73" y="323"/>
                </a:cubicBezTo>
                <a:cubicBezTo>
                  <a:pt x="67" y="316"/>
                  <a:pt x="59" y="302"/>
                  <a:pt x="60" y="293"/>
                </a:cubicBezTo>
                <a:cubicBezTo>
                  <a:pt x="61" y="284"/>
                  <a:pt x="73" y="275"/>
                  <a:pt x="79" y="270"/>
                </a:cubicBezTo>
                <a:cubicBezTo>
                  <a:pt x="85" y="265"/>
                  <a:pt x="95" y="269"/>
                  <a:pt x="97" y="263"/>
                </a:cubicBezTo>
                <a:cubicBezTo>
                  <a:pt x="99" y="257"/>
                  <a:pt x="99" y="240"/>
                  <a:pt x="94" y="233"/>
                </a:cubicBezTo>
                <a:cubicBezTo>
                  <a:pt x="89" y="226"/>
                  <a:pt x="78" y="224"/>
                  <a:pt x="69" y="224"/>
                </a:cubicBezTo>
                <a:cubicBezTo>
                  <a:pt x="60" y="224"/>
                  <a:pt x="50" y="236"/>
                  <a:pt x="40" y="230"/>
                </a:cubicBezTo>
                <a:cubicBezTo>
                  <a:pt x="30" y="224"/>
                  <a:pt x="12" y="196"/>
                  <a:pt x="6" y="188"/>
                </a:cubicBezTo>
                <a:cubicBezTo>
                  <a:pt x="0" y="180"/>
                  <a:pt x="7" y="186"/>
                  <a:pt x="6" y="179"/>
                </a:cubicBezTo>
                <a:cubicBezTo>
                  <a:pt x="5" y="172"/>
                  <a:pt x="0" y="151"/>
                  <a:pt x="0" y="143"/>
                </a:cubicBezTo>
                <a:cubicBezTo>
                  <a:pt x="0" y="135"/>
                  <a:pt x="2" y="133"/>
                  <a:pt x="6" y="131"/>
                </a:cubicBezTo>
                <a:cubicBezTo>
                  <a:pt x="10" y="129"/>
                  <a:pt x="19" y="134"/>
                  <a:pt x="24" y="132"/>
                </a:cubicBezTo>
                <a:cubicBezTo>
                  <a:pt x="29" y="130"/>
                  <a:pt x="29" y="123"/>
                  <a:pt x="34" y="119"/>
                </a:cubicBezTo>
                <a:cubicBezTo>
                  <a:pt x="39" y="115"/>
                  <a:pt x="44" y="111"/>
                  <a:pt x="52" y="110"/>
                </a:cubicBezTo>
                <a:cubicBezTo>
                  <a:pt x="60" y="109"/>
                  <a:pt x="74" y="110"/>
                  <a:pt x="85" y="114"/>
                </a:cubicBezTo>
                <a:lnTo>
                  <a:pt x="118" y="134"/>
                </a:lnTo>
                <a:cubicBezTo>
                  <a:pt x="126" y="135"/>
                  <a:pt x="131" y="122"/>
                  <a:pt x="136" y="122"/>
                </a:cubicBezTo>
                <a:cubicBezTo>
                  <a:pt x="141" y="122"/>
                  <a:pt x="144" y="131"/>
                  <a:pt x="150" y="131"/>
                </a:cubicBezTo>
                <a:cubicBezTo>
                  <a:pt x="156" y="131"/>
                  <a:pt x="164" y="121"/>
                  <a:pt x="172" y="122"/>
                </a:cubicBezTo>
                <a:cubicBezTo>
                  <a:pt x="180" y="123"/>
                  <a:pt x="191" y="138"/>
                  <a:pt x="199" y="138"/>
                </a:cubicBezTo>
                <a:lnTo>
                  <a:pt x="222" y="123"/>
                </a:lnTo>
                <a:cubicBezTo>
                  <a:pt x="223" y="115"/>
                  <a:pt x="209" y="103"/>
                  <a:pt x="207" y="90"/>
                </a:cubicBezTo>
                <a:lnTo>
                  <a:pt x="211" y="47"/>
                </a:lnTo>
                <a:lnTo>
                  <a:pt x="325" y="0"/>
                </a:lnTo>
                <a:close/>
              </a:path>
            </a:pathLst>
          </a:custGeom>
          <a:solidFill>
            <a:srgbClr val="B075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83" name="Text Box 363"/>
          <p:cNvSpPr txBox="1">
            <a:spLocks noChangeArrowheads="1"/>
          </p:cNvSpPr>
          <p:nvPr/>
        </p:nvSpPr>
        <p:spPr bwMode="auto">
          <a:xfrm>
            <a:off x="5148263" y="2238375"/>
            <a:ext cx="12954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Казахстан</a:t>
            </a:r>
            <a:endParaRPr lang="ru-RU" sz="1800" b="1"/>
          </a:p>
        </p:txBody>
      </p:sp>
      <p:sp>
        <p:nvSpPr>
          <p:cNvPr id="56684" name="Rectangle 364"/>
          <p:cNvSpPr>
            <a:spLocks noChangeArrowheads="1"/>
          </p:cNvSpPr>
          <p:nvPr/>
        </p:nvSpPr>
        <p:spPr bwMode="auto">
          <a:xfrm rot="10800000">
            <a:off x="5913438" y="2166938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85" name="Rectangle 365"/>
          <p:cNvSpPr>
            <a:spLocks noChangeArrowheads="1"/>
          </p:cNvSpPr>
          <p:nvPr/>
        </p:nvSpPr>
        <p:spPr bwMode="auto">
          <a:xfrm>
            <a:off x="5724525" y="2205038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87" name="Rectangle 367"/>
          <p:cNvSpPr>
            <a:spLocks noChangeArrowheads="1"/>
          </p:cNvSpPr>
          <p:nvPr/>
        </p:nvSpPr>
        <p:spPr bwMode="auto">
          <a:xfrm>
            <a:off x="50800" y="5141913"/>
            <a:ext cx="169862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Казахстан </a:t>
            </a:r>
            <a:r>
              <a:rPr lang="uk-UA" sz="1800" i="1"/>
              <a:t>– 2%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56688" name="Freeform 368"/>
          <p:cNvSpPr>
            <a:spLocks/>
          </p:cNvSpPr>
          <p:nvPr/>
        </p:nvSpPr>
        <p:spPr bwMode="auto">
          <a:xfrm>
            <a:off x="1703388" y="5268913"/>
            <a:ext cx="82550" cy="271462"/>
          </a:xfrm>
          <a:custGeom>
            <a:avLst/>
            <a:gdLst>
              <a:gd name="T0" fmla="*/ 0 w 52"/>
              <a:gd name="T1" fmla="*/ 0 h 171"/>
              <a:gd name="T2" fmla="*/ 49 w 52"/>
              <a:gd name="T3" fmla="*/ 1 h 171"/>
              <a:gd name="T4" fmla="*/ 52 w 52"/>
              <a:gd name="T5" fmla="*/ 171 h 171"/>
              <a:gd name="T6" fmla="*/ 0 60000 65536"/>
              <a:gd name="T7" fmla="*/ 0 60000 65536"/>
              <a:gd name="T8" fmla="*/ 0 60000 65536"/>
              <a:gd name="T9" fmla="*/ 0 w 52"/>
              <a:gd name="T10" fmla="*/ 0 h 171"/>
              <a:gd name="T11" fmla="*/ 52 w 52"/>
              <a:gd name="T12" fmla="*/ 171 h 17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2" h="171">
                <a:moveTo>
                  <a:pt x="0" y="0"/>
                </a:moveTo>
                <a:lnTo>
                  <a:pt x="49" y="1"/>
                </a:lnTo>
                <a:lnTo>
                  <a:pt x="52" y="171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89" name="Freeform 369"/>
          <p:cNvSpPr>
            <a:spLocks/>
          </p:cNvSpPr>
          <p:nvPr/>
        </p:nvSpPr>
        <p:spPr bwMode="auto">
          <a:xfrm>
            <a:off x="7386638" y="2484438"/>
            <a:ext cx="150812" cy="217487"/>
          </a:xfrm>
          <a:custGeom>
            <a:avLst/>
            <a:gdLst>
              <a:gd name="T0" fmla="*/ 78 w 95"/>
              <a:gd name="T1" fmla="*/ 3 h 137"/>
              <a:gd name="T2" fmla="*/ 83 w 95"/>
              <a:gd name="T3" fmla="*/ 9 h 137"/>
              <a:gd name="T4" fmla="*/ 78 w 95"/>
              <a:gd name="T5" fmla="*/ 55 h 137"/>
              <a:gd name="T6" fmla="*/ 71 w 95"/>
              <a:gd name="T7" fmla="*/ 85 h 137"/>
              <a:gd name="T8" fmla="*/ 92 w 95"/>
              <a:gd name="T9" fmla="*/ 105 h 137"/>
              <a:gd name="T10" fmla="*/ 53 w 95"/>
              <a:gd name="T11" fmla="*/ 133 h 137"/>
              <a:gd name="T12" fmla="*/ 27 w 95"/>
              <a:gd name="T13" fmla="*/ 127 h 137"/>
              <a:gd name="T14" fmla="*/ 30 w 95"/>
              <a:gd name="T15" fmla="*/ 88 h 137"/>
              <a:gd name="T16" fmla="*/ 3 w 95"/>
              <a:gd name="T17" fmla="*/ 86 h 137"/>
              <a:gd name="T18" fmla="*/ 9 w 95"/>
              <a:gd name="T19" fmla="*/ 64 h 137"/>
              <a:gd name="T20" fmla="*/ 24 w 95"/>
              <a:gd name="T21" fmla="*/ 46 h 137"/>
              <a:gd name="T22" fmla="*/ 32 w 95"/>
              <a:gd name="T23" fmla="*/ 34 h 137"/>
              <a:gd name="T24" fmla="*/ 48 w 95"/>
              <a:gd name="T25" fmla="*/ 31 h 137"/>
              <a:gd name="T26" fmla="*/ 59 w 95"/>
              <a:gd name="T27" fmla="*/ 7 h 137"/>
              <a:gd name="T28" fmla="*/ 78 w 95"/>
              <a:gd name="T29" fmla="*/ 3 h 13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95"/>
              <a:gd name="T46" fmla="*/ 0 h 137"/>
              <a:gd name="T47" fmla="*/ 95 w 95"/>
              <a:gd name="T48" fmla="*/ 137 h 13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95" h="137">
                <a:moveTo>
                  <a:pt x="78" y="3"/>
                </a:moveTo>
                <a:cubicBezTo>
                  <a:pt x="81" y="3"/>
                  <a:pt x="83" y="0"/>
                  <a:pt x="83" y="9"/>
                </a:cubicBezTo>
                <a:cubicBezTo>
                  <a:pt x="83" y="18"/>
                  <a:pt x="80" y="42"/>
                  <a:pt x="78" y="55"/>
                </a:cubicBezTo>
                <a:cubicBezTo>
                  <a:pt x="76" y="68"/>
                  <a:pt x="69" y="77"/>
                  <a:pt x="71" y="85"/>
                </a:cubicBezTo>
                <a:cubicBezTo>
                  <a:pt x="73" y="93"/>
                  <a:pt x="95" y="97"/>
                  <a:pt x="92" y="105"/>
                </a:cubicBezTo>
                <a:cubicBezTo>
                  <a:pt x="89" y="113"/>
                  <a:pt x="64" y="129"/>
                  <a:pt x="53" y="133"/>
                </a:cubicBezTo>
                <a:cubicBezTo>
                  <a:pt x="42" y="137"/>
                  <a:pt x="31" y="135"/>
                  <a:pt x="27" y="127"/>
                </a:cubicBezTo>
                <a:cubicBezTo>
                  <a:pt x="23" y="119"/>
                  <a:pt x="34" y="95"/>
                  <a:pt x="30" y="88"/>
                </a:cubicBezTo>
                <a:cubicBezTo>
                  <a:pt x="26" y="81"/>
                  <a:pt x="6" y="90"/>
                  <a:pt x="3" y="86"/>
                </a:cubicBezTo>
                <a:cubicBezTo>
                  <a:pt x="0" y="82"/>
                  <a:pt x="5" y="71"/>
                  <a:pt x="9" y="64"/>
                </a:cubicBezTo>
                <a:cubicBezTo>
                  <a:pt x="13" y="57"/>
                  <a:pt x="20" y="51"/>
                  <a:pt x="24" y="46"/>
                </a:cubicBezTo>
                <a:cubicBezTo>
                  <a:pt x="28" y="41"/>
                  <a:pt x="28" y="37"/>
                  <a:pt x="32" y="34"/>
                </a:cubicBezTo>
                <a:cubicBezTo>
                  <a:pt x="36" y="31"/>
                  <a:pt x="44" y="35"/>
                  <a:pt x="48" y="31"/>
                </a:cubicBezTo>
                <a:cubicBezTo>
                  <a:pt x="52" y="27"/>
                  <a:pt x="54" y="12"/>
                  <a:pt x="59" y="7"/>
                </a:cubicBezTo>
                <a:cubicBezTo>
                  <a:pt x="64" y="2"/>
                  <a:pt x="74" y="4"/>
                  <a:pt x="78" y="3"/>
                </a:cubicBezTo>
                <a:close/>
              </a:path>
            </a:pathLst>
          </a:custGeom>
          <a:solidFill>
            <a:schemeClr val="tx1">
              <a:alpha val="50195"/>
            </a:scheme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90" name="Text Box 370"/>
          <p:cNvSpPr txBox="1">
            <a:spLocks noChangeArrowheads="1"/>
          </p:cNvSpPr>
          <p:nvPr/>
        </p:nvSpPr>
        <p:spPr bwMode="auto">
          <a:xfrm>
            <a:off x="6870700" y="2257425"/>
            <a:ext cx="8636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КНДР</a:t>
            </a:r>
            <a:endParaRPr lang="ru-RU" sz="1800" b="1"/>
          </a:p>
        </p:txBody>
      </p:sp>
      <p:sp>
        <p:nvSpPr>
          <p:cNvPr id="56692" name="Rectangle 372"/>
          <p:cNvSpPr>
            <a:spLocks noChangeArrowheads="1"/>
          </p:cNvSpPr>
          <p:nvPr/>
        </p:nvSpPr>
        <p:spPr bwMode="auto">
          <a:xfrm>
            <a:off x="6850063" y="2392363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93" name="Rectangle 373"/>
          <p:cNvSpPr>
            <a:spLocks noChangeArrowheads="1"/>
          </p:cNvSpPr>
          <p:nvPr/>
        </p:nvSpPr>
        <p:spPr bwMode="auto">
          <a:xfrm>
            <a:off x="6850063" y="2320925"/>
            <a:ext cx="71437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94" name="Rectangle 374"/>
          <p:cNvSpPr>
            <a:spLocks noChangeArrowheads="1"/>
          </p:cNvSpPr>
          <p:nvPr/>
        </p:nvSpPr>
        <p:spPr bwMode="auto">
          <a:xfrm>
            <a:off x="468313" y="4908550"/>
            <a:ext cx="116205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КНДР</a:t>
            </a:r>
            <a:r>
              <a:rPr lang="uk-UA" sz="1800" i="1"/>
              <a:t>– 2%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56695" name="Freeform 375"/>
          <p:cNvSpPr>
            <a:spLocks/>
          </p:cNvSpPr>
          <p:nvPr/>
        </p:nvSpPr>
        <p:spPr bwMode="auto">
          <a:xfrm>
            <a:off x="1590675" y="5021263"/>
            <a:ext cx="268288" cy="457200"/>
          </a:xfrm>
          <a:custGeom>
            <a:avLst/>
            <a:gdLst>
              <a:gd name="T0" fmla="*/ 0 w 169"/>
              <a:gd name="T1" fmla="*/ 0 h 288"/>
              <a:gd name="T2" fmla="*/ 164 w 169"/>
              <a:gd name="T3" fmla="*/ 0 h 288"/>
              <a:gd name="T4" fmla="*/ 169 w 169"/>
              <a:gd name="T5" fmla="*/ 288 h 288"/>
              <a:gd name="T6" fmla="*/ 0 60000 65536"/>
              <a:gd name="T7" fmla="*/ 0 60000 65536"/>
              <a:gd name="T8" fmla="*/ 0 60000 65536"/>
              <a:gd name="T9" fmla="*/ 0 w 169"/>
              <a:gd name="T10" fmla="*/ 0 h 288"/>
              <a:gd name="T11" fmla="*/ 169 w 169"/>
              <a:gd name="T12" fmla="*/ 288 h 2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9" h="288">
                <a:moveTo>
                  <a:pt x="0" y="0"/>
                </a:moveTo>
                <a:lnTo>
                  <a:pt x="164" y="0"/>
                </a:lnTo>
                <a:lnTo>
                  <a:pt x="169" y="288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96" name="Rectangle 376"/>
          <p:cNvSpPr>
            <a:spLocks noChangeArrowheads="1"/>
          </p:cNvSpPr>
          <p:nvPr/>
        </p:nvSpPr>
        <p:spPr bwMode="auto">
          <a:xfrm>
            <a:off x="1897063" y="5068888"/>
            <a:ext cx="1441450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r"/>
            <a:r>
              <a:rPr lang="uk-UA" sz="1800" b="1" i="1"/>
              <a:t>Інші країни </a:t>
            </a:r>
            <a:r>
              <a:rPr lang="uk-UA" sz="1800" i="1"/>
              <a:t>– 9,2%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56697" name="Freeform 377"/>
          <p:cNvSpPr>
            <a:spLocks/>
          </p:cNvSpPr>
          <p:nvPr/>
        </p:nvSpPr>
        <p:spPr bwMode="auto">
          <a:xfrm>
            <a:off x="4241800" y="2060575"/>
            <a:ext cx="239713" cy="325438"/>
          </a:xfrm>
          <a:custGeom>
            <a:avLst/>
            <a:gdLst>
              <a:gd name="T0" fmla="*/ 144 w 151"/>
              <a:gd name="T1" fmla="*/ 75 h 205"/>
              <a:gd name="T2" fmla="*/ 135 w 151"/>
              <a:gd name="T3" fmla="*/ 37 h 205"/>
              <a:gd name="T4" fmla="*/ 126 w 151"/>
              <a:gd name="T5" fmla="*/ 25 h 205"/>
              <a:gd name="T6" fmla="*/ 111 w 151"/>
              <a:gd name="T7" fmla="*/ 30 h 205"/>
              <a:gd name="T8" fmla="*/ 88 w 151"/>
              <a:gd name="T9" fmla="*/ 21 h 205"/>
              <a:gd name="T10" fmla="*/ 67 w 151"/>
              <a:gd name="T11" fmla="*/ 6 h 205"/>
              <a:gd name="T12" fmla="*/ 63 w 151"/>
              <a:gd name="T13" fmla="*/ 28 h 205"/>
              <a:gd name="T14" fmla="*/ 34 w 151"/>
              <a:gd name="T15" fmla="*/ 43 h 205"/>
              <a:gd name="T16" fmla="*/ 13 w 151"/>
              <a:gd name="T17" fmla="*/ 94 h 205"/>
              <a:gd name="T18" fmla="*/ 4 w 151"/>
              <a:gd name="T19" fmla="*/ 106 h 205"/>
              <a:gd name="T20" fmla="*/ 0 w 151"/>
              <a:gd name="T21" fmla="*/ 132 h 205"/>
              <a:gd name="T22" fmla="*/ 16 w 151"/>
              <a:gd name="T23" fmla="*/ 150 h 205"/>
              <a:gd name="T24" fmla="*/ 25 w 151"/>
              <a:gd name="T25" fmla="*/ 169 h 205"/>
              <a:gd name="T26" fmla="*/ 16 w 151"/>
              <a:gd name="T27" fmla="*/ 178 h 205"/>
              <a:gd name="T28" fmla="*/ 18 w 151"/>
              <a:gd name="T29" fmla="*/ 187 h 205"/>
              <a:gd name="T30" fmla="*/ 30 w 151"/>
              <a:gd name="T31" fmla="*/ 193 h 205"/>
              <a:gd name="T32" fmla="*/ 63 w 151"/>
              <a:gd name="T33" fmla="*/ 199 h 205"/>
              <a:gd name="T34" fmla="*/ 97 w 151"/>
              <a:gd name="T35" fmla="*/ 201 h 205"/>
              <a:gd name="T36" fmla="*/ 120 w 151"/>
              <a:gd name="T37" fmla="*/ 183 h 205"/>
              <a:gd name="T38" fmla="*/ 112 w 151"/>
              <a:gd name="T39" fmla="*/ 163 h 205"/>
              <a:gd name="T40" fmla="*/ 100 w 151"/>
              <a:gd name="T41" fmla="*/ 147 h 205"/>
              <a:gd name="T42" fmla="*/ 114 w 151"/>
              <a:gd name="T43" fmla="*/ 129 h 205"/>
              <a:gd name="T44" fmla="*/ 141 w 151"/>
              <a:gd name="T45" fmla="*/ 115 h 205"/>
              <a:gd name="T46" fmla="*/ 144 w 151"/>
              <a:gd name="T47" fmla="*/ 75 h 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"/>
              <a:gd name="T73" fmla="*/ 0 h 205"/>
              <a:gd name="T74" fmla="*/ 151 w 151"/>
              <a:gd name="T75" fmla="*/ 205 h 20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" h="205">
                <a:moveTo>
                  <a:pt x="144" y="75"/>
                </a:moveTo>
                <a:cubicBezTo>
                  <a:pt x="142" y="64"/>
                  <a:pt x="147" y="43"/>
                  <a:pt x="135" y="37"/>
                </a:cubicBezTo>
                <a:cubicBezTo>
                  <a:pt x="132" y="32"/>
                  <a:pt x="131" y="28"/>
                  <a:pt x="126" y="25"/>
                </a:cubicBezTo>
                <a:cubicBezTo>
                  <a:pt x="121" y="27"/>
                  <a:pt x="116" y="28"/>
                  <a:pt x="111" y="30"/>
                </a:cubicBezTo>
                <a:cubicBezTo>
                  <a:pt x="98" y="29"/>
                  <a:pt x="93" y="31"/>
                  <a:pt x="88" y="21"/>
                </a:cubicBezTo>
                <a:cubicBezTo>
                  <a:pt x="86" y="9"/>
                  <a:pt x="79" y="7"/>
                  <a:pt x="67" y="6"/>
                </a:cubicBezTo>
                <a:cubicBezTo>
                  <a:pt x="56" y="0"/>
                  <a:pt x="60" y="21"/>
                  <a:pt x="63" y="28"/>
                </a:cubicBezTo>
                <a:cubicBezTo>
                  <a:pt x="58" y="40"/>
                  <a:pt x="45" y="41"/>
                  <a:pt x="34" y="43"/>
                </a:cubicBezTo>
                <a:cubicBezTo>
                  <a:pt x="11" y="54"/>
                  <a:pt x="33" y="90"/>
                  <a:pt x="13" y="94"/>
                </a:cubicBezTo>
                <a:cubicBezTo>
                  <a:pt x="8" y="98"/>
                  <a:pt x="7" y="101"/>
                  <a:pt x="4" y="106"/>
                </a:cubicBezTo>
                <a:cubicBezTo>
                  <a:pt x="3" y="117"/>
                  <a:pt x="2" y="122"/>
                  <a:pt x="0" y="132"/>
                </a:cubicBezTo>
                <a:cubicBezTo>
                  <a:pt x="4" y="138"/>
                  <a:pt x="10" y="146"/>
                  <a:pt x="16" y="150"/>
                </a:cubicBezTo>
                <a:cubicBezTo>
                  <a:pt x="19" y="156"/>
                  <a:pt x="21" y="164"/>
                  <a:pt x="25" y="169"/>
                </a:cubicBezTo>
                <a:cubicBezTo>
                  <a:pt x="26" y="174"/>
                  <a:pt x="17" y="175"/>
                  <a:pt x="16" y="178"/>
                </a:cubicBezTo>
                <a:cubicBezTo>
                  <a:pt x="15" y="181"/>
                  <a:pt x="16" y="184"/>
                  <a:pt x="18" y="187"/>
                </a:cubicBezTo>
                <a:cubicBezTo>
                  <a:pt x="20" y="190"/>
                  <a:pt x="23" y="191"/>
                  <a:pt x="30" y="193"/>
                </a:cubicBezTo>
                <a:cubicBezTo>
                  <a:pt x="40" y="198"/>
                  <a:pt x="52" y="197"/>
                  <a:pt x="63" y="199"/>
                </a:cubicBezTo>
                <a:cubicBezTo>
                  <a:pt x="74" y="205"/>
                  <a:pt x="83" y="202"/>
                  <a:pt x="97" y="201"/>
                </a:cubicBezTo>
                <a:cubicBezTo>
                  <a:pt x="118" y="197"/>
                  <a:pt x="105" y="192"/>
                  <a:pt x="120" y="183"/>
                </a:cubicBezTo>
                <a:cubicBezTo>
                  <a:pt x="122" y="172"/>
                  <a:pt x="124" y="168"/>
                  <a:pt x="112" y="163"/>
                </a:cubicBezTo>
                <a:cubicBezTo>
                  <a:pt x="108" y="157"/>
                  <a:pt x="104" y="153"/>
                  <a:pt x="100" y="147"/>
                </a:cubicBezTo>
                <a:cubicBezTo>
                  <a:pt x="98" y="135"/>
                  <a:pt x="103" y="131"/>
                  <a:pt x="114" y="129"/>
                </a:cubicBezTo>
                <a:cubicBezTo>
                  <a:pt x="123" y="124"/>
                  <a:pt x="132" y="120"/>
                  <a:pt x="141" y="115"/>
                </a:cubicBezTo>
                <a:cubicBezTo>
                  <a:pt x="151" y="102"/>
                  <a:pt x="144" y="90"/>
                  <a:pt x="144" y="75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698" name="Text Box 378"/>
          <p:cNvSpPr txBox="1">
            <a:spLocks noChangeArrowheads="1"/>
          </p:cNvSpPr>
          <p:nvPr/>
        </p:nvSpPr>
        <p:spPr bwMode="auto">
          <a:xfrm>
            <a:off x="2998788" y="2182813"/>
            <a:ext cx="1439862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Німеччина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56699" name="Rectangle 379"/>
          <p:cNvSpPr>
            <a:spLocks noChangeArrowheads="1"/>
          </p:cNvSpPr>
          <p:nvPr/>
        </p:nvSpPr>
        <p:spPr bwMode="auto">
          <a:xfrm rot="10800000">
            <a:off x="4262438" y="2178050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00" name="Text Box 380"/>
          <p:cNvSpPr txBox="1">
            <a:spLocks noChangeArrowheads="1"/>
          </p:cNvSpPr>
          <p:nvPr/>
        </p:nvSpPr>
        <p:spPr bwMode="auto">
          <a:xfrm>
            <a:off x="2890838" y="1716088"/>
            <a:ext cx="1176337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uk-UA" sz="1800" b="1"/>
              <a:t>Велика Британія</a:t>
            </a:r>
            <a:endParaRPr lang="ru-RU" sz="1800" b="1"/>
          </a:p>
        </p:txBody>
      </p:sp>
      <p:sp>
        <p:nvSpPr>
          <p:cNvPr id="56701" name="Freeform 381"/>
          <p:cNvSpPr>
            <a:spLocks/>
          </p:cNvSpPr>
          <p:nvPr/>
        </p:nvSpPr>
        <p:spPr bwMode="auto">
          <a:xfrm>
            <a:off x="3941763" y="1900238"/>
            <a:ext cx="209550" cy="361950"/>
          </a:xfrm>
          <a:custGeom>
            <a:avLst/>
            <a:gdLst>
              <a:gd name="T0" fmla="*/ 129 w 132"/>
              <a:gd name="T1" fmla="*/ 162 h 228"/>
              <a:gd name="T2" fmla="*/ 127 w 132"/>
              <a:gd name="T3" fmla="*/ 156 h 228"/>
              <a:gd name="T4" fmla="*/ 115 w 132"/>
              <a:gd name="T5" fmla="*/ 158 h 228"/>
              <a:gd name="T6" fmla="*/ 118 w 132"/>
              <a:gd name="T7" fmla="*/ 129 h 228"/>
              <a:gd name="T8" fmla="*/ 106 w 132"/>
              <a:gd name="T9" fmla="*/ 111 h 228"/>
              <a:gd name="T10" fmla="*/ 79 w 132"/>
              <a:gd name="T11" fmla="*/ 80 h 228"/>
              <a:gd name="T12" fmla="*/ 96 w 132"/>
              <a:gd name="T13" fmla="*/ 62 h 228"/>
              <a:gd name="T14" fmla="*/ 102 w 132"/>
              <a:gd name="T15" fmla="*/ 47 h 228"/>
              <a:gd name="T16" fmla="*/ 111 w 132"/>
              <a:gd name="T17" fmla="*/ 33 h 228"/>
              <a:gd name="T18" fmla="*/ 87 w 132"/>
              <a:gd name="T19" fmla="*/ 24 h 228"/>
              <a:gd name="T20" fmla="*/ 94 w 132"/>
              <a:gd name="T21" fmla="*/ 14 h 228"/>
              <a:gd name="T22" fmla="*/ 97 w 132"/>
              <a:gd name="T23" fmla="*/ 0 h 228"/>
              <a:gd name="T24" fmla="*/ 64 w 132"/>
              <a:gd name="T25" fmla="*/ 12 h 228"/>
              <a:gd name="T26" fmla="*/ 55 w 132"/>
              <a:gd name="T27" fmla="*/ 24 h 228"/>
              <a:gd name="T28" fmla="*/ 46 w 132"/>
              <a:gd name="T29" fmla="*/ 47 h 228"/>
              <a:gd name="T30" fmla="*/ 40 w 132"/>
              <a:gd name="T31" fmla="*/ 71 h 228"/>
              <a:gd name="T32" fmla="*/ 34 w 132"/>
              <a:gd name="T33" fmla="*/ 86 h 228"/>
              <a:gd name="T34" fmla="*/ 22 w 132"/>
              <a:gd name="T35" fmla="*/ 92 h 228"/>
              <a:gd name="T36" fmla="*/ 3 w 132"/>
              <a:gd name="T37" fmla="*/ 102 h 228"/>
              <a:gd name="T38" fmla="*/ 18 w 132"/>
              <a:gd name="T39" fmla="*/ 120 h 228"/>
              <a:gd name="T40" fmla="*/ 43 w 132"/>
              <a:gd name="T41" fmla="*/ 87 h 228"/>
              <a:gd name="T42" fmla="*/ 49 w 132"/>
              <a:gd name="T43" fmla="*/ 96 h 228"/>
              <a:gd name="T44" fmla="*/ 52 w 132"/>
              <a:gd name="T45" fmla="*/ 101 h 228"/>
              <a:gd name="T46" fmla="*/ 57 w 132"/>
              <a:gd name="T47" fmla="*/ 102 h 228"/>
              <a:gd name="T48" fmla="*/ 66 w 132"/>
              <a:gd name="T49" fmla="*/ 120 h 228"/>
              <a:gd name="T50" fmla="*/ 63 w 132"/>
              <a:gd name="T51" fmla="*/ 137 h 228"/>
              <a:gd name="T52" fmla="*/ 43 w 132"/>
              <a:gd name="T53" fmla="*/ 138 h 228"/>
              <a:gd name="T54" fmla="*/ 39 w 132"/>
              <a:gd name="T55" fmla="*/ 147 h 228"/>
              <a:gd name="T56" fmla="*/ 31 w 132"/>
              <a:gd name="T57" fmla="*/ 171 h 228"/>
              <a:gd name="T58" fmla="*/ 25 w 132"/>
              <a:gd name="T59" fmla="*/ 180 h 228"/>
              <a:gd name="T60" fmla="*/ 46 w 132"/>
              <a:gd name="T61" fmla="*/ 189 h 228"/>
              <a:gd name="T62" fmla="*/ 30 w 132"/>
              <a:gd name="T63" fmla="*/ 198 h 228"/>
              <a:gd name="T64" fmla="*/ 3 w 132"/>
              <a:gd name="T65" fmla="*/ 215 h 228"/>
              <a:gd name="T66" fmla="*/ 36 w 132"/>
              <a:gd name="T67" fmla="*/ 221 h 228"/>
              <a:gd name="T68" fmla="*/ 69 w 132"/>
              <a:gd name="T69" fmla="*/ 213 h 228"/>
              <a:gd name="T70" fmla="*/ 105 w 132"/>
              <a:gd name="T71" fmla="*/ 206 h 228"/>
              <a:gd name="T72" fmla="*/ 115 w 132"/>
              <a:gd name="T73" fmla="*/ 197 h 228"/>
              <a:gd name="T74" fmla="*/ 123 w 132"/>
              <a:gd name="T75" fmla="*/ 182 h 228"/>
              <a:gd name="T76" fmla="*/ 129 w 132"/>
              <a:gd name="T77" fmla="*/ 174 h 228"/>
              <a:gd name="T78" fmla="*/ 132 w 132"/>
              <a:gd name="T79" fmla="*/ 164 h 228"/>
              <a:gd name="T80" fmla="*/ 121 w 132"/>
              <a:gd name="T81" fmla="*/ 156 h 2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2"/>
              <a:gd name="T124" fmla="*/ 0 h 228"/>
              <a:gd name="T125" fmla="*/ 132 w 132"/>
              <a:gd name="T126" fmla="*/ 228 h 22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2" h="228">
                <a:moveTo>
                  <a:pt x="129" y="162"/>
                </a:moveTo>
                <a:cubicBezTo>
                  <a:pt x="128" y="160"/>
                  <a:pt x="129" y="157"/>
                  <a:pt x="127" y="156"/>
                </a:cubicBezTo>
                <a:cubicBezTo>
                  <a:pt x="123" y="155"/>
                  <a:pt x="117" y="162"/>
                  <a:pt x="115" y="158"/>
                </a:cubicBezTo>
                <a:cubicBezTo>
                  <a:pt x="114" y="155"/>
                  <a:pt x="117" y="137"/>
                  <a:pt x="118" y="129"/>
                </a:cubicBezTo>
                <a:cubicBezTo>
                  <a:pt x="117" y="121"/>
                  <a:pt x="113" y="115"/>
                  <a:pt x="106" y="111"/>
                </a:cubicBezTo>
                <a:cubicBezTo>
                  <a:pt x="104" y="97"/>
                  <a:pt x="94" y="83"/>
                  <a:pt x="79" y="80"/>
                </a:cubicBezTo>
                <a:cubicBezTo>
                  <a:pt x="76" y="71"/>
                  <a:pt x="92" y="67"/>
                  <a:pt x="96" y="62"/>
                </a:cubicBezTo>
                <a:cubicBezTo>
                  <a:pt x="100" y="57"/>
                  <a:pt x="100" y="52"/>
                  <a:pt x="102" y="47"/>
                </a:cubicBezTo>
                <a:cubicBezTo>
                  <a:pt x="105" y="42"/>
                  <a:pt x="108" y="38"/>
                  <a:pt x="111" y="33"/>
                </a:cubicBezTo>
                <a:cubicBezTo>
                  <a:pt x="107" y="19"/>
                  <a:pt x="103" y="23"/>
                  <a:pt x="87" y="24"/>
                </a:cubicBezTo>
                <a:cubicBezTo>
                  <a:pt x="79" y="22"/>
                  <a:pt x="89" y="18"/>
                  <a:pt x="94" y="14"/>
                </a:cubicBezTo>
                <a:cubicBezTo>
                  <a:pt x="98" y="8"/>
                  <a:pt x="100" y="7"/>
                  <a:pt x="97" y="0"/>
                </a:cubicBezTo>
                <a:cubicBezTo>
                  <a:pt x="85" y="3"/>
                  <a:pt x="75" y="10"/>
                  <a:pt x="64" y="12"/>
                </a:cubicBezTo>
                <a:cubicBezTo>
                  <a:pt x="61" y="17"/>
                  <a:pt x="57" y="19"/>
                  <a:pt x="55" y="24"/>
                </a:cubicBezTo>
                <a:cubicBezTo>
                  <a:pt x="53" y="33"/>
                  <a:pt x="49" y="39"/>
                  <a:pt x="46" y="47"/>
                </a:cubicBezTo>
                <a:cubicBezTo>
                  <a:pt x="45" y="55"/>
                  <a:pt x="43" y="64"/>
                  <a:pt x="40" y="71"/>
                </a:cubicBezTo>
                <a:cubicBezTo>
                  <a:pt x="39" y="77"/>
                  <a:pt x="36" y="80"/>
                  <a:pt x="34" y="86"/>
                </a:cubicBezTo>
                <a:cubicBezTo>
                  <a:pt x="33" y="95"/>
                  <a:pt x="30" y="93"/>
                  <a:pt x="22" y="92"/>
                </a:cubicBezTo>
                <a:cubicBezTo>
                  <a:pt x="0" y="93"/>
                  <a:pt x="11" y="91"/>
                  <a:pt x="3" y="102"/>
                </a:cubicBezTo>
                <a:cubicBezTo>
                  <a:pt x="4" y="113"/>
                  <a:pt x="9" y="114"/>
                  <a:pt x="18" y="120"/>
                </a:cubicBezTo>
                <a:cubicBezTo>
                  <a:pt x="31" y="118"/>
                  <a:pt x="23" y="93"/>
                  <a:pt x="43" y="87"/>
                </a:cubicBezTo>
                <a:cubicBezTo>
                  <a:pt x="57" y="76"/>
                  <a:pt x="55" y="83"/>
                  <a:pt x="49" y="96"/>
                </a:cubicBezTo>
                <a:cubicBezTo>
                  <a:pt x="50" y="98"/>
                  <a:pt x="50" y="100"/>
                  <a:pt x="52" y="101"/>
                </a:cubicBezTo>
                <a:cubicBezTo>
                  <a:pt x="53" y="102"/>
                  <a:pt x="56" y="101"/>
                  <a:pt x="57" y="102"/>
                </a:cubicBezTo>
                <a:cubicBezTo>
                  <a:pt x="60" y="105"/>
                  <a:pt x="64" y="116"/>
                  <a:pt x="66" y="120"/>
                </a:cubicBezTo>
                <a:cubicBezTo>
                  <a:pt x="66" y="125"/>
                  <a:pt x="67" y="133"/>
                  <a:pt x="63" y="137"/>
                </a:cubicBezTo>
                <a:cubicBezTo>
                  <a:pt x="59" y="140"/>
                  <a:pt x="47" y="136"/>
                  <a:pt x="43" y="138"/>
                </a:cubicBezTo>
                <a:cubicBezTo>
                  <a:pt x="39" y="140"/>
                  <a:pt x="41" y="142"/>
                  <a:pt x="39" y="147"/>
                </a:cubicBezTo>
                <a:cubicBezTo>
                  <a:pt x="38" y="155"/>
                  <a:pt x="36" y="165"/>
                  <a:pt x="31" y="171"/>
                </a:cubicBezTo>
                <a:cubicBezTo>
                  <a:pt x="30" y="175"/>
                  <a:pt x="25" y="176"/>
                  <a:pt x="25" y="180"/>
                </a:cubicBezTo>
                <a:cubicBezTo>
                  <a:pt x="25" y="185"/>
                  <a:pt x="43" y="189"/>
                  <a:pt x="46" y="189"/>
                </a:cubicBezTo>
                <a:cubicBezTo>
                  <a:pt x="53" y="200"/>
                  <a:pt x="39" y="197"/>
                  <a:pt x="30" y="198"/>
                </a:cubicBezTo>
                <a:cubicBezTo>
                  <a:pt x="21" y="204"/>
                  <a:pt x="12" y="209"/>
                  <a:pt x="3" y="215"/>
                </a:cubicBezTo>
                <a:cubicBezTo>
                  <a:pt x="5" y="228"/>
                  <a:pt x="27" y="221"/>
                  <a:pt x="36" y="221"/>
                </a:cubicBezTo>
                <a:cubicBezTo>
                  <a:pt x="47" y="218"/>
                  <a:pt x="57" y="215"/>
                  <a:pt x="69" y="213"/>
                </a:cubicBezTo>
                <a:cubicBezTo>
                  <a:pt x="78" y="207"/>
                  <a:pt x="94" y="208"/>
                  <a:pt x="105" y="206"/>
                </a:cubicBezTo>
                <a:cubicBezTo>
                  <a:pt x="110" y="204"/>
                  <a:pt x="111" y="200"/>
                  <a:pt x="115" y="197"/>
                </a:cubicBezTo>
                <a:cubicBezTo>
                  <a:pt x="117" y="191"/>
                  <a:pt x="119" y="187"/>
                  <a:pt x="123" y="182"/>
                </a:cubicBezTo>
                <a:cubicBezTo>
                  <a:pt x="126" y="168"/>
                  <a:pt x="121" y="186"/>
                  <a:pt x="129" y="174"/>
                </a:cubicBezTo>
                <a:cubicBezTo>
                  <a:pt x="131" y="171"/>
                  <a:pt x="130" y="167"/>
                  <a:pt x="132" y="164"/>
                </a:cubicBezTo>
                <a:cubicBezTo>
                  <a:pt x="129" y="158"/>
                  <a:pt x="128" y="156"/>
                  <a:pt x="121" y="156"/>
                </a:cubicBezTo>
              </a:path>
            </a:pathLst>
          </a:custGeom>
          <a:solidFill>
            <a:srgbClr val="0066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702" name="Rectangle 382"/>
          <p:cNvSpPr>
            <a:spLocks noChangeArrowheads="1"/>
          </p:cNvSpPr>
          <p:nvPr/>
        </p:nvSpPr>
        <p:spPr bwMode="auto">
          <a:xfrm rot="10800000">
            <a:off x="4033838" y="21113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03" name="Freeform 383"/>
          <p:cNvSpPr>
            <a:spLocks/>
          </p:cNvSpPr>
          <p:nvPr/>
        </p:nvSpPr>
        <p:spPr bwMode="auto">
          <a:xfrm>
            <a:off x="895350" y="647700"/>
            <a:ext cx="2779713" cy="1778000"/>
          </a:xfrm>
          <a:custGeom>
            <a:avLst/>
            <a:gdLst>
              <a:gd name="T0" fmla="*/ 977 w 1751"/>
              <a:gd name="T1" fmla="*/ 1044 h 1120"/>
              <a:gd name="T2" fmla="*/ 936 w 1751"/>
              <a:gd name="T3" fmla="*/ 983 h 1120"/>
              <a:gd name="T4" fmla="*/ 1007 w 1751"/>
              <a:gd name="T5" fmla="*/ 923 h 1120"/>
              <a:gd name="T6" fmla="*/ 1049 w 1751"/>
              <a:gd name="T7" fmla="*/ 983 h 1120"/>
              <a:gd name="T8" fmla="*/ 1136 w 1751"/>
              <a:gd name="T9" fmla="*/ 1031 h 1120"/>
              <a:gd name="T10" fmla="*/ 1119 w 1751"/>
              <a:gd name="T11" fmla="*/ 842 h 1120"/>
              <a:gd name="T12" fmla="*/ 1098 w 1751"/>
              <a:gd name="T13" fmla="*/ 699 h 1120"/>
              <a:gd name="T14" fmla="*/ 992 w 1751"/>
              <a:gd name="T15" fmla="*/ 612 h 1120"/>
              <a:gd name="T16" fmla="*/ 768 w 1751"/>
              <a:gd name="T17" fmla="*/ 864 h 1120"/>
              <a:gd name="T18" fmla="*/ 725 w 1751"/>
              <a:gd name="T19" fmla="*/ 617 h 1120"/>
              <a:gd name="T20" fmla="*/ 965 w 1751"/>
              <a:gd name="T21" fmla="*/ 456 h 1120"/>
              <a:gd name="T22" fmla="*/ 1004 w 1751"/>
              <a:gd name="T23" fmla="*/ 509 h 1120"/>
              <a:gd name="T24" fmla="*/ 1128 w 1751"/>
              <a:gd name="T25" fmla="*/ 402 h 1120"/>
              <a:gd name="T26" fmla="*/ 1160 w 1751"/>
              <a:gd name="T27" fmla="*/ 387 h 1120"/>
              <a:gd name="T28" fmla="*/ 1239 w 1751"/>
              <a:gd name="T29" fmla="*/ 426 h 1120"/>
              <a:gd name="T30" fmla="*/ 1112 w 1751"/>
              <a:gd name="T31" fmla="*/ 524 h 1120"/>
              <a:gd name="T32" fmla="*/ 1251 w 1751"/>
              <a:gd name="T33" fmla="*/ 557 h 1120"/>
              <a:gd name="T34" fmla="*/ 1326 w 1751"/>
              <a:gd name="T35" fmla="*/ 438 h 1120"/>
              <a:gd name="T36" fmla="*/ 1335 w 1751"/>
              <a:gd name="T37" fmla="*/ 344 h 1120"/>
              <a:gd name="T38" fmla="*/ 1247 w 1751"/>
              <a:gd name="T39" fmla="*/ 296 h 1120"/>
              <a:gd name="T40" fmla="*/ 1257 w 1751"/>
              <a:gd name="T41" fmla="*/ 251 h 1120"/>
              <a:gd name="T42" fmla="*/ 1293 w 1751"/>
              <a:gd name="T43" fmla="*/ 225 h 1120"/>
              <a:gd name="T44" fmla="*/ 1334 w 1751"/>
              <a:gd name="T45" fmla="*/ 179 h 1120"/>
              <a:gd name="T46" fmla="*/ 1568 w 1751"/>
              <a:gd name="T47" fmla="*/ 108 h 1120"/>
              <a:gd name="T48" fmla="*/ 1703 w 1751"/>
              <a:gd name="T49" fmla="*/ 12 h 1120"/>
              <a:gd name="T50" fmla="*/ 1460 w 1751"/>
              <a:gd name="T51" fmla="*/ 44 h 1120"/>
              <a:gd name="T52" fmla="*/ 1422 w 1751"/>
              <a:gd name="T53" fmla="*/ 6 h 1120"/>
              <a:gd name="T54" fmla="*/ 1359 w 1751"/>
              <a:gd name="T55" fmla="*/ 75 h 1120"/>
              <a:gd name="T56" fmla="*/ 1281 w 1751"/>
              <a:gd name="T57" fmla="*/ 107 h 1120"/>
              <a:gd name="T58" fmla="*/ 1419 w 1751"/>
              <a:gd name="T59" fmla="*/ 105 h 1120"/>
              <a:gd name="T60" fmla="*/ 1331 w 1751"/>
              <a:gd name="T61" fmla="*/ 137 h 1120"/>
              <a:gd name="T62" fmla="*/ 1220 w 1751"/>
              <a:gd name="T63" fmla="*/ 42 h 1120"/>
              <a:gd name="T64" fmla="*/ 1115 w 1751"/>
              <a:gd name="T65" fmla="*/ 75 h 1120"/>
              <a:gd name="T66" fmla="*/ 965 w 1751"/>
              <a:gd name="T67" fmla="*/ 54 h 1120"/>
              <a:gd name="T68" fmla="*/ 966 w 1751"/>
              <a:gd name="T69" fmla="*/ 122 h 1120"/>
              <a:gd name="T70" fmla="*/ 1091 w 1751"/>
              <a:gd name="T71" fmla="*/ 116 h 1120"/>
              <a:gd name="T72" fmla="*/ 1220 w 1751"/>
              <a:gd name="T73" fmla="*/ 87 h 1120"/>
              <a:gd name="T74" fmla="*/ 1145 w 1751"/>
              <a:gd name="T75" fmla="*/ 149 h 1120"/>
              <a:gd name="T76" fmla="*/ 1020 w 1751"/>
              <a:gd name="T77" fmla="*/ 218 h 1120"/>
              <a:gd name="T78" fmla="*/ 896 w 1751"/>
              <a:gd name="T79" fmla="*/ 189 h 1120"/>
              <a:gd name="T80" fmla="*/ 740 w 1751"/>
              <a:gd name="T81" fmla="*/ 200 h 1120"/>
              <a:gd name="T82" fmla="*/ 797 w 1751"/>
              <a:gd name="T83" fmla="*/ 234 h 1120"/>
              <a:gd name="T84" fmla="*/ 882 w 1751"/>
              <a:gd name="T85" fmla="*/ 327 h 1120"/>
              <a:gd name="T86" fmla="*/ 1004 w 1751"/>
              <a:gd name="T87" fmla="*/ 221 h 1120"/>
              <a:gd name="T88" fmla="*/ 1092 w 1751"/>
              <a:gd name="T89" fmla="*/ 254 h 1120"/>
              <a:gd name="T90" fmla="*/ 1194 w 1751"/>
              <a:gd name="T91" fmla="*/ 188 h 1120"/>
              <a:gd name="T92" fmla="*/ 1235 w 1751"/>
              <a:gd name="T93" fmla="*/ 98 h 1120"/>
              <a:gd name="T94" fmla="*/ 1212 w 1751"/>
              <a:gd name="T95" fmla="*/ 236 h 1120"/>
              <a:gd name="T96" fmla="*/ 1076 w 1751"/>
              <a:gd name="T97" fmla="*/ 400 h 1120"/>
              <a:gd name="T98" fmla="*/ 1083 w 1751"/>
              <a:gd name="T99" fmla="*/ 275 h 1120"/>
              <a:gd name="T100" fmla="*/ 963 w 1751"/>
              <a:gd name="T101" fmla="*/ 351 h 1120"/>
              <a:gd name="T102" fmla="*/ 813 w 1751"/>
              <a:gd name="T103" fmla="*/ 321 h 1120"/>
              <a:gd name="T104" fmla="*/ 740 w 1751"/>
              <a:gd name="T105" fmla="*/ 304 h 1120"/>
              <a:gd name="T106" fmla="*/ 647 w 1751"/>
              <a:gd name="T107" fmla="*/ 198 h 1120"/>
              <a:gd name="T108" fmla="*/ 323 w 1751"/>
              <a:gd name="T109" fmla="*/ 284 h 1120"/>
              <a:gd name="T110" fmla="*/ 132 w 1751"/>
              <a:gd name="T111" fmla="*/ 554 h 1120"/>
              <a:gd name="T112" fmla="*/ 68 w 1751"/>
              <a:gd name="T113" fmla="*/ 680 h 1120"/>
              <a:gd name="T114" fmla="*/ 5 w 1751"/>
              <a:gd name="T115" fmla="*/ 734 h 1120"/>
              <a:gd name="T116" fmla="*/ 537 w 1751"/>
              <a:gd name="T117" fmla="*/ 917 h 1120"/>
              <a:gd name="T118" fmla="*/ 662 w 1751"/>
              <a:gd name="T119" fmla="*/ 1035 h 1120"/>
              <a:gd name="T120" fmla="*/ 639 w 1751"/>
              <a:gd name="T121" fmla="*/ 1089 h 1120"/>
              <a:gd name="T122" fmla="*/ 844 w 1751"/>
              <a:gd name="T123" fmla="*/ 1016 h 1120"/>
              <a:gd name="T124" fmla="*/ 894 w 1751"/>
              <a:gd name="T125" fmla="*/ 1068 h 11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1"/>
              <a:gd name="T190" fmla="*/ 0 h 1120"/>
              <a:gd name="T191" fmla="*/ 1751 w 1751"/>
              <a:gd name="T192" fmla="*/ 1120 h 112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1" h="1120">
                <a:moveTo>
                  <a:pt x="884" y="1104"/>
                </a:moveTo>
                <a:cubicBezTo>
                  <a:pt x="892" y="1104"/>
                  <a:pt x="891" y="1091"/>
                  <a:pt x="914" y="1080"/>
                </a:cubicBezTo>
                <a:cubicBezTo>
                  <a:pt x="926" y="1075"/>
                  <a:pt x="948" y="1078"/>
                  <a:pt x="959" y="1074"/>
                </a:cubicBezTo>
                <a:cubicBezTo>
                  <a:pt x="970" y="1070"/>
                  <a:pt x="976" y="1061"/>
                  <a:pt x="981" y="1058"/>
                </a:cubicBezTo>
                <a:cubicBezTo>
                  <a:pt x="986" y="1055"/>
                  <a:pt x="986" y="1061"/>
                  <a:pt x="990" y="1055"/>
                </a:cubicBezTo>
                <a:cubicBezTo>
                  <a:pt x="994" y="1049"/>
                  <a:pt x="1007" y="1024"/>
                  <a:pt x="1005" y="1022"/>
                </a:cubicBezTo>
                <a:cubicBezTo>
                  <a:pt x="1003" y="1020"/>
                  <a:pt x="986" y="1041"/>
                  <a:pt x="977" y="1044"/>
                </a:cubicBezTo>
                <a:cubicBezTo>
                  <a:pt x="968" y="1047"/>
                  <a:pt x="951" y="1041"/>
                  <a:pt x="950" y="1040"/>
                </a:cubicBezTo>
                <a:cubicBezTo>
                  <a:pt x="949" y="1039"/>
                  <a:pt x="965" y="1037"/>
                  <a:pt x="968" y="1035"/>
                </a:cubicBezTo>
                <a:cubicBezTo>
                  <a:pt x="971" y="1033"/>
                  <a:pt x="974" y="1028"/>
                  <a:pt x="969" y="1026"/>
                </a:cubicBezTo>
                <a:cubicBezTo>
                  <a:pt x="964" y="1024"/>
                  <a:pt x="943" y="1025"/>
                  <a:pt x="938" y="1023"/>
                </a:cubicBezTo>
                <a:cubicBezTo>
                  <a:pt x="933" y="1021"/>
                  <a:pt x="934" y="1019"/>
                  <a:pt x="936" y="1014"/>
                </a:cubicBezTo>
                <a:cubicBezTo>
                  <a:pt x="938" y="1009"/>
                  <a:pt x="948" y="995"/>
                  <a:pt x="948" y="990"/>
                </a:cubicBezTo>
                <a:cubicBezTo>
                  <a:pt x="948" y="985"/>
                  <a:pt x="931" y="986"/>
                  <a:pt x="936" y="983"/>
                </a:cubicBezTo>
                <a:cubicBezTo>
                  <a:pt x="941" y="980"/>
                  <a:pt x="974" y="977"/>
                  <a:pt x="977" y="972"/>
                </a:cubicBezTo>
                <a:cubicBezTo>
                  <a:pt x="980" y="967"/>
                  <a:pt x="976" y="948"/>
                  <a:pt x="954" y="951"/>
                </a:cubicBezTo>
                <a:cubicBezTo>
                  <a:pt x="932" y="954"/>
                  <a:pt x="856" y="990"/>
                  <a:pt x="846" y="990"/>
                </a:cubicBezTo>
                <a:cubicBezTo>
                  <a:pt x="836" y="990"/>
                  <a:pt x="872" y="964"/>
                  <a:pt x="891" y="954"/>
                </a:cubicBezTo>
                <a:cubicBezTo>
                  <a:pt x="910" y="944"/>
                  <a:pt x="946" y="935"/>
                  <a:pt x="960" y="929"/>
                </a:cubicBezTo>
                <a:cubicBezTo>
                  <a:pt x="974" y="923"/>
                  <a:pt x="969" y="921"/>
                  <a:pt x="977" y="920"/>
                </a:cubicBezTo>
                <a:cubicBezTo>
                  <a:pt x="985" y="919"/>
                  <a:pt x="1006" y="920"/>
                  <a:pt x="1007" y="923"/>
                </a:cubicBezTo>
                <a:cubicBezTo>
                  <a:pt x="1008" y="926"/>
                  <a:pt x="979" y="936"/>
                  <a:pt x="981" y="941"/>
                </a:cubicBezTo>
                <a:cubicBezTo>
                  <a:pt x="983" y="946"/>
                  <a:pt x="1017" y="958"/>
                  <a:pt x="1022" y="956"/>
                </a:cubicBezTo>
                <a:cubicBezTo>
                  <a:pt x="1029" y="956"/>
                  <a:pt x="1007" y="932"/>
                  <a:pt x="1013" y="927"/>
                </a:cubicBezTo>
                <a:cubicBezTo>
                  <a:pt x="1019" y="922"/>
                  <a:pt x="1043" y="933"/>
                  <a:pt x="1059" y="929"/>
                </a:cubicBezTo>
                <a:cubicBezTo>
                  <a:pt x="1075" y="925"/>
                  <a:pt x="1093" y="905"/>
                  <a:pt x="1107" y="900"/>
                </a:cubicBezTo>
                <a:cubicBezTo>
                  <a:pt x="1121" y="895"/>
                  <a:pt x="1153" y="886"/>
                  <a:pt x="1143" y="900"/>
                </a:cubicBezTo>
                <a:cubicBezTo>
                  <a:pt x="1133" y="914"/>
                  <a:pt x="1066" y="966"/>
                  <a:pt x="1049" y="983"/>
                </a:cubicBezTo>
                <a:cubicBezTo>
                  <a:pt x="1032" y="1000"/>
                  <a:pt x="1038" y="997"/>
                  <a:pt x="1038" y="1001"/>
                </a:cubicBezTo>
                <a:cubicBezTo>
                  <a:pt x="1038" y="1005"/>
                  <a:pt x="1038" y="1007"/>
                  <a:pt x="1047" y="1008"/>
                </a:cubicBezTo>
                <a:cubicBezTo>
                  <a:pt x="1056" y="1009"/>
                  <a:pt x="1084" y="1006"/>
                  <a:pt x="1091" y="1008"/>
                </a:cubicBezTo>
                <a:cubicBezTo>
                  <a:pt x="1098" y="1010"/>
                  <a:pt x="1086" y="1021"/>
                  <a:pt x="1089" y="1022"/>
                </a:cubicBezTo>
                <a:cubicBezTo>
                  <a:pt x="1092" y="1023"/>
                  <a:pt x="1108" y="1015"/>
                  <a:pt x="1112" y="1017"/>
                </a:cubicBezTo>
                <a:cubicBezTo>
                  <a:pt x="1116" y="1019"/>
                  <a:pt x="1108" y="1033"/>
                  <a:pt x="1112" y="1035"/>
                </a:cubicBezTo>
                <a:cubicBezTo>
                  <a:pt x="1116" y="1037"/>
                  <a:pt x="1130" y="1037"/>
                  <a:pt x="1136" y="1031"/>
                </a:cubicBezTo>
                <a:lnTo>
                  <a:pt x="1148" y="998"/>
                </a:lnTo>
                <a:cubicBezTo>
                  <a:pt x="1148" y="991"/>
                  <a:pt x="1140" y="995"/>
                  <a:pt x="1139" y="990"/>
                </a:cubicBezTo>
                <a:cubicBezTo>
                  <a:pt x="1138" y="985"/>
                  <a:pt x="1145" y="972"/>
                  <a:pt x="1142" y="965"/>
                </a:cubicBezTo>
                <a:cubicBezTo>
                  <a:pt x="1139" y="958"/>
                  <a:pt x="1117" y="965"/>
                  <a:pt x="1121" y="950"/>
                </a:cubicBezTo>
                <a:cubicBezTo>
                  <a:pt x="1124" y="935"/>
                  <a:pt x="1160" y="892"/>
                  <a:pt x="1169" y="876"/>
                </a:cubicBezTo>
                <a:cubicBezTo>
                  <a:pt x="1178" y="860"/>
                  <a:pt x="1184" y="857"/>
                  <a:pt x="1176" y="851"/>
                </a:cubicBezTo>
                <a:cubicBezTo>
                  <a:pt x="1184" y="831"/>
                  <a:pt x="1120" y="846"/>
                  <a:pt x="1119" y="842"/>
                </a:cubicBezTo>
                <a:cubicBezTo>
                  <a:pt x="1118" y="838"/>
                  <a:pt x="1165" y="831"/>
                  <a:pt x="1170" y="824"/>
                </a:cubicBezTo>
                <a:cubicBezTo>
                  <a:pt x="1175" y="817"/>
                  <a:pt x="1154" y="811"/>
                  <a:pt x="1149" y="801"/>
                </a:cubicBezTo>
                <a:cubicBezTo>
                  <a:pt x="1144" y="791"/>
                  <a:pt x="1137" y="773"/>
                  <a:pt x="1139" y="764"/>
                </a:cubicBezTo>
                <a:cubicBezTo>
                  <a:pt x="1141" y="755"/>
                  <a:pt x="1157" y="762"/>
                  <a:pt x="1160" y="744"/>
                </a:cubicBezTo>
                <a:cubicBezTo>
                  <a:pt x="1150" y="726"/>
                  <a:pt x="1171" y="671"/>
                  <a:pt x="1156" y="656"/>
                </a:cubicBezTo>
                <a:cubicBezTo>
                  <a:pt x="1148" y="646"/>
                  <a:pt x="1134" y="680"/>
                  <a:pt x="1124" y="687"/>
                </a:cubicBezTo>
                <a:cubicBezTo>
                  <a:pt x="1114" y="694"/>
                  <a:pt x="1106" y="700"/>
                  <a:pt x="1098" y="699"/>
                </a:cubicBezTo>
                <a:cubicBezTo>
                  <a:pt x="1090" y="698"/>
                  <a:pt x="1070" y="693"/>
                  <a:pt x="1073" y="680"/>
                </a:cubicBezTo>
                <a:cubicBezTo>
                  <a:pt x="1076" y="667"/>
                  <a:pt x="1115" y="632"/>
                  <a:pt x="1119" y="621"/>
                </a:cubicBezTo>
                <a:cubicBezTo>
                  <a:pt x="1123" y="610"/>
                  <a:pt x="1102" y="617"/>
                  <a:pt x="1098" y="611"/>
                </a:cubicBezTo>
                <a:cubicBezTo>
                  <a:pt x="1094" y="605"/>
                  <a:pt x="1102" y="588"/>
                  <a:pt x="1097" y="582"/>
                </a:cubicBezTo>
                <a:cubicBezTo>
                  <a:pt x="1083" y="573"/>
                  <a:pt x="1067" y="573"/>
                  <a:pt x="1067" y="573"/>
                </a:cubicBezTo>
                <a:cubicBezTo>
                  <a:pt x="1040" y="576"/>
                  <a:pt x="1067" y="557"/>
                  <a:pt x="1041" y="563"/>
                </a:cubicBezTo>
                <a:cubicBezTo>
                  <a:pt x="1016" y="569"/>
                  <a:pt x="1014" y="598"/>
                  <a:pt x="992" y="612"/>
                </a:cubicBezTo>
                <a:cubicBezTo>
                  <a:pt x="988" y="622"/>
                  <a:pt x="983" y="630"/>
                  <a:pt x="975" y="638"/>
                </a:cubicBezTo>
                <a:cubicBezTo>
                  <a:pt x="967" y="646"/>
                  <a:pt x="955" y="646"/>
                  <a:pt x="945" y="662"/>
                </a:cubicBezTo>
                <a:cubicBezTo>
                  <a:pt x="935" y="678"/>
                  <a:pt x="930" y="716"/>
                  <a:pt x="917" y="732"/>
                </a:cubicBezTo>
                <a:cubicBezTo>
                  <a:pt x="905" y="752"/>
                  <a:pt x="878" y="754"/>
                  <a:pt x="866" y="759"/>
                </a:cubicBezTo>
                <a:cubicBezTo>
                  <a:pt x="854" y="765"/>
                  <a:pt x="856" y="753"/>
                  <a:pt x="846" y="767"/>
                </a:cubicBezTo>
                <a:cubicBezTo>
                  <a:pt x="833" y="789"/>
                  <a:pt x="817" y="826"/>
                  <a:pt x="804" y="842"/>
                </a:cubicBezTo>
                <a:cubicBezTo>
                  <a:pt x="791" y="858"/>
                  <a:pt x="772" y="871"/>
                  <a:pt x="768" y="864"/>
                </a:cubicBezTo>
                <a:cubicBezTo>
                  <a:pt x="763" y="856"/>
                  <a:pt x="777" y="807"/>
                  <a:pt x="777" y="797"/>
                </a:cubicBezTo>
                <a:cubicBezTo>
                  <a:pt x="777" y="780"/>
                  <a:pt x="813" y="750"/>
                  <a:pt x="813" y="750"/>
                </a:cubicBezTo>
                <a:cubicBezTo>
                  <a:pt x="813" y="737"/>
                  <a:pt x="783" y="748"/>
                  <a:pt x="771" y="737"/>
                </a:cubicBezTo>
                <a:cubicBezTo>
                  <a:pt x="759" y="726"/>
                  <a:pt x="747" y="693"/>
                  <a:pt x="738" y="683"/>
                </a:cubicBezTo>
                <a:cubicBezTo>
                  <a:pt x="729" y="673"/>
                  <a:pt x="717" y="683"/>
                  <a:pt x="716" y="675"/>
                </a:cubicBezTo>
                <a:cubicBezTo>
                  <a:pt x="713" y="668"/>
                  <a:pt x="732" y="645"/>
                  <a:pt x="734" y="635"/>
                </a:cubicBezTo>
                <a:cubicBezTo>
                  <a:pt x="736" y="625"/>
                  <a:pt x="720" y="627"/>
                  <a:pt x="725" y="617"/>
                </a:cubicBezTo>
                <a:cubicBezTo>
                  <a:pt x="730" y="607"/>
                  <a:pt x="749" y="588"/>
                  <a:pt x="765" y="575"/>
                </a:cubicBezTo>
                <a:cubicBezTo>
                  <a:pt x="781" y="562"/>
                  <a:pt x="809" y="547"/>
                  <a:pt x="824" y="540"/>
                </a:cubicBezTo>
                <a:cubicBezTo>
                  <a:pt x="839" y="533"/>
                  <a:pt x="841" y="537"/>
                  <a:pt x="855" y="530"/>
                </a:cubicBezTo>
                <a:cubicBezTo>
                  <a:pt x="863" y="525"/>
                  <a:pt x="909" y="500"/>
                  <a:pt x="909" y="500"/>
                </a:cubicBezTo>
                <a:cubicBezTo>
                  <a:pt x="923" y="492"/>
                  <a:pt x="936" y="486"/>
                  <a:pt x="956" y="491"/>
                </a:cubicBezTo>
                <a:cubicBezTo>
                  <a:pt x="968" y="486"/>
                  <a:pt x="979" y="474"/>
                  <a:pt x="980" y="468"/>
                </a:cubicBezTo>
                <a:cubicBezTo>
                  <a:pt x="981" y="462"/>
                  <a:pt x="967" y="460"/>
                  <a:pt x="965" y="456"/>
                </a:cubicBezTo>
                <a:cubicBezTo>
                  <a:pt x="963" y="452"/>
                  <a:pt x="961" y="448"/>
                  <a:pt x="966" y="447"/>
                </a:cubicBezTo>
                <a:cubicBezTo>
                  <a:pt x="971" y="446"/>
                  <a:pt x="986" y="452"/>
                  <a:pt x="998" y="450"/>
                </a:cubicBezTo>
                <a:cubicBezTo>
                  <a:pt x="1010" y="448"/>
                  <a:pt x="1046" y="427"/>
                  <a:pt x="1038" y="437"/>
                </a:cubicBezTo>
                <a:cubicBezTo>
                  <a:pt x="1030" y="447"/>
                  <a:pt x="964" y="494"/>
                  <a:pt x="948" y="507"/>
                </a:cubicBezTo>
                <a:cubicBezTo>
                  <a:pt x="932" y="520"/>
                  <a:pt x="941" y="515"/>
                  <a:pt x="944" y="518"/>
                </a:cubicBezTo>
                <a:cubicBezTo>
                  <a:pt x="947" y="521"/>
                  <a:pt x="955" y="526"/>
                  <a:pt x="965" y="524"/>
                </a:cubicBezTo>
                <a:cubicBezTo>
                  <a:pt x="975" y="522"/>
                  <a:pt x="994" y="508"/>
                  <a:pt x="1004" y="509"/>
                </a:cubicBezTo>
                <a:cubicBezTo>
                  <a:pt x="1014" y="510"/>
                  <a:pt x="1024" y="536"/>
                  <a:pt x="1028" y="528"/>
                </a:cubicBezTo>
                <a:cubicBezTo>
                  <a:pt x="1036" y="526"/>
                  <a:pt x="1010" y="470"/>
                  <a:pt x="1025" y="459"/>
                </a:cubicBezTo>
                <a:cubicBezTo>
                  <a:pt x="1026" y="447"/>
                  <a:pt x="1030" y="456"/>
                  <a:pt x="1032" y="455"/>
                </a:cubicBezTo>
                <a:cubicBezTo>
                  <a:pt x="1034" y="454"/>
                  <a:pt x="1030" y="454"/>
                  <a:pt x="1038" y="453"/>
                </a:cubicBezTo>
                <a:cubicBezTo>
                  <a:pt x="1046" y="452"/>
                  <a:pt x="1066" y="451"/>
                  <a:pt x="1079" y="446"/>
                </a:cubicBezTo>
                <a:cubicBezTo>
                  <a:pt x="1092" y="441"/>
                  <a:pt x="1110" y="430"/>
                  <a:pt x="1118" y="423"/>
                </a:cubicBezTo>
                <a:cubicBezTo>
                  <a:pt x="1126" y="416"/>
                  <a:pt x="1122" y="408"/>
                  <a:pt x="1128" y="402"/>
                </a:cubicBezTo>
                <a:cubicBezTo>
                  <a:pt x="1134" y="396"/>
                  <a:pt x="1145" y="386"/>
                  <a:pt x="1154" y="387"/>
                </a:cubicBezTo>
                <a:cubicBezTo>
                  <a:pt x="1160" y="388"/>
                  <a:pt x="1180" y="397"/>
                  <a:pt x="1184" y="405"/>
                </a:cubicBezTo>
                <a:cubicBezTo>
                  <a:pt x="1188" y="411"/>
                  <a:pt x="1179" y="420"/>
                  <a:pt x="1178" y="425"/>
                </a:cubicBezTo>
                <a:cubicBezTo>
                  <a:pt x="1177" y="430"/>
                  <a:pt x="1175" y="438"/>
                  <a:pt x="1179" y="438"/>
                </a:cubicBezTo>
                <a:cubicBezTo>
                  <a:pt x="1185" y="444"/>
                  <a:pt x="1197" y="434"/>
                  <a:pt x="1200" y="426"/>
                </a:cubicBezTo>
                <a:cubicBezTo>
                  <a:pt x="1202" y="421"/>
                  <a:pt x="1200" y="410"/>
                  <a:pt x="1193" y="404"/>
                </a:cubicBezTo>
                <a:cubicBezTo>
                  <a:pt x="1186" y="398"/>
                  <a:pt x="1166" y="394"/>
                  <a:pt x="1160" y="387"/>
                </a:cubicBezTo>
                <a:cubicBezTo>
                  <a:pt x="1154" y="380"/>
                  <a:pt x="1152" y="372"/>
                  <a:pt x="1155" y="365"/>
                </a:cubicBezTo>
                <a:cubicBezTo>
                  <a:pt x="1158" y="358"/>
                  <a:pt x="1168" y="345"/>
                  <a:pt x="1176" y="342"/>
                </a:cubicBezTo>
                <a:cubicBezTo>
                  <a:pt x="1184" y="339"/>
                  <a:pt x="1194" y="346"/>
                  <a:pt x="1202" y="348"/>
                </a:cubicBezTo>
                <a:cubicBezTo>
                  <a:pt x="1210" y="350"/>
                  <a:pt x="1222" y="345"/>
                  <a:pt x="1226" y="351"/>
                </a:cubicBezTo>
                <a:cubicBezTo>
                  <a:pt x="1231" y="347"/>
                  <a:pt x="1230" y="375"/>
                  <a:pt x="1229" y="383"/>
                </a:cubicBezTo>
                <a:cubicBezTo>
                  <a:pt x="1228" y="391"/>
                  <a:pt x="1216" y="395"/>
                  <a:pt x="1218" y="402"/>
                </a:cubicBezTo>
                <a:cubicBezTo>
                  <a:pt x="1220" y="409"/>
                  <a:pt x="1240" y="419"/>
                  <a:pt x="1239" y="426"/>
                </a:cubicBezTo>
                <a:cubicBezTo>
                  <a:pt x="1238" y="433"/>
                  <a:pt x="1224" y="439"/>
                  <a:pt x="1214" y="446"/>
                </a:cubicBezTo>
                <a:cubicBezTo>
                  <a:pt x="1211" y="460"/>
                  <a:pt x="1188" y="461"/>
                  <a:pt x="1178" y="468"/>
                </a:cubicBezTo>
                <a:cubicBezTo>
                  <a:pt x="1168" y="475"/>
                  <a:pt x="1165" y="488"/>
                  <a:pt x="1154" y="491"/>
                </a:cubicBezTo>
                <a:cubicBezTo>
                  <a:pt x="1143" y="494"/>
                  <a:pt x="1123" y="486"/>
                  <a:pt x="1113" y="486"/>
                </a:cubicBezTo>
                <a:cubicBezTo>
                  <a:pt x="1103" y="486"/>
                  <a:pt x="1099" y="487"/>
                  <a:pt x="1094" y="491"/>
                </a:cubicBezTo>
                <a:cubicBezTo>
                  <a:pt x="1089" y="499"/>
                  <a:pt x="1080" y="505"/>
                  <a:pt x="1085" y="513"/>
                </a:cubicBezTo>
                <a:cubicBezTo>
                  <a:pt x="1087" y="516"/>
                  <a:pt x="1105" y="524"/>
                  <a:pt x="1112" y="524"/>
                </a:cubicBezTo>
                <a:cubicBezTo>
                  <a:pt x="1119" y="524"/>
                  <a:pt x="1125" y="501"/>
                  <a:pt x="1130" y="510"/>
                </a:cubicBezTo>
                <a:cubicBezTo>
                  <a:pt x="1135" y="519"/>
                  <a:pt x="1132" y="560"/>
                  <a:pt x="1140" y="575"/>
                </a:cubicBezTo>
                <a:cubicBezTo>
                  <a:pt x="1148" y="590"/>
                  <a:pt x="1173" y="600"/>
                  <a:pt x="1181" y="603"/>
                </a:cubicBezTo>
                <a:cubicBezTo>
                  <a:pt x="1186" y="611"/>
                  <a:pt x="1179" y="590"/>
                  <a:pt x="1188" y="592"/>
                </a:cubicBezTo>
                <a:cubicBezTo>
                  <a:pt x="1193" y="591"/>
                  <a:pt x="1172" y="566"/>
                  <a:pt x="1184" y="561"/>
                </a:cubicBezTo>
                <a:cubicBezTo>
                  <a:pt x="1188" y="559"/>
                  <a:pt x="1204" y="583"/>
                  <a:pt x="1215" y="582"/>
                </a:cubicBezTo>
                <a:cubicBezTo>
                  <a:pt x="1226" y="581"/>
                  <a:pt x="1246" y="568"/>
                  <a:pt x="1251" y="557"/>
                </a:cubicBezTo>
                <a:cubicBezTo>
                  <a:pt x="1258" y="547"/>
                  <a:pt x="1243" y="530"/>
                  <a:pt x="1245" y="518"/>
                </a:cubicBezTo>
                <a:cubicBezTo>
                  <a:pt x="1247" y="506"/>
                  <a:pt x="1259" y="484"/>
                  <a:pt x="1263" y="482"/>
                </a:cubicBezTo>
                <a:cubicBezTo>
                  <a:pt x="1267" y="480"/>
                  <a:pt x="1268" y="497"/>
                  <a:pt x="1269" y="506"/>
                </a:cubicBezTo>
                <a:cubicBezTo>
                  <a:pt x="1270" y="515"/>
                  <a:pt x="1256" y="537"/>
                  <a:pt x="1268" y="536"/>
                </a:cubicBezTo>
                <a:cubicBezTo>
                  <a:pt x="1290" y="527"/>
                  <a:pt x="1320" y="500"/>
                  <a:pt x="1344" y="497"/>
                </a:cubicBezTo>
                <a:cubicBezTo>
                  <a:pt x="1355" y="484"/>
                  <a:pt x="1329" y="478"/>
                  <a:pt x="1326" y="468"/>
                </a:cubicBezTo>
                <a:cubicBezTo>
                  <a:pt x="1323" y="458"/>
                  <a:pt x="1329" y="442"/>
                  <a:pt x="1326" y="438"/>
                </a:cubicBezTo>
                <a:cubicBezTo>
                  <a:pt x="1323" y="434"/>
                  <a:pt x="1311" y="443"/>
                  <a:pt x="1308" y="441"/>
                </a:cubicBezTo>
                <a:cubicBezTo>
                  <a:pt x="1305" y="439"/>
                  <a:pt x="1303" y="428"/>
                  <a:pt x="1307" y="423"/>
                </a:cubicBezTo>
                <a:cubicBezTo>
                  <a:pt x="1311" y="418"/>
                  <a:pt x="1325" y="419"/>
                  <a:pt x="1331" y="411"/>
                </a:cubicBezTo>
                <a:cubicBezTo>
                  <a:pt x="1337" y="403"/>
                  <a:pt x="1341" y="382"/>
                  <a:pt x="1341" y="374"/>
                </a:cubicBezTo>
                <a:cubicBezTo>
                  <a:pt x="1341" y="366"/>
                  <a:pt x="1336" y="363"/>
                  <a:pt x="1331" y="360"/>
                </a:cubicBezTo>
                <a:cubicBezTo>
                  <a:pt x="1326" y="357"/>
                  <a:pt x="1312" y="360"/>
                  <a:pt x="1313" y="357"/>
                </a:cubicBezTo>
                <a:cubicBezTo>
                  <a:pt x="1314" y="354"/>
                  <a:pt x="1331" y="348"/>
                  <a:pt x="1335" y="344"/>
                </a:cubicBezTo>
                <a:cubicBezTo>
                  <a:pt x="1339" y="340"/>
                  <a:pt x="1337" y="337"/>
                  <a:pt x="1335" y="335"/>
                </a:cubicBezTo>
                <a:cubicBezTo>
                  <a:pt x="1333" y="333"/>
                  <a:pt x="1329" y="330"/>
                  <a:pt x="1323" y="330"/>
                </a:cubicBezTo>
                <a:cubicBezTo>
                  <a:pt x="1317" y="330"/>
                  <a:pt x="1299" y="338"/>
                  <a:pt x="1299" y="333"/>
                </a:cubicBezTo>
                <a:cubicBezTo>
                  <a:pt x="1299" y="328"/>
                  <a:pt x="1322" y="309"/>
                  <a:pt x="1322" y="302"/>
                </a:cubicBezTo>
                <a:cubicBezTo>
                  <a:pt x="1322" y="295"/>
                  <a:pt x="1304" y="293"/>
                  <a:pt x="1296" y="293"/>
                </a:cubicBezTo>
                <a:cubicBezTo>
                  <a:pt x="1288" y="293"/>
                  <a:pt x="1280" y="300"/>
                  <a:pt x="1272" y="300"/>
                </a:cubicBezTo>
                <a:cubicBezTo>
                  <a:pt x="1264" y="300"/>
                  <a:pt x="1247" y="299"/>
                  <a:pt x="1247" y="296"/>
                </a:cubicBezTo>
                <a:cubicBezTo>
                  <a:pt x="1247" y="293"/>
                  <a:pt x="1261" y="282"/>
                  <a:pt x="1272" y="279"/>
                </a:cubicBezTo>
                <a:cubicBezTo>
                  <a:pt x="1283" y="276"/>
                  <a:pt x="1304" y="283"/>
                  <a:pt x="1313" y="279"/>
                </a:cubicBezTo>
                <a:cubicBezTo>
                  <a:pt x="1322" y="275"/>
                  <a:pt x="1327" y="261"/>
                  <a:pt x="1326" y="257"/>
                </a:cubicBezTo>
                <a:cubicBezTo>
                  <a:pt x="1325" y="253"/>
                  <a:pt x="1317" y="251"/>
                  <a:pt x="1307" y="255"/>
                </a:cubicBezTo>
                <a:cubicBezTo>
                  <a:pt x="1297" y="259"/>
                  <a:pt x="1267" y="282"/>
                  <a:pt x="1263" y="281"/>
                </a:cubicBezTo>
                <a:cubicBezTo>
                  <a:pt x="1259" y="280"/>
                  <a:pt x="1284" y="256"/>
                  <a:pt x="1283" y="251"/>
                </a:cubicBezTo>
                <a:cubicBezTo>
                  <a:pt x="1281" y="247"/>
                  <a:pt x="1267" y="248"/>
                  <a:pt x="1257" y="251"/>
                </a:cubicBezTo>
                <a:cubicBezTo>
                  <a:pt x="1247" y="254"/>
                  <a:pt x="1239" y="258"/>
                  <a:pt x="1223" y="269"/>
                </a:cubicBezTo>
                <a:cubicBezTo>
                  <a:pt x="1207" y="280"/>
                  <a:pt x="1166" y="316"/>
                  <a:pt x="1161" y="317"/>
                </a:cubicBezTo>
                <a:cubicBezTo>
                  <a:pt x="1156" y="318"/>
                  <a:pt x="1178" y="287"/>
                  <a:pt x="1191" y="275"/>
                </a:cubicBezTo>
                <a:cubicBezTo>
                  <a:pt x="1204" y="263"/>
                  <a:pt x="1226" y="253"/>
                  <a:pt x="1236" y="245"/>
                </a:cubicBezTo>
                <a:cubicBezTo>
                  <a:pt x="1246" y="237"/>
                  <a:pt x="1249" y="228"/>
                  <a:pt x="1254" y="225"/>
                </a:cubicBezTo>
                <a:cubicBezTo>
                  <a:pt x="1259" y="222"/>
                  <a:pt x="1262" y="224"/>
                  <a:pt x="1268" y="224"/>
                </a:cubicBezTo>
                <a:cubicBezTo>
                  <a:pt x="1274" y="224"/>
                  <a:pt x="1282" y="225"/>
                  <a:pt x="1293" y="225"/>
                </a:cubicBezTo>
                <a:cubicBezTo>
                  <a:pt x="1304" y="225"/>
                  <a:pt x="1324" y="226"/>
                  <a:pt x="1334" y="225"/>
                </a:cubicBezTo>
                <a:cubicBezTo>
                  <a:pt x="1346" y="219"/>
                  <a:pt x="1359" y="229"/>
                  <a:pt x="1356" y="216"/>
                </a:cubicBezTo>
                <a:cubicBezTo>
                  <a:pt x="1357" y="213"/>
                  <a:pt x="1366" y="200"/>
                  <a:pt x="1350" y="192"/>
                </a:cubicBezTo>
                <a:cubicBezTo>
                  <a:pt x="1337" y="186"/>
                  <a:pt x="1292" y="186"/>
                  <a:pt x="1277" y="182"/>
                </a:cubicBezTo>
                <a:cubicBezTo>
                  <a:pt x="1262" y="178"/>
                  <a:pt x="1257" y="171"/>
                  <a:pt x="1259" y="167"/>
                </a:cubicBezTo>
                <a:cubicBezTo>
                  <a:pt x="1261" y="163"/>
                  <a:pt x="1280" y="157"/>
                  <a:pt x="1292" y="159"/>
                </a:cubicBezTo>
                <a:cubicBezTo>
                  <a:pt x="1304" y="161"/>
                  <a:pt x="1314" y="174"/>
                  <a:pt x="1334" y="179"/>
                </a:cubicBezTo>
                <a:cubicBezTo>
                  <a:pt x="1354" y="184"/>
                  <a:pt x="1401" y="192"/>
                  <a:pt x="1413" y="188"/>
                </a:cubicBezTo>
                <a:cubicBezTo>
                  <a:pt x="1431" y="187"/>
                  <a:pt x="1394" y="160"/>
                  <a:pt x="1409" y="152"/>
                </a:cubicBezTo>
                <a:cubicBezTo>
                  <a:pt x="1413" y="148"/>
                  <a:pt x="1421" y="163"/>
                  <a:pt x="1436" y="161"/>
                </a:cubicBezTo>
                <a:cubicBezTo>
                  <a:pt x="1451" y="159"/>
                  <a:pt x="1495" y="148"/>
                  <a:pt x="1502" y="141"/>
                </a:cubicBezTo>
                <a:cubicBezTo>
                  <a:pt x="1514" y="135"/>
                  <a:pt x="1473" y="121"/>
                  <a:pt x="1476" y="117"/>
                </a:cubicBezTo>
                <a:cubicBezTo>
                  <a:pt x="1479" y="113"/>
                  <a:pt x="1508" y="118"/>
                  <a:pt x="1523" y="116"/>
                </a:cubicBezTo>
                <a:cubicBezTo>
                  <a:pt x="1538" y="112"/>
                  <a:pt x="1543" y="111"/>
                  <a:pt x="1568" y="108"/>
                </a:cubicBezTo>
                <a:cubicBezTo>
                  <a:pt x="1594" y="101"/>
                  <a:pt x="1666" y="82"/>
                  <a:pt x="1682" y="74"/>
                </a:cubicBezTo>
                <a:cubicBezTo>
                  <a:pt x="1703" y="67"/>
                  <a:pt x="1654" y="62"/>
                  <a:pt x="1665" y="59"/>
                </a:cubicBezTo>
                <a:cubicBezTo>
                  <a:pt x="1669" y="58"/>
                  <a:pt x="1692" y="65"/>
                  <a:pt x="1706" y="65"/>
                </a:cubicBezTo>
                <a:cubicBezTo>
                  <a:pt x="1720" y="65"/>
                  <a:pt x="1743" y="60"/>
                  <a:pt x="1748" y="56"/>
                </a:cubicBezTo>
                <a:cubicBezTo>
                  <a:pt x="1751" y="52"/>
                  <a:pt x="1742" y="43"/>
                  <a:pt x="1734" y="38"/>
                </a:cubicBezTo>
                <a:cubicBezTo>
                  <a:pt x="1726" y="33"/>
                  <a:pt x="1703" y="30"/>
                  <a:pt x="1698" y="26"/>
                </a:cubicBezTo>
                <a:cubicBezTo>
                  <a:pt x="1693" y="22"/>
                  <a:pt x="1721" y="15"/>
                  <a:pt x="1703" y="12"/>
                </a:cubicBezTo>
                <a:cubicBezTo>
                  <a:pt x="1685" y="9"/>
                  <a:pt x="1614" y="8"/>
                  <a:pt x="1590" y="8"/>
                </a:cubicBezTo>
                <a:cubicBezTo>
                  <a:pt x="1566" y="8"/>
                  <a:pt x="1564" y="15"/>
                  <a:pt x="1556" y="15"/>
                </a:cubicBezTo>
                <a:cubicBezTo>
                  <a:pt x="1547" y="15"/>
                  <a:pt x="1550" y="10"/>
                  <a:pt x="1541" y="8"/>
                </a:cubicBezTo>
                <a:cubicBezTo>
                  <a:pt x="1532" y="6"/>
                  <a:pt x="1513" y="0"/>
                  <a:pt x="1502" y="0"/>
                </a:cubicBezTo>
                <a:cubicBezTo>
                  <a:pt x="1491" y="0"/>
                  <a:pt x="1479" y="3"/>
                  <a:pt x="1472" y="6"/>
                </a:cubicBezTo>
                <a:cubicBezTo>
                  <a:pt x="1465" y="9"/>
                  <a:pt x="1459" y="12"/>
                  <a:pt x="1457" y="18"/>
                </a:cubicBezTo>
                <a:cubicBezTo>
                  <a:pt x="1465" y="22"/>
                  <a:pt x="1436" y="39"/>
                  <a:pt x="1460" y="44"/>
                </a:cubicBezTo>
                <a:cubicBezTo>
                  <a:pt x="1483" y="49"/>
                  <a:pt x="1571" y="46"/>
                  <a:pt x="1595" y="47"/>
                </a:cubicBezTo>
                <a:cubicBezTo>
                  <a:pt x="1619" y="48"/>
                  <a:pt x="1621" y="47"/>
                  <a:pt x="1604" y="50"/>
                </a:cubicBezTo>
                <a:cubicBezTo>
                  <a:pt x="1587" y="53"/>
                  <a:pt x="1516" y="62"/>
                  <a:pt x="1493" y="63"/>
                </a:cubicBezTo>
                <a:cubicBezTo>
                  <a:pt x="1470" y="64"/>
                  <a:pt x="1474" y="59"/>
                  <a:pt x="1466" y="59"/>
                </a:cubicBezTo>
                <a:cubicBezTo>
                  <a:pt x="1458" y="59"/>
                  <a:pt x="1448" y="66"/>
                  <a:pt x="1443" y="63"/>
                </a:cubicBezTo>
                <a:cubicBezTo>
                  <a:pt x="1438" y="60"/>
                  <a:pt x="1436" y="48"/>
                  <a:pt x="1433" y="39"/>
                </a:cubicBezTo>
                <a:cubicBezTo>
                  <a:pt x="1430" y="30"/>
                  <a:pt x="1428" y="10"/>
                  <a:pt x="1422" y="6"/>
                </a:cubicBezTo>
                <a:cubicBezTo>
                  <a:pt x="1416" y="2"/>
                  <a:pt x="1402" y="9"/>
                  <a:pt x="1398" y="12"/>
                </a:cubicBezTo>
                <a:cubicBezTo>
                  <a:pt x="1394" y="15"/>
                  <a:pt x="1396" y="20"/>
                  <a:pt x="1396" y="24"/>
                </a:cubicBezTo>
                <a:cubicBezTo>
                  <a:pt x="1395" y="27"/>
                  <a:pt x="1404" y="35"/>
                  <a:pt x="1401" y="39"/>
                </a:cubicBezTo>
                <a:cubicBezTo>
                  <a:pt x="1399" y="41"/>
                  <a:pt x="1388" y="38"/>
                  <a:pt x="1385" y="39"/>
                </a:cubicBezTo>
                <a:cubicBezTo>
                  <a:pt x="1382" y="40"/>
                  <a:pt x="1384" y="45"/>
                  <a:pt x="1380" y="48"/>
                </a:cubicBezTo>
                <a:cubicBezTo>
                  <a:pt x="1375" y="54"/>
                  <a:pt x="1366" y="51"/>
                  <a:pt x="1358" y="56"/>
                </a:cubicBezTo>
                <a:cubicBezTo>
                  <a:pt x="1355" y="60"/>
                  <a:pt x="1363" y="71"/>
                  <a:pt x="1359" y="75"/>
                </a:cubicBezTo>
                <a:cubicBezTo>
                  <a:pt x="1355" y="79"/>
                  <a:pt x="1340" y="78"/>
                  <a:pt x="1332" y="80"/>
                </a:cubicBezTo>
                <a:cubicBezTo>
                  <a:pt x="1321" y="84"/>
                  <a:pt x="1320" y="93"/>
                  <a:pt x="1311" y="89"/>
                </a:cubicBezTo>
                <a:cubicBezTo>
                  <a:pt x="1304" y="88"/>
                  <a:pt x="1296" y="73"/>
                  <a:pt x="1289" y="74"/>
                </a:cubicBezTo>
                <a:cubicBezTo>
                  <a:pt x="1282" y="75"/>
                  <a:pt x="1272" y="85"/>
                  <a:pt x="1269" y="93"/>
                </a:cubicBezTo>
                <a:cubicBezTo>
                  <a:pt x="1266" y="101"/>
                  <a:pt x="1267" y="115"/>
                  <a:pt x="1271" y="120"/>
                </a:cubicBezTo>
                <a:cubicBezTo>
                  <a:pt x="1275" y="125"/>
                  <a:pt x="1291" y="124"/>
                  <a:pt x="1293" y="122"/>
                </a:cubicBezTo>
                <a:cubicBezTo>
                  <a:pt x="1295" y="120"/>
                  <a:pt x="1278" y="112"/>
                  <a:pt x="1281" y="107"/>
                </a:cubicBezTo>
                <a:cubicBezTo>
                  <a:pt x="1284" y="102"/>
                  <a:pt x="1307" y="91"/>
                  <a:pt x="1314" y="90"/>
                </a:cubicBezTo>
                <a:cubicBezTo>
                  <a:pt x="1321" y="89"/>
                  <a:pt x="1320" y="98"/>
                  <a:pt x="1323" y="101"/>
                </a:cubicBezTo>
                <a:cubicBezTo>
                  <a:pt x="1326" y="104"/>
                  <a:pt x="1322" y="109"/>
                  <a:pt x="1334" y="108"/>
                </a:cubicBezTo>
                <a:cubicBezTo>
                  <a:pt x="1346" y="107"/>
                  <a:pt x="1381" y="102"/>
                  <a:pt x="1398" y="96"/>
                </a:cubicBezTo>
                <a:cubicBezTo>
                  <a:pt x="1415" y="90"/>
                  <a:pt x="1432" y="73"/>
                  <a:pt x="1439" y="71"/>
                </a:cubicBezTo>
                <a:cubicBezTo>
                  <a:pt x="1446" y="69"/>
                  <a:pt x="1442" y="78"/>
                  <a:pt x="1439" y="84"/>
                </a:cubicBezTo>
                <a:cubicBezTo>
                  <a:pt x="1436" y="90"/>
                  <a:pt x="1428" y="100"/>
                  <a:pt x="1419" y="105"/>
                </a:cubicBezTo>
                <a:cubicBezTo>
                  <a:pt x="1410" y="110"/>
                  <a:pt x="1390" y="111"/>
                  <a:pt x="1382" y="113"/>
                </a:cubicBezTo>
                <a:cubicBezTo>
                  <a:pt x="1374" y="115"/>
                  <a:pt x="1371" y="114"/>
                  <a:pt x="1370" y="120"/>
                </a:cubicBezTo>
                <a:cubicBezTo>
                  <a:pt x="1369" y="126"/>
                  <a:pt x="1372" y="145"/>
                  <a:pt x="1377" y="147"/>
                </a:cubicBezTo>
                <a:cubicBezTo>
                  <a:pt x="1382" y="149"/>
                  <a:pt x="1404" y="134"/>
                  <a:pt x="1403" y="131"/>
                </a:cubicBezTo>
                <a:cubicBezTo>
                  <a:pt x="1402" y="128"/>
                  <a:pt x="1381" y="130"/>
                  <a:pt x="1373" y="129"/>
                </a:cubicBezTo>
                <a:cubicBezTo>
                  <a:pt x="1365" y="128"/>
                  <a:pt x="1359" y="124"/>
                  <a:pt x="1352" y="125"/>
                </a:cubicBezTo>
                <a:cubicBezTo>
                  <a:pt x="1345" y="126"/>
                  <a:pt x="1341" y="133"/>
                  <a:pt x="1331" y="137"/>
                </a:cubicBezTo>
                <a:cubicBezTo>
                  <a:pt x="1321" y="141"/>
                  <a:pt x="1301" y="150"/>
                  <a:pt x="1289" y="150"/>
                </a:cubicBezTo>
                <a:cubicBezTo>
                  <a:pt x="1277" y="150"/>
                  <a:pt x="1268" y="143"/>
                  <a:pt x="1259" y="137"/>
                </a:cubicBezTo>
                <a:cubicBezTo>
                  <a:pt x="1250" y="131"/>
                  <a:pt x="1237" y="122"/>
                  <a:pt x="1235" y="116"/>
                </a:cubicBezTo>
                <a:cubicBezTo>
                  <a:pt x="1233" y="110"/>
                  <a:pt x="1241" y="109"/>
                  <a:pt x="1248" y="99"/>
                </a:cubicBezTo>
                <a:cubicBezTo>
                  <a:pt x="1255" y="89"/>
                  <a:pt x="1278" y="67"/>
                  <a:pt x="1275" y="56"/>
                </a:cubicBezTo>
                <a:cubicBezTo>
                  <a:pt x="1262" y="59"/>
                  <a:pt x="1242" y="28"/>
                  <a:pt x="1229" y="32"/>
                </a:cubicBezTo>
                <a:cubicBezTo>
                  <a:pt x="1221" y="30"/>
                  <a:pt x="1221" y="38"/>
                  <a:pt x="1220" y="42"/>
                </a:cubicBezTo>
                <a:cubicBezTo>
                  <a:pt x="1219" y="46"/>
                  <a:pt x="1227" y="54"/>
                  <a:pt x="1224" y="57"/>
                </a:cubicBezTo>
                <a:cubicBezTo>
                  <a:pt x="1221" y="60"/>
                  <a:pt x="1212" y="63"/>
                  <a:pt x="1203" y="60"/>
                </a:cubicBezTo>
                <a:cubicBezTo>
                  <a:pt x="1194" y="57"/>
                  <a:pt x="1183" y="44"/>
                  <a:pt x="1172" y="40"/>
                </a:cubicBezTo>
                <a:cubicBezTo>
                  <a:pt x="1161" y="43"/>
                  <a:pt x="1141" y="33"/>
                  <a:pt x="1136" y="35"/>
                </a:cubicBezTo>
                <a:cubicBezTo>
                  <a:pt x="1131" y="37"/>
                  <a:pt x="1151" y="48"/>
                  <a:pt x="1142" y="53"/>
                </a:cubicBezTo>
                <a:cubicBezTo>
                  <a:pt x="1133" y="58"/>
                  <a:pt x="1086" y="58"/>
                  <a:pt x="1082" y="62"/>
                </a:cubicBezTo>
                <a:cubicBezTo>
                  <a:pt x="1078" y="66"/>
                  <a:pt x="1112" y="69"/>
                  <a:pt x="1115" y="75"/>
                </a:cubicBezTo>
                <a:cubicBezTo>
                  <a:pt x="1118" y="81"/>
                  <a:pt x="1106" y="91"/>
                  <a:pt x="1098" y="96"/>
                </a:cubicBezTo>
                <a:cubicBezTo>
                  <a:pt x="1090" y="101"/>
                  <a:pt x="1078" y="97"/>
                  <a:pt x="1068" y="102"/>
                </a:cubicBezTo>
                <a:cubicBezTo>
                  <a:pt x="1058" y="107"/>
                  <a:pt x="1046" y="125"/>
                  <a:pt x="1041" y="123"/>
                </a:cubicBezTo>
                <a:cubicBezTo>
                  <a:pt x="1036" y="121"/>
                  <a:pt x="1035" y="96"/>
                  <a:pt x="1037" y="87"/>
                </a:cubicBezTo>
                <a:cubicBezTo>
                  <a:pt x="1039" y="78"/>
                  <a:pt x="1051" y="78"/>
                  <a:pt x="1053" y="71"/>
                </a:cubicBezTo>
                <a:cubicBezTo>
                  <a:pt x="1055" y="64"/>
                  <a:pt x="1067" y="50"/>
                  <a:pt x="1052" y="47"/>
                </a:cubicBezTo>
                <a:cubicBezTo>
                  <a:pt x="1018" y="48"/>
                  <a:pt x="985" y="52"/>
                  <a:pt x="965" y="54"/>
                </a:cubicBezTo>
                <a:cubicBezTo>
                  <a:pt x="946" y="57"/>
                  <a:pt x="938" y="63"/>
                  <a:pt x="935" y="68"/>
                </a:cubicBezTo>
                <a:cubicBezTo>
                  <a:pt x="934" y="71"/>
                  <a:pt x="932" y="81"/>
                  <a:pt x="947" y="84"/>
                </a:cubicBezTo>
                <a:cubicBezTo>
                  <a:pt x="957" y="85"/>
                  <a:pt x="986" y="76"/>
                  <a:pt x="998" y="75"/>
                </a:cubicBezTo>
                <a:cubicBezTo>
                  <a:pt x="1010" y="74"/>
                  <a:pt x="1012" y="79"/>
                  <a:pt x="1017" y="80"/>
                </a:cubicBezTo>
                <a:cubicBezTo>
                  <a:pt x="1022" y="81"/>
                  <a:pt x="1036" y="79"/>
                  <a:pt x="1028" y="84"/>
                </a:cubicBezTo>
                <a:cubicBezTo>
                  <a:pt x="1020" y="89"/>
                  <a:pt x="981" y="105"/>
                  <a:pt x="971" y="111"/>
                </a:cubicBezTo>
                <a:cubicBezTo>
                  <a:pt x="961" y="117"/>
                  <a:pt x="959" y="119"/>
                  <a:pt x="966" y="122"/>
                </a:cubicBezTo>
                <a:cubicBezTo>
                  <a:pt x="973" y="125"/>
                  <a:pt x="1012" y="125"/>
                  <a:pt x="1013" y="128"/>
                </a:cubicBezTo>
                <a:cubicBezTo>
                  <a:pt x="1014" y="131"/>
                  <a:pt x="982" y="134"/>
                  <a:pt x="974" y="138"/>
                </a:cubicBezTo>
                <a:cubicBezTo>
                  <a:pt x="966" y="142"/>
                  <a:pt x="953" y="150"/>
                  <a:pt x="964" y="152"/>
                </a:cubicBezTo>
                <a:cubicBezTo>
                  <a:pt x="966" y="159"/>
                  <a:pt x="1011" y="143"/>
                  <a:pt x="1038" y="147"/>
                </a:cubicBezTo>
                <a:cubicBezTo>
                  <a:pt x="1056" y="146"/>
                  <a:pt x="1060" y="151"/>
                  <a:pt x="1071" y="147"/>
                </a:cubicBezTo>
                <a:cubicBezTo>
                  <a:pt x="1082" y="143"/>
                  <a:pt x="1104" y="128"/>
                  <a:pt x="1107" y="123"/>
                </a:cubicBezTo>
                <a:cubicBezTo>
                  <a:pt x="1110" y="118"/>
                  <a:pt x="1090" y="122"/>
                  <a:pt x="1091" y="116"/>
                </a:cubicBezTo>
                <a:cubicBezTo>
                  <a:pt x="1092" y="110"/>
                  <a:pt x="1105" y="94"/>
                  <a:pt x="1113" y="86"/>
                </a:cubicBezTo>
                <a:cubicBezTo>
                  <a:pt x="1121" y="78"/>
                  <a:pt x="1135" y="74"/>
                  <a:pt x="1140" y="69"/>
                </a:cubicBezTo>
                <a:cubicBezTo>
                  <a:pt x="1145" y="64"/>
                  <a:pt x="1141" y="58"/>
                  <a:pt x="1145" y="57"/>
                </a:cubicBezTo>
                <a:cubicBezTo>
                  <a:pt x="1149" y="56"/>
                  <a:pt x="1155" y="62"/>
                  <a:pt x="1163" y="60"/>
                </a:cubicBezTo>
                <a:cubicBezTo>
                  <a:pt x="1171" y="58"/>
                  <a:pt x="1184" y="42"/>
                  <a:pt x="1191" y="44"/>
                </a:cubicBezTo>
                <a:cubicBezTo>
                  <a:pt x="1198" y="46"/>
                  <a:pt x="1198" y="67"/>
                  <a:pt x="1203" y="74"/>
                </a:cubicBezTo>
                <a:cubicBezTo>
                  <a:pt x="1208" y="81"/>
                  <a:pt x="1221" y="79"/>
                  <a:pt x="1220" y="87"/>
                </a:cubicBezTo>
                <a:cubicBezTo>
                  <a:pt x="1219" y="95"/>
                  <a:pt x="1205" y="114"/>
                  <a:pt x="1199" y="120"/>
                </a:cubicBezTo>
                <a:cubicBezTo>
                  <a:pt x="1193" y="126"/>
                  <a:pt x="1190" y="122"/>
                  <a:pt x="1185" y="125"/>
                </a:cubicBezTo>
                <a:cubicBezTo>
                  <a:pt x="1180" y="128"/>
                  <a:pt x="1172" y="138"/>
                  <a:pt x="1169" y="137"/>
                </a:cubicBezTo>
                <a:cubicBezTo>
                  <a:pt x="1166" y="136"/>
                  <a:pt x="1171" y="117"/>
                  <a:pt x="1166" y="117"/>
                </a:cubicBezTo>
                <a:cubicBezTo>
                  <a:pt x="1161" y="117"/>
                  <a:pt x="1146" y="129"/>
                  <a:pt x="1140" y="134"/>
                </a:cubicBezTo>
                <a:cubicBezTo>
                  <a:pt x="1134" y="139"/>
                  <a:pt x="1127" y="148"/>
                  <a:pt x="1128" y="150"/>
                </a:cubicBezTo>
                <a:cubicBezTo>
                  <a:pt x="1129" y="152"/>
                  <a:pt x="1146" y="145"/>
                  <a:pt x="1145" y="149"/>
                </a:cubicBezTo>
                <a:cubicBezTo>
                  <a:pt x="1144" y="153"/>
                  <a:pt x="1120" y="173"/>
                  <a:pt x="1124" y="176"/>
                </a:cubicBezTo>
                <a:cubicBezTo>
                  <a:pt x="1132" y="179"/>
                  <a:pt x="1167" y="157"/>
                  <a:pt x="1167" y="165"/>
                </a:cubicBezTo>
                <a:cubicBezTo>
                  <a:pt x="1167" y="175"/>
                  <a:pt x="1135" y="203"/>
                  <a:pt x="1125" y="204"/>
                </a:cubicBezTo>
                <a:cubicBezTo>
                  <a:pt x="1113" y="209"/>
                  <a:pt x="1086" y="198"/>
                  <a:pt x="1074" y="201"/>
                </a:cubicBezTo>
                <a:cubicBezTo>
                  <a:pt x="1062" y="204"/>
                  <a:pt x="1058" y="219"/>
                  <a:pt x="1052" y="221"/>
                </a:cubicBezTo>
                <a:cubicBezTo>
                  <a:pt x="1046" y="223"/>
                  <a:pt x="1043" y="216"/>
                  <a:pt x="1038" y="216"/>
                </a:cubicBezTo>
                <a:cubicBezTo>
                  <a:pt x="1033" y="216"/>
                  <a:pt x="1023" y="223"/>
                  <a:pt x="1020" y="218"/>
                </a:cubicBezTo>
                <a:cubicBezTo>
                  <a:pt x="1017" y="213"/>
                  <a:pt x="1027" y="188"/>
                  <a:pt x="1020" y="184"/>
                </a:cubicBezTo>
                <a:cubicBezTo>
                  <a:pt x="1013" y="181"/>
                  <a:pt x="991" y="188"/>
                  <a:pt x="978" y="194"/>
                </a:cubicBezTo>
                <a:cubicBezTo>
                  <a:pt x="965" y="200"/>
                  <a:pt x="950" y="220"/>
                  <a:pt x="944" y="221"/>
                </a:cubicBezTo>
                <a:cubicBezTo>
                  <a:pt x="938" y="222"/>
                  <a:pt x="948" y="199"/>
                  <a:pt x="942" y="198"/>
                </a:cubicBezTo>
                <a:cubicBezTo>
                  <a:pt x="936" y="197"/>
                  <a:pt x="913" y="217"/>
                  <a:pt x="908" y="216"/>
                </a:cubicBezTo>
                <a:cubicBezTo>
                  <a:pt x="903" y="215"/>
                  <a:pt x="911" y="198"/>
                  <a:pt x="909" y="194"/>
                </a:cubicBezTo>
                <a:cubicBezTo>
                  <a:pt x="907" y="190"/>
                  <a:pt x="893" y="194"/>
                  <a:pt x="896" y="189"/>
                </a:cubicBezTo>
                <a:cubicBezTo>
                  <a:pt x="899" y="184"/>
                  <a:pt x="928" y="172"/>
                  <a:pt x="926" y="161"/>
                </a:cubicBezTo>
                <a:cubicBezTo>
                  <a:pt x="915" y="129"/>
                  <a:pt x="915" y="130"/>
                  <a:pt x="884" y="120"/>
                </a:cubicBezTo>
                <a:cubicBezTo>
                  <a:pt x="869" y="113"/>
                  <a:pt x="861" y="112"/>
                  <a:pt x="849" y="113"/>
                </a:cubicBezTo>
                <a:cubicBezTo>
                  <a:pt x="838" y="115"/>
                  <a:pt x="828" y="125"/>
                  <a:pt x="816" y="131"/>
                </a:cubicBezTo>
                <a:cubicBezTo>
                  <a:pt x="799" y="134"/>
                  <a:pt x="792" y="147"/>
                  <a:pt x="776" y="152"/>
                </a:cubicBezTo>
                <a:cubicBezTo>
                  <a:pt x="768" y="155"/>
                  <a:pt x="746" y="165"/>
                  <a:pt x="746" y="165"/>
                </a:cubicBezTo>
                <a:cubicBezTo>
                  <a:pt x="742" y="177"/>
                  <a:pt x="723" y="188"/>
                  <a:pt x="740" y="200"/>
                </a:cubicBezTo>
                <a:cubicBezTo>
                  <a:pt x="746" y="207"/>
                  <a:pt x="749" y="209"/>
                  <a:pt x="777" y="203"/>
                </a:cubicBezTo>
                <a:cubicBezTo>
                  <a:pt x="795" y="199"/>
                  <a:pt x="824" y="181"/>
                  <a:pt x="846" y="174"/>
                </a:cubicBezTo>
                <a:cubicBezTo>
                  <a:pt x="868" y="167"/>
                  <a:pt x="914" y="157"/>
                  <a:pt x="909" y="162"/>
                </a:cubicBezTo>
                <a:cubicBezTo>
                  <a:pt x="926" y="163"/>
                  <a:pt x="838" y="191"/>
                  <a:pt x="819" y="203"/>
                </a:cubicBezTo>
                <a:cubicBezTo>
                  <a:pt x="808" y="211"/>
                  <a:pt x="844" y="209"/>
                  <a:pt x="840" y="212"/>
                </a:cubicBezTo>
                <a:cubicBezTo>
                  <a:pt x="836" y="215"/>
                  <a:pt x="799" y="220"/>
                  <a:pt x="792" y="224"/>
                </a:cubicBezTo>
                <a:cubicBezTo>
                  <a:pt x="785" y="228"/>
                  <a:pt x="789" y="230"/>
                  <a:pt x="797" y="234"/>
                </a:cubicBezTo>
                <a:cubicBezTo>
                  <a:pt x="805" y="238"/>
                  <a:pt x="835" y="245"/>
                  <a:pt x="840" y="249"/>
                </a:cubicBezTo>
                <a:cubicBezTo>
                  <a:pt x="845" y="253"/>
                  <a:pt x="843" y="256"/>
                  <a:pt x="830" y="257"/>
                </a:cubicBezTo>
                <a:cubicBezTo>
                  <a:pt x="817" y="258"/>
                  <a:pt x="775" y="246"/>
                  <a:pt x="764" y="254"/>
                </a:cubicBezTo>
                <a:cubicBezTo>
                  <a:pt x="754" y="263"/>
                  <a:pt x="755" y="298"/>
                  <a:pt x="765" y="308"/>
                </a:cubicBezTo>
                <a:cubicBezTo>
                  <a:pt x="778" y="315"/>
                  <a:pt x="833" y="304"/>
                  <a:pt x="848" y="302"/>
                </a:cubicBezTo>
                <a:cubicBezTo>
                  <a:pt x="863" y="300"/>
                  <a:pt x="851" y="293"/>
                  <a:pt x="857" y="297"/>
                </a:cubicBezTo>
                <a:cubicBezTo>
                  <a:pt x="878" y="297"/>
                  <a:pt x="873" y="325"/>
                  <a:pt x="882" y="327"/>
                </a:cubicBezTo>
                <a:cubicBezTo>
                  <a:pt x="890" y="331"/>
                  <a:pt x="903" y="326"/>
                  <a:pt x="908" y="323"/>
                </a:cubicBezTo>
                <a:cubicBezTo>
                  <a:pt x="913" y="320"/>
                  <a:pt x="904" y="313"/>
                  <a:pt x="912" y="309"/>
                </a:cubicBezTo>
                <a:cubicBezTo>
                  <a:pt x="918" y="304"/>
                  <a:pt x="949" y="303"/>
                  <a:pt x="956" y="300"/>
                </a:cubicBezTo>
                <a:cubicBezTo>
                  <a:pt x="963" y="297"/>
                  <a:pt x="957" y="294"/>
                  <a:pt x="956" y="288"/>
                </a:cubicBezTo>
                <a:cubicBezTo>
                  <a:pt x="959" y="282"/>
                  <a:pt x="940" y="277"/>
                  <a:pt x="948" y="266"/>
                </a:cubicBezTo>
                <a:cubicBezTo>
                  <a:pt x="954" y="254"/>
                  <a:pt x="983" y="225"/>
                  <a:pt x="992" y="218"/>
                </a:cubicBezTo>
                <a:cubicBezTo>
                  <a:pt x="1001" y="211"/>
                  <a:pt x="999" y="213"/>
                  <a:pt x="1004" y="221"/>
                </a:cubicBezTo>
                <a:cubicBezTo>
                  <a:pt x="1011" y="225"/>
                  <a:pt x="1013" y="260"/>
                  <a:pt x="1022" y="266"/>
                </a:cubicBezTo>
                <a:cubicBezTo>
                  <a:pt x="1028" y="272"/>
                  <a:pt x="1034" y="259"/>
                  <a:pt x="1040" y="258"/>
                </a:cubicBezTo>
                <a:cubicBezTo>
                  <a:pt x="1046" y="257"/>
                  <a:pt x="1050" y="263"/>
                  <a:pt x="1056" y="260"/>
                </a:cubicBezTo>
                <a:cubicBezTo>
                  <a:pt x="1061" y="257"/>
                  <a:pt x="1075" y="247"/>
                  <a:pt x="1079" y="242"/>
                </a:cubicBezTo>
                <a:cubicBezTo>
                  <a:pt x="1083" y="237"/>
                  <a:pt x="1075" y="235"/>
                  <a:pt x="1082" y="231"/>
                </a:cubicBezTo>
                <a:cubicBezTo>
                  <a:pt x="1089" y="227"/>
                  <a:pt x="1119" y="211"/>
                  <a:pt x="1121" y="215"/>
                </a:cubicBezTo>
                <a:cubicBezTo>
                  <a:pt x="1123" y="219"/>
                  <a:pt x="1096" y="246"/>
                  <a:pt x="1092" y="254"/>
                </a:cubicBezTo>
                <a:cubicBezTo>
                  <a:pt x="1088" y="262"/>
                  <a:pt x="1090" y="262"/>
                  <a:pt x="1098" y="261"/>
                </a:cubicBezTo>
                <a:cubicBezTo>
                  <a:pt x="1106" y="260"/>
                  <a:pt x="1126" y="255"/>
                  <a:pt x="1140" y="248"/>
                </a:cubicBezTo>
                <a:cubicBezTo>
                  <a:pt x="1154" y="241"/>
                  <a:pt x="1185" y="228"/>
                  <a:pt x="1184" y="221"/>
                </a:cubicBezTo>
                <a:cubicBezTo>
                  <a:pt x="1183" y="214"/>
                  <a:pt x="1135" y="212"/>
                  <a:pt x="1131" y="206"/>
                </a:cubicBezTo>
                <a:cubicBezTo>
                  <a:pt x="1127" y="200"/>
                  <a:pt x="1150" y="185"/>
                  <a:pt x="1158" y="183"/>
                </a:cubicBezTo>
                <a:cubicBezTo>
                  <a:pt x="1166" y="181"/>
                  <a:pt x="1175" y="191"/>
                  <a:pt x="1181" y="192"/>
                </a:cubicBezTo>
                <a:cubicBezTo>
                  <a:pt x="1187" y="193"/>
                  <a:pt x="1191" y="191"/>
                  <a:pt x="1194" y="188"/>
                </a:cubicBezTo>
                <a:cubicBezTo>
                  <a:pt x="1197" y="185"/>
                  <a:pt x="1207" y="175"/>
                  <a:pt x="1202" y="171"/>
                </a:cubicBezTo>
                <a:cubicBezTo>
                  <a:pt x="1197" y="167"/>
                  <a:pt x="1164" y="167"/>
                  <a:pt x="1164" y="161"/>
                </a:cubicBezTo>
                <a:cubicBezTo>
                  <a:pt x="1164" y="155"/>
                  <a:pt x="1192" y="144"/>
                  <a:pt x="1199" y="137"/>
                </a:cubicBezTo>
                <a:cubicBezTo>
                  <a:pt x="1206" y="130"/>
                  <a:pt x="1203" y="124"/>
                  <a:pt x="1205" y="119"/>
                </a:cubicBezTo>
                <a:cubicBezTo>
                  <a:pt x="1207" y="114"/>
                  <a:pt x="1208" y="112"/>
                  <a:pt x="1211" y="108"/>
                </a:cubicBezTo>
                <a:cubicBezTo>
                  <a:pt x="1214" y="104"/>
                  <a:pt x="1222" y="95"/>
                  <a:pt x="1226" y="93"/>
                </a:cubicBezTo>
                <a:cubicBezTo>
                  <a:pt x="1230" y="91"/>
                  <a:pt x="1236" y="91"/>
                  <a:pt x="1235" y="98"/>
                </a:cubicBezTo>
                <a:cubicBezTo>
                  <a:pt x="1234" y="105"/>
                  <a:pt x="1222" y="129"/>
                  <a:pt x="1221" y="138"/>
                </a:cubicBezTo>
                <a:cubicBezTo>
                  <a:pt x="1220" y="147"/>
                  <a:pt x="1223" y="148"/>
                  <a:pt x="1226" y="150"/>
                </a:cubicBezTo>
                <a:cubicBezTo>
                  <a:pt x="1229" y="152"/>
                  <a:pt x="1242" y="146"/>
                  <a:pt x="1239" y="153"/>
                </a:cubicBezTo>
                <a:cubicBezTo>
                  <a:pt x="1236" y="160"/>
                  <a:pt x="1211" y="185"/>
                  <a:pt x="1209" y="195"/>
                </a:cubicBezTo>
                <a:cubicBezTo>
                  <a:pt x="1207" y="205"/>
                  <a:pt x="1215" y="208"/>
                  <a:pt x="1224" y="212"/>
                </a:cubicBezTo>
                <a:cubicBezTo>
                  <a:pt x="1237" y="208"/>
                  <a:pt x="1275" y="208"/>
                  <a:pt x="1263" y="218"/>
                </a:cubicBezTo>
                <a:cubicBezTo>
                  <a:pt x="1261" y="222"/>
                  <a:pt x="1230" y="227"/>
                  <a:pt x="1212" y="236"/>
                </a:cubicBezTo>
                <a:cubicBezTo>
                  <a:pt x="1194" y="245"/>
                  <a:pt x="1165" y="263"/>
                  <a:pt x="1152" y="273"/>
                </a:cubicBezTo>
                <a:cubicBezTo>
                  <a:pt x="1139" y="283"/>
                  <a:pt x="1134" y="287"/>
                  <a:pt x="1131" y="297"/>
                </a:cubicBezTo>
                <a:cubicBezTo>
                  <a:pt x="1128" y="307"/>
                  <a:pt x="1129" y="322"/>
                  <a:pt x="1133" y="332"/>
                </a:cubicBezTo>
                <a:cubicBezTo>
                  <a:pt x="1137" y="342"/>
                  <a:pt x="1154" y="353"/>
                  <a:pt x="1155" y="356"/>
                </a:cubicBezTo>
                <a:cubicBezTo>
                  <a:pt x="1157" y="360"/>
                  <a:pt x="1147" y="352"/>
                  <a:pt x="1142" y="353"/>
                </a:cubicBezTo>
                <a:cubicBezTo>
                  <a:pt x="1137" y="354"/>
                  <a:pt x="1135" y="352"/>
                  <a:pt x="1124" y="360"/>
                </a:cubicBezTo>
                <a:cubicBezTo>
                  <a:pt x="1113" y="368"/>
                  <a:pt x="1090" y="392"/>
                  <a:pt x="1076" y="400"/>
                </a:cubicBezTo>
                <a:cubicBezTo>
                  <a:pt x="1068" y="397"/>
                  <a:pt x="1041" y="418"/>
                  <a:pt x="1040" y="410"/>
                </a:cubicBezTo>
                <a:cubicBezTo>
                  <a:pt x="1035" y="409"/>
                  <a:pt x="1036" y="402"/>
                  <a:pt x="1041" y="393"/>
                </a:cubicBezTo>
                <a:cubicBezTo>
                  <a:pt x="1046" y="384"/>
                  <a:pt x="1074" y="360"/>
                  <a:pt x="1073" y="357"/>
                </a:cubicBezTo>
                <a:cubicBezTo>
                  <a:pt x="1072" y="354"/>
                  <a:pt x="1036" y="377"/>
                  <a:pt x="1032" y="374"/>
                </a:cubicBezTo>
                <a:cubicBezTo>
                  <a:pt x="1028" y="371"/>
                  <a:pt x="1043" y="350"/>
                  <a:pt x="1050" y="339"/>
                </a:cubicBezTo>
                <a:cubicBezTo>
                  <a:pt x="1052" y="325"/>
                  <a:pt x="1069" y="319"/>
                  <a:pt x="1074" y="308"/>
                </a:cubicBezTo>
                <a:cubicBezTo>
                  <a:pt x="1079" y="297"/>
                  <a:pt x="1093" y="276"/>
                  <a:pt x="1083" y="275"/>
                </a:cubicBezTo>
                <a:cubicBezTo>
                  <a:pt x="1073" y="274"/>
                  <a:pt x="1027" y="291"/>
                  <a:pt x="1011" y="303"/>
                </a:cubicBezTo>
                <a:cubicBezTo>
                  <a:pt x="994" y="314"/>
                  <a:pt x="1000" y="334"/>
                  <a:pt x="990" y="345"/>
                </a:cubicBezTo>
                <a:cubicBezTo>
                  <a:pt x="984" y="355"/>
                  <a:pt x="982" y="358"/>
                  <a:pt x="974" y="363"/>
                </a:cubicBezTo>
                <a:cubicBezTo>
                  <a:pt x="966" y="368"/>
                  <a:pt x="953" y="370"/>
                  <a:pt x="944" y="375"/>
                </a:cubicBezTo>
                <a:cubicBezTo>
                  <a:pt x="935" y="380"/>
                  <a:pt x="922" y="396"/>
                  <a:pt x="921" y="392"/>
                </a:cubicBezTo>
                <a:lnTo>
                  <a:pt x="938" y="354"/>
                </a:lnTo>
                <a:lnTo>
                  <a:pt x="963" y="351"/>
                </a:lnTo>
                <a:lnTo>
                  <a:pt x="978" y="314"/>
                </a:lnTo>
                <a:lnTo>
                  <a:pt x="936" y="330"/>
                </a:lnTo>
                <a:lnTo>
                  <a:pt x="933" y="350"/>
                </a:lnTo>
                <a:lnTo>
                  <a:pt x="891" y="374"/>
                </a:lnTo>
                <a:lnTo>
                  <a:pt x="863" y="351"/>
                </a:lnTo>
                <a:lnTo>
                  <a:pt x="843" y="317"/>
                </a:lnTo>
                <a:lnTo>
                  <a:pt x="813" y="321"/>
                </a:lnTo>
                <a:lnTo>
                  <a:pt x="836" y="333"/>
                </a:lnTo>
                <a:lnTo>
                  <a:pt x="800" y="342"/>
                </a:lnTo>
                <a:lnTo>
                  <a:pt x="765" y="365"/>
                </a:lnTo>
                <a:cubicBezTo>
                  <a:pt x="758" y="365"/>
                  <a:pt x="780" y="343"/>
                  <a:pt x="776" y="333"/>
                </a:cubicBezTo>
                <a:cubicBezTo>
                  <a:pt x="766" y="327"/>
                  <a:pt x="717" y="330"/>
                  <a:pt x="707" y="327"/>
                </a:cubicBezTo>
                <a:cubicBezTo>
                  <a:pt x="697" y="324"/>
                  <a:pt x="712" y="318"/>
                  <a:pt x="717" y="314"/>
                </a:cubicBezTo>
                <a:cubicBezTo>
                  <a:pt x="722" y="310"/>
                  <a:pt x="735" y="307"/>
                  <a:pt x="740" y="304"/>
                </a:cubicBezTo>
                <a:cubicBezTo>
                  <a:pt x="744" y="301"/>
                  <a:pt x="747" y="301"/>
                  <a:pt x="746" y="296"/>
                </a:cubicBezTo>
                <a:cubicBezTo>
                  <a:pt x="746" y="293"/>
                  <a:pt x="745" y="288"/>
                  <a:pt x="741" y="285"/>
                </a:cubicBezTo>
                <a:cubicBezTo>
                  <a:pt x="737" y="282"/>
                  <a:pt x="729" y="287"/>
                  <a:pt x="722" y="279"/>
                </a:cubicBezTo>
                <a:cubicBezTo>
                  <a:pt x="712" y="270"/>
                  <a:pt x="714" y="242"/>
                  <a:pt x="701" y="239"/>
                </a:cubicBezTo>
                <a:cubicBezTo>
                  <a:pt x="693" y="232"/>
                  <a:pt x="673" y="241"/>
                  <a:pt x="665" y="239"/>
                </a:cubicBezTo>
                <a:cubicBezTo>
                  <a:pt x="657" y="237"/>
                  <a:pt x="655" y="231"/>
                  <a:pt x="652" y="224"/>
                </a:cubicBezTo>
                <a:cubicBezTo>
                  <a:pt x="642" y="216"/>
                  <a:pt x="667" y="202"/>
                  <a:pt x="647" y="198"/>
                </a:cubicBezTo>
                <a:cubicBezTo>
                  <a:pt x="635" y="198"/>
                  <a:pt x="585" y="225"/>
                  <a:pt x="579" y="224"/>
                </a:cubicBezTo>
                <a:cubicBezTo>
                  <a:pt x="573" y="223"/>
                  <a:pt x="614" y="197"/>
                  <a:pt x="611" y="194"/>
                </a:cubicBezTo>
                <a:cubicBezTo>
                  <a:pt x="608" y="191"/>
                  <a:pt x="577" y="205"/>
                  <a:pt x="564" y="206"/>
                </a:cubicBezTo>
                <a:cubicBezTo>
                  <a:pt x="551" y="207"/>
                  <a:pt x="542" y="196"/>
                  <a:pt x="531" y="198"/>
                </a:cubicBezTo>
                <a:cubicBezTo>
                  <a:pt x="520" y="200"/>
                  <a:pt x="512" y="220"/>
                  <a:pt x="501" y="216"/>
                </a:cubicBezTo>
                <a:lnTo>
                  <a:pt x="467" y="174"/>
                </a:lnTo>
                <a:cubicBezTo>
                  <a:pt x="436" y="184"/>
                  <a:pt x="368" y="252"/>
                  <a:pt x="323" y="284"/>
                </a:cubicBezTo>
                <a:cubicBezTo>
                  <a:pt x="278" y="316"/>
                  <a:pt x="229" y="344"/>
                  <a:pt x="196" y="368"/>
                </a:cubicBezTo>
                <a:cubicBezTo>
                  <a:pt x="181" y="382"/>
                  <a:pt x="133" y="419"/>
                  <a:pt x="122" y="431"/>
                </a:cubicBezTo>
                <a:cubicBezTo>
                  <a:pt x="111" y="443"/>
                  <a:pt x="131" y="434"/>
                  <a:pt x="131" y="441"/>
                </a:cubicBezTo>
                <a:cubicBezTo>
                  <a:pt x="131" y="448"/>
                  <a:pt x="116" y="471"/>
                  <a:pt x="122" y="476"/>
                </a:cubicBezTo>
                <a:cubicBezTo>
                  <a:pt x="118" y="493"/>
                  <a:pt x="158" y="468"/>
                  <a:pt x="164" y="471"/>
                </a:cubicBezTo>
                <a:cubicBezTo>
                  <a:pt x="170" y="474"/>
                  <a:pt x="161" y="482"/>
                  <a:pt x="156" y="496"/>
                </a:cubicBezTo>
                <a:cubicBezTo>
                  <a:pt x="159" y="513"/>
                  <a:pt x="140" y="538"/>
                  <a:pt x="132" y="554"/>
                </a:cubicBezTo>
                <a:cubicBezTo>
                  <a:pt x="125" y="569"/>
                  <a:pt x="121" y="579"/>
                  <a:pt x="117" y="585"/>
                </a:cubicBezTo>
                <a:cubicBezTo>
                  <a:pt x="113" y="591"/>
                  <a:pt x="114" y="588"/>
                  <a:pt x="110" y="593"/>
                </a:cubicBezTo>
                <a:cubicBezTo>
                  <a:pt x="99" y="613"/>
                  <a:pt x="102" y="608"/>
                  <a:pt x="95" y="617"/>
                </a:cubicBezTo>
                <a:cubicBezTo>
                  <a:pt x="88" y="626"/>
                  <a:pt x="69" y="639"/>
                  <a:pt x="66" y="645"/>
                </a:cubicBezTo>
                <a:cubicBezTo>
                  <a:pt x="63" y="651"/>
                  <a:pt x="78" y="650"/>
                  <a:pt x="78" y="653"/>
                </a:cubicBezTo>
                <a:cubicBezTo>
                  <a:pt x="78" y="656"/>
                  <a:pt x="68" y="662"/>
                  <a:pt x="66" y="666"/>
                </a:cubicBezTo>
                <a:cubicBezTo>
                  <a:pt x="64" y="670"/>
                  <a:pt x="73" y="671"/>
                  <a:pt x="68" y="680"/>
                </a:cubicBezTo>
                <a:cubicBezTo>
                  <a:pt x="57" y="704"/>
                  <a:pt x="44" y="711"/>
                  <a:pt x="38" y="720"/>
                </a:cubicBezTo>
                <a:cubicBezTo>
                  <a:pt x="32" y="729"/>
                  <a:pt x="34" y="731"/>
                  <a:pt x="32" y="735"/>
                </a:cubicBezTo>
                <a:cubicBezTo>
                  <a:pt x="31" y="739"/>
                  <a:pt x="27" y="739"/>
                  <a:pt x="29" y="743"/>
                </a:cubicBezTo>
                <a:cubicBezTo>
                  <a:pt x="31" y="747"/>
                  <a:pt x="42" y="756"/>
                  <a:pt x="45" y="761"/>
                </a:cubicBezTo>
                <a:cubicBezTo>
                  <a:pt x="48" y="766"/>
                  <a:pt x="48" y="776"/>
                  <a:pt x="45" y="776"/>
                </a:cubicBezTo>
                <a:cubicBezTo>
                  <a:pt x="42" y="776"/>
                  <a:pt x="34" y="766"/>
                  <a:pt x="27" y="759"/>
                </a:cubicBezTo>
                <a:cubicBezTo>
                  <a:pt x="20" y="752"/>
                  <a:pt x="7" y="725"/>
                  <a:pt x="5" y="734"/>
                </a:cubicBezTo>
                <a:cubicBezTo>
                  <a:pt x="0" y="747"/>
                  <a:pt x="11" y="799"/>
                  <a:pt x="14" y="813"/>
                </a:cubicBezTo>
                <a:cubicBezTo>
                  <a:pt x="17" y="827"/>
                  <a:pt x="19" y="825"/>
                  <a:pt x="24" y="819"/>
                </a:cubicBezTo>
                <a:cubicBezTo>
                  <a:pt x="29" y="813"/>
                  <a:pt x="39" y="776"/>
                  <a:pt x="44" y="774"/>
                </a:cubicBezTo>
                <a:cubicBezTo>
                  <a:pt x="49" y="772"/>
                  <a:pt x="45" y="802"/>
                  <a:pt x="53" y="809"/>
                </a:cubicBezTo>
                <a:cubicBezTo>
                  <a:pt x="61" y="816"/>
                  <a:pt x="18" y="802"/>
                  <a:pt x="92" y="816"/>
                </a:cubicBezTo>
                <a:cubicBezTo>
                  <a:pt x="174" y="840"/>
                  <a:pt x="412" y="875"/>
                  <a:pt x="500" y="894"/>
                </a:cubicBezTo>
                <a:lnTo>
                  <a:pt x="537" y="917"/>
                </a:lnTo>
                <a:cubicBezTo>
                  <a:pt x="546" y="922"/>
                  <a:pt x="545" y="923"/>
                  <a:pt x="554" y="923"/>
                </a:cubicBezTo>
                <a:cubicBezTo>
                  <a:pt x="563" y="923"/>
                  <a:pt x="585" y="913"/>
                  <a:pt x="594" y="914"/>
                </a:cubicBezTo>
                <a:cubicBezTo>
                  <a:pt x="603" y="915"/>
                  <a:pt x="607" y="919"/>
                  <a:pt x="611" y="929"/>
                </a:cubicBezTo>
                <a:cubicBezTo>
                  <a:pt x="616" y="937"/>
                  <a:pt x="617" y="962"/>
                  <a:pt x="617" y="972"/>
                </a:cubicBezTo>
                <a:cubicBezTo>
                  <a:pt x="617" y="989"/>
                  <a:pt x="656" y="1004"/>
                  <a:pt x="656" y="1004"/>
                </a:cubicBezTo>
                <a:cubicBezTo>
                  <a:pt x="664" y="1013"/>
                  <a:pt x="658" y="1021"/>
                  <a:pt x="659" y="1026"/>
                </a:cubicBezTo>
                <a:cubicBezTo>
                  <a:pt x="660" y="1031"/>
                  <a:pt x="664" y="1033"/>
                  <a:pt x="662" y="1035"/>
                </a:cubicBezTo>
                <a:cubicBezTo>
                  <a:pt x="660" y="1037"/>
                  <a:pt x="649" y="1041"/>
                  <a:pt x="644" y="1040"/>
                </a:cubicBezTo>
                <a:cubicBezTo>
                  <a:pt x="639" y="1039"/>
                  <a:pt x="637" y="1028"/>
                  <a:pt x="632" y="1031"/>
                </a:cubicBezTo>
                <a:cubicBezTo>
                  <a:pt x="613" y="1034"/>
                  <a:pt x="632" y="1053"/>
                  <a:pt x="614" y="1058"/>
                </a:cubicBezTo>
                <a:cubicBezTo>
                  <a:pt x="608" y="1064"/>
                  <a:pt x="609" y="1067"/>
                  <a:pt x="599" y="1076"/>
                </a:cubicBezTo>
                <a:cubicBezTo>
                  <a:pt x="591" y="1083"/>
                  <a:pt x="570" y="1092"/>
                  <a:pt x="563" y="1098"/>
                </a:cubicBezTo>
                <a:cubicBezTo>
                  <a:pt x="556" y="1104"/>
                  <a:pt x="541" y="1114"/>
                  <a:pt x="554" y="1112"/>
                </a:cubicBezTo>
                <a:cubicBezTo>
                  <a:pt x="554" y="1120"/>
                  <a:pt x="631" y="1086"/>
                  <a:pt x="639" y="1089"/>
                </a:cubicBezTo>
                <a:cubicBezTo>
                  <a:pt x="656" y="1084"/>
                  <a:pt x="634" y="1082"/>
                  <a:pt x="644" y="1076"/>
                </a:cubicBezTo>
                <a:cubicBezTo>
                  <a:pt x="655" y="1072"/>
                  <a:pt x="691" y="1069"/>
                  <a:pt x="708" y="1064"/>
                </a:cubicBezTo>
                <a:cubicBezTo>
                  <a:pt x="716" y="1059"/>
                  <a:pt x="735" y="1047"/>
                  <a:pt x="744" y="1043"/>
                </a:cubicBezTo>
                <a:cubicBezTo>
                  <a:pt x="759" y="1036"/>
                  <a:pt x="774" y="1029"/>
                  <a:pt x="774" y="1029"/>
                </a:cubicBezTo>
                <a:cubicBezTo>
                  <a:pt x="780" y="1027"/>
                  <a:pt x="770" y="1035"/>
                  <a:pt x="774" y="1038"/>
                </a:cubicBezTo>
                <a:cubicBezTo>
                  <a:pt x="778" y="1041"/>
                  <a:pt x="786" y="1054"/>
                  <a:pt x="798" y="1050"/>
                </a:cubicBezTo>
                <a:cubicBezTo>
                  <a:pt x="810" y="1046"/>
                  <a:pt x="831" y="1024"/>
                  <a:pt x="844" y="1016"/>
                </a:cubicBezTo>
                <a:cubicBezTo>
                  <a:pt x="852" y="1019"/>
                  <a:pt x="869" y="998"/>
                  <a:pt x="875" y="1004"/>
                </a:cubicBezTo>
                <a:cubicBezTo>
                  <a:pt x="880" y="1005"/>
                  <a:pt x="882" y="1008"/>
                  <a:pt x="881" y="1017"/>
                </a:cubicBezTo>
                <a:cubicBezTo>
                  <a:pt x="880" y="1024"/>
                  <a:pt x="868" y="1037"/>
                  <a:pt x="866" y="1044"/>
                </a:cubicBezTo>
                <a:cubicBezTo>
                  <a:pt x="864" y="1051"/>
                  <a:pt x="859" y="1061"/>
                  <a:pt x="869" y="1061"/>
                </a:cubicBezTo>
                <a:cubicBezTo>
                  <a:pt x="870" y="1069"/>
                  <a:pt x="914" y="1044"/>
                  <a:pt x="926" y="1044"/>
                </a:cubicBezTo>
                <a:lnTo>
                  <a:pt x="929" y="1061"/>
                </a:lnTo>
                <a:cubicBezTo>
                  <a:pt x="924" y="1066"/>
                  <a:pt x="906" y="1062"/>
                  <a:pt x="894" y="1068"/>
                </a:cubicBezTo>
                <a:cubicBezTo>
                  <a:pt x="884" y="1074"/>
                  <a:pt x="872" y="1089"/>
                  <a:pt x="869" y="1098"/>
                </a:cubicBezTo>
                <a:cubicBezTo>
                  <a:pt x="867" y="1104"/>
                  <a:pt x="882" y="1103"/>
                  <a:pt x="884" y="1104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6704" name="Text Box 384"/>
          <p:cNvSpPr txBox="1">
            <a:spLocks noChangeArrowheads="1"/>
          </p:cNvSpPr>
          <p:nvPr/>
        </p:nvSpPr>
        <p:spPr bwMode="auto">
          <a:xfrm>
            <a:off x="1231900" y="1285875"/>
            <a:ext cx="100806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Канада</a:t>
            </a:r>
            <a:endParaRPr lang="ru-RU" sz="1800" b="1"/>
          </a:p>
        </p:txBody>
      </p:sp>
      <p:sp>
        <p:nvSpPr>
          <p:cNvPr id="56705" name="Rectangle 385"/>
          <p:cNvSpPr>
            <a:spLocks noChangeArrowheads="1"/>
          </p:cNvSpPr>
          <p:nvPr/>
        </p:nvSpPr>
        <p:spPr bwMode="auto">
          <a:xfrm rot="10800000">
            <a:off x="1171575" y="1833563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06" name="Freeform 386"/>
          <p:cNvSpPr>
            <a:spLocks/>
          </p:cNvSpPr>
          <p:nvPr/>
        </p:nvSpPr>
        <p:spPr bwMode="auto">
          <a:xfrm>
            <a:off x="8053388" y="2743200"/>
            <a:ext cx="1042987" cy="2868613"/>
          </a:xfrm>
          <a:custGeom>
            <a:avLst/>
            <a:gdLst>
              <a:gd name="T0" fmla="*/ 188 w 657"/>
              <a:gd name="T1" fmla="*/ 1796 h 1807"/>
              <a:gd name="T2" fmla="*/ 486 w 657"/>
              <a:gd name="T3" fmla="*/ 1760 h 1807"/>
              <a:gd name="T4" fmla="*/ 628 w 657"/>
              <a:gd name="T5" fmla="*/ 1514 h 1807"/>
              <a:gd name="T6" fmla="*/ 628 w 657"/>
              <a:gd name="T7" fmla="*/ 1130 h 1807"/>
              <a:gd name="T8" fmla="*/ 451 w 657"/>
              <a:gd name="T9" fmla="*/ 539 h 1807"/>
              <a:gd name="T10" fmla="*/ 266 w 657"/>
              <a:gd name="T11" fmla="*/ 244 h 1807"/>
              <a:gd name="T12" fmla="*/ 0 w 657"/>
              <a:gd name="T13" fmla="*/ 0 h 18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57"/>
              <a:gd name="T22" fmla="*/ 0 h 1807"/>
              <a:gd name="T23" fmla="*/ 657 w 657"/>
              <a:gd name="T24" fmla="*/ 1807 h 18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57" h="1807">
                <a:moveTo>
                  <a:pt x="188" y="1796"/>
                </a:moveTo>
                <a:cubicBezTo>
                  <a:pt x="238" y="1790"/>
                  <a:pt x="413" y="1807"/>
                  <a:pt x="486" y="1760"/>
                </a:cubicBezTo>
                <a:cubicBezTo>
                  <a:pt x="559" y="1713"/>
                  <a:pt x="604" y="1619"/>
                  <a:pt x="628" y="1514"/>
                </a:cubicBezTo>
                <a:cubicBezTo>
                  <a:pt x="652" y="1409"/>
                  <a:pt x="657" y="1292"/>
                  <a:pt x="628" y="1130"/>
                </a:cubicBezTo>
                <a:cubicBezTo>
                  <a:pt x="599" y="968"/>
                  <a:pt x="511" y="687"/>
                  <a:pt x="451" y="539"/>
                </a:cubicBezTo>
                <a:cubicBezTo>
                  <a:pt x="391" y="391"/>
                  <a:pt x="341" y="334"/>
                  <a:pt x="266" y="244"/>
                </a:cubicBezTo>
                <a:cubicBezTo>
                  <a:pt x="191" y="154"/>
                  <a:pt x="55" y="51"/>
                  <a:pt x="0" y="0"/>
                </a:cubicBezTo>
              </a:path>
            </a:pathLst>
          </a:custGeom>
          <a:noFill/>
          <a:ln w="76200" cap="flat" cmpd="sng">
            <a:solidFill>
              <a:srgbClr val="CC99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07" name="Text Box 387"/>
          <p:cNvSpPr txBox="1">
            <a:spLocks noChangeArrowheads="1"/>
          </p:cNvSpPr>
          <p:nvPr/>
        </p:nvSpPr>
        <p:spPr bwMode="auto">
          <a:xfrm>
            <a:off x="7845425" y="2509838"/>
            <a:ext cx="1008063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>
                <a:solidFill>
                  <a:srgbClr val="5F5F5F"/>
                </a:solidFill>
                <a:latin typeface="Comic Sans MS" pitchFamily="66" charset="0"/>
              </a:rPr>
              <a:t>Японія</a:t>
            </a:r>
            <a:endParaRPr lang="ru-RU" sz="1800">
              <a:solidFill>
                <a:srgbClr val="5F5F5F"/>
              </a:solidFill>
              <a:latin typeface="Comic Sans MS" pitchFamily="66" charset="0"/>
            </a:endParaRPr>
          </a:p>
        </p:txBody>
      </p:sp>
      <p:sp>
        <p:nvSpPr>
          <p:cNvPr id="56708" name="Freeform 388"/>
          <p:cNvSpPr>
            <a:spLocks/>
          </p:cNvSpPr>
          <p:nvPr/>
        </p:nvSpPr>
        <p:spPr bwMode="auto">
          <a:xfrm>
            <a:off x="7499350" y="2781300"/>
            <a:ext cx="1393825" cy="1152525"/>
          </a:xfrm>
          <a:custGeom>
            <a:avLst/>
            <a:gdLst>
              <a:gd name="T0" fmla="*/ 878 w 878"/>
              <a:gd name="T1" fmla="*/ 726 h 726"/>
              <a:gd name="T2" fmla="*/ 424 w 878"/>
              <a:gd name="T3" fmla="*/ 589 h 726"/>
              <a:gd name="T4" fmla="*/ 61 w 878"/>
              <a:gd name="T5" fmla="*/ 272 h 726"/>
              <a:gd name="T6" fmla="*/ 61 w 878"/>
              <a:gd name="T7" fmla="*/ 0 h 726"/>
              <a:gd name="T8" fmla="*/ 0 60000 65536"/>
              <a:gd name="T9" fmla="*/ 0 60000 65536"/>
              <a:gd name="T10" fmla="*/ 0 60000 65536"/>
              <a:gd name="T11" fmla="*/ 0 60000 65536"/>
              <a:gd name="T12" fmla="*/ 0 w 878"/>
              <a:gd name="T13" fmla="*/ 0 h 726"/>
              <a:gd name="T14" fmla="*/ 878 w 878"/>
              <a:gd name="T15" fmla="*/ 726 h 72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78" h="726">
                <a:moveTo>
                  <a:pt x="878" y="726"/>
                </a:moveTo>
                <a:cubicBezTo>
                  <a:pt x="719" y="695"/>
                  <a:pt x="560" y="665"/>
                  <a:pt x="424" y="589"/>
                </a:cubicBezTo>
                <a:cubicBezTo>
                  <a:pt x="288" y="513"/>
                  <a:pt x="122" y="370"/>
                  <a:pt x="61" y="272"/>
                </a:cubicBezTo>
                <a:cubicBezTo>
                  <a:pt x="0" y="174"/>
                  <a:pt x="61" y="45"/>
                  <a:pt x="61" y="0"/>
                </a:cubicBezTo>
              </a:path>
            </a:pathLst>
          </a:custGeom>
          <a:noFill/>
          <a:ln w="38100" cap="flat" cmpd="sng">
            <a:solidFill>
              <a:srgbClr val="CC99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10" name="Freeform 390"/>
          <p:cNvSpPr>
            <a:spLocks/>
          </p:cNvSpPr>
          <p:nvPr/>
        </p:nvSpPr>
        <p:spPr bwMode="auto">
          <a:xfrm>
            <a:off x="5802313" y="3429000"/>
            <a:ext cx="2719387" cy="2708275"/>
          </a:xfrm>
          <a:custGeom>
            <a:avLst/>
            <a:gdLst>
              <a:gd name="T0" fmla="*/ 1629 w 1713"/>
              <a:gd name="T1" fmla="*/ 1361 h 1706"/>
              <a:gd name="T2" fmla="*/ 1712 w 1713"/>
              <a:gd name="T3" fmla="*/ 1413 h 1706"/>
              <a:gd name="T4" fmla="*/ 1625 w 1713"/>
              <a:gd name="T5" fmla="*/ 1606 h 1706"/>
              <a:gd name="T6" fmla="*/ 1256 w 1713"/>
              <a:gd name="T7" fmla="*/ 1680 h 1706"/>
              <a:gd name="T8" fmla="*/ 768 w 1713"/>
              <a:gd name="T9" fmla="*/ 1451 h 1706"/>
              <a:gd name="T10" fmla="*/ 132 w 1713"/>
              <a:gd name="T11" fmla="*/ 862 h 1706"/>
              <a:gd name="T12" fmla="*/ 0 w 1713"/>
              <a:gd name="T13" fmla="*/ 255 h 1706"/>
              <a:gd name="T14" fmla="*/ 132 w 1713"/>
              <a:gd name="T15" fmla="*/ 0 h 17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13"/>
              <a:gd name="T25" fmla="*/ 0 h 1706"/>
              <a:gd name="T26" fmla="*/ 1713 w 1713"/>
              <a:gd name="T27" fmla="*/ 1706 h 170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13" h="1706">
                <a:moveTo>
                  <a:pt x="1629" y="1361"/>
                </a:moveTo>
                <a:cubicBezTo>
                  <a:pt x="1643" y="1370"/>
                  <a:pt x="1713" y="1372"/>
                  <a:pt x="1712" y="1413"/>
                </a:cubicBezTo>
                <a:cubicBezTo>
                  <a:pt x="1711" y="1454"/>
                  <a:pt x="1701" y="1562"/>
                  <a:pt x="1625" y="1606"/>
                </a:cubicBezTo>
                <a:cubicBezTo>
                  <a:pt x="1549" y="1650"/>
                  <a:pt x="1399" y="1706"/>
                  <a:pt x="1256" y="1680"/>
                </a:cubicBezTo>
                <a:cubicBezTo>
                  <a:pt x="1113" y="1654"/>
                  <a:pt x="955" y="1587"/>
                  <a:pt x="768" y="1451"/>
                </a:cubicBezTo>
                <a:cubicBezTo>
                  <a:pt x="581" y="1315"/>
                  <a:pt x="260" y="1061"/>
                  <a:pt x="132" y="862"/>
                </a:cubicBezTo>
                <a:cubicBezTo>
                  <a:pt x="4" y="663"/>
                  <a:pt x="0" y="399"/>
                  <a:pt x="0" y="255"/>
                </a:cubicBezTo>
                <a:cubicBezTo>
                  <a:pt x="0" y="111"/>
                  <a:pt x="104" y="53"/>
                  <a:pt x="132" y="0"/>
                </a:cubicBezTo>
              </a:path>
            </a:pathLst>
          </a:custGeom>
          <a:noFill/>
          <a:ln w="38100" cap="flat" cmpd="sng">
            <a:solidFill>
              <a:srgbClr val="CC99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11" name="Freeform 391"/>
          <p:cNvSpPr>
            <a:spLocks/>
          </p:cNvSpPr>
          <p:nvPr/>
        </p:nvSpPr>
        <p:spPr bwMode="auto">
          <a:xfrm>
            <a:off x="1981200" y="2492375"/>
            <a:ext cx="1727200" cy="209550"/>
          </a:xfrm>
          <a:custGeom>
            <a:avLst/>
            <a:gdLst>
              <a:gd name="T0" fmla="*/ 0 w 1088"/>
              <a:gd name="T1" fmla="*/ 106 h 132"/>
              <a:gd name="T2" fmla="*/ 458 w 1088"/>
              <a:gd name="T3" fmla="*/ 114 h 132"/>
              <a:gd name="T4" fmla="*/ 1088 w 1088"/>
              <a:gd name="T5" fmla="*/ 0 h 132"/>
              <a:gd name="T6" fmla="*/ 0 60000 65536"/>
              <a:gd name="T7" fmla="*/ 0 60000 65536"/>
              <a:gd name="T8" fmla="*/ 0 60000 65536"/>
              <a:gd name="T9" fmla="*/ 0 w 1088"/>
              <a:gd name="T10" fmla="*/ 0 h 132"/>
              <a:gd name="T11" fmla="*/ 1088 w 1088"/>
              <a:gd name="T12" fmla="*/ 132 h 1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8" h="132">
                <a:moveTo>
                  <a:pt x="0" y="106"/>
                </a:moveTo>
                <a:cubicBezTo>
                  <a:pt x="76" y="107"/>
                  <a:pt x="277" y="132"/>
                  <a:pt x="458" y="114"/>
                </a:cubicBezTo>
                <a:cubicBezTo>
                  <a:pt x="639" y="96"/>
                  <a:pt x="957" y="24"/>
                  <a:pt x="1088" y="0"/>
                </a:cubicBezTo>
              </a:path>
            </a:pathLst>
          </a:custGeom>
          <a:noFill/>
          <a:ln w="76200" cap="flat" cmpd="sng">
            <a:solidFill>
              <a:srgbClr val="CC99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12" name="Freeform 392"/>
          <p:cNvSpPr>
            <a:spLocks/>
          </p:cNvSpPr>
          <p:nvPr/>
        </p:nvSpPr>
        <p:spPr bwMode="auto">
          <a:xfrm>
            <a:off x="2005013" y="2689225"/>
            <a:ext cx="1308100" cy="2328863"/>
          </a:xfrm>
          <a:custGeom>
            <a:avLst/>
            <a:gdLst>
              <a:gd name="T0" fmla="*/ 0 w 824"/>
              <a:gd name="T1" fmla="*/ 0 h 1467"/>
              <a:gd name="T2" fmla="*/ 574 w 824"/>
              <a:gd name="T3" fmla="*/ 602 h 1467"/>
              <a:gd name="T4" fmla="*/ 805 w 824"/>
              <a:gd name="T5" fmla="*/ 1193 h 1467"/>
              <a:gd name="T6" fmla="*/ 458 w 824"/>
              <a:gd name="T7" fmla="*/ 1467 h 1467"/>
              <a:gd name="T8" fmla="*/ 0 60000 65536"/>
              <a:gd name="T9" fmla="*/ 0 60000 65536"/>
              <a:gd name="T10" fmla="*/ 0 60000 65536"/>
              <a:gd name="T11" fmla="*/ 0 60000 65536"/>
              <a:gd name="T12" fmla="*/ 0 w 824"/>
              <a:gd name="T13" fmla="*/ 0 h 1467"/>
              <a:gd name="T14" fmla="*/ 824 w 824"/>
              <a:gd name="T15" fmla="*/ 1467 h 146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24" h="1467">
                <a:moveTo>
                  <a:pt x="0" y="0"/>
                </a:moveTo>
                <a:cubicBezTo>
                  <a:pt x="95" y="100"/>
                  <a:pt x="440" y="403"/>
                  <a:pt x="574" y="602"/>
                </a:cubicBezTo>
                <a:cubicBezTo>
                  <a:pt x="708" y="801"/>
                  <a:pt x="824" y="1049"/>
                  <a:pt x="805" y="1193"/>
                </a:cubicBezTo>
                <a:cubicBezTo>
                  <a:pt x="786" y="1337"/>
                  <a:pt x="530" y="1410"/>
                  <a:pt x="458" y="1467"/>
                </a:cubicBezTo>
              </a:path>
            </a:pathLst>
          </a:custGeom>
          <a:noFill/>
          <a:ln w="38100" cap="flat" cmpd="sng">
            <a:solidFill>
              <a:srgbClr val="CC99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13" name="Text Box 393"/>
          <p:cNvSpPr txBox="1">
            <a:spLocks noChangeArrowheads="1"/>
          </p:cNvSpPr>
          <p:nvPr/>
        </p:nvSpPr>
        <p:spPr bwMode="auto">
          <a:xfrm>
            <a:off x="1647825" y="4414838"/>
            <a:ext cx="115093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>
                <a:solidFill>
                  <a:srgbClr val="5F5F5F"/>
                </a:solidFill>
                <a:latin typeface="Comic Sans MS" pitchFamily="66" charset="0"/>
              </a:rPr>
              <a:t>Бразилія</a:t>
            </a:r>
            <a:endParaRPr lang="ru-RU" sz="1800">
              <a:solidFill>
                <a:srgbClr val="5F5F5F"/>
              </a:solidFill>
              <a:latin typeface="Comic Sans MS" pitchFamily="66" charset="0"/>
            </a:endParaRPr>
          </a:p>
        </p:txBody>
      </p:sp>
      <p:sp>
        <p:nvSpPr>
          <p:cNvPr id="56714" name="Freeform 394"/>
          <p:cNvSpPr>
            <a:spLocks/>
          </p:cNvSpPr>
          <p:nvPr/>
        </p:nvSpPr>
        <p:spPr bwMode="auto">
          <a:xfrm>
            <a:off x="34925" y="1898650"/>
            <a:ext cx="831850" cy="120650"/>
          </a:xfrm>
          <a:custGeom>
            <a:avLst/>
            <a:gdLst>
              <a:gd name="T0" fmla="*/ 524 w 524"/>
              <a:gd name="T1" fmla="*/ 0 h 76"/>
              <a:gd name="T2" fmla="*/ 266 w 524"/>
              <a:gd name="T3" fmla="*/ 67 h 76"/>
              <a:gd name="T4" fmla="*/ 0 w 524"/>
              <a:gd name="T5" fmla="*/ 57 h 76"/>
              <a:gd name="T6" fmla="*/ 0 60000 65536"/>
              <a:gd name="T7" fmla="*/ 0 60000 65536"/>
              <a:gd name="T8" fmla="*/ 0 60000 65536"/>
              <a:gd name="T9" fmla="*/ 0 w 524"/>
              <a:gd name="T10" fmla="*/ 0 h 76"/>
              <a:gd name="T11" fmla="*/ 524 w 524"/>
              <a:gd name="T12" fmla="*/ 76 h 7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24" h="76">
                <a:moveTo>
                  <a:pt x="524" y="0"/>
                </a:moveTo>
                <a:cubicBezTo>
                  <a:pt x="481" y="11"/>
                  <a:pt x="353" y="58"/>
                  <a:pt x="266" y="67"/>
                </a:cubicBezTo>
                <a:cubicBezTo>
                  <a:pt x="179" y="76"/>
                  <a:pt x="55" y="59"/>
                  <a:pt x="0" y="57"/>
                </a:cubicBezTo>
              </a:path>
            </a:pathLst>
          </a:custGeom>
          <a:noFill/>
          <a:ln w="57150" cap="flat" cmpd="sng">
            <a:solidFill>
              <a:srgbClr val="CC99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15" name="Freeform 395"/>
          <p:cNvSpPr>
            <a:spLocks/>
          </p:cNvSpPr>
          <p:nvPr/>
        </p:nvSpPr>
        <p:spPr bwMode="auto">
          <a:xfrm>
            <a:off x="295275" y="2000250"/>
            <a:ext cx="346075" cy="285750"/>
          </a:xfrm>
          <a:custGeom>
            <a:avLst/>
            <a:gdLst>
              <a:gd name="T0" fmla="*/ 218 w 218"/>
              <a:gd name="T1" fmla="*/ 180 h 180"/>
              <a:gd name="T2" fmla="*/ 146 w 218"/>
              <a:gd name="T3" fmla="*/ 87 h 180"/>
              <a:gd name="T4" fmla="*/ 0 w 218"/>
              <a:gd name="T5" fmla="*/ 0 h 180"/>
              <a:gd name="T6" fmla="*/ 0 60000 65536"/>
              <a:gd name="T7" fmla="*/ 0 60000 65536"/>
              <a:gd name="T8" fmla="*/ 0 60000 65536"/>
              <a:gd name="T9" fmla="*/ 0 w 218"/>
              <a:gd name="T10" fmla="*/ 0 h 180"/>
              <a:gd name="T11" fmla="*/ 218 w 218"/>
              <a:gd name="T12" fmla="*/ 180 h 1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8" h="180">
                <a:moveTo>
                  <a:pt x="218" y="180"/>
                </a:moveTo>
                <a:cubicBezTo>
                  <a:pt x="206" y="164"/>
                  <a:pt x="182" y="117"/>
                  <a:pt x="146" y="87"/>
                </a:cubicBezTo>
                <a:cubicBezTo>
                  <a:pt x="109" y="52"/>
                  <a:pt x="31" y="18"/>
                  <a:pt x="0" y="0"/>
                </a:cubicBezTo>
              </a:path>
            </a:pathLst>
          </a:custGeom>
          <a:noFill/>
          <a:ln w="38100" cap="flat" cmpd="sng">
            <a:solidFill>
              <a:srgbClr val="CC9900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16" name="Freeform 396"/>
          <p:cNvSpPr>
            <a:spLocks/>
          </p:cNvSpPr>
          <p:nvPr/>
        </p:nvSpPr>
        <p:spPr bwMode="auto">
          <a:xfrm>
            <a:off x="8318500" y="2205038"/>
            <a:ext cx="827088" cy="360362"/>
          </a:xfrm>
          <a:custGeom>
            <a:avLst/>
            <a:gdLst>
              <a:gd name="T0" fmla="*/ 521 w 521"/>
              <a:gd name="T1" fmla="*/ 0 h 227"/>
              <a:gd name="T2" fmla="*/ 306 w 521"/>
              <a:gd name="T3" fmla="*/ 132 h 227"/>
              <a:gd name="T4" fmla="*/ 0 w 521"/>
              <a:gd name="T5" fmla="*/ 227 h 227"/>
              <a:gd name="T6" fmla="*/ 0 60000 65536"/>
              <a:gd name="T7" fmla="*/ 0 60000 65536"/>
              <a:gd name="T8" fmla="*/ 0 60000 65536"/>
              <a:gd name="T9" fmla="*/ 0 w 521"/>
              <a:gd name="T10" fmla="*/ 0 h 227"/>
              <a:gd name="T11" fmla="*/ 521 w 521"/>
              <a:gd name="T12" fmla="*/ 227 h 2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21" h="227">
                <a:moveTo>
                  <a:pt x="521" y="0"/>
                </a:moveTo>
                <a:lnTo>
                  <a:pt x="306" y="132"/>
                </a:lnTo>
                <a:lnTo>
                  <a:pt x="0" y="227"/>
                </a:lnTo>
              </a:path>
            </a:pathLst>
          </a:custGeom>
          <a:noFill/>
          <a:ln w="57150" cap="flat" cmpd="sng">
            <a:solidFill>
              <a:srgbClr val="CC9900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17" name="Freeform 397"/>
          <p:cNvSpPr>
            <a:spLocks/>
          </p:cNvSpPr>
          <p:nvPr/>
        </p:nvSpPr>
        <p:spPr bwMode="auto">
          <a:xfrm>
            <a:off x="2978150" y="2528888"/>
            <a:ext cx="1916113" cy="3162300"/>
          </a:xfrm>
          <a:custGeom>
            <a:avLst/>
            <a:gdLst>
              <a:gd name="T0" fmla="*/ 1184 w 1207"/>
              <a:gd name="T1" fmla="*/ 1812 h 1992"/>
              <a:gd name="T2" fmla="*/ 1199 w 1207"/>
              <a:gd name="T3" fmla="*/ 1863 h 1992"/>
              <a:gd name="T4" fmla="*/ 1135 w 1207"/>
              <a:gd name="T5" fmla="*/ 1949 h 1992"/>
              <a:gd name="T6" fmla="*/ 960 w 1207"/>
              <a:gd name="T7" fmla="*/ 1959 h 1992"/>
              <a:gd name="T8" fmla="*/ 709 w 1207"/>
              <a:gd name="T9" fmla="*/ 1752 h 1992"/>
              <a:gd name="T10" fmla="*/ 398 w 1207"/>
              <a:gd name="T11" fmla="*/ 1169 h 1992"/>
              <a:gd name="T12" fmla="*/ 51 w 1207"/>
              <a:gd name="T13" fmla="*/ 567 h 1992"/>
              <a:gd name="T14" fmla="*/ 92 w 1207"/>
              <a:gd name="T15" fmla="*/ 182 h 1992"/>
              <a:gd name="T16" fmla="*/ 325 w 1207"/>
              <a:gd name="T17" fmla="*/ 0 h 19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07"/>
              <a:gd name="T28" fmla="*/ 0 h 1992"/>
              <a:gd name="T29" fmla="*/ 1207 w 1207"/>
              <a:gd name="T30" fmla="*/ 1992 h 199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07" h="1992">
                <a:moveTo>
                  <a:pt x="1184" y="1812"/>
                </a:moveTo>
                <a:cubicBezTo>
                  <a:pt x="1186" y="1820"/>
                  <a:pt x="1207" y="1840"/>
                  <a:pt x="1199" y="1863"/>
                </a:cubicBezTo>
                <a:cubicBezTo>
                  <a:pt x="1191" y="1886"/>
                  <a:pt x="1175" y="1933"/>
                  <a:pt x="1135" y="1949"/>
                </a:cubicBezTo>
                <a:cubicBezTo>
                  <a:pt x="1095" y="1965"/>
                  <a:pt x="1031" y="1992"/>
                  <a:pt x="960" y="1959"/>
                </a:cubicBezTo>
                <a:cubicBezTo>
                  <a:pt x="889" y="1926"/>
                  <a:pt x="803" y="1884"/>
                  <a:pt x="709" y="1752"/>
                </a:cubicBezTo>
                <a:cubicBezTo>
                  <a:pt x="615" y="1620"/>
                  <a:pt x="508" y="1367"/>
                  <a:pt x="398" y="1169"/>
                </a:cubicBezTo>
                <a:cubicBezTo>
                  <a:pt x="288" y="971"/>
                  <a:pt x="102" y="731"/>
                  <a:pt x="51" y="567"/>
                </a:cubicBezTo>
                <a:cubicBezTo>
                  <a:pt x="0" y="403"/>
                  <a:pt x="46" y="276"/>
                  <a:pt x="92" y="182"/>
                </a:cubicBezTo>
                <a:cubicBezTo>
                  <a:pt x="138" y="88"/>
                  <a:pt x="277" y="38"/>
                  <a:pt x="325" y="0"/>
                </a:cubicBezTo>
              </a:path>
            </a:pathLst>
          </a:custGeom>
          <a:noFill/>
          <a:ln w="38100" cap="flat" cmpd="sng">
            <a:solidFill>
              <a:srgbClr val="CC99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400"/>
          <p:cNvGrpSpPr>
            <a:grpSpLocks/>
          </p:cNvGrpSpPr>
          <p:nvPr/>
        </p:nvGrpSpPr>
        <p:grpSpPr bwMode="auto">
          <a:xfrm>
            <a:off x="4859338" y="3213100"/>
            <a:ext cx="3817937" cy="2087563"/>
            <a:chOff x="3061" y="2024"/>
            <a:chExt cx="2405" cy="1315"/>
          </a:xfrm>
        </p:grpSpPr>
        <p:sp>
          <p:nvSpPr>
            <p:cNvPr id="24760" name="Freeform 398"/>
            <p:cNvSpPr>
              <a:spLocks/>
            </p:cNvSpPr>
            <p:nvPr/>
          </p:nvSpPr>
          <p:spPr bwMode="auto">
            <a:xfrm>
              <a:off x="3061" y="2024"/>
              <a:ext cx="2405" cy="1315"/>
            </a:xfrm>
            <a:custGeom>
              <a:avLst/>
              <a:gdLst>
                <a:gd name="T0" fmla="*/ 0 w 2405"/>
                <a:gd name="T1" fmla="*/ 1315 h 1315"/>
                <a:gd name="T2" fmla="*/ 794 w 2405"/>
                <a:gd name="T3" fmla="*/ 1284 h 1315"/>
                <a:gd name="T4" fmla="*/ 1333 w 2405"/>
                <a:gd name="T5" fmla="*/ 1181 h 1315"/>
                <a:gd name="T6" fmla="*/ 1769 w 2405"/>
                <a:gd name="T7" fmla="*/ 952 h 1315"/>
                <a:gd name="T8" fmla="*/ 1906 w 2405"/>
                <a:gd name="T9" fmla="*/ 726 h 1315"/>
                <a:gd name="T10" fmla="*/ 1906 w 2405"/>
                <a:gd name="T11" fmla="*/ 590 h 1315"/>
                <a:gd name="T12" fmla="*/ 2337 w 2405"/>
                <a:gd name="T13" fmla="*/ 228 h 1315"/>
                <a:gd name="T14" fmla="*/ 2314 w 2405"/>
                <a:gd name="T15" fmla="*/ 0 h 13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05"/>
                <a:gd name="T25" fmla="*/ 0 h 1315"/>
                <a:gd name="T26" fmla="*/ 2405 w 2405"/>
                <a:gd name="T27" fmla="*/ 1315 h 13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05" h="1315">
                  <a:moveTo>
                    <a:pt x="0" y="1315"/>
                  </a:moveTo>
                  <a:cubicBezTo>
                    <a:pt x="132" y="1310"/>
                    <a:pt x="572" y="1306"/>
                    <a:pt x="794" y="1284"/>
                  </a:cubicBezTo>
                  <a:cubicBezTo>
                    <a:pt x="1016" y="1262"/>
                    <a:pt x="1171" y="1236"/>
                    <a:pt x="1333" y="1181"/>
                  </a:cubicBezTo>
                  <a:cubicBezTo>
                    <a:pt x="1495" y="1126"/>
                    <a:pt x="1674" y="1028"/>
                    <a:pt x="1769" y="952"/>
                  </a:cubicBezTo>
                  <a:cubicBezTo>
                    <a:pt x="1864" y="876"/>
                    <a:pt x="1883" y="786"/>
                    <a:pt x="1906" y="726"/>
                  </a:cubicBezTo>
                  <a:cubicBezTo>
                    <a:pt x="1929" y="666"/>
                    <a:pt x="1834" y="673"/>
                    <a:pt x="1906" y="590"/>
                  </a:cubicBezTo>
                  <a:cubicBezTo>
                    <a:pt x="1978" y="507"/>
                    <a:pt x="2269" y="326"/>
                    <a:pt x="2337" y="228"/>
                  </a:cubicBezTo>
                  <a:cubicBezTo>
                    <a:pt x="2405" y="130"/>
                    <a:pt x="2319" y="47"/>
                    <a:pt x="2314" y="0"/>
                  </a:cubicBezTo>
                </a:path>
              </a:pathLst>
            </a:custGeom>
            <a:noFill/>
            <a:ln w="38100" cap="flat" cmpd="sng">
              <a:solidFill>
                <a:srgbClr val="CC9900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61" name="Freeform 399"/>
            <p:cNvSpPr>
              <a:spLocks/>
            </p:cNvSpPr>
            <p:nvPr/>
          </p:nvSpPr>
          <p:spPr bwMode="auto">
            <a:xfrm>
              <a:off x="4866" y="2121"/>
              <a:ext cx="109" cy="493"/>
            </a:xfrm>
            <a:custGeom>
              <a:avLst/>
              <a:gdLst>
                <a:gd name="T0" fmla="*/ 101 w 109"/>
                <a:gd name="T1" fmla="*/ 493 h 493"/>
                <a:gd name="T2" fmla="*/ 101 w 109"/>
                <a:gd name="T3" fmla="*/ 357 h 493"/>
                <a:gd name="T4" fmla="*/ 55 w 109"/>
                <a:gd name="T5" fmla="*/ 84 h 493"/>
                <a:gd name="T6" fmla="*/ 0 w 109"/>
                <a:gd name="T7" fmla="*/ 0 h 4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93"/>
                <a:gd name="T14" fmla="*/ 109 w 109"/>
                <a:gd name="T15" fmla="*/ 493 h 4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93">
                  <a:moveTo>
                    <a:pt x="101" y="493"/>
                  </a:moveTo>
                  <a:cubicBezTo>
                    <a:pt x="105" y="459"/>
                    <a:pt x="109" y="425"/>
                    <a:pt x="101" y="357"/>
                  </a:cubicBezTo>
                  <a:cubicBezTo>
                    <a:pt x="93" y="289"/>
                    <a:pt x="72" y="143"/>
                    <a:pt x="55" y="84"/>
                  </a:cubicBezTo>
                  <a:cubicBezTo>
                    <a:pt x="38" y="25"/>
                    <a:pt x="12" y="18"/>
                    <a:pt x="0" y="0"/>
                  </a:cubicBezTo>
                </a:path>
              </a:pathLst>
            </a:custGeom>
            <a:noFill/>
            <a:ln w="38100" cap="flat" cmpd="sng">
              <a:solidFill>
                <a:srgbClr val="CC9900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6721" name="Freeform 401"/>
          <p:cNvSpPr>
            <a:spLocks/>
          </p:cNvSpPr>
          <p:nvPr/>
        </p:nvSpPr>
        <p:spPr bwMode="auto">
          <a:xfrm>
            <a:off x="5629275" y="1824038"/>
            <a:ext cx="265113" cy="352425"/>
          </a:xfrm>
          <a:custGeom>
            <a:avLst/>
            <a:gdLst>
              <a:gd name="T0" fmla="*/ 167 w 167"/>
              <a:gd name="T1" fmla="*/ 222 h 222"/>
              <a:gd name="T2" fmla="*/ 57 w 167"/>
              <a:gd name="T3" fmla="*/ 137 h 222"/>
              <a:gd name="T4" fmla="*/ 0 w 167"/>
              <a:gd name="T5" fmla="*/ 0 h 222"/>
              <a:gd name="T6" fmla="*/ 0 60000 65536"/>
              <a:gd name="T7" fmla="*/ 0 60000 65536"/>
              <a:gd name="T8" fmla="*/ 0 60000 65536"/>
              <a:gd name="T9" fmla="*/ 0 w 167"/>
              <a:gd name="T10" fmla="*/ 0 h 222"/>
              <a:gd name="T11" fmla="*/ 167 w 167"/>
              <a:gd name="T12" fmla="*/ 222 h 2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7" h="222">
                <a:moveTo>
                  <a:pt x="167" y="222"/>
                </a:moveTo>
                <a:cubicBezTo>
                  <a:pt x="149" y="207"/>
                  <a:pt x="85" y="174"/>
                  <a:pt x="57" y="137"/>
                </a:cubicBezTo>
                <a:cubicBezTo>
                  <a:pt x="29" y="100"/>
                  <a:pt x="12" y="29"/>
                  <a:pt x="0" y="0"/>
                </a:cubicBezTo>
              </a:path>
            </a:pathLst>
          </a:custGeom>
          <a:noFill/>
          <a:ln w="38100" cap="flat" cmpd="sng">
            <a:solidFill>
              <a:srgbClr val="99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686" name="Rectangle 366"/>
          <p:cNvSpPr>
            <a:spLocks noChangeArrowheads="1"/>
          </p:cNvSpPr>
          <p:nvPr/>
        </p:nvSpPr>
        <p:spPr bwMode="auto">
          <a:xfrm>
            <a:off x="5724525" y="2133600"/>
            <a:ext cx="71438" cy="73025"/>
          </a:xfrm>
          <a:prstGeom prst="rect">
            <a:avLst/>
          </a:prstGeom>
          <a:solidFill>
            <a:srgbClr val="FF9900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22" name="Freeform 402"/>
          <p:cNvSpPr>
            <a:spLocks/>
          </p:cNvSpPr>
          <p:nvPr/>
        </p:nvSpPr>
        <p:spPr bwMode="auto">
          <a:xfrm>
            <a:off x="7296150" y="2741613"/>
            <a:ext cx="261938" cy="50800"/>
          </a:xfrm>
          <a:custGeom>
            <a:avLst/>
            <a:gdLst>
              <a:gd name="T0" fmla="*/ 0 w 165"/>
              <a:gd name="T1" fmla="*/ 25 h 32"/>
              <a:gd name="T2" fmla="*/ 69 w 165"/>
              <a:gd name="T3" fmla="*/ 28 h 32"/>
              <a:gd name="T4" fmla="*/ 165 w 165"/>
              <a:gd name="T5" fmla="*/ 0 h 32"/>
              <a:gd name="T6" fmla="*/ 0 60000 65536"/>
              <a:gd name="T7" fmla="*/ 0 60000 65536"/>
              <a:gd name="T8" fmla="*/ 0 60000 65536"/>
              <a:gd name="T9" fmla="*/ 0 w 165"/>
              <a:gd name="T10" fmla="*/ 0 h 32"/>
              <a:gd name="T11" fmla="*/ 165 w 165"/>
              <a:gd name="T12" fmla="*/ 32 h 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5" h="32">
                <a:moveTo>
                  <a:pt x="0" y="25"/>
                </a:moveTo>
                <a:cubicBezTo>
                  <a:pt x="11" y="25"/>
                  <a:pt x="42" y="32"/>
                  <a:pt x="69" y="28"/>
                </a:cubicBezTo>
                <a:cubicBezTo>
                  <a:pt x="96" y="24"/>
                  <a:pt x="145" y="6"/>
                  <a:pt x="165" y="0"/>
                </a:cubicBezTo>
              </a:path>
            </a:pathLst>
          </a:custGeom>
          <a:noFill/>
          <a:ln w="38100" cap="flat" cmpd="sng">
            <a:solidFill>
              <a:srgbClr val="CC99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23" name="Freeform 403"/>
          <p:cNvSpPr>
            <a:spLocks/>
          </p:cNvSpPr>
          <p:nvPr/>
        </p:nvSpPr>
        <p:spPr bwMode="auto">
          <a:xfrm>
            <a:off x="7380288" y="2755900"/>
            <a:ext cx="625475" cy="296863"/>
          </a:xfrm>
          <a:custGeom>
            <a:avLst/>
            <a:gdLst>
              <a:gd name="T0" fmla="*/ 0 w 394"/>
              <a:gd name="T1" fmla="*/ 22 h 187"/>
              <a:gd name="T2" fmla="*/ 52 w 394"/>
              <a:gd name="T3" fmla="*/ 73 h 187"/>
              <a:gd name="T4" fmla="*/ 174 w 394"/>
              <a:gd name="T5" fmla="*/ 171 h 187"/>
              <a:gd name="T6" fmla="*/ 330 w 394"/>
              <a:gd name="T7" fmla="*/ 172 h 187"/>
              <a:gd name="T8" fmla="*/ 390 w 394"/>
              <a:gd name="T9" fmla="*/ 105 h 187"/>
              <a:gd name="T10" fmla="*/ 355 w 394"/>
              <a:gd name="T11" fmla="*/ 0 h 1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94"/>
              <a:gd name="T19" fmla="*/ 0 h 187"/>
              <a:gd name="T20" fmla="*/ 394 w 394"/>
              <a:gd name="T21" fmla="*/ 187 h 1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94" h="187">
                <a:moveTo>
                  <a:pt x="0" y="22"/>
                </a:moveTo>
                <a:cubicBezTo>
                  <a:pt x="9" y="30"/>
                  <a:pt x="23" y="48"/>
                  <a:pt x="52" y="73"/>
                </a:cubicBezTo>
                <a:cubicBezTo>
                  <a:pt x="81" y="98"/>
                  <a:pt x="128" y="155"/>
                  <a:pt x="174" y="171"/>
                </a:cubicBezTo>
                <a:cubicBezTo>
                  <a:pt x="220" y="187"/>
                  <a:pt x="294" y="183"/>
                  <a:pt x="330" y="172"/>
                </a:cubicBezTo>
                <a:cubicBezTo>
                  <a:pt x="366" y="161"/>
                  <a:pt x="386" y="134"/>
                  <a:pt x="390" y="105"/>
                </a:cubicBezTo>
                <a:cubicBezTo>
                  <a:pt x="394" y="76"/>
                  <a:pt x="362" y="22"/>
                  <a:pt x="355" y="0"/>
                </a:cubicBezTo>
              </a:path>
            </a:pathLst>
          </a:custGeom>
          <a:noFill/>
          <a:ln w="38100" cap="flat" cmpd="sng">
            <a:solidFill>
              <a:srgbClr val="CC99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6709" name="Text Box 389"/>
          <p:cNvSpPr txBox="1">
            <a:spLocks noChangeArrowheads="1"/>
          </p:cNvSpPr>
          <p:nvPr/>
        </p:nvSpPr>
        <p:spPr bwMode="auto">
          <a:xfrm>
            <a:off x="7469188" y="2924175"/>
            <a:ext cx="139065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>
                <a:solidFill>
                  <a:srgbClr val="5F5F5F"/>
                </a:solidFill>
                <a:latin typeface="Comic Sans MS" pitchFamily="66" charset="0"/>
              </a:rPr>
              <a:t>Пд. Корея</a:t>
            </a:r>
            <a:endParaRPr lang="ru-RU" sz="1800">
              <a:solidFill>
                <a:srgbClr val="5F5F5F"/>
              </a:solidFill>
              <a:latin typeface="Comic Sans MS" pitchFamily="66" charset="0"/>
            </a:endParaRPr>
          </a:p>
        </p:txBody>
      </p:sp>
      <p:grpSp>
        <p:nvGrpSpPr>
          <p:cNvPr id="6" name="Group 406"/>
          <p:cNvGrpSpPr>
            <a:grpSpLocks/>
          </p:cNvGrpSpPr>
          <p:nvPr/>
        </p:nvGrpSpPr>
        <p:grpSpPr bwMode="auto">
          <a:xfrm>
            <a:off x="7394575" y="1871663"/>
            <a:ext cx="409575" cy="838200"/>
            <a:chOff x="4658" y="1179"/>
            <a:chExt cx="258" cy="528"/>
          </a:xfrm>
        </p:grpSpPr>
        <p:sp>
          <p:nvSpPr>
            <p:cNvPr id="24758" name="Freeform 404"/>
            <p:cNvSpPr>
              <a:spLocks/>
            </p:cNvSpPr>
            <p:nvPr/>
          </p:nvSpPr>
          <p:spPr bwMode="auto">
            <a:xfrm>
              <a:off x="4658" y="1179"/>
              <a:ext cx="258" cy="504"/>
            </a:xfrm>
            <a:custGeom>
              <a:avLst/>
              <a:gdLst>
                <a:gd name="T0" fmla="*/ 0 w 258"/>
                <a:gd name="T1" fmla="*/ 20 h 504"/>
                <a:gd name="T2" fmla="*/ 85 w 258"/>
                <a:gd name="T3" fmla="*/ 36 h 504"/>
                <a:gd name="T4" fmla="*/ 189 w 258"/>
                <a:gd name="T5" fmla="*/ 237 h 504"/>
                <a:gd name="T6" fmla="*/ 181 w 258"/>
                <a:gd name="T7" fmla="*/ 366 h 504"/>
                <a:gd name="T8" fmla="*/ 258 w 258"/>
                <a:gd name="T9" fmla="*/ 504 h 5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504"/>
                <a:gd name="T17" fmla="*/ 258 w 258"/>
                <a:gd name="T18" fmla="*/ 504 h 5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504">
                  <a:moveTo>
                    <a:pt x="0" y="20"/>
                  </a:moveTo>
                  <a:cubicBezTo>
                    <a:pt x="14" y="22"/>
                    <a:pt x="53" y="0"/>
                    <a:pt x="85" y="36"/>
                  </a:cubicBezTo>
                  <a:cubicBezTo>
                    <a:pt x="117" y="72"/>
                    <a:pt x="173" y="182"/>
                    <a:pt x="189" y="237"/>
                  </a:cubicBezTo>
                  <a:cubicBezTo>
                    <a:pt x="205" y="292"/>
                    <a:pt x="170" y="322"/>
                    <a:pt x="181" y="366"/>
                  </a:cubicBezTo>
                  <a:cubicBezTo>
                    <a:pt x="192" y="410"/>
                    <a:pt x="242" y="475"/>
                    <a:pt x="258" y="504"/>
                  </a:cubicBezTo>
                </a:path>
              </a:pathLst>
            </a:custGeom>
            <a:noFill/>
            <a:ln w="57150" cap="flat" cmpd="sng">
              <a:solidFill>
                <a:srgbClr val="CC9900"/>
              </a:solidFill>
              <a:prstDash val="solid"/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59" name="Freeform 405"/>
            <p:cNvSpPr>
              <a:spLocks/>
            </p:cNvSpPr>
            <p:nvPr/>
          </p:nvSpPr>
          <p:spPr bwMode="auto">
            <a:xfrm>
              <a:off x="4755" y="1525"/>
              <a:ext cx="75" cy="182"/>
            </a:xfrm>
            <a:custGeom>
              <a:avLst/>
              <a:gdLst>
                <a:gd name="T0" fmla="*/ 75 w 75"/>
                <a:gd name="T1" fmla="*/ 0 h 182"/>
                <a:gd name="T2" fmla="*/ 0 w 75"/>
                <a:gd name="T3" fmla="*/ 182 h 182"/>
                <a:gd name="T4" fmla="*/ 0 60000 65536"/>
                <a:gd name="T5" fmla="*/ 0 60000 65536"/>
                <a:gd name="T6" fmla="*/ 0 w 75"/>
                <a:gd name="T7" fmla="*/ 0 h 182"/>
                <a:gd name="T8" fmla="*/ 75 w 75"/>
                <a:gd name="T9" fmla="*/ 182 h 18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5" h="182">
                  <a:moveTo>
                    <a:pt x="75" y="0"/>
                  </a:moveTo>
                  <a:cubicBezTo>
                    <a:pt x="63" y="30"/>
                    <a:pt x="16" y="144"/>
                    <a:pt x="0" y="182"/>
                  </a:cubicBezTo>
                </a:path>
              </a:pathLst>
            </a:custGeom>
            <a:noFill/>
            <a:ln w="38100" cap="flat" cmpd="sng">
              <a:solidFill>
                <a:srgbClr val="CC9900"/>
              </a:solidFill>
              <a:prstDash val="solid"/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</p:grp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6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6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5" dur="500"/>
                                        <p:tgtEl>
                                          <p:spTgt spid="5648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6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6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6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" dur="200"/>
                                        <p:tgtEl>
                                          <p:spTgt spid="5649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"/>
                            </p:stCondLst>
                            <p:childTnLst>
                              <p:par>
                                <p:cTn id="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" dur="200"/>
                                        <p:tgtEl>
                                          <p:spTgt spid="56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" dur="200"/>
                                        <p:tgtEl>
                                          <p:spTgt spid="56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"/>
                            </p:stCondLst>
                            <p:childTnLst>
                              <p:par>
                                <p:cTn id="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" dur="200"/>
                                        <p:tgtEl>
                                          <p:spTgt spid="56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00"/>
                            </p:stCondLst>
                            <p:childTnLst>
                              <p:par>
                                <p:cTn id="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" dur="200"/>
                                        <p:tgtEl>
                                          <p:spTgt spid="56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4" dur="200"/>
                                        <p:tgtEl>
                                          <p:spTgt spid="56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200"/>
                            </p:stCondLst>
                            <p:childTnLst>
                              <p:par>
                                <p:cTn id="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8" dur="200"/>
                                        <p:tgtEl>
                                          <p:spTgt spid="56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4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2" dur="200"/>
                                        <p:tgtEl>
                                          <p:spTgt spid="56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600"/>
                            </p:stCondLst>
                            <p:childTnLst>
                              <p:par>
                                <p:cTn id="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6" dur="200"/>
                                        <p:tgtEl>
                                          <p:spTgt spid="56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800"/>
                            </p:stCondLst>
                            <p:childTnLst>
                              <p:par>
                                <p:cTn id="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0" dur="200"/>
                                        <p:tgtEl>
                                          <p:spTgt spid="56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" dur="200"/>
                                        <p:tgtEl>
                                          <p:spTgt spid="56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200"/>
                            </p:stCondLst>
                            <p:childTnLst>
                              <p:par>
                                <p:cTn id="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" dur="200"/>
                                        <p:tgtEl>
                                          <p:spTgt spid="56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400"/>
                            </p:stCondLst>
                            <p:childTnLst>
                              <p:par>
                                <p:cTn id="9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" dur="200"/>
                                        <p:tgtEl>
                                          <p:spTgt spid="565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600"/>
                            </p:stCondLst>
                            <p:childTnLst>
                              <p:par>
                                <p:cTn id="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" dur="200"/>
                                        <p:tgtEl>
                                          <p:spTgt spid="56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800"/>
                            </p:stCondLst>
                            <p:childTnLst>
                              <p:par>
                                <p:cTn id="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0" dur="200"/>
                                        <p:tgtEl>
                                          <p:spTgt spid="56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3000"/>
                            </p:stCondLst>
                            <p:childTnLst>
                              <p:par>
                                <p:cTn id="10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4" dur="200"/>
                                        <p:tgtEl>
                                          <p:spTgt spid="56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3200"/>
                            </p:stCondLst>
                            <p:childTnLst>
                              <p:par>
                                <p:cTn id="10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8" dur="200"/>
                                        <p:tgtEl>
                                          <p:spTgt spid="56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4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2" dur="200"/>
                                        <p:tgtEl>
                                          <p:spTgt spid="56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600"/>
                            </p:stCondLst>
                            <p:childTnLst>
                              <p:par>
                                <p:cTn id="1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6" dur="200"/>
                                        <p:tgtEl>
                                          <p:spTgt spid="56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800"/>
                            </p:stCondLst>
                            <p:childTnLst>
                              <p:par>
                                <p:cTn id="1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0" dur="200"/>
                                        <p:tgtEl>
                                          <p:spTgt spid="56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4000"/>
                            </p:stCondLst>
                            <p:childTnLst>
                              <p:par>
                                <p:cTn id="1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4" dur="200"/>
                                        <p:tgtEl>
                                          <p:spTgt spid="56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4200"/>
                            </p:stCondLst>
                            <p:childTnLst>
                              <p:par>
                                <p:cTn id="12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8" dur="200"/>
                                        <p:tgtEl>
                                          <p:spTgt spid="56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4400"/>
                            </p:stCondLst>
                            <p:childTnLst>
                              <p:par>
                                <p:cTn id="1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2" dur="200"/>
                                        <p:tgtEl>
                                          <p:spTgt spid="56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4600"/>
                            </p:stCondLst>
                            <p:childTnLst>
                              <p:par>
                                <p:cTn id="1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6" dur="200"/>
                                        <p:tgtEl>
                                          <p:spTgt spid="56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4800"/>
                            </p:stCondLst>
                            <p:childTnLst>
                              <p:par>
                                <p:cTn id="1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0" dur="200"/>
                                        <p:tgtEl>
                                          <p:spTgt spid="565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0"/>
                            </p:stCondLst>
                            <p:childTnLst>
                              <p:par>
                                <p:cTn id="1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4" dur="200"/>
                                        <p:tgtEl>
                                          <p:spTgt spid="56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5200"/>
                            </p:stCondLst>
                            <p:childTnLst>
                              <p:par>
                                <p:cTn id="1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8" dur="200"/>
                                        <p:tgtEl>
                                          <p:spTgt spid="56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5400"/>
                            </p:stCondLst>
                            <p:childTnLst>
                              <p:par>
                                <p:cTn id="1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2" dur="200"/>
                                        <p:tgtEl>
                                          <p:spTgt spid="56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600"/>
                            </p:stCondLst>
                            <p:childTnLst>
                              <p:par>
                                <p:cTn id="1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6" dur="200"/>
                                        <p:tgtEl>
                                          <p:spTgt spid="56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800"/>
                            </p:stCondLst>
                            <p:childTnLst>
                              <p:par>
                                <p:cTn id="1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0" dur="200"/>
                                        <p:tgtEl>
                                          <p:spTgt spid="56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6000"/>
                            </p:stCondLst>
                            <p:childTnLst>
                              <p:par>
                                <p:cTn id="1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4" dur="200"/>
                                        <p:tgtEl>
                                          <p:spTgt spid="56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6200"/>
                            </p:stCondLst>
                            <p:childTnLst>
                              <p:par>
                                <p:cTn id="1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8" dur="200"/>
                                        <p:tgtEl>
                                          <p:spTgt spid="56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6400"/>
                            </p:stCondLst>
                            <p:childTnLst>
                              <p:par>
                                <p:cTn id="1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2" dur="200"/>
                                        <p:tgtEl>
                                          <p:spTgt spid="56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6600"/>
                            </p:stCondLst>
                            <p:childTnLst>
                              <p:par>
                                <p:cTn id="1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6" dur="200"/>
                                        <p:tgtEl>
                                          <p:spTgt spid="56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6800"/>
                            </p:stCondLst>
                            <p:childTnLst>
                              <p:par>
                                <p:cTn id="1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0" dur="200"/>
                                        <p:tgtEl>
                                          <p:spTgt spid="56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7000"/>
                            </p:stCondLst>
                            <p:childTnLst>
                              <p:par>
                                <p:cTn id="1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4" dur="200"/>
                                        <p:tgtEl>
                                          <p:spTgt spid="56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7200"/>
                            </p:stCondLst>
                            <p:childTnLst>
                              <p:par>
                                <p:cTn id="18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8" dur="1000"/>
                                        <p:tgtEl>
                                          <p:spTgt spid="565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1" dur="500"/>
                                        <p:tgtEl>
                                          <p:spTgt spid="56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9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56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56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56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56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56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56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5" dur="200"/>
                                        <p:tgtEl>
                                          <p:spTgt spid="565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"/>
                            </p:stCondLst>
                            <p:childTnLst>
                              <p:par>
                                <p:cTn id="2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9" dur="200"/>
                                        <p:tgtEl>
                                          <p:spTgt spid="56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00"/>
                            </p:stCondLst>
                            <p:childTnLst>
                              <p:par>
                                <p:cTn id="2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3" dur="200"/>
                                        <p:tgtEl>
                                          <p:spTgt spid="56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600"/>
                            </p:stCondLst>
                            <p:childTnLst>
                              <p:par>
                                <p:cTn id="2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7" dur="200"/>
                                        <p:tgtEl>
                                          <p:spTgt spid="56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800"/>
                            </p:stCondLst>
                            <p:childTnLst>
                              <p:par>
                                <p:cTn id="2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1" dur="200"/>
                                        <p:tgtEl>
                                          <p:spTgt spid="56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5" dur="200"/>
                                        <p:tgtEl>
                                          <p:spTgt spid="56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1200"/>
                            </p:stCondLst>
                            <p:childTnLst>
                              <p:par>
                                <p:cTn id="2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9" dur="200"/>
                                        <p:tgtEl>
                                          <p:spTgt spid="56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400"/>
                            </p:stCondLst>
                            <p:childTnLst>
                              <p:par>
                                <p:cTn id="2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3" dur="200"/>
                                        <p:tgtEl>
                                          <p:spTgt spid="56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1600"/>
                            </p:stCondLst>
                            <p:childTnLst>
                              <p:par>
                                <p:cTn id="2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7" dur="200"/>
                                        <p:tgtEl>
                                          <p:spTgt spid="56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1800"/>
                            </p:stCondLst>
                            <p:childTnLst>
                              <p:par>
                                <p:cTn id="2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1" dur="200"/>
                                        <p:tgtEl>
                                          <p:spTgt spid="56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2000"/>
                            </p:stCondLst>
                            <p:childTnLst>
                              <p:par>
                                <p:cTn id="2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5" dur="200"/>
                                        <p:tgtEl>
                                          <p:spTgt spid="56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2200"/>
                            </p:stCondLst>
                            <p:childTnLst>
                              <p:par>
                                <p:cTn id="2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9" dur="200"/>
                                        <p:tgtEl>
                                          <p:spTgt spid="56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400"/>
                            </p:stCondLst>
                            <p:childTnLst>
                              <p:par>
                                <p:cTn id="2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3" dur="200"/>
                                        <p:tgtEl>
                                          <p:spTgt spid="565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7" dur="200"/>
                                        <p:tgtEl>
                                          <p:spTgt spid="56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2800"/>
                            </p:stCondLst>
                            <p:childTnLst>
                              <p:par>
                                <p:cTn id="2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1" dur="200"/>
                                        <p:tgtEl>
                                          <p:spTgt spid="56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3000"/>
                            </p:stCondLst>
                            <p:childTnLst>
                              <p:par>
                                <p:cTn id="2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5" dur="200"/>
                                        <p:tgtEl>
                                          <p:spTgt spid="56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3200"/>
                            </p:stCondLst>
                            <p:childTnLst>
                              <p:par>
                                <p:cTn id="2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9" dur="200"/>
                                        <p:tgtEl>
                                          <p:spTgt spid="56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3400"/>
                            </p:stCondLst>
                            <p:childTnLst>
                              <p:par>
                                <p:cTn id="2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83" dur="200"/>
                                        <p:tgtEl>
                                          <p:spTgt spid="56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3600"/>
                            </p:stCondLst>
                            <p:childTnLst>
                              <p:par>
                                <p:cTn id="28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87" dur="200"/>
                                        <p:tgtEl>
                                          <p:spTgt spid="56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3800"/>
                            </p:stCondLst>
                            <p:childTnLst>
                              <p:par>
                                <p:cTn id="2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1" dur="200"/>
                                        <p:tgtEl>
                                          <p:spTgt spid="56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4000"/>
                            </p:stCondLst>
                            <p:childTnLst>
                              <p:par>
                                <p:cTn id="2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5" dur="200"/>
                                        <p:tgtEl>
                                          <p:spTgt spid="56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4200"/>
                            </p:stCondLst>
                            <p:childTnLst>
                              <p:par>
                                <p:cTn id="2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9" dur="200"/>
                                        <p:tgtEl>
                                          <p:spTgt spid="56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4400"/>
                            </p:stCondLst>
                            <p:childTnLst>
                              <p:par>
                                <p:cTn id="3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3" dur="200"/>
                                        <p:tgtEl>
                                          <p:spTgt spid="56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4600"/>
                            </p:stCondLst>
                            <p:childTnLst>
                              <p:par>
                                <p:cTn id="30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7" dur="1000"/>
                                        <p:tgtEl>
                                          <p:spTgt spid="565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0" dur="500"/>
                                        <p:tgtEl>
                                          <p:spTgt spid="56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65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65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565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565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56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0" fill="hold"/>
                                        <p:tgtEl>
                                          <p:spTgt spid="56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65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65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1" fill="hold">
                      <p:stCondLst>
                        <p:cond delay="indefinite"/>
                      </p:stCondLst>
                      <p:childTnLst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5" dur="200"/>
                                        <p:tgtEl>
                                          <p:spTgt spid="566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200"/>
                            </p:stCondLst>
                            <p:childTnLst>
                              <p:par>
                                <p:cTn id="3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9" dur="200"/>
                                        <p:tgtEl>
                                          <p:spTgt spid="56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0" fill="hold">
                            <p:stCondLst>
                              <p:cond delay="400"/>
                            </p:stCondLst>
                            <p:childTnLst>
                              <p:par>
                                <p:cTn id="3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3" dur="200"/>
                                        <p:tgtEl>
                                          <p:spTgt spid="56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600"/>
                            </p:stCondLst>
                            <p:childTnLst>
                              <p:par>
                                <p:cTn id="3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7" dur="200"/>
                                        <p:tgtEl>
                                          <p:spTgt spid="56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800"/>
                            </p:stCondLst>
                            <p:childTnLst>
                              <p:par>
                                <p:cTn id="3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1" dur="200"/>
                                        <p:tgtEl>
                                          <p:spTgt spid="56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000"/>
                            </p:stCondLst>
                            <p:childTnLst>
                              <p:par>
                                <p:cTn id="3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5" dur="200"/>
                                        <p:tgtEl>
                                          <p:spTgt spid="56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6" fill="hold">
                            <p:stCondLst>
                              <p:cond delay="1200"/>
                            </p:stCondLst>
                            <p:childTnLst>
                              <p:par>
                                <p:cTn id="3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9" dur="200"/>
                                        <p:tgtEl>
                                          <p:spTgt spid="56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0" fill="hold">
                            <p:stCondLst>
                              <p:cond delay="1400"/>
                            </p:stCondLst>
                            <p:childTnLst>
                              <p:par>
                                <p:cTn id="3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3" dur="200"/>
                                        <p:tgtEl>
                                          <p:spTgt spid="56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1600"/>
                            </p:stCondLst>
                            <p:childTnLst>
                              <p:par>
                                <p:cTn id="3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7" dur="500"/>
                                        <p:tgtEl>
                                          <p:spTgt spid="565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0" dur="500"/>
                                        <p:tgtEl>
                                          <p:spTgt spid="56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1" fill="hold">
                      <p:stCondLst>
                        <p:cond delay="indefinite"/>
                      </p:stCondLst>
                      <p:childTnLst>
                        <p:par>
                          <p:cTn id="372" fill="hold">
                            <p:stCondLst>
                              <p:cond delay="0"/>
                            </p:stCondLst>
                            <p:childTnLst>
                              <p:par>
                                <p:cTn id="37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75" dur="500"/>
                                        <p:tgtEl>
                                          <p:spTgt spid="566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6" fill="hold">
                      <p:stCondLst>
                        <p:cond delay="indefinite"/>
                      </p:stCondLst>
                      <p:childTnLst>
                        <p:par>
                          <p:cTn id="377" fill="hold">
                            <p:stCondLst>
                              <p:cond delay="0"/>
                            </p:stCondLst>
                            <p:childTnLst>
                              <p:par>
                                <p:cTn id="378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0" dur="500" fill="hold"/>
                                        <p:tgtEl>
                                          <p:spTgt spid="56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56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56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56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56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56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0" fill="hold">
                      <p:stCondLst>
                        <p:cond delay="indefinite"/>
                      </p:stCondLst>
                      <p:childTnLst>
                        <p:par>
                          <p:cTn id="391" fill="hold">
                            <p:stCondLst>
                              <p:cond delay="0"/>
                            </p:stCondLst>
                            <p:childTnLst>
                              <p:par>
                                <p:cTn id="39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4" dur="200"/>
                                        <p:tgtEl>
                                          <p:spTgt spid="566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5" fill="hold">
                            <p:stCondLst>
                              <p:cond delay="200"/>
                            </p:stCondLst>
                            <p:childTnLst>
                              <p:par>
                                <p:cTn id="3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8" dur="200"/>
                                        <p:tgtEl>
                                          <p:spTgt spid="56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400"/>
                            </p:stCondLst>
                            <p:childTnLst>
                              <p:par>
                                <p:cTn id="4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2" dur="200"/>
                                        <p:tgtEl>
                                          <p:spTgt spid="56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3" fill="hold">
                            <p:stCondLst>
                              <p:cond delay="600"/>
                            </p:stCondLst>
                            <p:childTnLst>
                              <p:par>
                                <p:cTn id="4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6" dur="200"/>
                                        <p:tgtEl>
                                          <p:spTgt spid="56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7" fill="hold">
                            <p:stCondLst>
                              <p:cond delay="800"/>
                            </p:stCondLst>
                            <p:childTnLst>
                              <p:par>
                                <p:cTn id="4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0" dur="200"/>
                                        <p:tgtEl>
                                          <p:spTgt spid="56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1000"/>
                            </p:stCondLst>
                            <p:childTnLst>
                              <p:par>
                                <p:cTn id="41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4" dur="200"/>
                                        <p:tgtEl>
                                          <p:spTgt spid="56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5" fill="hold">
                            <p:stCondLst>
                              <p:cond delay="1200"/>
                            </p:stCondLst>
                            <p:childTnLst>
                              <p:par>
                                <p:cTn id="41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18" dur="500"/>
                                        <p:tgtEl>
                                          <p:spTgt spid="565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1" dur="500"/>
                                        <p:tgtEl>
                                          <p:spTgt spid="56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7" fill="hold">
                      <p:stCondLst>
                        <p:cond delay="indefinite"/>
                      </p:stCondLst>
                      <p:childTnLst>
                        <p:par>
                          <p:cTn id="428" fill="hold">
                            <p:stCondLst>
                              <p:cond delay="0"/>
                            </p:stCondLst>
                            <p:childTnLst>
                              <p:par>
                                <p:cTn id="429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566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566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3" fill="hold">
                      <p:stCondLst>
                        <p:cond delay="indefinite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56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0" fill="hold"/>
                                        <p:tgtEl>
                                          <p:spTgt spid="56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 fill="hold"/>
                                        <p:tgtEl>
                                          <p:spTgt spid="56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" dur="500" fill="hold"/>
                                        <p:tgtEl>
                                          <p:spTgt spid="56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1" fill="hold">
                      <p:stCondLst>
                        <p:cond delay="indefinite"/>
                      </p:stCondLst>
                      <p:childTnLst>
                        <p:par>
                          <p:cTn id="442" fill="hold">
                            <p:stCondLst>
                              <p:cond delay="0"/>
                            </p:stCondLst>
                            <p:childTnLst>
                              <p:par>
                                <p:cTn id="44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5" dur="200"/>
                                        <p:tgtEl>
                                          <p:spTgt spid="566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200"/>
                            </p:stCondLst>
                            <p:childTnLst>
                              <p:par>
                                <p:cTn id="4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9" dur="200"/>
                                        <p:tgtEl>
                                          <p:spTgt spid="56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400"/>
                            </p:stCondLst>
                            <p:childTnLst>
                              <p:par>
                                <p:cTn id="4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3" dur="200"/>
                                        <p:tgtEl>
                                          <p:spTgt spid="56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600"/>
                            </p:stCondLst>
                            <p:childTnLst>
                              <p:par>
                                <p:cTn id="4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7" dur="200"/>
                                        <p:tgtEl>
                                          <p:spTgt spid="56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800"/>
                            </p:stCondLst>
                            <p:childTnLst>
                              <p:par>
                                <p:cTn id="4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1" dur="200"/>
                                        <p:tgtEl>
                                          <p:spTgt spid="56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2" fill="hold">
                            <p:stCondLst>
                              <p:cond delay="1000"/>
                            </p:stCondLst>
                            <p:childTnLst>
                              <p:par>
                                <p:cTn id="46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65" dur="500"/>
                                        <p:tgtEl>
                                          <p:spTgt spid="565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8" dur="500"/>
                                        <p:tgtEl>
                                          <p:spTgt spid="56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9" fill="hold">
                      <p:stCondLst>
                        <p:cond delay="indefinite"/>
                      </p:stCondLst>
                      <p:childTnLst>
                        <p:par>
                          <p:cTn id="470" fill="hold">
                            <p:stCondLst>
                              <p:cond delay="0"/>
                            </p:stCondLst>
                            <p:childTnLst>
                              <p:par>
                                <p:cTn id="471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73" dur="500"/>
                                        <p:tgtEl>
                                          <p:spTgt spid="566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566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566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0" fill="hold">
                      <p:stCondLst>
                        <p:cond delay="indefinite"/>
                      </p:stCondLst>
                      <p:childTnLst>
                        <p:par>
                          <p:cTn id="481" fill="hold">
                            <p:stCondLst>
                              <p:cond delay="0"/>
                            </p:stCondLst>
                            <p:childTnLst>
                              <p:par>
                                <p:cTn id="482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4" dur="500" fill="hold"/>
                                        <p:tgtEl>
                                          <p:spTgt spid="56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56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56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56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566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566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" dur="500" fill="hold"/>
                                        <p:tgtEl>
                                          <p:spTgt spid="566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0" fill="hold"/>
                                        <p:tgtEl>
                                          <p:spTgt spid="566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6" fill="hold">
                      <p:stCondLst>
                        <p:cond delay="indefinite"/>
                      </p:stCondLst>
                      <p:childTnLst>
                        <p:par>
                          <p:cTn id="497" fill="hold">
                            <p:stCondLst>
                              <p:cond delay="0"/>
                            </p:stCondLst>
                            <p:childTnLst>
                              <p:par>
                                <p:cTn id="498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566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566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566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500" fill="hold"/>
                                        <p:tgtEl>
                                          <p:spTgt spid="566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4" fill="hold">
                      <p:stCondLst>
                        <p:cond delay="indefinite"/>
                      </p:stCondLst>
                      <p:childTnLst>
                        <p:par>
                          <p:cTn id="505" fill="hold">
                            <p:stCondLst>
                              <p:cond delay="0"/>
                            </p:stCondLst>
                            <p:childTnLst>
                              <p:par>
                                <p:cTn id="506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8" dur="500" fill="hold"/>
                                        <p:tgtEl>
                                          <p:spTgt spid="56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" dur="500" fill="hold"/>
                                        <p:tgtEl>
                                          <p:spTgt spid="56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500" fill="hold"/>
                                        <p:tgtEl>
                                          <p:spTgt spid="56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56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2" fill="hold">
                      <p:stCondLst>
                        <p:cond delay="indefinite"/>
                      </p:stCondLst>
                      <p:childTnLst>
                        <p:par>
                          <p:cTn id="513" fill="hold">
                            <p:stCondLst>
                              <p:cond delay="0"/>
                            </p:stCondLst>
                            <p:childTnLst>
                              <p:par>
                                <p:cTn id="51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16" dur="200"/>
                                        <p:tgtEl>
                                          <p:spTgt spid="566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7" fill="hold">
                            <p:stCondLst>
                              <p:cond delay="200"/>
                            </p:stCondLst>
                            <p:childTnLst>
                              <p:par>
                                <p:cTn id="5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0" dur="200"/>
                                        <p:tgtEl>
                                          <p:spTgt spid="56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1" fill="hold">
                            <p:stCondLst>
                              <p:cond delay="400"/>
                            </p:stCondLst>
                            <p:childTnLst>
                              <p:par>
                                <p:cTn id="5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4" dur="200"/>
                                        <p:tgtEl>
                                          <p:spTgt spid="56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5" fill="hold">
                            <p:stCondLst>
                              <p:cond delay="600"/>
                            </p:stCondLst>
                            <p:childTnLst>
                              <p:par>
                                <p:cTn id="52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8" dur="200"/>
                                        <p:tgtEl>
                                          <p:spTgt spid="56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800"/>
                            </p:stCondLst>
                            <p:childTnLst>
                              <p:par>
                                <p:cTn id="5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2" dur="200"/>
                                        <p:tgtEl>
                                          <p:spTgt spid="56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3" fill="hold">
                            <p:stCondLst>
                              <p:cond delay="1000"/>
                            </p:stCondLst>
                            <p:childTnLst>
                              <p:par>
                                <p:cTn id="53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536" dur="500"/>
                                        <p:tgtEl>
                                          <p:spTgt spid="565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9" dur="500"/>
                                        <p:tgtEl>
                                          <p:spTgt spid="56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0" fill="hold">
                      <p:stCondLst>
                        <p:cond delay="indefinite"/>
                      </p:stCondLst>
                      <p:childTnLst>
                        <p:par>
                          <p:cTn id="541" fill="hold">
                            <p:stCondLst>
                              <p:cond delay="0"/>
                            </p:stCondLst>
                            <p:childTnLst>
                              <p:par>
                                <p:cTn id="54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4" dur="500" fill="hold"/>
                                        <p:tgtEl>
                                          <p:spTgt spid="566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5" dur="500" fill="hold"/>
                                        <p:tgtEl>
                                          <p:spTgt spid="566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56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56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8" fill="hold">
                      <p:stCondLst>
                        <p:cond delay="indefinite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56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500" fill="hold"/>
                                        <p:tgtEl>
                                          <p:spTgt spid="56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4" fill="hold">
                      <p:stCondLst>
                        <p:cond delay="indefinite"/>
                      </p:stCondLst>
                      <p:childTnLst>
                        <p:par>
                          <p:cTn id="555" fill="hold">
                            <p:stCondLst>
                              <p:cond delay="0"/>
                            </p:stCondLst>
                            <p:childTnLst>
                              <p:par>
                                <p:cTn id="556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8" dur="500" fill="hold"/>
                                        <p:tgtEl>
                                          <p:spTgt spid="566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500" fill="hold"/>
                                        <p:tgtEl>
                                          <p:spTgt spid="566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500" fill="hold"/>
                                        <p:tgtEl>
                                          <p:spTgt spid="566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566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2" fill="hold">
                      <p:stCondLst>
                        <p:cond delay="indefinite"/>
                      </p:stCondLst>
                      <p:childTnLst>
                        <p:par>
                          <p:cTn id="563" fill="hold">
                            <p:stCondLst>
                              <p:cond delay="0"/>
                            </p:stCondLst>
                            <p:childTnLst>
                              <p:par>
                                <p:cTn id="56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6" dur="200"/>
                                        <p:tgtEl>
                                          <p:spTgt spid="566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67" fill="hold">
                            <p:stCondLst>
                              <p:cond delay="200"/>
                            </p:stCondLst>
                            <p:childTnLst>
                              <p:par>
                                <p:cTn id="5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0" dur="200"/>
                                        <p:tgtEl>
                                          <p:spTgt spid="56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1" fill="hold">
                            <p:stCondLst>
                              <p:cond delay="400"/>
                            </p:stCondLst>
                            <p:childTnLst>
                              <p:par>
                                <p:cTn id="5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4" dur="200"/>
                                        <p:tgtEl>
                                          <p:spTgt spid="56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5" fill="hold">
                            <p:stCondLst>
                              <p:cond delay="600"/>
                            </p:stCondLst>
                            <p:childTnLst>
                              <p:par>
                                <p:cTn id="57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8" dur="200"/>
                                        <p:tgtEl>
                                          <p:spTgt spid="56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9" fill="hold">
                      <p:stCondLst>
                        <p:cond delay="indefinite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583" dur="500"/>
                                        <p:tgtEl>
                                          <p:spTgt spid="56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6" dur="500"/>
                                        <p:tgtEl>
                                          <p:spTgt spid="56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7" fill="hold">
                      <p:stCondLst>
                        <p:cond delay="indefinite"/>
                      </p:stCondLst>
                      <p:childTnLst>
                        <p:par>
                          <p:cTn id="588" fill="hold">
                            <p:stCondLst>
                              <p:cond delay="0"/>
                            </p:stCondLst>
                            <p:childTnLst>
                              <p:par>
                                <p:cTn id="58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56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56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3" dur="500" fill="hold"/>
                                        <p:tgtEl>
                                          <p:spTgt spid="56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56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5" fill="hold">
                      <p:stCondLst>
                        <p:cond delay="indefinite"/>
                      </p:stCondLst>
                      <p:childTnLst>
                        <p:par>
                          <p:cTn id="596" fill="hold">
                            <p:stCondLst>
                              <p:cond delay="0"/>
                            </p:stCondLst>
                            <p:childTnLst>
                              <p:par>
                                <p:cTn id="597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9" dur="500" fill="hold"/>
                                        <p:tgtEl>
                                          <p:spTgt spid="566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0" dur="500" fill="hold"/>
                                        <p:tgtEl>
                                          <p:spTgt spid="566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1" fill="hold">
                      <p:stCondLst>
                        <p:cond delay="indefinite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5" dur="500" fill="hold"/>
                                        <p:tgtEl>
                                          <p:spTgt spid="56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56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56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500" fill="hold"/>
                                        <p:tgtEl>
                                          <p:spTgt spid="56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9" fill="hold">
                      <p:stCondLst>
                        <p:cond delay="indefinite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3" dur="200"/>
                                        <p:tgtEl>
                                          <p:spTgt spid="5667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200"/>
                            </p:stCondLst>
                            <p:childTnLst>
                              <p:par>
                                <p:cTn id="6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7" dur="200"/>
                                        <p:tgtEl>
                                          <p:spTgt spid="56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8" fill="hold">
                            <p:stCondLst>
                              <p:cond delay="400"/>
                            </p:stCondLst>
                            <p:childTnLst>
                              <p:par>
                                <p:cTn id="61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21" dur="500"/>
                                        <p:tgtEl>
                                          <p:spTgt spid="565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4" dur="500"/>
                                        <p:tgtEl>
                                          <p:spTgt spid="56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56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8" fill="hold">
                      <p:stCondLst>
                        <p:cond delay="indefinite"/>
                      </p:stCondLst>
                      <p:childTnLst>
                        <p:par>
                          <p:cTn id="629" fill="hold">
                            <p:stCondLst>
                              <p:cond delay="0"/>
                            </p:stCondLst>
                            <p:childTnLst>
                              <p:par>
                                <p:cTn id="63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32" dur="500"/>
                                        <p:tgtEl>
                                          <p:spTgt spid="566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3" fill="hold">
                      <p:stCondLst>
                        <p:cond delay="indefinite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7" dur="500" fill="hold"/>
                                        <p:tgtEl>
                                          <p:spTgt spid="56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fill="hold"/>
                                        <p:tgtEl>
                                          <p:spTgt spid="56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9" fill="hold">
                      <p:stCondLst>
                        <p:cond delay="indefinite"/>
                      </p:stCondLst>
                      <p:childTnLst>
                        <p:par>
                          <p:cTn id="640" fill="hold">
                            <p:stCondLst>
                              <p:cond delay="0"/>
                            </p:stCondLst>
                            <p:childTnLst>
                              <p:par>
                                <p:cTn id="64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3" dur="500" fill="hold"/>
                                        <p:tgtEl>
                                          <p:spTgt spid="566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" dur="500" fill="hold"/>
                                        <p:tgtEl>
                                          <p:spTgt spid="566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5" dur="500" fill="hold"/>
                                        <p:tgtEl>
                                          <p:spTgt spid="566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500" fill="hold"/>
                                        <p:tgtEl>
                                          <p:spTgt spid="566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7" fill="hold">
                      <p:stCondLst>
                        <p:cond delay="indefinite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51" dur="200"/>
                                        <p:tgtEl>
                                          <p:spTgt spid="566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2" fill="hold">
                            <p:stCondLst>
                              <p:cond delay="200"/>
                            </p:stCondLst>
                            <p:childTnLst>
                              <p:par>
                                <p:cTn id="6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55" dur="200"/>
                                        <p:tgtEl>
                                          <p:spTgt spid="56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6" fill="hold">
                            <p:stCondLst>
                              <p:cond delay="400"/>
                            </p:stCondLst>
                            <p:childTnLst>
                              <p:par>
                                <p:cTn id="65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59" dur="500"/>
                                        <p:tgtEl>
                                          <p:spTgt spid="565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2" dur="500"/>
                                        <p:tgtEl>
                                          <p:spTgt spid="56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5" dur="500"/>
                                        <p:tgtEl>
                                          <p:spTgt spid="56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6" fill="hold">
                      <p:stCondLst>
                        <p:cond delay="indefinite"/>
                      </p:stCondLst>
                      <p:childTnLst>
                        <p:par>
                          <p:cTn id="667" fill="hold">
                            <p:stCondLst>
                              <p:cond delay="0"/>
                            </p:stCondLst>
                            <p:childTnLst>
                              <p:par>
                                <p:cTn id="66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0" dur="500" fill="hold"/>
                                        <p:tgtEl>
                                          <p:spTgt spid="566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1" dur="500" fill="hold"/>
                                        <p:tgtEl>
                                          <p:spTgt spid="566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2" dur="500" fill="hold"/>
                                        <p:tgtEl>
                                          <p:spTgt spid="56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3" dur="500" fill="hold"/>
                                        <p:tgtEl>
                                          <p:spTgt spid="56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4" fill="hold">
                      <p:stCondLst>
                        <p:cond delay="indefinite"/>
                      </p:stCondLst>
                      <p:childTnLst>
                        <p:par>
                          <p:cTn id="675" fill="hold">
                            <p:stCondLst>
                              <p:cond delay="0"/>
                            </p:stCondLst>
                            <p:childTnLst>
                              <p:par>
                                <p:cTn id="676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8" dur="500" fill="hold"/>
                                        <p:tgtEl>
                                          <p:spTgt spid="566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9" dur="500" fill="hold"/>
                                        <p:tgtEl>
                                          <p:spTgt spid="566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0" fill="hold">
                      <p:stCondLst>
                        <p:cond delay="indefinite"/>
                      </p:stCondLst>
                      <p:childTnLst>
                        <p:par>
                          <p:cTn id="681" fill="hold">
                            <p:stCondLst>
                              <p:cond delay="0"/>
                            </p:stCondLst>
                            <p:childTnLst>
                              <p:par>
                                <p:cTn id="68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84" dur="200"/>
                                        <p:tgtEl>
                                          <p:spTgt spid="5669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5" fill="hold">
                            <p:stCondLst>
                              <p:cond delay="200"/>
                            </p:stCondLst>
                            <p:childTnLst>
                              <p:par>
                                <p:cTn id="6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88" dur="200"/>
                                        <p:tgtEl>
                                          <p:spTgt spid="56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9" fill="hold">
                            <p:stCondLst>
                              <p:cond delay="400"/>
                            </p:stCondLst>
                            <p:childTnLst>
                              <p:par>
                                <p:cTn id="69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92" dur="500"/>
                                        <p:tgtEl>
                                          <p:spTgt spid="565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9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5" dur="500"/>
                                        <p:tgtEl>
                                          <p:spTgt spid="56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8" dur="500"/>
                                        <p:tgtEl>
                                          <p:spTgt spid="56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3" dur="500"/>
                                        <p:tgtEl>
                                          <p:spTgt spid="565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6" dur="500"/>
                                        <p:tgtEl>
                                          <p:spTgt spid="56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7" fill="hold">
                      <p:stCondLst>
                        <p:cond delay="indefinite"/>
                      </p:stCondLst>
                      <p:childTnLst>
                        <p:par>
                          <p:cTn id="708" fill="hold">
                            <p:stCondLst>
                              <p:cond delay="0"/>
                            </p:stCondLst>
                            <p:childTnLst>
                              <p:par>
                                <p:cTn id="709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1" dur="500" fill="hold"/>
                                        <p:tgtEl>
                                          <p:spTgt spid="56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500" fill="hold"/>
                                        <p:tgtEl>
                                          <p:spTgt spid="56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7" dur="500" fill="hold"/>
                                        <p:tgtEl>
                                          <p:spTgt spid="566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500" fill="hold"/>
                                        <p:tgtEl>
                                          <p:spTgt spid="566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9" fill="hold">
                            <p:stCondLst>
                              <p:cond delay="500"/>
                            </p:stCondLst>
                            <p:childTnLst>
                              <p:par>
                                <p:cTn id="72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2" dur="500" fill="hold"/>
                                        <p:tgtEl>
                                          <p:spTgt spid="56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500" fill="hold"/>
                                        <p:tgtEl>
                                          <p:spTgt spid="56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500" fill="hold"/>
                                        <p:tgtEl>
                                          <p:spTgt spid="56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500" fill="hold"/>
                                        <p:tgtEl>
                                          <p:spTgt spid="56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0" dur="500" fill="hold"/>
                                        <p:tgtEl>
                                          <p:spTgt spid="56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0" fill="hold"/>
                                        <p:tgtEl>
                                          <p:spTgt spid="56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2" fill="hold">
                      <p:stCondLst>
                        <p:cond delay="indefinite"/>
                      </p:stCondLst>
                      <p:childTnLst>
                        <p:par>
                          <p:cTn id="733" fill="hold">
                            <p:stCondLst>
                              <p:cond delay="0"/>
                            </p:stCondLst>
                            <p:childTnLst>
                              <p:par>
                                <p:cTn id="734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6" dur="500" fill="hold"/>
                                        <p:tgtEl>
                                          <p:spTgt spid="56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7" dur="500" fill="hold"/>
                                        <p:tgtEl>
                                          <p:spTgt spid="56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8" fill="hold">
                            <p:stCondLst>
                              <p:cond delay="500"/>
                            </p:stCondLst>
                            <p:childTnLst>
                              <p:par>
                                <p:cTn id="739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1" dur="500" fill="hold"/>
                                        <p:tgtEl>
                                          <p:spTgt spid="56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500" fill="hold"/>
                                        <p:tgtEl>
                                          <p:spTgt spid="56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500" fill="hold"/>
                                        <p:tgtEl>
                                          <p:spTgt spid="567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500" fill="hold"/>
                                        <p:tgtEl>
                                          <p:spTgt spid="567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49" dur="500"/>
                                        <p:tgtEl>
                                          <p:spTgt spid="567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0" fill="hold">
                      <p:stCondLst>
                        <p:cond delay="indefinite"/>
                      </p:stCondLst>
                      <p:childTnLst>
                        <p:par>
                          <p:cTn id="751" fill="hold">
                            <p:stCondLst>
                              <p:cond delay="0"/>
                            </p:stCondLst>
                            <p:childTnLst>
                              <p:par>
                                <p:cTn id="752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4" dur="500" fill="hold"/>
                                        <p:tgtEl>
                                          <p:spTgt spid="567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5" dur="500" fill="hold"/>
                                        <p:tgtEl>
                                          <p:spTgt spid="567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6" fill="hold">
                            <p:stCondLst>
                              <p:cond delay="500"/>
                            </p:stCondLst>
                            <p:childTnLst>
                              <p:par>
                                <p:cTn id="75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9" dur="500" fill="hold"/>
                                        <p:tgtEl>
                                          <p:spTgt spid="56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500" fill="hold"/>
                                        <p:tgtEl>
                                          <p:spTgt spid="56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1" dur="500" fill="hold"/>
                                        <p:tgtEl>
                                          <p:spTgt spid="56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500" fill="hold"/>
                                        <p:tgtEl>
                                          <p:spTgt spid="56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3" fill="hold">
                      <p:stCondLst>
                        <p:cond delay="indefinite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7" dur="2000"/>
                                        <p:tgtEl>
                                          <p:spTgt spid="567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8" fill="hold">
                            <p:stCondLst>
                              <p:cond delay="2000"/>
                            </p:stCondLst>
                            <p:childTnLst>
                              <p:par>
                                <p:cTn id="7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1" dur="500"/>
                                        <p:tgtEl>
                                          <p:spTgt spid="567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2" fill="hold">
                      <p:stCondLst>
                        <p:cond delay="indefinite"/>
                      </p:stCondLst>
                      <p:childTnLst>
                        <p:par>
                          <p:cTn id="773" fill="hold">
                            <p:stCondLst>
                              <p:cond delay="0"/>
                            </p:stCondLst>
                            <p:childTnLst>
                              <p:par>
                                <p:cTn id="77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6" dur="2000"/>
                                        <p:tgtEl>
                                          <p:spTgt spid="567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0" dur="500"/>
                                        <p:tgtEl>
                                          <p:spTgt spid="567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5" dur="2000"/>
                                        <p:tgtEl>
                                          <p:spTgt spid="567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6" fill="hold">
                      <p:stCondLst>
                        <p:cond delay="indefinite"/>
                      </p:stCondLst>
                      <p:childTnLst>
                        <p:par>
                          <p:cTn id="787" fill="hold">
                            <p:stCondLst>
                              <p:cond delay="0"/>
                            </p:stCondLst>
                            <p:childTnLst>
                              <p:par>
                                <p:cTn id="7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0" dur="2000"/>
                                        <p:tgtEl>
                                          <p:spTgt spid="567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1" fill="hold">
                      <p:stCondLst>
                        <p:cond delay="indefinite"/>
                      </p:stCondLst>
                      <p:childTnLst>
                        <p:par>
                          <p:cTn id="792" fill="hold">
                            <p:stCondLst>
                              <p:cond delay="0"/>
                            </p:stCondLst>
                            <p:childTnLst>
                              <p:par>
                                <p:cTn id="79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5" dur="2000"/>
                                        <p:tgtEl>
                                          <p:spTgt spid="567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6" fill="hold">
                            <p:stCondLst>
                              <p:cond delay="2000"/>
                            </p:stCondLst>
                            <p:childTnLst>
                              <p:par>
                                <p:cTn id="7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9" dur="500"/>
                                        <p:tgtEl>
                                          <p:spTgt spid="567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0" fill="hold">
                      <p:stCondLst>
                        <p:cond delay="indefinite"/>
                      </p:stCondLst>
                      <p:childTnLst>
                        <p:par>
                          <p:cTn id="801" fill="hold">
                            <p:stCondLst>
                              <p:cond delay="0"/>
                            </p:stCondLst>
                            <p:childTnLst>
                              <p:par>
                                <p:cTn id="80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4" dur="1000"/>
                                        <p:tgtEl>
                                          <p:spTgt spid="567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7" dur="1000"/>
                                        <p:tgtEl>
                                          <p:spTgt spid="56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8" fill="hold">
                            <p:stCondLst>
                              <p:cond delay="1000"/>
                            </p:stCondLst>
                            <p:childTnLst>
                              <p:par>
                                <p:cTn id="80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1" dur="1000"/>
                                        <p:tgtEl>
                                          <p:spTgt spid="56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2" fill="hold">
                      <p:stCondLst>
                        <p:cond delay="indefinite"/>
                      </p:stCondLst>
                      <p:childTnLst>
                        <p:par>
                          <p:cTn id="813" fill="hold">
                            <p:stCondLst>
                              <p:cond delay="0"/>
                            </p:stCondLst>
                            <p:childTnLst>
                              <p:par>
                                <p:cTn id="8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6" dur="2000"/>
                                        <p:tgtEl>
                                          <p:spTgt spid="567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1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2" fill="hold">
                      <p:stCondLst>
                        <p:cond delay="indefinite"/>
                      </p:stCondLst>
                      <p:childTnLst>
                        <p:par>
                          <p:cTn id="823" fill="hold">
                            <p:stCondLst>
                              <p:cond delay="0"/>
                            </p:stCondLst>
                            <p:childTnLst>
                              <p:par>
                                <p:cTn id="8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6" dur="1000"/>
                                        <p:tgtEl>
                                          <p:spTgt spid="567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7" fill="hold">
                      <p:stCondLst>
                        <p:cond delay="indefinite"/>
                      </p:stCondLst>
                      <p:childTnLst>
                        <p:par>
                          <p:cTn id="828" fill="hold">
                            <p:stCondLst>
                              <p:cond delay="0"/>
                            </p:stCondLst>
                            <p:childTnLst>
                              <p:par>
                                <p:cTn id="8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1" dur="1000"/>
                                        <p:tgtEl>
                                          <p:spTgt spid="567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4" dur="500"/>
                                        <p:tgtEl>
                                          <p:spTgt spid="567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5" fill="hold">
                      <p:stCondLst>
                        <p:cond delay="indefinite"/>
                      </p:stCondLst>
                      <p:childTnLst>
                        <p:par>
                          <p:cTn id="836" fill="hold">
                            <p:stCondLst>
                              <p:cond delay="0"/>
                            </p:stCondLst>
                            <p:childTnLst>
                              <p:par>
                                <p:cTn id="8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5" grpId="0" animBg="1"/>
      <p:bldP spid="56489" grpId="0" animBg="1"/>
      <p:bldP spid="56490" grpId="0" autoUpdateAnimBg="0"/>
      <p:bldP spid="56491" grpId="0" animBg="1"/>
      <p:bldP spid="56492" grpId="0" animBg="1"/>
      <p:bldP spid="56493" grpId="0" animBg="1"/>
      <p:bldP spid="56494" grpId="0" animBg="1"/>
      <p:bldP spid="56495" grpId="0" animBg="1"/>
      <p:bldP spid="56496" grpId="0" animBg="1"/>
      <p:bldP spid="56497" grpId="0" animBg="1"/>
      <p:bldP spid="56498" grpId="0" animBg="1"/>
      <p:bldP spid="56499" grpId="0" animBg="1"/>
      <p:bldP spid="56500" grpId="0" animBg="1"/>
      <p:bldP spid="56501" grpId="0" animBg="1"/>
      <p:bldP spid="56502" grpId="0" animBg="1"/>
      <p:bldP spid="56503" grpId="0" animBg="1"/>
      <p:bldP spid="56514" grpId="0" animBg="1"/>
      <p:bldP spid="56515" grpId="0" animBg="1"/>
      <p:bldP spid="56516" grpId="0" animBg="1"/>
      <p:bldP spid="56517" grpId="0" animBg="1"/>
      <p:bldP spid="56518" grpId="0" animBg="1"/>
      <p:bldP spid="56519" grpId="0" animBg="1"/>
      <p:bldP spid="56520" grpId="0" animBg="1"/>
      <p:bldP spid="56521" grpId="0" animBg="1"/>
      <p:bldP spid="56522" grpId="0" animBg="1"/>
      <p:bldP spid="56523" grpId="0" animBg="1"/>
      <p:bldP spid="56524" grpId="0" animBg="1"/>
      <p:bldP spid="56525" grpId="0" animBg="1"/>
      <p:bldP spid="56526" grpId="0" animBg="1"/>
      <p:bldP spid="56527" grpId="0" animBg="1"/>
      <p:bldP spid="56528" grpId="0" animBg="1"/>
      <p:bldP spid="56529" grpId="0" animBg="1"/>
      <p:bldP spid="56530" grpId="0" animBg="1"/>
      <p:bldP spid="56531" grpId="0" animBg="1"/>
      <p:bldP spid="56532" grpId="0" animBg="1"/>
      <p:bldP spid="56533" grpId="0" animBg="1"/>
      <p:bldP spid="56534" grpId="0" animBg="1"/>
      <p:bldP spid="56535" grpId="0" animBg="1"/>
      <p:bldP spid="56536" grpId="0" animBg="1"/>
      <p:bldP spid="56537" grpId="0" animBg="1"/>
      <p:bldP spid="56541" grpId="0" animBg="1"/>
      <p:bldP spid="56542" grpId="0" animBg="1"/>
      <p:bldP spid="56543" grpId="0" animBg="1"/>
      <p:bldP spid="56544" grpId="0" animBg="1"/>
      <p:bldP spid="56545" grpId="0" animBg="1"/>
      <p:bldP spid="56546" grpId="0" animBg="1"/>
      <p:bldP spid="56547" grpId="0" animBg="1"/>
      <p:bldP spid="56548" grpId="0" animBg="1"/>
      <p:bldP spid="56549" grpId="0" animBg="1"/>
      <p:bldP spid="56550" grpId="0" animBg="1"/>
      <p:bldP spid="56551" grpId="0" animBg="1"/>
      <p:bldP spid="56553" grpId="0"/>
      <p:bldP spid="56557" grpId="0" autoUpdateAnimBg="0"/>
      <p:bldP spid="56559" grpId="0" animBg="1"/>
      <p:bldP spid="56560" grpId="0" animBg="1"/>
      <p:bldP spid="56561" grpId="0" animBg="1"/>
      <p:bldP spid="56562" grpId="0" animBg="1"/>
      <p:bldP spid="56563" grpId="0" animBg="1"/>
      <p:bldP spid="56564" grpId="0" animBg="1"/>
      <p:bldP spid="56565" grpId="0" animBg="1"/>
      <p:bldP spid="56566" grpId="0" animBg="1"/>
      <p:bldP spid="56567" grpId="0" animBg="1"/>
      <p:bldP spid="56568" grpId="0" animBg="1"/>
      <p:bldP spid="56569" grpId="0" animBg="1"/>
      <p:bldP spid="56570" grpId="0" animBg="1"/>
      <p:bldP spid="56571" grpId="0" animBg="1"/>
      <p:bldP spid="56572" grpId="0" animBg="1"/>
      <p:bldP spid="56573" grpId="0" animBg="1"/>
      <p:bldP spid="56574" grpId="0" animBg="1"/>
      <p:bldP spid="56575" grpId="0" animBg="1"/>
      <p:bldP spid="56576" grpId="0" animBg="1"/>
      <p:bldP spid="56577" grpId="0" animBg="1"/>
      <p:bldP spid="56578" grpId="0" animBg="1"/>
      <p:bldP spid="56579" grpId="0" animBg="1"/>
      <p:bldP spid="56580" grpId="0" animBg="1"/>
      <p:bldP spid="56582" grpId="0" animBg="1"/>
      <p:bldP spid="56595" grpId="0" animBg="1"/>
      <p:bldP spid="56596" grpId="0"/>
      <p:bldP spid="56597" grpId="0" animBg="1"/>
      <p:bldP spid="56598" grpId="0" autoUpdateAnimBg="0"/>
      <p:bldP spid="56599" grpId="0" animBg="1"/>
      <p:bldP spid="56600" grpId="0" animBg="1"/>
      <p:bldP spid="56601" grpId="0" animBg="1"/>
      <p:bldP spid="56602" grpId="0" animBg="1"/>
      <p:bldP spid="56603" grpId="0" animBg="1"/>
      <p:bldP spid="56604" grpId="0" animBg="1"/>
      <p:bldP spid="56605" grpId="0" animBg="1"/>
      <p:bldP spid="56606" grpId="0" animBg="1"/>
      <p:bldP spid="56623" grpId="0" animBg="1"/>
      <p:bldP spid="56624" grpId="0"/>
      <p:bldP spid="56625" grpId="0" animBg="1"/>
      <p:bldP spid="56626" grpId="0" autoUpdateAnimBg="0"/>
      <p:bldP spid="56627" grpId="0" animBg="1"/>
      <p:bldP spid="56628" grpId="0" animBg="1"/>
      <p:bldP spid="56629" grpId="0" animBg="1"/>
      <p:bldP spid="56630" grpId="0" animBg="1"/>
      <p:bldP spid="56631" grpId="0" animBg="1"/>
      <p:bldP spid="56632" grpId="0" animBg="1"/>
      <p:bldP spid="56635" grpId="0" animBg="1"/>
      <p:bldP spid="56636" grpId="0" animBg="1"/>
      <p:bldP spid="56637" grpId="0"/>
      <p:bldP spid="56641" grpId="0" autoUpdateAnimBg="0"/>
      <p:bldP spid="56642" grpId="0" animBg="1"/>
      <p:bldP spid="56643" grpId="0" animBg="1"/>
      <p:bldP spid="56644" grpId="0" animBg="1"/>
      <p:bldP spid="56645" grpId="0" animBg="1"/>
      <p:bldP spid="56646" grpId="0" animBg="1"/>
      <p:bldP spid="56647" grpId="0" animBg="1"/>
      <p:bldP spid="56649" grpId="0"/>
      <p:bldP spid="56650" grpId="0" animBg="1"/>
      <p:bldP spid="56651" grpId="0" autoUpdateAnimBg="0"/>
      <p:bldP spid="56652" grpId="0" animBg="1"/>
      <p:bldP spid="56653" grpId="0" animBg="1"/>
      <p:bldP spid="56654" grpId="0" animBg="1"/>
      <p:bldP spid="56655" grpId="0" animBg="1"/>
      <p:bldP spid="56656" grpId="0" animBg="1"/>
      <p:bldP spid="56657" grpId="0" animBg="1"/>
      <p:bldP spid="56658" grpId="0" animBg="1"/>
      <p:bldP spid="56659" grpId="0" animBg="1"/>
      <p:bldP spid="56661" grpId="0" animBg="1"/>
      <p:bldP spid="56662" grpId="0"/>
      <p:bldP spid="56663" grpId="0" animBg="1"/>
      <p:bldP spid="56664" grpId="0" autoUpdateAnimBg="0"/>
      <p:bldP spid="56665" grpId="0" animBg="1"/>
      <p:bldP spid="56666" grpId="0" animBg="1"/>
      <p:bldP spid="56667" grpId="0" animBg="1"/>
      <p:bldP spid="56671" grpId="0" animBg="1"/>
      <p:bldP spid="56668" grpId="0" animBg="1"/>
      <p:bldP spid="56672" grpId="0"/>
      <p:bldP spid="56673" grpId="0" animBg="1"/>
      <p:bldP spid="56674" grpId="0" autoUpdateAnimBg="0"/>
      <p:bldP spid="56675" grpId="0" animBg="1"/>
      <p:bldP spid="56676" grpId="0" animBg="1"/>
      <p:bldP spid="56677" grpId="0" animBg="1"/>
      <p:bldP spid="56680" grpId="0"/>
      <p:bldP spid="56681" grpId="0" animBg="1"/>
      <p:bldP spid="56682" grpId="0" animBg="1"/>
      <p:bldP spid="56683" grpId="0" autoUpdateAnimBg="0"/>
      <p:bldP spid="56684" grpId="0" animBg="1"/>
      <p:bldP spid="56685" grpId="0" animBg="1"/>
      <p:bldP spid="56687" grpId="0"/>
      <p:bldP spid="56688" grpId="0" animBg="1"/>
      <p:bldP spid="56689" grpId="0" animBg="1"/>
      <p:bldP spid="56690" grpId="0" autoUpdateAnimBg="0"/>
      <p:bldP spid="56692" grpId="0" animBg="1"/>
      <p:bldP spid="56693" grpId="0" animBg="1"/>
      <p:bldP spid="56694" grpId="0"/>
      <p:bldP spid="56695" grpId="0" animBg="1"/>
      <p:bldP spid="56696" grpId="0"/>
      <p:bldP spid="56697" grpId="0" animBg="1"/>
      <p:bldP spid="56698" grpId="0" autoUpdateAnimBg="0"/>
      <p:bldP spid="56699" grpId="0" animBg="1"/>
      <p:bldP spid="56700" grpId="0" autoUpdateAnimBg="0"/>
      <p:bldP spid="56701" grpId="0" animBg="1"/>
      <p:bldP spid="56702" grpId="0" animBg="1"/>
      <p:bldP spid="56703" grpId="0" animBg="1"/>
      <p:bldP spid="56704" grpId="0" autoUpdateAnimBg="0"/>
      <p:bldP spid="56705" grpId="0" animBg="1"/>
      <p:bldP spid="56706" grpId="0" animBg="1"/>
      <p:bldP spid="56707" grpId="0" autoUpdateAnimBg="0"/>
      <p:bldP spid="56708" grpId="0" animBg="1"/>
      <p:bldP spid="56710" grpId="0" animBg="1"/>
      <p:bldP spid="56711" grpId="0" animBg="1"/>
      <p:bldP spid="56712" grpId="0" animBg="1"/>
      <p:bldP spid="56713" grpId="0" autoUpdateAnimBg="0"/>
      <p:bldP spid="56714" grpId="0" animBg="1"/>
      <p:bldP spid="56715" grpId="0" animBg="1"/>
      <p:bldP spid="56716" grpId="0" animBg="1"/>
      <p:bldP spid="56717" grpId="0" animBg="1"/>
      <p:bldP spid="56721" grpId="0" animBg="1"/>
      <p:bldP spid="56686" grpId="0" animBg="1"/>
      <p:bldP spid="56722" grpId="0" animBg="1"/>
      <p:bldP spid="56723" grpId="0" animBg="1"/>
      <p:bldP spid="56709" grpId="0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 descr="Контуры мира-А"/>
          <p:cNvPicPr>
            <a:picLocks noChangeAspect="1" noChangeArrowheads="1"/>
          </p:cNvPicPr>
          <p:nvPr/>
        </p:nvPicPr>
        <p:blipFill>
          <a:blip r:embed="rId14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60419" name="WordArt 3"/>
          <p:cNvSpPr>
            <a:spLocks noChangeArrowheads="1" noChangeShapeType="1" noTextEdit="1"/>
          </p:cNvSpPr>
          <p:nvPr/>
        </p:nvSpPr>
        <p:spPr bwMode="auto">
          <a:xfrm>
            <a:off x="1116013" y="77788"/>
            <a:ext cx="6696075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solidFill>
                  <a:srgbClr val="FF3300"/>
                </a:solidFill>
                <a:effectLst>
                  <a:outerShdw dist="35921" dir="2700000" algn="ctr" rotWithShape="0">
                    <a:schemeClr val="tx1"/>
                  </a:outerShdw>
                </a:effectLst>
                <a:latin typeface="Comic Sans MS"/>
              </a:rPr>
              <a:t>Електроенергетика світу</a:t>
            </a:r>
          </a:p>
        </p:txBody>
      </p:sp>
      <p:grpSp>
        <p:nvGrpSpPr>
          <p:cNvPr id="2" name="Group 194"/>
          <p:cNvGrpSpPr>
            <a:grpSpLocks/>
          </p:cNvGrpSpPr>
          <p:nvPr/>
        </p:nvGrpSpPr>
        <p:grpSpPr bwMode="auto">
          <a:xfrm>
            <a:off x="292100" y="760413"/>
            <a:ext cx="2003425" cy="2374900"/>
            <a:chOff x="183" y="478"/>
            <a:chExt cx="1262" cy="1496"/>
          </a:xfrm>
        </p:grpSpPr>
        <p:sp>
          <p:nvSpPr>
            <p:cNvPr id="3130" name="Freeform 195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31" name="Freeform 196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0613" name="Text Box 197"/>
          <p:cNvSpPr txBox="1">
            <a:spLocks noChangeArrowheads="1"/>
          </p:cNvSpPr>
          <p:nvPr/>
        </p:nvSpPr>
        <p:spPr bwMode="auto">
          <a:xfrm>
            <a:off x="801688" y="2257425"/>
            <a:ext cx="914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США</a:t>
            </a:r>
            <a:endParaRPr lang="ru-RU" sz="1800" b="1"/>
          </a:p>
        </p:txBody>
      </p:sp>
      <p:sp>
        <p:nvSpPr>
          <p:cNvPr id="60615" name="AutoShape 199"/>
          <p:cNvSpPr>
            <a:spLocks noChangeArrowheads="1"/>
          </p:cNvSpPr>
          <p:nvPr/>
        </p:nvSpPr>
        <p:spPr bwMode="auto">
          <a:xfrm>
            <a:off x="1258888" y="2565400"/>
            <a:ext cx="1368425" cy="504825"/>
          </a:xfrm>
          <a:prstGeom prst="can">
            <a:avLst>
              <a:gd name="adj" fmla="val 42769"/>
            </a:avLst>
          </a:prstGeom>
          <a:solidFill>
            <a:srgbClr val="FF0000">
              <a:alpha val="50195"/>
            </a:srgbClr>
          </a:solidFill>
          <a:ln w="952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65000"/>
              </a:lnSpc>
            </a:pPr>
            <a:r>
              <a:rPr lang="uk-UA" sz="2000" b="1">
                <a:solidFill>
                  <a:schemeClr val="bg1"/>
                </a:solidFill>
              </a:rPr>
              <a:t>3892</a:t>
            </a:r>
            <a:endParaRPr lang="ru-RU" sz="2000" b="1">
              <a:solidFill>
                <a:schemeClr val="bg1"/>
              </a:solidFill>
            </a:endParaRPr>
          </a:p>
        </p:txBody>
      </p:sp>
      <p:grpSp>
        <p:nvGrpSpPr>
          <p:cNvPr id="3" name="Group 204"/>
          <p:cNvGrpSpPr>
            <a:grpSpLocks/>
          </p:cNvGrpSpPr>
          <p:nvPr/>
        </p:nvGrpSpPr>
        <p:grpSpPr bwMode="auto">
          <a:xfrm>
            <a:off x="112713" y="6332538"/>
            <a:ext cx="7294562" cy="504825"/>
            <a:chOff x="113" y="3975"/>
            <a:chExt cx="4595" cy="318"/>
          </a:xfrm>
        </p:grpSpPr>
        <p:sp>
          <p:nvSpPr>
            <p:cNvPr id="3128" name="AutoShape 200"/>
            <p:cNvSpPr>
              <a:spLocks noChangeArrowheads="1"/>
            </p:cNvSpPr>
            <p:nvPr/>
          </p:nvSpPr>
          <p:spPr bwMode="auto">
            <a:xfrm>
              <a:off x="113" y="3975"/>
              <a:ext cx="544" cy="318"/>
            </a:xfrm>
            <a:prstGeom prst="can">
              <a:avLst>
                <a:gd name="adj" fmla="val 42769"/>
              </a:avLst>
            </a:prstGeom>
            <a:solidFill>
              <a:srgbClr val="FF0000">
                <a:alpha val="50195"/>
              </a:srgbClr>
            </a:solidFill>
            <a:ln w="9525">
              <a:solidFill>
                <a:srgbClr val="9900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lnSpc>
                  <a:spcPct val="165000"/>
                </a:lnSpc>
              </a:pPr>
              <a:r>
                <a:rPr lang="uk-UA" sz="2000">
                  <a:solidFill>
                    <a:schemeClr val="bg1"/>
                  </a:solidFill>
                </a:rPr>
                <a:t>181</a:t>
              </a:r>
              <a:endParaRPr lang="ru-RU" sz="2000">
                <a:solidFill>
                  <a:schemeClr val="bg1"/>
                </a:solidFill>
              </a:endParaRPr>
            </a:p>
          </p:txBody>
        </p:sp>
        <p:sp>
          <p:nvSpPr>
            <p:cNvPr id="3129" name="Text Box 203"/>
            <p:cNvSpPr txBox="1">
              <a:spLocks noChangeArrowheads="1"/>
            </p:cNvSpPr>
            <p:nvPr/>
          </p:nvSpPr>
          <p:spPr bwMode="auto">
            <a:xfrm>
              <a:off x="552" y="4052"/>
              <a:ext cx="4156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>
                <a:spcBef>
                  <a:spcPct val="50000"/>
                </a:spcBef>
              </a:pPr>
              <a:r>
                <a:rPr lang="uk-UA" sz="2000" b="1" i="1"/>
                <a:t>– загальне виробництво електроенергії </a:t>
              </a:r>
              <a:r>
                <a:rPr lang="uk-UA" sz="2000" i="1"/>
                <a:t>(млрд. кВт/год.)</a:t>
              </a:r>
              <a:endParaRPr lang="ru-RU" sz="2000" i="1"/>
            </a:p>
          </p:txBody>
        </p:sp>
      </p:grpSp>
      <p:sp>
        <p:nvSpPr>
          <p:cNvPr id="60621" name="Freeform 205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2C4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0622" name="Text Box 206"/>
          <p:cNvSpPr txBox="1">
            <a:spLocks noChangeArrowheads="1"/>
          </p:cNvSpPr>
          <p:nvPr/>
        </p:nvSpPr>
        <p:spPr bwMode="auto">
          <a:xfrm>
            <a:off x="6372225" y="2636838"/>
            <a:ext cx="9144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Китай</a:t>
            </a:r>
            <a:endParaRPr lang="ru-RU" sz="1800" b="1"/>
          </a:p>
        </p:txBody>
      </p:sp>
      <p:sp>
        <p:nvSpPr>
          <p:cNvPr id="60624" name="Freeform 208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CC00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0623" name="AutoShape 207"/>
          <p:cNvSpPr>
            <a:spLocks noChangeArrowheads="1"/>
          </p:cNvSpPr>
          <p:nvPr/>
        </p:nvSpPr>
        <p:spPr bwMode="auto">
          <a:xfrm>
            <a:off x="6804025" y="2930525"/>
            <a:ext cx="1223963" cy="504825"/>
          </a:xfrm>
          <a:prstGeom prst="can">
            <a:avLst>
              <a:gd name="adj" fmla="val 42769"/>
            </a:avLst>
          </a:prstGeom>
          <a:solidFill>
            <a:srgbClr val="FF0000">
              <a:alpha val="50195"/>
            </a:srgbClr>
          </a:solidFill>
          <a:ln w="952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65000"/>
              </a:lnSpc>
            </a:pPr>
            <a:r>
              <a:rPr lang="uk-UA" sz="2000" b="1">
                <a:solidFill>
                  <a:schemeClr val="bg1"/>
                </a:solidFill>
              </a:rPr>
              <a:t>2190</a:t>
            </a:r>
            <a:endParaRPr lang="ru-RU" sz="2000" b="1">
              <a:solidFill>
                <a:schemeClr val="bg1"/>
              </a:solidFill>
            </a:endParaRPr>
          </a:p>
        </p:txBody>
      </p:sp>
      <p:sp>
        <p:nvSpPr>
          <p:cNvPr id="60625" name="Text Box 209"/>
          <p:cNvSpPr txBox="1">
            <a:spLocks noChangeArrowheads="1"/>
          </p:cNvSpPr>
          <p:nvPr/>
        </p:nvSpPr>
        <p:spPr bwMode="auto">
          <a:xfrm>
            <a:off x="7839075" y="2305050"/>
            <a:ext cx="914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Японія</a:t>
            </a:r>
            <a:endParaRPr lang="ru-RU" sz="1800" b="1"/>
          </a:p>
        </p:txBody>
      </p:sp>
      <p:sp>
        <p:nvSpPr>
          <p:cNvPr id="60626" name="AutoShape 210"/>
          <p:cNvSpPr>
            <a:spLocks noChangeArrowheads="1"/>
          </p:cNvSpPr>
          <p:nvPr/>
        </p:nvSpPr>
        <p:spPr bwMode="auto">
          <a:xfrm>
            <a:off x="7985125" y="2608263"/>
            <a:ext cx="1042988" cy="433387"/>
          </a:xfrm>
          <a:prstGeom prst="can">
            <a:avLst>
              <a:gd name="adj" fmla="val 42769"/>
            </a:avLst>
          </a:prstGeom>
          <a:solidFill>
            <a:srgbClr val="FF0000">
              <a:alpha val="50195"/>
            </a:srgbClr>
          </a:solidFill>
          <a:ln w="952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65000"/>
              </a:lnSpc>
            </a:pPr>
            <a:r>
              <a:rPr lang="uk-UA" sz="2000" b="1">
                <a:solidFill>
                  <a:schemeClr val="bg1"/>
                </a:solidFill>
              </a:rPr>
              <a:t>1017</a:t>
            </a:r>
            <a:endParaRPr lang="ru-RU" sz="2000" b="1">
              <a:solidFill>
                <a:schemeClr val="bg1"/>
              </a:solidFill>
            </a:endParaRPr>
          </a:p>
        </p:txBody>
      </p:sp>
      <p:sp>
        <p:nvSpPr>
          <p:cNvPr id="60627" name="Freeform 211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0628" name="Text Box 212"/>
          <p:cNvSpPr txBox="1">
            <a:spLocks noChangeArrowheads="1"/>
          </p:cNvSpPr>
          <p:nvPr/>
        </p:nvSpPr>
        <p:spPr bwMode="auto">
          <a:xfrm>
            <a:off x="5940425" y="1557338"/>
            <a:ext cx="11525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Р о с і я</a:t>
            </a:r>
            <a:endParaRPr lang="ru-RU" sz="1800" b="1"/>
          </a:p>
        </p:txBody>
      </p:sp>
      <p:sp>
        <p:nvSpPr>
          <p:cNvPr id="60629" name="AutoShape 213"/>
          <p:cNvSpPr>
            <a:spLocks noChangeArrowheads="1"/>
          </p:cNvSpPr>
          <p:nvPr/>
        </p:nvSpPr>
        <p:spPr bwMode="auto">
          <a:xfrm>
            <a:off x="6804025" y="1125538"/>
            <a:ext cx="1008063" cy="433387"/>
          </a:xfrm>
          <a:prstGeom prst="can">
            <a:avLst>
              <a:gd name="adj" fmla="val 42769"/>
            </a:avLst>
          </a:prstGeom>
          <a:solidFill>
            <a:srgbClr val="FF0000">
              <a:alpha val="50195"/>
            </a:srgbClr>
          </a:solidFill>
          <a:ln w="952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65000"/>
              </a:lnSpc>
            </a:pPr>
            <a:r>
              <a:rPr lang="uk-UA" sz="2000" b="1">
                <a:solidFill>
                  <a:schemeClr val="bg1"/>
                </a:solidFill>
              </a:rPr>
              <a:t>931</a:t>
            </a:r>
            <a:endParaRPr lang="ru-RU" sz="2000" b="1">
              <a:solidFill>
                <a:schemeClr val="bg1"/>
              </a:solidFill>
            </a:endParaRPr>
          </a:p>
        </p:txBody>
      </p:sp>
      <p:sp>
        <p:nvSpPr>
          <p:cNvPr id="60630" name="Freeform 214"/>
          <p:cNvSpPr>
            <a:spLocks/>
          </p:cNvSpPr>
          <p:nvPr/>
        </p:nvSpPr>
        <p:spPr bwMode="auto">
          <a:xfrm>
            <a:off x="895350" y="647700"/>
            <a:ext cx="2779713" cy="1778000"/>
          </a:xfrm>
          <a:custGeom>
            <a:avLst/>
            <a:gdLst>
              <a:gd name="T0" fmla="*/ 977 w 1751"/>
              <a:gd name="T1" fmla="*/ 1044 h 1120"/>
              <a:gd name="T2" fmla="*/ 936 w 1751"/>
              <a:gd name="T3" fmla="*/ 983 h 1120"/>
              <a:gd name="T4" fmla="*/ 1007 w 1751"/>
              <a:gd name="T5" fmla="*/ 923 h 1120"/>
              <a:gd name="T6" fmla="*/ 1049 w 1751"/>
              <a:gd name="T7" fmla="*/ 983 h 1120"/>
              <a:gd name="T8" fmla="*/ 1136 w 1751"/>
              <a:gd name="T9" fmla="*/ 1031 h 1120"/>
              <a:gd name="T10" fmla="*/ 1119 w 1751"/>
              <a:gd name="T11" fmla="*/ 842 h 1120"/>
              <a:gd name="T12" fmla="*/ 1098 w 1751"/>
              <a:gd name="T13" fmla="*/ 699 h 1120"/>
              <a:gd name="T14" fmla="*/ 992 w 1751"/>
              <a:gd name="T15" fmla="*/ 612 h 1120"/>
              <a:gd name="T16" fmla="*/ 768 w 1751"/>
              <a:gd name="T17" fmla="*/ 864 h 1120"/>
              <a:gd name="T18" fmla="*/ 725 w 1751"/>
              <a:gd name="T19" fmla="*/ 617 h 1120"/>
              <a:gd name="T20" fmla="*/ 965 w 1751"/>
              <a:gd name="T21" fmla="*/ 456 h 1120"/>
              <a:gd name="T22" fmla="*/ 1004 w 1751"/>
              <a:gd name="T23" fmla="*/ 509 h 1120"/>
              <a:gd name="T24" fmla="*/ 1128 w 1751"/>
              <a:gd name="T25" fmla="*/ 402 h 1120"/>
              <a:gd name="T26" fmla="*/ 1160 w 1751"/>
              <a:gd name="T27" fmla="*/ 387 h 1120"/>
              <a:gd name="T28" fmla="*/ 1239 w 1751"/>
              <a:gd name="T29" fmla="*/ 426 h 1120"/>
              <a:gd name="T30" fmla="*/ 1112 w 1751"/>
              <a:gd name="T31" fmla="*/ 524 h 1120"/>
              <a:gd name="T32" fmla="*/ 1251 w 1751"/>
              <a:gd name="T33" fmla="*/ 557 h 1120"/>
              <a:gd name="T34" fmla="*/ 1326 w 1751"/>
              <a:gd name="T35" fmla="*/ 438 h 1120"/>
              <a:gd name="T36" fmla="*/ 1335 w 1751"/>
              <a:gd name="T37" fmla="*/ 344 h 1120"/>
              <a:gd name="T38" fmla="*/ 1247 w 1751"/>
              <a:gd name="T39" fmla="*/ 296 h 1120"/>
              <a:gd name="T40" fmla="*/ 1257 w 1751"/>
              <a:gd name="T41" fmla="*/ 251 h 1120"/>
              <a:gd name="T42" fmla="*/ 1293 w 1751"/>
              <a:gd name="T43" fmla="*/ 225 h 1120"/>
              <a:gd name="T44" fmla="*/ 1334 w 1751"/>
              <a:gd name="T45" fmla="*/ 179 h 1120"/>
              <a:gd name="T46" fmla="*/ 1568 w 1751"/>
              <a:gd name="T47" fmla="*/ 108 h 1120"/>
              <a:gd name="T48" fmla="*/ 1703 w 1751"/>
              <a:gd name="T49" fmla="*/ 12 h 1120"/>
              <a:gd name="T50" fmla="*/ 1460 w 1751"/>
              <a:gd name="T51" fmla="*/ 44 h 1120"/>
              <a:gd name="T52" fmla="*/ 1422 w 1751"/>
              <a:gd name="T53" fmla="*/ 6 h 1120"/>
              <a:gd name="T54" fmla="*/ 1359 w 1751"/>
              <a:gd name="T55" fmla="*/ 75 h 1120"/>
              <a:gd name="T56" fmla="*/ 1281 w 1751"/>
              <a:gd name="T57" fmla="*/ 107 h 1120"/>
              <a:gd name="T58" fmla="*/ 1419 w 1751"/>
              <a:gd name="T59" fmla="*/ 105 h 1120"/>
              <a:gd name="T60" fmla="*/ 1331 w 1751"/>
              <a:gd name="T61" fmla="*/ 137 h 1120"/>
              <a:gd name="T62" fmla="*/ 1220 w 1751"/>
              <a:gd name="T63" fmla="*/ 42 h 1120"/>
              <a:gd name="T64" fmla="*/ 1115 w 1751"/>
              <a:gd name="T65" fmla="*/ 75 h 1120"/>
              <a:gd name="T66" fmla="*/ 965 w 1751"/>
              <a:gd name="T67" fmla="*/ 54 h 1120"/>
              <a:gd name="T68" fmla="*/ 966 w 1751"/>
              <a:gd name="T69" fmla="*/ 122 h 1120"/>
              <a:gd name="T70" fmla="*/ 1091 w 1751"/>
              <a:gd name="T71" fmla="*/ 116 h 1120"/>
              <a:gd name="T72" fmla="*/ 1220 w 1751"/>
              <a:gd name="T73" fmla="*/ 87 h 1120"/>
              <a:gd name="T74" fmla="*/ 1145 w 1751"/>
              <a:gd name="T75" fmla="*/ 149 h 1120"/>
              <a:gd name="T76" fmla="*/ 1020 w 1751"/>
              <a:gd name="T77" fmla="*/ 218 h 1120"/>
              <a:gd name="T78" fmla="*/ 896 w 1751"/>
              <a:gd name="T79" fmla="*/ 189 h 1120"/>
              <a:gd name="T80" fmla="*/ 740 w 1751"/>
              <a:gd name="T81" fmla="*/ 200 h 1120"/>
              <a:gd name="T82" fmla="*/ 797 w 1751"/>
              <a:gd name="T83" fmla="*/ 234 h 1120"/>
              <a:gd name="T84" fmla="*/ 882 w 1751"/>
              <a:gd name="T85" fmla="*/ 327 h 1120"/>
              <a:gd name="T86" fmla="*/ 1004 w 1751"/>
              <a:gd name="T87" fmla="*/ 221 h 1120"/>
              <a:gd name="T88" fmla="*/ 1092 w 1751"/>
              <a:gd name="T89" fmla="*/ 254 h 1120"/>
              <a:gd name="T90" fmla="*/ 1194 w 1751"/>
              <a:gd name="T91" fmla="*/ 188 h 1120"/>
              <a:gd name="T92" fmla="*/ 1235 w 1751"/>
              <a:gd name="T93" fmla="*/ 98 h 1120"/>
              <a:gd name="T94" fmla="*/ 1212 w 1751"/>
              <a:gd name="T95" fmla="*/ 236 h 1120"/>
              <a:gd name="T96" fmla="*/ 1076 w 1751"/>
              <a:gd name="T97" fmla="*/ 400 h 1120"/>
              <a:gd name="T98" fmla="*/ 1083 w 1751"/>
              <a:gd name="T99" fmla="*/ 275 h 1120"/>
              <a:gd name="T100" fmla="*/ 963 w 1751"/>
              <a:gd name="T101" fmla="*/ 351 h 1120"/>
              <a:gd name="T102" fmla="*/ 813 w 1751"/>
              <a:gd name="T103" fmla="*/ 321 h 1120"/>
              <a:gd name="T104" fmla="*/ 740 w 1751"/>
              <a:gd name="T105" fmla="*/ 304 h 1120"/>
              <a:gd name="T106" fmla="*/ 647 w 1751"/>
              <a:gd name="T107" fmla="*/ 198 h 1120"/>
              <a:gd name="T108" fmla="*/ 323 w 1751"/>
              <a:gd name="T109" fmla="*/ 284 h 1120"/>
              <a:gd name="T110" fmla="*/ 132 w 1751"/>
              <a:gd name="T111" fmla="*/ 554 h 1120"/>
              <a:gd name="T112" fmla="*/ 68 w 1751"/>
              <a:gd name="T113" fmla="*/ 680 h 1120"/>
              <a:gd name="T114" fmla="*/ 5 w 1751"/>
              <a:gd name="T115" fmla="*/ 734 h 1120"/>
              <a:gd name="T116" fmla="*/ 537 w 1751"/>
              <a:gd name="T117" fmla="*/ 917 h 1120"/>
              <a:gd name="T118" fmla="*/ 662 w 1751"/>
              <a:gd name="T119" fmla="*/ 1035 h 1120"/>
              <a:gd name="T120" fmla="*/ 639 w 1751"/>
              <a:gd name="T121" fmla="*/ 1089 h 1120"/>
              <a:gd name="T122" fmla="*/ 844 w 1751"/>
              <a:gd name="T123" fmla="*/ 1016 h 1120"/>
              <a:gd name="T124" fmla="*/ 894 w 1751"/>
              <a:gd name="T125" fmla="*/ 1068 h 11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1"/>
              <a:gd name="T190" fmla="*/ 0 h 1120"/>
              <a:gd name="T191" fmla="*/ 1751 w 1751"/>
              <a:gd name="T192" fmla="*/ 1120 h 112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1" h="1120">
                <a:moveTo>
                  <a:pt x="884" y="1104"/>
                </a:moveTo>
                <a:cubicBezTo>
                  <a:pt x="892" y="1104"/>
                  <a:pt x="891" y="1091"/>
                  <a:pt x="914" y="1080"/>
                </a:cubicBezTo>
                <a:cubicBezTo>
                  <a:pt x="926" y="1075"/>
                  <a:pt x="948" y="1078"/>
                  <a:pt x="959" y="1074"/>
                </a:cubicBezTo>
                <a:cubicBezTo>
                  <a:pt x="970" y="1070"/>
                  <a:pt x="976" y="1061"/>
                  <a:pt x="981" y="1058"/>
                </a:cubicBezTo>
                <a:cubicBezTo>
                  <a:pt x="986" y="1055"/>
                  <a:pt x="986" y="1061"/>
                  <a:pt x="990" y="1055"/>
                </a:cubicBezTo>
                <a:cubicBezTo>
                  <a:pt x="994" y="1049"/>
                  <a:pt x="1007" y="1024"/>
                  <a:pt x="1005" y="1022"/>
                </a:cubicBezTo>
                <a:cubicBezTo>
                  <a:pt x="1003" y="1020"/>
                  <a:pt x="986" y="1041"/>
                  <a:pt x="977" y="1044"/>
                </a:cubicBezTo>
                <a:cubicBezTo>
                  <a:pt x="968" y="1047"/>
                  <a:pt x="951" y="1041"/>
                  <a:pt x="950" y="1040"/>
                </a:cubicBezTo>
                <a:cubicBezTo>
                  <a:pt x="949" y="1039"/>
                  <a:pt x="965" y="1037"/>
                  <a:pt x="968" y="1035"/>
                </a:cubicBezTo>
                <a:cubicBezTo>
                  <a:pt x="971" y="1033"/>
                  <a:pt x="974" y="1028"/>
                  <a:pt x="969" y="1026"/>
                </a:cubicBezTo>
                <a:cubicBezTo>
                  <a:pt x="964" y="1024"/>
                  <a:pt x="943" y="1025"/>
                  <a:pt x="938" y="1023"/>
                </a:cubicBezTo>
                <a:cubicBezTo>
                  <a:pt x="933" y="1021"/>
                  <a:pt x="934" y="1019"/>
                  <a:pt x="936" y="1014"/>
                </a:cubicBezTo>
                <a:cubicBezTo>
                  <a:pt x="938" y="1009"/>
                  <a:pt x="948" y="995"/>
                  <a:pt x="948" y="990"/>
                </a:cubicBezTo>
                <a:cubicBezTo>
                  <a:pt x="948" y="985"/>
                  <a:pt x="931" y="986"/>
                  <a:pt x="936" y="983"/>
                </a:cubicBezTo>
                <a:cubicBezTo>
                  <a:pt x="941" y="980"/>
                  <a:pt x="974" y="977"/>
                  <a:pt x="977" y="972"/>
                </a:cubicBezTo>
                <a:cubicBezTo>
                  <a:pt x="980" y="967"/>
                  <a:pt x="976" y="948"/>
                  <a:pt x="954" y="951"/>
                </a:cubicBezTo>
                <a:cubicBezTo>
                  <a:pt x="932" y="954"/>
                  <a:pt x="856" y="990"/>
                  <a:pt x="846" y="990"/>
                </a:cubicBezTo>
                <a:cubicBezTo>
                  <a:pt x="836" y="990"/>
                  <a:pt x="872" y="964"/>
                  <a:pt x="891" y="954"/>
                </a:cubicBezTo>
                <a:cubicBezTo>
                  <a:pt x="910" y="944"/>
                  <a:pt x="946" y="935"/>
                  <a:pt x="960" y="929"/>
                </a:cubicBezTo>
                <a:cubicBezTo>
                  <a:pt x="974" y="923"/>
                  <a:pt x="969" y="921"/>
                  <a:pt x="977" y="920"/>
                </a:cubicBezTo>
                <a:cubicBezTo>
                  <a:pt x="985" y="919"/>
                  <a:pt x="1006" y="920"/>
                  <a:pt x="1007" y="923"/>
                </a:cubicBezTo>
                <a:cubicBezTo>
                  <a:pt x="1008" y="926"/>
                  <a:pt x="979" y="936"/>
                  <a:pt x="981" y="941"/>
                </a:cubicBezTo>
                <a:cubicBezTo>
                  <a:pt x="983" y="946"/>
                  <a:pt x="1017" y="958"/>
                  <a:pt x="1022" y="956"/>
                </a:cubicBezTo>
                <a:cubicBezTo>
                  <a:pt x="1029" y="956"/>
                  <a:pt x="1007" y="932"/>
                  <a:pt x="1013" y="927"/>
                </a:cubicBezTo>
                <a:cubicBezTo>
                  <a:pt x="1019" y="922"/>
                  <a:pt x="1043" y="933"/>
                  <a:pt x="1059" y="929"/>
                </a:cubicBezTo>
                <a:cubicBezTo>
                  <a:pt x="1075" y="925"/>
                  <a:pt x="1093" y="905"/>
                  <a:pt x="1107" y="900"/>
                </a:cubicBezTo>
                <a:cubicBezTo>
                  <a:pt x="1121" y="895"/>
                  <a:pt x="1153" y="886"/>
                  <a:pt x="1143" y="900"/>
                </a:cubicBezTo>
                <a:cubicBezTo>
                  <a:pt x="1133" y="914"/>
                  <a:pt x="1066" y="966"/>
                  <a:pt x="1049" y="983"/>
                </a:cubicBezTo>
                <a:cubicBezTo>
                  <a:pt x="1032" y="1000"/>
                  <a:pt x="1038" y="997"/>
                  <a:pt x="1038" y="1001"/>
                </a:cubicBezTo>
                <a:cubicBezTo>
                  <a:pt x="1038" y="1005"/>
                  <a:pt x="1038" y="1007"/>
                  <a:pt x="1047" y="1008"/>
                </a:cubicBezTo>
                <a:cubicBezTo>
                  <a:pt x="1056" y="1009"/>
                  <a:pt x="1084" y="1006"/>
                  <a:pt x="1091" y="1008"/>
                </a:cubicBezTo>
                <a:cubicBezTo>
                  <a:pt x="1098" y="1010"/>
                  <a:pt x="1086" y="1021"/>
                  <a:pt x="1089" y="1022"/>
                </a:cubicBezTo>
                <a:cubicBezTo>
                  <a:pt x="1092" y="1023"/>
                  <a:pt x="1108" y="1015"/>
                  <a:pt x="1112" y="1017"/>
                </a:cubicBezTo>
                <a:cubicBezTo>
                  <a:pt x="1116" y="1019"/>
                  <a:pt x="1108" y="1033"/>
                  <a:pt x="1112" y="1035"/>
                </a:cubicBezTo>
                <a:cubicBezTo>
                  <a:pt x="1116" y="1037"/>
                  <a:pt x="1130" y="1037"/>
                  <a:pt x="1136" y="1031"/>
                </a:cubicBezTo>
                <a:lnTo>
                  <a:pt x="1148" y="998"/>
                </a:lnTo>
                <a:cubicBezTo>
                  <a:pt x="1148" y="991"/>
                  <a:pt x="1140" y="995"/>
                  <a:pt x="1139" y="990"/>
                </a:cubicBezTo>
                <a:cubicBezTo>
                  <a:pt x="1138" y="985"/>
                  <a:pt x="1145" y="972"/>
                  <a:pt x="1142" y="965"/>
                </a:cubicBezTo>
                <a:cubicBezTo>
                  <a:pt x="1139" y="958"/>
                  <a:pt x="1117" y="965"/>
                  <a:pt x="1121" y="950"/>
                </a:cubicBezTo>
                <a:cubicBezTo>
                  <a:pt x="1124" y="935"/>
                  <a:pt x="1160" y="892"/>
                  <a:pt x="1169" y="876"/>
                </a:cubicBezTo>
                <a:cubicBezTo>
                  <a:pt x="1178" y="860"/>
                  <a:pt x="1184" y="857"/>
                  <a:pt x="1176" y="851"/>
                </a:cubicBezTo>
                <a:cubicBezTo>
                  <a:pt x="1184" y="831"/>
                  <a:pt x="1120" y="846"/>
                  <a:pt x="1119" y="842"/>
                </a:cubicBezTo>
                <a:cubicBezTo>
                  <a:pt x="1118" y="838"/>
                  <a:pt x="1165" y="831"/>
                  <a:pt x="1170" y="824"/>
                </a:cubicBezTo>
                <a:cubicBezTo>
                  <a:pt x="1175" y="817"/>
                  <a:pt x="1154" y="811"/>
                  <a:pt x="1149" y="801"/>
                </a:cubicBezTo>
                <a:cubicBezTo>
                  <a:pt x="1144" y="791"/>
                  <a:pt x="1137" y="773"/>
                  <a:pt x="1139" y="764"/>
                </a:cubicBezTo>
                <a:cubicBezTo>
                  <a:pt x="1141" y="755"/>
                  <a:pt x="1157" y="762"/>
                  <a:pt x="1160" y="744"/>
                </a:cubicBezTo>
                <a:cubicBezTo>
                  <a:pt x="1150" y="726"/>
                  <a:pt x="1171" y="671"/>
                  <a:pt x="1156" y="656"/>
                </a:cubicBezTo>
                <a:cubicBezTo>
                  <a:pt x="1148" y="646"/>
                  <a:pt x="1134" y="680"/>
                  <a:pt x="1124" y="687"/>
                </a:cubicBezTo>
                <a:cubicBezTo>
                  <a:pt x="1114" y="694"/>
                  <a:pt x="1106" y="700"/>
                  <a:pt x="1098" y="699"/>
                </a:cubicBezTo>
                <a:cubicBezTo>
                  <a:pt x="1090" y="698"/>
                  <a:pt x="1070" y="693"/>
                  <a:pt x="1073" y="680"/>
                </a:cubicBezTo>
                <a:cubicBezTo>
                  <a:pt x="1076" y="667"/>
                  <a:pt x="1115" y="632"/>
                  <a:pt x="1119" y="621"/>
                </a:cubicBezTo>
                <a:cubicBezTo>
                  <a:pt x="1123" y="610"/>
                  <a:pt x="1102" y="617"/>
                  <a:pt x="1098" y="611"/>
                </a:cubicBezTo>
                <a:cubicBezTo>
                  <a:pt x="1094" y="605"/>
                  <a:pt x="1102" y="588"/>
                  <a:pt x="1097" y="582"/>
                </a:cubicBezTo>
                <a:cubicBezTo>
                  <a:pt x="1083" y="573"/>
                  <a:pt x="1067" y="573"/>
                  <a:pt x="1067" y="573"/>
                </a:cubicBezTo>
                <a:cubicBezTo>
                  <a:pt x="1040" y="576"/>
                  <a:pt x="1067" y="557"/>
                  <a:pt x="1041" y="563"/>
                </a:cubicBezTo>
                <a:cubicBezTo>
                  <a:pt x="1016" y="569"/>
                  <a:pt x="1014" y="598"/>
                  <a:pt x="992" y="612"/>
                </a:cubicBezTo>
                <a:cubicBezTo>
                  <a:pt x="988" y="622"/>
                  <a:pt x="983" y="630"/>
                  <a:pt x="975" y="638"/>
                </a:cubicBezTo>
                <a:cubicBezTo>
                  <a:pt x="967" y="646"/>
                  <a:pt x="955" y="646"/>
                  <a:pt x="945" y="662"/>
                </a:cubicBezTo>
                <a:cubicBezTo>
                  <a:pt x="935" y="678"/>
                  <a:pt x="930" y="716"/>
                  <a:pt x="917" y="732"/>
                </a:cubicBezTo>
                <a:cubicBezTo>
                  <a:pt x="905" y="752"/>
                  <a:pt x="878" y="754"/>
                  <a:pt x="866" y="759"/>
                </a:cubicBezTo>
                <a:cubicBezTo>
                  <a:pt x="854" y="765"/>
                  <a:pt x="856" y="753"/>
                  <a:pt x="846" y="767"/>
                </a:cubicBezTo>
                <a:cubicBezTo>
                  <a:pt x="833" y="789"/>
                  <a:pt x="817" y="826"/>
                  <a:pt x="804" y="842"/>
                </a:cubicBezTo>
                <a:cubicBezTo>
                  <a:pt x="791" y="858"/>
                  <a:pt x="772" y="871"/>
                  <a:pt x="768" y="864"/>
                </a:cubicBezTo>
                <a:cubicBezTo>
                  <a:pt x="763" y="856"/>
                  <a:pt x="777" y="807"/>
                  <a:pt x="777" y="797"/>
                </a:cubicBezTo>
                <a:cubicBezTo>
                  <a:pt x="777" y="780"/>
                  <a:pt x="813" y="750"/>
                  <a:pt x="813" y="750"/>
                </a:cubicBezTo>
                <a:cubicBezTo>
                  <a:pt x="813" y="737"/>
                  <a:pt x="783" y="748"/>
                  <a:pt x="771" y="737"/>
                </a:cubicBezTo>
                <a:cubicBezTo>
                  <a:pt x="759" y="726"/>
                  <a:pt x="747" y="693"/>
                  <a:pt x="738" y="683"/>
                </a:cubicBezTo>
                <a:cubicBezTo>
                  <a:pt x="729" y="673"/>
                  <a:pt x="717" y="683"/>
                  <a:pt x="716" y="675"/>
                </a:cubicBezTo>
                <a:cubicBezTo>
                  <a:pt x="713" y="668"/>
                  <a:pt x="732" y="645"/>
                  <a:pt x="734" y="635"/>
                </a:cubicBezTo>
                <a:cubicBezTo>
                  <a:pt x="736" y="625"/>
                  <a:pt x="720" y="627"/>
                  <a:pt x="725" y="617"/>
                </a:cubicBezTo>
                <a:cubicBezTo>
                  <a:pt x="730" y="607"/>
                  <a:pt x="749" y="588"/>
                  <a:pt x="765" y="575"/>
                </a:cubicBezTo>
                <a:cubicBezTo>
                  <a:pt x="781" y="562"/>
                  <a:pt x="809" y="547"/>
                  <a:pt x="824" y="540"/>
                </a:cubicBezTo>
                <a:cubicBezTo>
                  <a:pt x="839" y="533"/>
                  <a:pt x="841" y="537"/>
                  <a:pt x="855" y="530"/>
                </a:cubicBezTo>
                <a:cubicBezTo>
                  <a:pt x="863" y="525"/>
                  <a:pt x="909" y="500"/>
                  <a:pt x="909" y="500"/>
                </a:cubicBezTo>
                <a:cubicBezTo>
                  <a:pt x="923" y="492"/>
                  <a:pt x="936" y="486"/>
                  <a:pt x="956" y="491"/>
                </a:cubicBezTo>
                <a:cubicBezTo>
                  <a:pt x="968" y="486"/>
                  <a:pt x="979" y="474"/>
                  <a:pt x="980" y="468"/>
                </a:cubicBezTo>
                <a:cubicBezTo>
                  <a:pt x="981" y="462"/>
                  <a:pt x="967" y="460"/>
                  <a:pt x="965" y="456"/>
                </a:cubicBezTo>
                <a:cubicBezTo>
                  <a:pt x="963" y="452"/>
                  <a:pt x="961" y="448"/>
                  <a:pt x="966" y="447"/>
                </a:cubicBezTo>
                <a:cubicBezTo>
                  <a:pt x="971" y="446"/>
                  <a:pt x="986" y="452"/>
                  <a:pt x="998" y="450"/>
                </a:cubicBezTo>
                <a:cubicBezTo>
                  <a:pt x="1010" y="448"/>
                  <a:pt x="1046" y="427"/>
                  <a:pt x="1038" y="437"/>
                </a:cubicBezTo>
                <a:cubicBezTo>
                  <a:pt x="1030" y="447"/>
                  <a:pt x="964" y="494"/>
                  <a:pt x="948" y="507"/>
                </a:cubicBezTo>
                <a:cubicBezTo>
                  <a:pt x="932" y="520"/>
                  <a:pt x="941" y="515"/>
                  <a:pt x="944" y="518"/>
                </a:cubicBezTo>
                <a:cubicBezTo>
                  <a:pt x="947" y="521"/>
                  <a:pt x="955" y="526"/>
                  <a:pt x="965" y="524"/>
                </a:cubicBezTo>
                <a:cubicBezTo>
                  <a:pt x="975" y="522"/>
                  <a:pt x="994" y="508"/>
                  <a:pt x="1004" y="509"/>
                </a:cubicBezTo>
                <a:cubicBezTo>
                  <a:pt x="1014" y="510"/>
                  <a:pt x="1024" y="536"/>
                  <a:pt x="1028" y="528"/>
                </a:cubicBezTo>
                <a:cubicBezTo>
                  <a:pt x="1036" y="526"/>
                  <a:pt x="1010" y="470"/>
                  <a:pt x="1025" y="459"/>
                </a:cubicBezTo>
                <a:cubicBezTo>
                  <a:pt x="1026" y="447"/>
                  <a:pt x="1030" y="456"/>
                  <a:pt x="1032" y="455"/>
                </a:cubicBezTo>
                <a:cubicBezTo>
                  <a:pt x="1034" y="454"/>
                  <a:pt x="1030" y="454"/>
                  <a:pt x="1038" y="453"/>
                </a:cubicBezTo>
                <a:cubicBezTo>
                  <a:pt x="1046" y="452"/>
                  <a:pt x="1066" y="451"/>
                  <a:pt x="1079" y="446"/>
                </a:cubicBezTo>
                <a:cubicBezTo>
                  <a:pt x="1092" y="441"/>
                  <a:pt x="1110" y="430"/>
                  <a:pt x="1118" y="423"/>
                </a:cubicBezTo>
                <a:cubicBezTo>
                  <a:pt x="1126" y="416"/>
                  <a:pt x="1122" y="408"/>
                  <a:pt x="1128" y="402"/>
                </a:cubicBezTo>
                <a:cubicBezTo>
                  <a:pt x="1134" y="396"/>
                  <a:pt x="1145" y="386"/>
                  <a:pt x="1154" y="387"/>
                </a:cubicBezTo>
                <a:cubicBezTo>
                  <a:pt x="1160" y="388"/>
                  <a:pt x="1180" y="397"/>
                  <a:pt x="1184" y="405"/>
                </a:cubicBezTo>
                <a:cubicBezTo>
                  <a:pt x="1188" y="411"/>
                  <a:pt x="1179" y="420"/>
                  <a:pt x="1178" y="425"/>
                </a:cubicBezTo>
                <a:cubicBezTo>
                  <a:pt x="1177" y="430"/>
                  <a:pt x="1175" y="438"/>
                  <a:pt x="1179" y="438"/>
                </a:cubicBezTo>
                <a:cubicBezTo>
                  <a:pt x="1185" y="444"/>
                  <a:pt x="1197" y="434"/>
                  <a:pt x="1200" y="426"/>
                </a:cubicBezTo>
                <a:cubicBezTo>
                  <a:pt x="1202" y="421"/>
                  <a:pt x="1200" y="410"/>
                  <a:pt x="1193" y="404"/>
                </a:cubicBezTo>
                <a:cubicBezTo>
                  <a:pt x="1186" y="398"/>
                  <a:pt x="1166" y="394"/>
                  <a:pt x="1160" y="387"/>
                </a:cubicBezTo>
                <a:cubicBezTo>
                  <a:pt x="1154" y="380"/>
                  <a:pt x="1152" y="372"/>
                  <a:pt x="1155" y="365"/>
                </a:cubicBezTo>
                <a:cubicBezTo>
                  <a:pt x="1158" y="358"/>
                  <a:pt x="1168" y="345"/>
                  <a:pt x="1176" y="342"/>
                </a:cubicBezTo>
                <a:cubicBezTo>
                  <a:pt x="1184" y="339"/>
                  <a:pt x="1194" y="346"/>
                  <a:pt x="1202" y="348"/>
                </a:cubicBezTo>
                <a:cubicBezTo>
                  <a:pt x="1210" y="350"/>
                  <a:pt x="1222" y="345"/>
                  <a:pt x="1226" y="351"/>
                </a:cubicBezTo>
                <a:cubicBezTo>
                  <a:pt x="1231" y="347"/>
                  <a:pt x="1230" y="375"/>
                  <a:pt x="1229" y="383"/>
                </a:cubicBezTo>
                <a:cubicBezTo>
                  <a:pt x="1228" y="391"/>
                  <a:pt x="1216" y="395"/>
                  <a:pt x="1218" y="402"/>
                </a:cubicBezTo>
                <a:cubicBezTo>
                  <a:pt x="1220" y="409"/>
                  <a:pt x="1240" y="419"/>
                  <a:pt x="1239" y="426"/>
                </a:cubicBezTo>
                <a:cubicBezTo>
                  <a:pt x="1238" y="433"/>
                  <a:pt x="1224" y="439"/>
                  <a:pt x="1214" y="446"/>
                </a:cubicBezTo>
                <a:cubicBezTo>
                  <a:pt x="1211" y="460"/>
                  <a:pt x="1188" y="461"/>
                  <a:pt x="1178" y="468"/>
                </a:cubicBezTo>
                <a:cubicBezTo>
                  <a:pt x="1168" y="475"/>
                  <a:pt x="1165" y="488"/>
                  <a:pt x="1154" y="491"/>
                </a:cubicBezTo>
                <a:cubicBezTo>
                  <a:pt x="1143" y="494"/>
                  <a:pt x="1123" y="486"/>
                  <a:pt x="1113" y="486"/>
                </a:cubicBezTo>
                <a:cubicBezTo>
                  <a:pt x="1103" y="486"/>
                  <a:pt x="1099" y="487"/>
                  <a:pt x="1094" y="491"/>
                </a:cubicBezTo>
                <a:cubicBezTo>
                  <a:pt x="1089" y="499"/>
                  <a:pt x="1080" y="505"/>
                  <a:pt x="1085" y="513"/>
                </a:cubicBezTo>
                <a:cubicBezTo>
                  <a:pt x="1087" y="516"/>
                  <a:pt x="1105" y="524"/>
                  <a:pt x="1112" y="524"/>
                </a:cubicBezTo>
                <a:cubicBezTo>
                  <a:pt x="1119" y="524"/>
                  <a:pt x="1125" y="501"/>
                  <a:pt x="1130" y="510"/>
                </a:cubicBezTo>
                <a:cubicBezTo>
                  <a:pt x="1135" y="519"/>
                  <a:pt x="1132" y="560"/>
                  <a:pt x="1140" y="575"/>
                </a:cubicBezTo>
                <a:cubicBezTo>
                  <a:pt x="1148" y="590"/>
                  <a:pt x="1173" y="600"/>
                  <a:pt x="1181" y="603"/>
                </a:cubicBezTo>
                <a:cubicBezTo>
                  <a:pt x="1186" y="611"/>
                  <a:pt x="1179" y="590"/>
                  <a:pt x="1188" y="592"/>
                </a:cubicBezTo>
                <a:cubicBezTo>
                  <a:pt x="1193" y="591"/>
                  <a:pt x="1172" y="566"/>
                  <a:pt x="1184" y="561"/>
                </a:cubicBezTo>
                <a:cubicBezTo>
                  <a:pt x="1188" y="559"/>
                  <a:pt x="1204" y="583"/>
                  <a:pt x="1215" y="582"/>
                </a:cubicBezTo>
                <a:cubicBezTo>
                  <a:pt x="1226" y="581"/>
                  <a:pt x="1246" y="568"/>
                  <a:pt x="1251" y="557"/>
                </a:cubicBezTo>
                <a:cubicBezTo>
                  <a:pt x="1258" y="547"/>
                  <a:pt x="1243" y="530"/>
                  <a:pt x="1245" y="518"/>
                </a:cubicBezTo>
                <a:cubicBezTo>
                  <a:pt x="1247" y="506"/>
                  <a:pt x="1259" y="484"/>
                  <a:pt x="1263" y="482"/>
                </a:cubicBezTo>
                <a:cubicBezTo>
                  <a:pt x="1267" y="480"/>
                  <a:pt x="1268" y="497"/>
                  <a:pt x="1269" y="506"/>
                </a:cubicBezTo>
                <a:cubicBezTo>
                  <a:pt x="1270" y="515"/>
                  <a:pt x="1256" y="537"/>
                  <a:pt x="1268" y="536"/>
                </a:cubicBezTo>
                <a:cubicBezTo>
                  <a:pt x="1290" y="527"/>
                  <a:pt x="1320" y="500"/>
                  <a:pt x="1344" y="497"/>
                </a:cubicBezTo>
                <a:cubicBezTo>
                  <a:pt x="1355" y="484"/>
                  <a:pt x="1329" y="478"/>
                  <a:pt x="1326" y="468"/>
                </a:cubicBezTo>
                <a:cubicBezTo>
                  <a:pt x="1323" y="458"/>
                  <a:pt x="1329" y="442"/>
                  <a:pt x="1326" y="438"/>
                </a:cubicBezTo>
                <a:cubicBezTo>
                  <a:pt x="1323" y="434"/>
                  <a:pt x="1311" y="443"/>
                  <a:pt x="1308" y="441"/>
                </a:cubicBezTo>
                <a:cubicBezTo>
                  <a:pt x="1305" y="439"/>
                  <a:pt x="1303" y="428"/>
                  <a:pt x="1307" y="423"/>
                </a:cubicBezTo>
                <a:cubicBezTo>
                  <a:pt x="1311" y="418"/>
                  <a:pt x="1325" y="419"/>
                  <a:pt x="1331" y="411"/>
                </a:cubicBezTo>
                <a:cubicBezTo>
                  <a:pt x="1337" y="403"/>
                  <a:pt x="1341" y="382"/>
                  <a:pt x="1341" y="374"/>
                </a:cubicBezTo>
                <a:cubicBezTo>
                  <a:pt x="1341" y="366"/>
                  <a:pt x="1336" y="363"/>
                  <a:pt x="1331" y="360"/>
                </a:cubicBezTo>
                <a:cubicBezTo>
                  <a:pt x="1326" y="357"/>
                  <a:pt x="1312" y="360"/>
                  <a:pt x="1313" y="357"/>
                </a:cubicBezTo>
                <a:cubicBezTo>
                  <a:pt x="1314" y="354"/>
                  <a:pt x="1331" y="348"/>
                  <a:pt x="1335" y="344"/>
                </a:cubicBezTo>
                <a:cubicBezTo>
                  <a:pt x="1339" y="340"/>
                  <a:pt x="1337" y="337"/>
                  <a:pt x="1335" y="335"/>
                </a:cubicBezTo>
                <a:cubicBezTo>
                  <a:pt x="1333" y="333"/>
                  <a:pt x="1329" y="330"/>
                  <a:pt x="1323" y="330"/>
                </a:cubicBezTo>
                <a:cubicBezTo>
                  <a:pt x="1317" y="330"/>
                  <a:pt x="1299" y="338"/>
                  <a:pt x="1299" y="333"/>
                </a:cubicBezTo>
                <a:cubicBezTo>
                  <a:pt x="1299" y="328"/>
                  <a:pt x="1322" y="309"/>
                  <a:pt x="1322" y="302"/>
                </a:cubicBezTo>
                <a:cubicBezTo>
                  <a:pt x="1322" y="295"/>
                  <a:pt x="1304" y="293"/>
                  <a:pt x="1296" y="293"/>
                </a:cubicBezTo>
                <a:cubicBezTo>
                  <a:pt x="1288" y="293"/>
                  <a:pt x="1280" y="300"/>
                  <a:pt x="1272" y="300"/>
                </a:cubicBezTo>
                <a:cubicBezTo>
                  <a:pt x="1264" y="300"/>
                  <a:pt x="1247" y="299"/>
                  <a:pt x="1247" y="296"/>
                </a:cubicBezTo>
                <a:cubicBezTo>
                  <a:pt x="1247" y="293"/>
                  <a:pt x="1261" y="282"/>
                  <a:pt x="1272" y="279"/>
                </a:cubicBezTo>
                <a:cubicBezTo>
                  <a:pt x="1283" y="276"/>
                  <a:pt x="1304" y="283"/>
                  <a:pt x="1313" y="279"/>
                </a:cubicBezTo>
                <a:cubicBezTo>
                  <a:pt x="1322" y="275"/>
                  <a:pt x="1327" y="261"/>
                  <a:pt x="1326" y="257"/>
                </a:cubicBezTo>
                <a:cubicBezTo>
                  <a:pt x="1325" y="253"/>
                  <a:pt x="1317" y="251"/>
                  <a:pt x="1307" y="255"/>
                </a:cubicBezTo>
                <a:cubicBezTo>
                  <a:pt x="1297" y="259"/>
                  <a:pt x="1267" y="282"/>
                  <a:pt x="1263" y="281"/>
                </a:cubicBezTo>
                <a:cubicBezTo>
                  <a:pt x="1259" y="280"/>
                  <a:pt x="1284" y="256"/>
                  <a:pt x="1283" y="251"/>
                </a:cubicBezTo>
                <a:cubicBezTo>
                  <a:pt x="1281" y="247"/>
                  <a:pt x="1267" y="248"/>
                  <a:pt x="1257" y="251"/>
                </a:cubicBezTo>
                <a:cubicBezTo>
                  <a:pt x="1247" y="254"/>
                  <a:pt x="1239" y="258"/>
                  <a:pt x="1223" y="269"/>
                </a:cubicBezTo>
                <a:cubicBezTo>
                  <a:pt x="1207" y="280"/>
                  <a:pt x="1166" y="316"/>
                  <a:pt x="1161" y="317"/>
                </a:cubicBezTo>
                <a:cubicBezTo>
                  <a:pt x="1156" y="318"/>
                  <a:pt x="1178" y="287"/>
                  <a:pt x="1191" y="275"/>
                </a:cubicBezTo>
                <a:cubicBezTo>
                  <a:pt x="1204" y="263"/>
                  <a:pt x="1226" y="253"/>
                  <a:pt x="1236" y="245"/>
                </a:cubicBezTo>
                <a:cubicBezTo>
                  <a:pt x="1246" y="237"/>
                  <a:pt x="1249" y="228"/>
                  <a:pt x="1254" y="225"/>
                </a:cubicBezTo>
                <a:cubicBezTo>
                  <a:pt x="1259" y="222"/>
                  <a:pt x="1262" y="224"/>
                  <a:pt x="1268" y="224"/>
                </a:cubicBezTo>
                <a:cubicBezTo>
                  <a:pt x="1274" y="224"/>
                  <a:pt x="1282" y="225"/>
                  <a:pt x="1293" y="225"/>
                </a:cubicBezTo>
                <a:cubicBezTo>
                  <a:pt x="1304" y="225"/>
                  <a:pt x="1324" y="226"/>
                  <a:pt x="1334" y="225"/>
                </a:cubicBezTo>
                <a:cubicBezTo>
                  <a:pt x="1346" y="219"/>
                  <a:pt x="1359" y="229"/>
                  <a:pt x="1356" y="216"/>
                </a:cubicBezTo>
                <a:cubicBezTo>
                  <a:pt x="1357" y="213"/>
                  <a:pt x="1366" y="200"/>
                  <a:pt x="1350" y="192"/>
                </a:cubicBezTo>
                <a:cubicBezTo>
                  <a:pt x="1337" y="186"/>
                  <a:pt x="1292" y="186"/>
                  <a:pt x="1277" y="182"/>
                </a:cubicBezTo>
                <a:cubicBezTo>
                  <a:pt x="1262" y="178"/>
                  <a:pt x="1257" y="171"/>
                  <a:pt x="1259" y="167"/>
                </a:cubicBezTo>
                <a:cubicBezTo>
                  <a:pt x="1261" y="163"/>
                  <a:pt x="1280" y="157"/>
                  <a:pt x="1292" y="159"/>
                </a:cubicBezTo>
                <a:cubicBezTo>
                  <a:pt x="1304" y="161"/>
                  <a:pt x="1314" y="174"/>
                  <a:pt x="1334" y="179"/>
                </a:cubicBezTo>
                <a:cubicBezTo>
                  <a:pt x="1354" y="184"/>
                  <a:pt x="1401" y="192"/>
                  <a:pt x="1413" y="188"/>
                </a:cubicBezTo>
                <a:cubicBezTo>
                  <a:pt x="1431" y="187"/>
                  <a:pt x="1394" y="160"/>
                  <a:pt x="1409" y="152"/>
                </a:cubicBezTo>
                <a:cubicBezTo>
                  <a:pt x="1413" y="148"/>
                  <a:pt x="1421" y="163"/>
                  <a:pt x="1436" y="161"/>
                </a:cubicBezTo>
                <a:cubicBezTo>
                  <a:pt x="1451" y="159"/>
                  <a:pt x="1495" y="148"/>
                  <a:pt x="1502" y="141"/>
                </a:cubicBezTo>
                <a:cubicBezTo>
                  <a:pt x="1514" y="135"/>
                  <a:pt x="1473" y="121"/>
                  <a:pt x="1476" y="117"/>
                </a:cubicBezTo>
                <a:cubicBezTo>
                  <a:pt x="1479" y="113"/>
                  <a:pt x="1508" y="118"/>
                  <a:pt x="1523" y="116"/>
                </a:cubicBezTo>
                <a:cubicBezTo>
                  <a:pt x="1538" y="112"/>
                  <a:pt x="1543" y="111"/>
                  <a:pt x="1568" y="108"/>
                </a:cubicBezTo>
                <a:cubicBezTo>
                  <a:pt x="1594" y="101"/>
                  <a:pt x="1666" y="82"/>
                  <a:pt x="1682" y="74"/>
                </a:cubicBezTo>
                <a:cubicBezTo>
                  <a:pt x="1703" y="67"/>
                  <a:pt x="1654" y="62"/>
                  <a:pt x="1665" y="59"/>
                </a:cubicBezTo>
                <a:cubicBezTo>
                  <a:pt x="1669" y="58"/>
                  <a:pt x="1692" y="65"/>
                  <a:pt x="1706" y="65"/>
                </a:cubicBezTo>
                <a:cubicBezTo>
                  <a:pt x="1720" y="65"/>
                  <a:pt x="1743" y="60"/>
                  <a:pt x="1748" y="56"/>
                </a:cubicBezTo>
                <a:cubicBezTo>
                  <a:pt x="1751" y="52"/>
                  <a:pt x="1742" y="43"/>
                  <a:pt x="1734" y="38"/>
                </a:cubicBezTo>
                <a:cubicBezTo>
                  <a:pt x="1726" y="33"/>
                  <a:pt x="1703" y="30"/>
                  <a:pt x="1698" y="26"/>
                </a:cubicBezTo>
                <a:cubicBezTo>
                  <a:pt x="1693" y="22"/>
                  <a:pt x="1721" y="15"/>
                  <a:pt x="1703" y="12"/>
                </a:cubicBezTo>
                <a:cubicBezTo>
                  <a:pt x="1685" y="9"/>
                  <a:pt x="1614" y="8"/>
                  <a:pt x="1590" y="8"/>
                </a:cubicBezTo>
                <a:cubicBezTo>
                  <a:pt x="1566" y="8"/>
                  <a:pt x="1564" y="15"/>
                  <a:pt x="1556" y="15"/>
                </a:cubicBezTo>
                <a:cubicBezTo>
                  <a:pt x="1547" y="15"/>
                  <a:pt x="1550" y="10"/>
                  <a:pt x="1541" y="8"/>
                </a:cubicBezTo>
                <a:cubicBezTo>
                  <a:pt x="1532" y="6"/>
                  <a:pt x="1513" y="0"/>
                  <a:pt x="1502" y="0"/>
                </a:cubicBezTo>
                <a:cubicBezTo>
                  <a:pt x="1491" y="0"/>
                  <a:pt x="1479" y="3"/>
                  <a:pt x="1472" y="6"/>
                </a:cubicBezTo>
                <a:cubicBezTo>
                  <a:pt x="1465" y="9"/>
                  <a:pt x="1459" y="12"/>
                  <a:pt x="1457" y="18"/>
                </a:cubicBezTo>
                <a:cubicBezTo>
                  <a:pt x="1465" y="22"/>
                  <a:pt x="1436" y="39"/>
                  <a:pt x="1460" y="44"/>
                </a:cubicBezTo>
                <a:cubicBezTo>
                  <a:pt x="1483" y="49"/>
                  <a:pt x="1571" y="46"/>
                  <a:pt x="1595" y="47"/>
                </a:cubicBezTo>
                <a:cubicBezTo>
                  <a:pt x="1619" y="48"/>
                  <a:pt x="1621" y="47"/>
                  <a:pt x="1604" y="50"/>
                </a:cubicBezTo>
                <a:cubicBezTo>
                  <a:pt x="1587" y="53"/>
                  <a:pt x="1516" y="62"/>
                  <a:pt x="1493" y="63"/>
                </a:cubicBezTo>
                <a:cubicBezTo>
                  <a:pt x="1470" y="64"/>
                  <a:pt x="1474" y="59"/>
                  <a:pt x="1466" y="59"/>
                </a:cubicBezTo>
                <a:cubicBezTo>
                  <a:pt x="1458" y="59"/>
                  <a:pt x="1448" y="66"/>
                  <a:pt x="1443" y="63"/>
                </a:cubicBezTo>
                <a:cubicBezTo>
                  <a:pt x="1438" y="60"/>
                  <a:pt x="1436" y="48"/>
                  <a:pt x="1433" y="39"/>
                </a:cubicBezTo>
                <a:cubicBezTo>
                  <a:pt x="1430" y="30"/>
                  <a:pt x="1428" y="10"/>
                  <a:pt x="1422" y="6"/>
                </a:cubicBezTo>
                <a:cubicBezTo>
                  <a:pt x="1416" y="2"/>
                  <a:pt x="1402" y="9"/>
                  <a:pt x="1398" y="12"/>
                </a:cubicBezTo>
                <a:cubicBezTo>
                  <a:pt x="1394" y="15"/>
                  <a:pt x="1396" y="20"/>
                  <a:pt x="1396" y="24"/>
                </a:cubicBezTo>
                <a:cubicBezTo>
                  <a:pt x="1395" y="27"/>
                  <a:pt x="1404" y="35"/>
                  <a:pt x="1401" y="39"/>
                </a:cubicBezTo>
                <a:cubicBezTo>
                  <a:pt x="1399" y="41"/>
                  <a:pt x="1388" y="38"/>
                  <a:pt x="1385" y="39"/>
                </a:cubicBezTo>
                <a:cubicBezTo>
                  <a:pt x="1382" y="40"/>
                  <a:pt x="1384" y="45"/>
                  <a:pt x="1380" y="48"/>
                </a:cubicBezTo>
                <a:cubicBezTo>
                  <a:pt x="1375" y="54"/>
                  <a:pt x="1366" y="51"/>
                  <a:pt x="1358" y="56"/>
                </a:cubicBezTo>
                <a:cubicBezTo>
                  <a:pt x="1355" y="60"/>
                  <a:pt x="1363" y="71"/>
                  <a:pt x="1359" y="75"/>
                </a:cubicBezTo>
                <a:cubicBezTo>
                  <a:pt x="1355" y="79"/>
                  <a:pt x="1340" y="78"/>
                  <a:pt x="1332" y="80"/>
                </a:cubicBezTo>
                <a:cubicBezTo>
                  <a:pt x="1321" y="84"/>
                  <a:pt x="1320" y="93"/>
                  <a:pt x="1311" y="89"/>
                </a:cubicBezTo>
                <a:cubicBezTo>
                  <a:pt x="1304" y="88"/>
                  <a:pt x="1296" y="73"/>
                  <a:pt x="1289" y="74"/>
                </a:cubicBezTo>
                <a:cubicBezTo>
                  <a:pt x="1282" y="75"/>
                  <a:pt x="1272" y="85"/>
                  <a:pt x="1269" y="93"/>
                </a:cubicBezTo>
                <a:cubicBezTo>
                  <a:pt x="1266" y="101"/>
                  <a:pt x="1267" y="115"/>
                  <a:pt x="1271" y="120"/>
                </a:cubicBezTo>
                <a:cubicBezTo>
                  <a:pt x="1275" y="125"/>
                  <a:pt x="1291" y="124"/>
                  <a:pt x="1293" y="122"/>
                </a:cubicBezTo>
                <a:cubicBezTo>
                  <a:pt x="1295" y="120"/>
                  <a:pt x="1278" y="112"/>
                  <a:pt x="1281" y="107"/>
                </a:cubicBezTo>
                <a:cubicBezTo>
                  <a:pt x="1284" y="102"/>
                  <a:pt x="1307" y="91"/>
                  <a:pt x="1314" y="90"/>
                </a:cubicBezTo>
                <a:cubicBezTo>
                  <a:pt x="1321" y="89"/>
                  <a:pt x="1320" y="98"/>
                  <a:pt x="1323" y="101"/>
                </a:cubicBezTo>
                <a:cubicBezTo>
                  <a:pt x="1326" y="104"/>
                  <a:pt x="1322" y="109"/>
                  <a:pt x="1334" y="108"/>
                </a:cubicBezTo>
                <a:cubicBezTo>
                  <a:pt x="1346" y="107"/>
                  <a:pt x="1381" y="102"/>
                  <a:pt x="1398" y="96"/>
                </a:cubicBezTo>
                <a:cubicBezTo>
                  <a:pt x="1415" y="90"/>
                  <a:pt x="1432" y="73"/>
                  <a:pt x="1439" y="71"/>
                </a:cubicBezTo>
                <a:cubicBezTo>
                  <a:pt x="1446" y="69"/>
                  <a:pt x="1442" y="78"/>
                  <a:pt x="1439" y="84"/>
                </a:cubicBezTo>
                <a:cubicBezTo>
                  <a:pt x="1436" y="90"/>
                  <a:pt x="1428" y="100"/>
                  <a:pt x="1419" y="105"/>
                </a:cubicBezTo>
                <a:cubicBezTo>
                  <a:pt x="1410" y="110"/>
                  <a:pt x="1390" y="111"/>
                  <a:pt x="1382" y="113"/>
                </a:cubicBezTo>
                <a:cubicBezTo>
                  <a:pt x="1374" y="115"/>
                  <a:pt x="1371" y="114"/>
                  <a:pt x="1370" y="120"/>
                </a:cubicBezTo>
                <a:cubicBezTo>
                  <a:pt x="1369" y="126"/>
                  <a:pt x="1372" y="145"/>
                  <a:pt x="1377" y="147"/>
                </a:cubicBezTo>
                <a:cubicBezTo>
                  <a:pt x="1382" y="149"/>
                  <a:pt x="1404" y="134"/>
                  <a:pt x="1403" y="131"/>
                </a:cubicBezTo>
                <a:cubicBezTo>
                  <a:pt x="1402" y="128"/>
                  <a:pt x="1381" y="130"/>
                  <a:pt x="1373" y="129"/>
                </a:cubicBezTo>
                <a:cubicBezTo>
                  <a:pt x="1365" y="128"/>
                  <a:pt x="1359" y="124"/>
                  <a:pt x="1352" y="125"/>
                </a:cubicBezTo>
                <a:cubicBezTo>
                  <a:pt x="1345" y="126"/>
                  <a:pt x="1341" y="133"/>
                  <a:pt x="1331" y="137"/>
                </a:cubicBezTo>
                <a:cubicBezTo>
                  <a:pt x="1321" y="141"/>
                  <a:pt x="1301" y="150"/>
                  <a:pt x="1289" y="150"/>
                </a:cubicBezTo>
                <a:cubicBezTo>
                  <a:pt x="1277" y="150"/>
                  <a:pt x="1268" y="143"/>
                  <a:pt x="1259" y="137"/>
                </a:cubicBezTo>
                <a:cubicBezTo>
                  <a:pt x="1250" y="131"/>
                  <a:pt x="1237" y="122"/>
                  <a:pt x="1235" y="116"/>
                </a:cubicBezTo>
                <a:cubicBezTo>
                  <a:pt x="1233" y="110"/>
                  <a:pt x="1241" y="109"/>
                  <a:pt x="1248" y="99"/>
                </a:cubicBezTo>
                <a:cubicBezTo>
                  <a:pt x="1255" y="89"/>
                  <a:pt x="1278" y="67"/>
                  <a:pt x="1275" y="56"/>
                </a:cubicBezTo>
                <a:cubicBezTo>
                  <a:pt x="1262" y="59"/>
                  <a:pt x="1242" y="28"/>
                  <a:pt x="1229" y="32"/>
                </a:cubicBezTo>
                <a:cubicBezTo>
                  <a:pt x="1221" y="30"/>
                  <a:pt x="1221" y="38"/>
                  <a:pt x="1220" y="42"/>
                </a:cubicBezTo>
                <a:cubicBezTo>
                  <a:pt x="1219" y="46"/>
                  <a:pt x="1227" y="54"/>
                  <a:pt x="1224" y="57"/>
                </a:cubicBezTo>
                <a:cubicBezTo>
                  <a:pt x="1221" y="60"/>
                  <a:pt x="1212" y="63"/>
                  <a:pt x="1203" y="60"/>
                </a:cubicBezTo>
                <a:cubicBezTo>
                  <a:pt x="1194" y="57"/>
                  <a:pt x="1183" y="44"/>
                  <a:pt x="1172" y="40"/>
                </a:cubicBezTo>
                <a:cubicBezTo>
                  <a:pt x="1161" y="43"/>
                  <a:pt x="1141" y="33"/>
                  <a:pt x="1136" y="35"/>
                </a:cubicBezTo>
                <a:cubicBezTo>
                  <a:pt x="1131" y="37"/>
                  <a:pt x="1151" y="48"/>
                  <a:pt x="1142" y="53"/>
                </a:cubicBezTo>
                <a:cubicBezTo>
                  <a:pt x="1133" y="58"/>
                  <a:pt x="1086" y="58"/>
                  <a:pt x="1082" y="62"/>
                </a:cubicBezTo>
                <a:cubicBezTo>
                  <a:pt x="1078" y="66"/>
                  <a:pt x="1112" y="69"/>
                  <a:pt x="1115" y="75"/>
                </a:cubicBezTo>
                <a:cubicBezTo>
                  <a:pt x="1118" y="81"/>
                  <a:pt x="1106" y="91"/>
                  <a:pt x="1098" y="96"/>
                </a:cubicBezTo>
                <a:cubicBezTo>
                  <a:pt x="1090" y="101"/>
                  <a:pt x="1078" y="97"/>
                  <a:pt x="1068" y="102"/>
                </a:cubicBezTo>
                <a:cubicBezTo>
                  <a:pt x="1058" y="107"/>
                  <a:pt x="1046" y="125"/>
                  <a:pt x="1041" y="123"/>
                </a:cubicBezTo>
                <a:cubicBezTo>
                  <a:pt x="1036" y="121"/>
                  <a:pt x="1035" y="96"/>
                  <a:pt x="1037" y="87"/>
                </a:cubicBezTo>
                <a:cubicBezTo>
                  <a:pt x="1039" y="78"/>
                  <a:pt x="1051" y="78"/>
                  <a:pt x="1053" y="71"/>
                </a:cubicBezTo>
                <a:cubicBezTo>
                  <a:pt x="1055" y="64"/>
                  <a:pt x="1067" y="50"/>
                  <a:pt x="1052" y="47"/>
                </a:cubicBezTo>
                <a:cubicBezTo>
                  <a:pt x="1018" y="48"/>
                  <a:pt x="985" y="52"/>
                  <a:pt x="965" y="54"/>
                </a:cubicBezTo>
                <a:cubicBezTo>
                  <a:pt x="946" y="57"/>
                  <a:pt x="938" y="63"/>
                  <a:pt x="935" y="68"/>
                </a:cubicBezTo>
                <a:cubicBezTo>
                  <a:pt x="934" y="71"/>
                  <a:pt x="932" y="81"/>
                  <a:pt x="947" y="84"/>
                </a:cubicBezTo>
                <a:cubicBezTo>
                  <a:pt x="957" y="85"/>
                  <a:pt x="986" y="76"/>
                  <a:pt x="998" y="75"/>
                </a:cubicBezTo>
                <a:cubicBezTo>
                  <a:pt x="1010" y="74"/>
                  <a:pt x="1012" y="79"/>
                  <a:pt x="1017" y="80"/>
                </a:cubicBezTo>
                <a:cubicBezTo>
                  <a:pt x="1022" y="81"/>
                  <a:pt x="1036" y="79"/>
                  <a:pt x="1028" y="84"/>
                </a:cubicBezTo>
                <a:cubicBezTo>
                  <a:pt x="1020" y="89"/>
                  <a:pt x="981" y="105"/>
                  <a:pt x="971" y="111"/>
                </a:cubicBezTo>
                <a:cubicBezTo>
                  <a:pt x="961" y="117"/>
                  <a:pt x="959" y="119"/>
                  <a:pt x="966" y="122"/>
                </a:cubicBezTo>
                <a:cubicBezTo>
                  <a:pt x="973" y="125"/>
                  <a:pt x="1012" y="125"/>
                  <a:pt x="1013" y="128"/>
                </a:cubicBezTo>
                <a:cubicBezTo>
                  <a:pt x="1014" y="131"/>
                  <a:pt x="982" y="134"/>
                  <a:pt x="974" y="138"/>
                </a:cubicBezTo>
                <a:cubicBezTo>
                  <a:pt x="966" y="142"/>
                  <a:pt x="953" y="150"/>
                  <a:pt x="964" y="152"/>
                </a:cubicBezTo>
                <a:cubicBezTo>
                  <a:pt x="966" y="159"/>
                  <a:pt x="1011" y="143"/>
                  <a:pt x="1038" y="147"/>
                </a:cubicBezTo>
                <a:cubicBezTo>
                  <a:pt x="1056" y="146"/>
                  <a:pt x="1060" y="151"/>
                  <a:pt x="1071" y="147"/>
                </a:cubicBezTo>
                <a:cubicBezTo>
                  <a:pt x="1082" y="143"/>
                  <a:pt x="1104" y="128"/>
                  <a:pt x="1107" y="123"/>
                </a:cubicBezTo>
                <a:cubicBezTo>
                  <a:pt x="1110" y="118"/>
                  <a:pt x="1090" y="122"/>
                  <a:pt x="1091" y="116"/>
                </a:cubicBezTo>
                <a:cubicBezTo>
                  <a:pt x="1092" y="110"/>
                  <a:pt x="1105" y="94"/>
                  <a:pt x="1113" y="86"/>
                </a:cubicBezTo>
                <a:cubicBezTo>
                  <a:pt x="1121" y="78"/>
                  <a:pt x="1135" y="74"/>
                  <a:pt x="1140" y="69"/>
                </a:cubicBezTo>
                <a:cubicBezTo>
                  <a:pt x="1145" y="64"/>
                  <a:pt x="1141" y="58"/>
                  <a:pt x="1145" y="57"/>
                </a:cubicBezTo>
                <a:cubicBezTo>
                  <a:pt x="1149" y="56"/>
                  <a:pt x="1155" y="62"/>
                  <a:pt x="1163" y="60"/>
                </a:cubicBezTo>
                <a:cubicBezTo>
                  <a:pt x="1171" y="58"/>
                  <a:pt x="1184" y="42"/>
                  <a:pt x="1191" y="44"/>
                </a:cubicBezTo>
                <a:cubicBezTo>
                  <a:pt x="1198" y="46"/>
                  <a:pt x="1198" y="67"/>
                  <a:pt x="1203" y="74"/>
                </a:cubicBezTo>
                <a:cubicBezTo>
                  <a:pt x="1208" y="81"/>
                  <a:pt x="1221" y="79"/>
                  <a:pt x="1220" y="87"/>
                </a:cubicBezTo>
                <a:cubicBezTo>
                  <a:pt x="1219" y="95"/>
                  <a:pt x="1205" y="114"/>
                  <a:pt x="1199" y="120"/>
                </a:cubicBezTo>
                <a:cubicBezTo>
                  <a:pt x="1193" y="126"/>
                  <a:pt x="1190" y="122"/>
                  <a:pt x="1185" y="125"/>
                </a:cubicBezTo>
                <a:cubicBezTo>
                  <a:pt x="1180" y="128"/>
                  <a:pt x="1172" y="138"/>
                  <a:pt x="1169" y="137"/>
                </a:cubicBezTo>
                <a:cubicBezTo>
                  <a:pt x="1166" y="136"/>
                  <a:pt x="1171" y="117"/>
                  <a:pt x="1166" y="117"/>
                </a:cubicBezTo>
                <a:cubicBezTo>
                  <a:pt x="1161" y="117"/>
                  <a:pt x="1146" y="129"/>
                  <a:pt x="1140" y="134"/>
                </a:cubicBezTo>
                <a:cubicBezTo>
                  <a:pt x="1134" y="139"/>
                  <a:pt x="1127" y="148"/>
                  <a:pt x="1128" y="150"/>
                </a:cubicBezTo>
                <a:cubicBezTo>
                  <a:pt x="1129" y="152"/>
                  <a:pt x="1146" y="145"/>
                  <a:pt x="1145" y="149"/>
                </a:cubicBezTo>
                <a:cubicBezTo>
                  <a:pt x="1144" y="153"/>
                  <a:pt x="1120" y="173"/>
                  <a:pt x="1124" y="176"/>
                </a:cubicBezTo>
                <a:cubicBezTo>
                  <a:pt x="1132" y="179"/>
                  <a:pt x="1167" y="157"/>
                  <a:pt x="1167" y="165"/>
                </a:cubicBezTo>
                <a:cubicBezTo>
                  <a:pt x="1167" y="175"/>
                  <a:pt x="1135" y="203"/>
                  <a:pt x="1125" y="204"/>
                </a:cubicBezTo>
                <a:cubicBezTo>
                  <a:pt x="1113" y="209"/>
                  <a:pt x="1086" y="198"/>
                  <a:pt x="1074" y="201"/>
                </a:cubicBezTo>
                <a:cubicBezTo>
                  <a:pt x="1062" y="204"/>
                  <a:pt x="1058" y="219"/>
                  <a:pt x="1052" y="221"/>
                </a:cubicBezTo>
                <a:cubicBezTo>
                  <a:pt x="1046" y="223"/>
                  <a:pt x="1043" y="216"/>
                  <a:pt x="1038" y="216"/>
                </a:cubicBezTo>
                <a:cubicBezTo>
                  <a:pt x="1033" y="216"/>
                  <a:pt x="1023" y="223"/>
                  <a:pt x="1020" y="218"/>
                </a:cubicBezTo>
                <a:cubicBezTo>
                  <a:pt x="1017" y="213"/>
                  <a:pt x="1027" y="188"/>
                  <a:pt x="1020" y="184"/>
                </a:cubicBezTo>
                <a:cubicBezTo>
                  <a:pt x="1013" y="181"/>
                  <a:pt x="991" y="188"/>
                  <a:pt x="978" y="194"/>
                </a:cubicBezTo>
                <a:cubicBezTo>
                  <a:pt x="965" y="200"/>
                  <a:pt x="950" y="220"/>
                  <a:pt x="944" y="221"/>
                </a:cubicBezTo>
                <a:cubicBezTo>
                  <a:pt x="938" y="222"/>
                  <a:pt x="948" y="199"/>
                  <a:pt x="942" y="198"/>
                </a:cubicBezTo>
                <a:cubicBezTo>
                  <a:pt x="936" y="197"/>
                  <a:pt x="913" y="217"/>
                  <a:pt x="908" y="216"/>
                </a:cubicBezTo>
                <a:cubicBezTo>
                  <a:pt x="903" y="215"/>
                  <a:pt x="911" y="198"/>
                  <a:pt x="909" y="194"/>
                </a:cubicBezTo>
                <a:cubicBezTo>
                  <a:pt x="907" y="190"/>
                  <a:pt x="893" y="194"/>
                  <a:pt x="896" y="189"/>
                </a:cubicBezTo>
                <a:cubicBezTo>
                  <a:pt x="899" y="184"/>
                  <a:pt x="928" y="172"/>
                  <a:pt x="926" y="161"/>
                </a:cubicBezTo>
                <a:cubicBezTo>
                  <a:pt x="915" y="129"/>
                  <a:pt x="915" y="130"/>
                  <a:pt x="884" y="120"/>
                </a:cubicBezTo>
                <a:cubicBezTo>
                  <a:pt x="869" y="113"/>
                  <a:pt x="861" y="112"/>
                  <a:pt x="849" y="113"/>
                </a:cubicBezTo>
                <a:cubicBezTo>
                  <a:pt x="838" y="115"/>
                  <a:pt x="828" y="125"/>
                  <a:pt x="816" y="131"/>
                </a:cubicBezTo>
                <a:cubicBezTo>
                  <a:pt x="799" y="134"/>
                  <a:pt x="792" y="147"/>
                  <a:pt x="776" y="152"/>
                </a:cubicBezTo>
                <a:cubicBezTo>
                  <a:pt x="768" y="155"/>
                  <a:pt x="746" y="165"/>
                  <a:pt x="746" y="165"/>
                </a:cubicBezTo>
                <a:cubicBezTo>
                  <a:pt x="742" y="177"/>
                  <a:pt x="723" y="188"/>
                  <a:pt x="740" y="200"/>
                </a:cubicBezTo>
                <a:cubicBezTo>
                  <a:pt x="746" y="207"/>
                  <a:pt x="749" y="209"/>
                  <a:pt x="777" y="203"/>
                </a:cubicBezTo>
                <a:cubicBezTo>
                  <a:pt x="795" y="199"/>
                  <a:pt x="824" y="181"/>
                  <a:pt x="846" y="174"/>
                </a:cubicBezTo>
                <a:cubicBezTo>
                  <a:pt x="868" y="167"/>
                  <a:pt x="914" y="157"/>
                  <a:pt x="909" y="162"/>
                </a:cubicBezTo>
                <a:cubicBezTo>
                  <a:pt x="926" y="163"/>
                  <a:pt x="838" y="191"/>
                  <a:pt x="819" y="203"/>
                </a:cubicBezTo>
                <a:cubicBezTo>
                  <a:pt x="808" y="211"/>
                  <a:pt x="844" y="209"/>
                  <a:pt x="840" y="212"/>
                </a:cubicBezTo>
                <a:cubicBezTo>
                  <a:pt x="836" y="215"/>
                  <a:pt x="799" y="220"/>
                  <a:pt x="792" y="224"/>
                </a:cubicBezTo>
                <a:cubicBezTo>
                  <a:pt x="785" y="228"/>
                  <a:pt x="789" y="230"/>
                  <a:pt x="797" y="234"/>
                </a:cubicBezTo>
                <a:cubicBezTo>
                  <a:pt x="805" y="238"/>
                  <a:pt x="835" y="245"/>
                  <a:pt x="840" y="249"/>
                </a:cubicBezTo>
                <a:cubicBezTo>
                  <a:pt x="845" y="253"/>
                  <a:pt x="843" y="256"/>
                  <a:pt x="830" y="257"/>
                </a:cubicBezTo>
                <a:cubicBezTo>
                  <a:pt x="817" y="258"/>
                  <a:pt x="775" y="246"/>
                  <a:pt x="764" y="254"/>
                </a:cubicBezTo>
                <a:cubicBezTo>
                  <a:pt x="754" y="263"/>
                  <a:pt x="755" y="298"/>
                  <a:pt x="765" y="308"/>
                </a:cubicBezTo>
                <a:cubicBezTo>
                  <a:pt x="778" y="315"/>
                  <a:pt x="833" y="304"/>
                  <a:pt x="848" y="302"/>
                </a:cubicBezTo>
                <a:cubicBezTo>
                  <a:pt x="863" y="300"/>
                  <a:pt x="851" y="293"/>
                  <a:pt x="857" y="297"/>
                </a:cubicBezTo>
                <a:cubicBezTo>
                  <a:pt x="878" y="297"/>
                  <a:pt x="873" y="325"/>
                  <a:pt x="882" y="327"/>
                </a:cubicBezTo>
                <a:cubicBezTo>
                  <a:pt x="890" y="331"/>
                  <a:pt x="903" y="326"/>
                  <a:pt x="908" y="323"/>
                </a:cubicBezTo>
                <a:cubicBezTo>
                  <a:pt x="913" y="320"/>
                  <a:pt x="904" y="313"/>
                  <a:pt x="912" y="309"/>
                </a:cubicBezTo>
                <a:cubicBezTo>
                  <a:pt x="918" y="304"/>
                  <a:pt x="949" y="303"/>
                  <a:pt x="956" y="300"/>
                </a:cubicBezTo>
                <a:cubicBezTo>
                  <a:pt x="963" y="297"/>
                  <a:pt x="957" y="294"/>
                  <a:pt x="956" y="288"/>
                </a:cubicBezTo>
                <a:cubicBezTo>
                  <a:pt x="959" y="282"/>
                  <a:pt x="940" y="277"/>
                  <a:pt x="948" y="266"/>
                </a:cubicBezTo>
                <a:cubicBezTo>
                  <a:pt x="954" y="254"/>
                  <a:pt x="983" y="225"/>
                  <a:pt x="992" y="218"/>
                </a:cubicBezTo>
                <a:cubicBezTo>
                  <a:pt x="1001" y="211"/>
                  <a:pt x="999" y="213"/>
                  <a:pt x="1004" y="221"/>
                </a:cubicBezTo>
                <a:cubicBezTo>
                  <a:pt x="1011" y="225"/>
                  <a:pt x="1013" y="260"/>
                  <a:pt x="1022" y="266"/>
                </a:cubicBezTo>
                <a:cubicBezTo>
                  <a:pt x="1028" y="272"/>
                  <a:pt x="1034" y="259"/>
                  <a:pt x="1040" y="258"/>
                </a:cubicBezTo>
                <a:cubicBezTo>
                  <a:pt x="1046" y="257"/>
                  <a:pt x="1050" y="263"/>
                  <a:pt x="1056" y="260"/>
                </a:cubicBezTo>
                <a:cubicBezTo>
                  <a:pt x="1061" y="257"/>
                  <a:pt x="1075" y="247"/>
                  <a:pt x="1079" y="242"/>
                </a:cubicBezTo>
                <a:cubicBezTo>
                  <a:pt x="1083" y="237"/>
                  <a:pt x="1075" y="235"/>
                  <a:pt x="1082" y="231"/>
                </a:cubicBezTo>
                <a:cubicBezTo>
                  <a:pt x="1089" y="227"/>
                  <a:pt x="1119" y="211"/>
                  <a:pt x="1121" y="215"/>
                </a:cubicBezTo>
                <a:cubicBezTo>
                  <a:pt x="1123" y="219"/>
                  <a:pt x="1096" y="246"/>
                  <a:pt x="1092" y="254"/>
                </a:cubicBezTo>
                <a:cubicBezTo>
                  <a:pt x="1088" y="262"/>
                  <a:pt x="1090" y="262"/>
                  <a:pt x="1098" y="261"/>
                </a:cubicBezTo>
                <a:cubicBezTo>
                  <a:pt x="1106" y="260"/>
                  <a:pt x="1126" y="255"/>
                  <a:pt x="1140" y="248"/>
                </a:cubicBezTo>
                <a:cubicBezTo>
                  <a:pt x="1154" y="241"/>
                  <a:pt x="1185" y="228"/>
                  <a:pt x="1184" y="221"/>
                </a:cubicBezTo>
                <a:cubicBezTo>
                  <a:pt x="1183" y="214"/>
                  <a:pt x="1135" y="212"/>
                  <a:pt x="1131" y="206"/>
                </a:cubicBezTo>
                <a:cubicBezTo>
                  <a:pt x="1127" y="200"/>
                  <a:pt x="1150" y="185"/>
                  <a:pt x="1158" y="183"/>
                </a:cubicBezTo>
                <a:cubicBezTo>
                  <a:pt x="1166" y="181"/>
                  <a:pt x="1175" y="191"/>
                  <a:pt x="1181" y="192"/>
                </a:cubicBezTo>
                <a:cubicBezTo>
                  <a:pt x="1187" y="193"/>
                  <a:pt x="1191" y="191"/>
                  <a:pt x="1194" y="188"/>
                </a:cubicBezTo>
                <a:cubicBezTo>
                  <a:pt x="1197" y="185"/>
                  <a:pt x="1207" y="175"/>
                  <a:pt x="1202" y="171"/>
                </a:cubicBezTo>
                <a:cubicBezTo>
                  <a:pt x="1197" y="167"/>
                  <a:pt x="1164" y="167"/>
                  <a:pt x="1164" y="161"/>
                </a:cubicBezTo>
                <a:cubicBezTo>
                  <a:pt x="1164" y="155"/>
                  <a:pt x="1192" y="144"/>
                  <a:pt x="1199" y="137"/>
                </a:cubicBezTo>
                <a:cubicBezTo>
                  <a:pt x="1206" y="130"/>
                  <a:pt x="1203" y="124"/>
                  <a:pt x="1205" y="119"/>
                </a:cubicBezTo>
                <a:cubicBezTo>
                  <a:pt x="1207" y="114"/>
                  <a:pt x="1208" y="112"/>
                  <a:pt x="1211" y="108"/>
                </a:cubicBezTo>
                <a:cubicBezTo>
                  <a:pt x="1214" y="104"/>
                  <a:pt x="1222" y="95"/>
                  <a:pt x="1226" y="93"/>
                </a:cubicBezTo>
                <a:cubicBezTo>
                  <a:pt x="1230" y="91"/>
                  <a:pt x="1236" y="91"/>
                  <a:pt x="1235" y="98"/>
                </a:cubicBezTo>
                <a:cubicBezTo>
                  <a:pt x="1234" y="105"/>
                  <a:pt x="1222" y="129"/>
                  <a:pt x="1221" y="138"/>
                </a:cubicBezTo>
                <a:cubicBezTo>
                  <a:pt x="1220" y="147"/>
                  <a:pt x="1223" y="148"/>
                  <a:pt x="1226" y="150"/>
                </a:cubicBezTo>
                <a:cubicBezTo>
                  <a:pt x="1229" y="152"/>
                  <a:pt x="1242" y="146"/>
                  <a:pt x="1239" y="153"/>
                </a:cubicBezTo>
                <a:cubicBezTo>
                  <a:pt x="1236" y="160"/>
                  <a:pt x="1211" y="185"/>
                  <a:pt x="1209" y="195"/>
                </a:cubicBezTo>
                <a:cubicBezTo>
                  <a:pt x="1207" y="205"/>
                  <a:pt x="1215" y="208"/>
                  <a:pt x="1224" y="212"/>
                </a:cubicBezTo>
                <a:cubicBezTo>
                  <a:pt x="1237" y="208"/>
                  <a:pt x="1275" y="208"/>
                  <a:pt x="1263" y="218"/>
                </a:cubicBezTo>
                <a:cubicBezTo>
                  <a:pt x="1261" y="222"/>
                  <a:pt x="1230" y="227"/>
                  <a:pt x="1212" y="236"/>
                </a:cubicBezTo>
                <a:cubicBezTo>
                  <a:pt x="1194" y="245"/>
                  <a:pt x="1165" y="263"/>
                  <a:pt x="1152" y="273"/>
                </a:cubicBezTo>
                <a:cubicBezTo>
                  <a:pt x="1139" y="283"/>
                  <a:pt x="1134" y="287"/>
                  <a:pt x="1131" y="297"/>
                </a:cubicBezTo>
                <a:cubicBezTo>
                  <a:pt x="1128" y="307"/>
                  <a:pt x="1129" y="322"/>
                  <a:pt x="1133" y="332"/>
                </a:cubicBezTo>
                <a:cubicBezTo>
                  <a:pt x="1137" y="342"/>
                  <a:pt x="1154" y="353"/>
                  <a:pt x="1155" y="356"/>
                </a:cubicBezTo>
                <a:cubicBezTo>
                  <a:pt x="1157" y="360"/>
                  <a:pt x="1147" y="352"/>
                  <a:pt x="1142" y="353"/>
                </a:cubicBezTo>
                <a:cubicBezTo>
                  <a:pt x="1137" y="354"/>
                  <a:pt x="1135" y="352"/>
                  <a:pt x="1124" y="360"/>
                </a:cubicBezTo>
                <a:cubicBezTo>
                  <a:pt x="1113" y="368"/>
                  <a:pt x="1090" y="392"/>
                  <a:pt x="1076" y="400"/>
                </a:cubicBezTo>
                <a:cubicBezTo>
                  <a:pt x="1068" y="397"/>
                  <a:pt x="1041" y="418"/>
                  <a:pt x="1040" y="410"/>
                </a:cubicBezTo>
                <a:cubicBezTo>
                  <a:pt x="1035" y="409"/>
                  <a:pt x="1036" y="402"/>
                  <a:pt x="1041" y="393"/>
                </a:cubicBezTo>
                <a:cubicBezTo>
                  <a:pt x="1046" y="384"/>
                  <a:pt x="1074" y="360"/>
                  <a:pt x="1073" y="357"/>
                </a:cubicBezTo>
                <a:cubicBezTo>
                  <a:pt x="1072" y="354"/>
                  <a:pt x="1036" y="377"/>
                  <a:pt x="1032" y="374"/>
                </a:cubicBezTo>
                <a:cubicBezTo>
                  <a:pt x="1028" y="371"/>
                  <a:pt x="1043" y="350"/>
                  <a:pt x="1050" y="339"/>
                </a:cubicBezTo>
                <a:cubicBezTo>
                  <a:pt x="1052" y="325"/>
                  <a:pt x="1069" y="319"/>
                  <a:pt x="1074" y="308"/>
                </a:cubicBezTo>
                <a:cubicBezTo>
                  <a:pt x="1079" y="297"/>
                  <a:pt x="1093" y="276"/>
                  <a:pt x="1083" y="275"/>
                </a:cubicBezTo>
                <a:cubicBezTo>
                  <a:pt x="1073" y="274"/>
                  <a:pt x="1027" y="291"/>
                  <a:pt x="1011" y="303"/>
                </a:cubicBezTo>
                <a:cubicBezTo>
                  <a:pt x="994" y="314"/>
                  <a:pt x="1000" y="334"/>
                  <a:pt x="990" y="345"/>
                </a:cubicBezTo>
                <a:cubicBezTo>
                  <a:pt x="984" y="355"/>
                  <a:pt x="982" y="358"/>
                  <a:pt x="974" y="363"/>
                </a:cubicBezTo>
                <a:cubicBezTo>
                  <a:pt x="966" y="368"/>
                  <a:pt x="953" y="370"/>
                  <a:pt x="944" y="375"/>
                </a:cubicBezTo>
                <a:cubicBezTo>
                  <a:pt x="935" y="380"/>
                  <a:pt x="922" y="396"/>
                  <a:pt x="921" y="392"/>
                </a:cubicBezTo>
                <a:lnTo>
                  <a:pt x="938" y="354"/>
                </a:lnTo>
                <a:lnTo>
                  <a:pt x="963" y="351"/>
                </a:lnTo>
                <a:lnTo>
                  <a:pt x="978" y="314"/>
                </a:lnTo>
                <a:lnTo>
                  <a:pt x="936" y="330"/>
                </a:lnTo>
                <a:lnTo>
                  <a:pt x="933" y="350"/>
                </a:lnTo>
                <a:lnTo>
                  <a:pt x="891" y="374"/>
                </a:lnTo>
                <a:lnTo>
                  <a:pt x="863" y="351"/>
                </a:lnTo>
                <a:lnTo>
                  <a:pt x="843" y="317"/>
                </a:lnTo>
                <a:lnTo>
                  <a:pt x="813" y="321"/>
                </a:lnTo>
                <a:lnTo>
                  <a:pt x="836" y="333"/>
                </a:lnTo>
                <a:lnTo>
                  <a:pt x="800" y="342"/>
                </a:lnTo>
                <a:lnTo>
                  <a:pt x="765" y="365"/>
                </a:lnTo>
                <a:cubicBezTo>
                  <a:pt x="758" y="365"/>
                  <a:pt x="780" y="343"/>
                  <a:pt x="776" y="333"/>
                </a:cubicBezTo>
                <a:cubicBezTo>
                  <a:pt x="766" y="327"/>
                  <a:pt x="717" y="330"/>
                  <a:pt x="707" y="327"/>
                </a:cubicBezTo>
                <a:cubicBezTo>
                  <a:pt x="697" y="324"/>
                  <a:pt x="712" y="318"/>
                  <a:pt x="717" y="314"/>
                </a:cubicBezTo>
                <a:cubicBezTo>
                  <a:pt x="722" y="310"/>
                  <a:pt x="735" y="307"/>
                  <a:pt x="740" y="304"/>
                </a:cubicBezTo>
                <a:cubicBezTo>
                  <a:pt x="744" y="301"/>
                  <a:pt x="747" y="301"/>
                  <a:pt x="746" y="296"/>
                </a:cubicBezTo>
                <a:cubicBezTo>
                  <a:pt x="746" y="293"/>
                  <a:pt x="745" y="288"/>
                  <a:pt x="741" y="285"/>
                </a:cubicBezTo>
                <a:cubicBezTo>
                  <a:pt x="737" y="282"/>
                  <a:pt x="729" y="287"/>
                  <a:pt x="722" y="279"/>
                </a:cubicBezTo>
                <a:cubicBezTo>
                  <a:pt x="712" y="270"/>
                  <a:pt x="714" y="242"/>
                  <a:pt x="701" y="239"/>
                </a:cubicBezTo>
                <a:cubicBezTo>
                  <a:pt x="693" y="232"/>
                  <a:pt x="673" y="241"/>
                  <a:pt x="665" y="239"/>
                </a:cubicBezTo>
                <a:cubicBezTo>
                  <a:pt x="657" y="237"/>
                  <a:pt x="655" y="231"/>
                  <a:pt x="652" y="224"/>
                </a:cubicBezTo>
                <a:cubicBezTo>
                  <a:pt x="642" y="216"/>
                  <a:pt x="667" y="202"/>
                  <a:pt x="647" y="198"/>
                </a:cubicBezTo>
                <a:cubicBezTo>
                  <a:pt x="635" y="198"/>
                  <a:pt x="585" y="225"/>
                  <a:pt x="579" y="224"/>
                </a:cubicBezTo>
                <a:cubicBezTo>
                  <a:pt x="573" y="223"/>
                  <a:pt x="614" y="197"/>
                  <a:pt x="611" y="194"/>
                </a:cubicBezTo>
                <a:cubicBezTo>
                  <a:pt x="608" y="191"/>
                  <a:pt x="577" y="205"/>
                  <a:pt x="564" y="206"/>
                </a:cubicBezTo>
                <a:cubicBezTo>
                  <a:pt x="551" y="207"/>
                  <a:pt x="542" y="196"/>
                  <a:pt x="531" y="198"/>
                </a:cubicBezTo>
                <a:cubicBezTo>
                  <a:pt x="520" y="200"/>
                  <a:pt x="512" y="220"/>
                  <a:pt x="501" y="216"/>
                </a:cubicBezTo>
                <a:lnTo>
                  <a:pt x="467" y="174"/>
                </a:lnTo>
                <a:cubicBezTo>
                  <a:pt x="436" y="184"/>
                  <a:pt x="368" y="252"/>
                  <a:pt x="323" y="284"/>
                </a:cubicBezTo>
                <a:cubicBezTo>
                  <a:pt x="278" y="316"/>
                  <a:pt x="229" y="344"/>
                  <a:pt x="196" y="368"/>
                </a:cubicBezTo>
                <a:cubicBezTo>
                  <a:pt x="181" y="382"/>
                  <a:pt x="133" y="419"/>
                  <a:pt x="122" y="431"/>
                </a:cubicBezTo>
                <a:cubicBezTo>
                  <a:pt x="111" y="443"/>
                  <a:pt x="131" y="434"/>
                  <a:pt x="131" y="441"/>
                </a:cubicBezTo>
                <a:cubicBezTo>
                  <a:pt x="131" y="448"/>
                  <a:pt x="116" y="471"/>
                  <a:pt x="122" y="476"/>
                </a:cubicBezTo>
                <a:cubicBezTo>
                  <a:pt x="118" y="493"/>
                  <a:pt x="158" y="468"/>
                  <a:pt x="164" y="471"/>
                </a:cubicBezTo>
                <a:cubicBezTo>
                  <a:pt x="170" y="474"/>
                  <a:pt x="161" y="482"/>
                  <a:pt x="156" y="496"/>
                </a:cubicBezTo>
                <a:cubicBezTo>
                  <a:pt x="159" y="513"/>
                  <a:pt x="140" y="538"/>
                  <a:pt x="132" y="554"/>
                </a:cubicBezTo>
                <a:cubicBezTo>
                  <a:pt x="125" y="569"/>
                  <a:pt x="121" y="579"/>
                  <a:pt x="117" y="585"/>
                </a:cubicBezTo>
                <a:cubicBezTo>
                  <a:pt x="113" y="591"/>
                  <a:pt x="114" y="588"/>
                  <a:pt x="110" y="593"/>
                </a:cubicBezTo>
                <a:cubicBezTo>
                  <a:pt x="99" y="613"/>
                  <a:pt x="102" y="608"/>
                  <a:pt x="95" y="617"/>
                </a:cubicBezTo>
                <a:cubicBezTo>
                  <a:pt x="88" y="626"/>
                  <a:pt x="69" y="639"/>
                  <a:pt x="66" y="645"/>
                </a:cubicBezTo>
                <a:cubicBezTo>
                  <a:pt x="63" y="651"/>
                  <a:pt x="78" y="650"/>
                  <a:pt x="78" y="653"/>
                </a:cubicBezTo>
                <a:cubicBezTo>
                  <a:pt x="78" y="656"/>
                  <a:pt x="68" y="662"/>
                  <a:pt x="66" y="666"/>
                </a:cubicBezTo>
                <a:cubicBezTo>
                  <a:pt x="64" y="670"/>
                  <a:pt x="73" y="671"/>
                  <a:pt x="68" y="680"/>
                </a:cubicBezTo>
                <a:cubicBezTo>
                  <a:pt x="57" y="704"/>
                  <a:pt x="44" y="711"/>
                  <a:pt x="38" y="720"/>
                </a:cubicBezTo>
                <a:cubicBezTo>
                  <a:pt x="32" y="729"/>
                  <a:pt x="34" y="731"/>
                  <a:pt x="32" y="735"/>
                </a:cubicBezTo>
                <a:cubicBezTo>
                  <a:pt x="31" y="739"/>
                  <a:pt x="27" y="739"/>
                  <a:pt x="29" y="743"/>
                </a:cubicBezTo>
                <a:cubicBezTo>
                  <a:pt x="31" y="747"/>
                  <a:pt x="42" y="756"/>
                  <a:pt x="45" y="761"/>
                </a:cubicBezTo>
                <a:cubicBezTo>
                  <a:pt x="48" y="766"/>
                  <a:pt x="48" y="776"/>
                  <a:pt x="45" y="776"/>
                </a:cubicBezTo>
                <a:cubicBezTo>
                  <a:pt x="42" y="776"/>
                  <a:pt x="34" y="766"/>
                  <a:pt x="27" y="759"/>
                </a:cubicBezTo>
                <a:cubicBezTo>
                  <a:pt x="20" y="752"/>
                  <a:pt x="7" y="725"/>
                  <a:pt x="5" y="734"/>
                </a:cubicBezTo>
                <a:cubicBezTo>
                  <a:pt x="0" y="747"/>
                  <a:pt x="11" y="799"/>
                  <a:pt x="14" y="813"/>
                </a:cubicBezTo>
                <a:cubicBezTo>
                  <a:pt x="17" y="827"/>
                  <a:pt x="19" y="825"/>
                  <a:pt x="24" y="819"/>
                </a:cubicBezTo>
                <a:cubicBezTo>
                  <a:pt x="29" y="813"/>
                  <a:pt x="39" y="776"/>
                  <a:pt x="44" y="774"/>
                </a:cubicBezTo>
                <a:cubicBezTo>
                  <a:pt x="49" y="772"/>
                  <a:pt x="45" y="802"/>
                  <a:pt x="53" y="809"/>
                </a:cubicBezTo>
                <a:cubicBezTo>
                  <a:pt x="61" y="816"/>
                  <a:pt x="18" y="802"/>
                  <a:pt x="92" y="816"/>
                </a:cubicBezTo>
                <a:cubicBezTo>
                  <a:pt x="174" y="840"/>
                  <a:pt x="412" y="875"/>
                  <a:pt x="500" y="894"/>
                </a:cubicBezTo>
                <a:lnTo>
                  <a:pt x="537" y="917"/>
                </a:lnTo>
                <a:cubicBezTo>
                  <a:pt x="546" y="922"/>
                  <a:pt x="545" y="923"/>
                  <a:pt x="554" y="923"/>
                </a:cubicBezTo>
                <a:cubicBezTo>
                  <a:pt x="563" y="923"/>
                  <a:pt x="585" y="913"/>
                  <a:pt x="594" y="914"/>
                </a:cubicBezTo>
                <a:cubicBezTo>
                  <a:pt x="603" y="915"/>
                  <a:pt x="607" y="919"/>
                  <a:pt x="611" y="929"/>
                </a:cubicBezTo>
                <a:cubicBezTo>
                  <a:pt x="616" y="937"/>
                  <a:pt x="617" y="962"/>
                  <a:pt x="617" y="972"/>
                </a:cubicBezTo>
                <a:cubicBezTo>
                  <a:pt x="617" y="989"/>
                  <a:pt x="656" y="1004"/>
                  <a:pt x="656" y="1004"/>
                </a:cubicBezTo>
                <a:cubicBezTo>
                  <a:pt x="664" y="1013"/>
                  <a:pt x="658" y="1021"/>
                  <a:pt x="659" y="1026"/>
                </a:cubicBezTo>
                <a:cubicBezTo>
                  <a:pt x="660" y="1031"/>
                  <a:pt x="664" y="1033"/>
                  <a:pt x="662" y="1035"/>
                </a:cubicBezTo>
                <a:cubicBezTo>
                  <a:pt x="660" y="1037"/>
                  <a:pt x="649" y="1041"/>
                  <a:pt x="644" y="1040"/>
                </a:cubicBezTo>
                <a:cubicBezTo>
                  <a:pt x="639" y="1039"/>
                  <a:pt x="637" y="1028"/>
                  <a:pt x="632" y="1031"/>
                </a:cubicBezTo>
                <a:cubicBezTo>
                  <a:pt x="613" y="1034"/>
                  <a:pt x="632" y="1053"/>
                  <a:pt x="614" y="1058"/>
                </a:cubicBezTo>
                <a:cubicBezTo>
                  <a:pt x="608" y="1064"/>
                  <a:pt x="609" y="1067"/>
                  <a:pt x="599" y="1076"/>
                </a:cubicBezTo>
                <a:cubicBezTo>
                  <a:pt x="591" y="1083"/>
                  <a:pt x="570" y="1092"/>
                  <a:pt x="563" y="1098"/>
                </a:cubicBezTo>
                <a:cubicBezTo>
                  <a:pt x="556" y="1104"/>
                  <a:pt x="541" y="1114"/>
                  <a:pt x="554" y="1112"/>
                </a:cubicBezTo>
                <a:cubicBezTo>
                  <a:pt x="554" y="1120"/>
                  <a:pt x="631" y="1086"/>
                  <a:pt x="639" y="1089"/>
                </a:cubicBezTo>
                <a:cubicBezTo>
                  <a:pt x="656" y="1084"/>
                  <a:pt x="634" y="1082"/>
                  <a:pt x="644" y="1076"/>
                </a:cubicBezTo>
                <a:cubicBezTo>
                  <a:pt x="655" y="1072"/>
                  <a:pt x="691" y="1069"/>
                  <a:pt x="708" y="1064"/>
                </a:cubicBezTo>
                <a:cubicBezTo>
                  <a:pt x="716" y="1059"/>
                  <a:pt x="735" y="1047"/>
                  <a:pt x="744" y="1043"/>
                </a:cubicBezTo>
                <a:cubicBezTo>
                  <a:pt x="759" y="1036"/>
                  <a:pt x="774" y="1029"/>
                  <a:pt x="774" y="1029"/>
                </a:cubicBezTo>
                <a:cubicBezTo>
                  <a:pt x="780" y="1027"/>
                  <a:pt x="770" y="1035"/>
                  <a:pt x="774" y="1038"/>
                </a:cubicBezTo>
                <a:cubicBezTo>
                  <a:pt x="778" y="1041"/>
                  <a:pt x="786" y="1054"/>
                  <a:pt x="798" y="1050"/>
                </a:cubicBezTo>
                <a:cubicBezTo>
                  <a:pt x="810" y="1046"/>
                  <a:pt x="831" y="1024"/>
                  <a:pt x="844" y="1016"/>
                </a:cubicBezTo>
                <a:cubicBezTo>
                  <a:pt x="852" y="1019"/>
                  <a:pt x="869" y="998"/>
                  <a:pt x="875" y="1004"/>
                </a:cubicBezTo>
                <a:cubicBezTo>
                  <a:pt x="880" y="1005"/>
                  <a:pt x="882" y="1008"/>
                  <a:pt x="881" y="1017"/>
                </a:cubicBezTo>
                <a:cubicBezTo>
                  <a:pt x="880" y="1024"/>
                  <a:pt x="868" y="1037"/>
                  <a:pt x="866" y="1044"/>
                </a:cubicBezTo>
                <a:cubicBezTo>
                  <a:pt x="864" y="1051"/>
                  <a:pt x="859" y="1061"/>
                  <a:pt x="869" y="1061"/>
                </a:cubicBezTo>
                <a:cubicBezTo>
                  <a:pt x="870" y="1069"/>
                  <a:pt x="914" y="1044"/>
                  <a:pt x="926" y="1044"/>
                </a:cubicBezTo>
                <a:lnTo>
                  <a:pt x="929" y="1061"/>
                </a:lnTo>
                <a:cubicBezTo>
                  <a:pt x="924" y="1066"/>
                  <a:pt x="906" y="1062"/>
                  <a:pt x="894" y="1068"/>
                </a:cubicBezTo>
                <a:cubicBezTo>
                  <a:pt x="884" y="1074"/>
                  <a:pt x="872" y="1089"/>
                  <a:pt x="869" y="1098"/>
                </a:cubicBezTo>
                <a:cubicBezTo>
                  <a:pt x="867" y="1104"/>
                  <a:pt x="882" y="1103"/>
                  <a:pt x="884" y="1104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0631" name="Text Box 215"/>
          <p:cNvSpPr txBox="1">
            <a:spLocks noChangeArrowheads="1"/>
          </p:cNvSpPr>
          <p:nvPr/>
        </p:nvSpPr>
        <p:spPr bwMode="auto">
          <a:xfrm>
            <a:off x="1331913" y="1196975"/>
            <a:ext cx="10795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Канада</a:t>
            </a:r>
            <a:endParaRPr lang="ru-RU" sz="1800" b="1"/>
          </a:p>
        </p:txBody>
      </p:sp>
      <p:sp>
        <p:nvSpPr>
          <p:cNvPr id="60632" name="AutoShape 216"/>
          <p:cNvSpPr>
            <a:spLocks noChangeArrowheads="1"/>
          </p:cNvSpPr>
          <p:nvPr/>
        </p:nvSpPr>
        <p:spPr bwMode="auto">
          <a:xfrm>
            <a:off x="1476375" y="1628775"/>
            <a:ext cx="792163" cy="433388"/>
          </a:xfrm>
          <a:prstGeom prst="can">
            <a:avLst>
              <a:gd name="adj" fmla="val 42769"/>
            </a:avLst>
          </a:prstGeom>
          <a:solidFill>
            <a:srgbClr val="FF0000">
              <a:alpha val="50195"/>
            </a:srgbClr>
          </a:solidFill>
          <a:ln w="952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65000"/>
              </a:lnSpc>
            </a:pPr>
            <a:r>
              <a:rPr lang="uk-UA" sz="2000" b="1">
                <a:solidFill>
                  <a:schemeClr val="bg1"/>
                </a:solidFill>
              </a:rPr>
              <a:t>566</a:t>
            </a:r>
            <a:endParaRPr lang="ru-RU" sz="2000" b="1">
              <a:solidFill>
                <a:schemeClr val="bg1"/>
              </a:solidFill>
            </a:endParaRPr>
          </a:p>
        </p:txBody>
      </p:sp>
      <p:sp>
        <p:nvSpPr>
          <p:cNvPr id="60633" name="Freeform 217"/>
          <p:cNvSpPr>
            <a:spLocks/>
          </p:cNvSpPr>
          <p:nvPr/>
        </p:nvSpPr>
        <p:spPr bwMode="auto">
          <a:xfrm>
            <a:off x="4241800" y="2060575"/>
            <a:ext cx="239713" cy="325438"/>
          </a:xfrm>
          <a:custGeom>
            <a:avLst/>
            <a:gdLst>
              <a:gd name="T0" fmla="*/ 144 w 151"/>
              <a:gd name="T1" fmla="*/ 75 h 205"/>
              <a:gd name="T2" fmla="*/ 135 w 151"/>
              <a:gd name="T3" fmla="*/ 37 h 205"/>
              <a:gd name="T4" fmla="*/ 126 w 151"/>
              <a:gd name="T5" fmla="*/ 25 h 205"/>
              <a:gd name="T6" fmla="*/ 111 w 151"/>
              <a:gd name="T7" fmla="*/ 30 h 205"/>
              <a:gd name="T8" fmla="*/ 88 w 151"/>
              <a:gd name="T9" fmla="*/ 21 h 205"/>
              <a:gd name="T10" fmla="*/ 67 w 151"/>
              <a:gd name="T11" fmla="*/ 6 h 205"/>
              <a:gd name="T12" fmla="*/ 63 w 151"/>
              <a:gd name="T13" fmla="*/ 28 h 205"/>
              <a:gd name="T14" fmla="*/ 34 w 151"/>
              <a:gd name="T15" fmla="*/ 43 h 205"/>
              <a:gd name="T16" fmla="*/ 13 w 151"/>
              <a:gd name="T17" fmla="*/ 94 h 205"/>
              <a:gd name="T18" fmla="*/ 4 w 151"/>
              <a:gd name="T19" fmla="*/ 106 h 205"/>
              <a:gd name="T20" fmla="*/ 0 w 151"/>
              <a:gd name="T21" fmla="*/ 132 h 205"/>
              <a:gd name="T22" fmla="*/ 16 w 151"/>
              <a:gd name="T23" fmla="*/ 150 h 205"/>
              <a:gd name="T24" fmla="*/ 25 w 151"/>
              <a:gd name="T25" fmla="*/ 169 h 205"/>
              <a:gd name="T26" fmla="*/ 16 w 151"/>
              <a:gd name="T27" fmla="*/ 178 h 205"/>
              <a:gd name="T28" fmla="*/ 18 w 151"/>
              <a:gd name="T29" fmla="*/ 187 h 205"/>
              <a:gd name="T30" fmla="*/ 30 w 151"/>
              <a:gd name="T31" fmla="*/ 193 h 205"/>
              <a:gd name="T32" fmla="*/ 63 w 151"/>
              <a:gd name="T33" fmla="*/ 199 h 205"/>
              <a:gd name="T34" fmla="*/ 97 w 151"/>
              <a:gd name="T35" fmla="*/ 201 h 205"/>
              <a:gd name="T36" fmla="*/ 120 w 151"/>
              <a:gd name="T37" fmla="*/ 183 h 205"/>
              <a:gd name="T38" fmla="*/ 112 w 151"/>
              <a:gd name="T39" fmla="*/ 163 h 205"/>
              <a:gd name="T40" fmla="*/ 100 w 151"/>
              <a:gd name="T41" fmla="*/ 147 h 205"/>
              <a:gd name="T42" fmla="*/ 114 w 151"/>
              <a:gd name="T43" fmla="*/ 129 h 205"/>
              <a:gd name="T44" fmla="*/ 141 w 151"/>
              <a:gd name="T45" fmla="*/ 115 h 205"/>
              <a:gd name="T46" fmla="*/ 144 w 151"/>
              <a:gd name="T47" fmla="*/ 75 h 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"/>
              <a:gd name="T73" fmla="*/ 0 h 205"/>
              <a:gd name="T74" fmla="*/ 151 w 151"/>
              <a:gd name="T75" fmla="*/ 205 h 20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" h="205">
                <a:moveTo>
                  <a:pt x="144" y="75"/>
                </a:moveTo>
                <a:cubicBezTo>
                  <a:pt x="142" y="64"/>
                  <a:pt x="147" y="43"/>
                  <a:pt x="135" y="37"/>
                </a:cubicBezTo>
                <a:cubicBezTo>
                  <a:pt x="132" y="32"/>
                  <a:pt x="131" y="28"/>
                  <a:pt x="126" y="25"/>
                </a:cubicBezTo>
                <a:cubicBezTo>
                  <a:pt x="121" y="27"/>
                  <a:pt x="116" y="28"/>
                  <a:pt x="111" y="30"/>
                </a:cubicBezTo>
                <a:cubicBezTo>
                  <a:pt x="98" y="29"/>
                  <a:pt x="93" y="31"/>
                  <a:pt x="88" y="21"/>
                </a:cubicBezTo>
                <a:cubicBezTo>
                  <a:pt x="86" y="9"/>
                  <a:pt x="79" y="7"/>
                  <a:pt x="67" y="6"/>
                </a:cubicBezTo>
                <a:cubicBezTo>
                  <a:pt x="56" y="0"/>
                  <a:pt x="60" y="21"/>
                  <a:pt x="63" y="28"/>
                </a:cubicBezTo>
                <a:cubicBezTo>
                  <a:pt x="58" y="40"/>
                  <a:pt x="45" y="41"/>
                  <a:pt x="34" y="43"/>
                </a:cubicBezTo>
                <a:cubicBezTo>
                  <a:pt x="11" y="54"/>
                  <a:pt x="33" y="90"/>
                  <a:pt x="13" y="94"/>
                </a:cubicBezTo>
                <a:cubicBezTo>
                  <a:pt x="8" y="98"/>
                  <a:pt x="7" y="101"/>
                  <a:pt x="4" y="106"/>
                </a:cubicBezTo>
                <a:cubicBezTo>
                  <a:pt x="3" y="117"/>
                  <a:pt x="2" y="122"/>
                  <a:pt x="0" y="132"/>
                </a:cubicBezTo>
                <a:cubicBezTo>
                  <a:pt x="4" y="138"/>
                  <a:pt x="10" y="146"/>
                  <a:pt x="16" y="150"/>
                </a:cubicBezTo>
                <a:cubicBezTo>
                  <a:pt x="19" y="156"/>
                  <a:pt x="21" y="164"/>
                  <a:pt x="25" y="169"/>
                </a:cubicBezTo>
                <a:cubicBezTo>
                  <a:pt x="26" y="174"/>
                  <a:pt x="17" y="175"/>
                  <a:pt x="16" y="178"/>
                </a:cubicBezTo>
                <a:cubicBezTo>
                  <a:pt x="15" y="181"/>
                  <a:pt x="16" y="184"/>
                  <a:pt x="18" y="187"/>
                </a:cubicBezTo>
                <a:cubicBezTo>
                  <a:pt x="20" y="190"/>
                  <a:pt x="23" y="191"/>
                  <a:pt x="30" y="193"/>
                </a:cubicBezTo>
                <a:cubicBezTo>
                  <a:pt x="40" y="198"/>
                  <a:pt x="52" y="197"/>
                  <a:pt x="63" y="199"/>
                </a:cubicBezTo>
                <a:cubicBezTo>
                  <a:pt x="74" y="205"/>
                  <a:pt x="83" y="202"/>
                  <a:pt x="97" y="201"/>
                </a:cubicBezTo>
                <a:cubicBezTo>
                  <a:pt x="118" y="197"/>
                  <a:pt x="105" y="192"/>
                  <a:pt x="120" y="183"/>
                </a:cubicBezTo>
                <a:cubicBezTo>
                  <a:pt x="122" y="172"/>
                  <a:pt x="124" y="168"/>
                  <a:pt x="112" y="163"/>
                </a:cubicBezTo>
                <a:cubicBezTo>
                  <a:pt x="108" y="157"/>
                  <a:pt x="104" y="153"/>
                  <a:pt x="100" y="147"/>
                </a:cubicBezTo>
                <a:cubicBezTo>
                  <a:pt x="98" y="135"/>
                  <a:pt x="103" y="131"/>
                  <a:pt x="114" y="129"/>
                </a:cubicBezTo>
                <a:cubicBezTo>
                  <a:pt x="123" y="124"/>
                  <a:pt x="132" y="120"/>
                  <a:pt x="141" y="115"/>
                </a:cubicBezTo>
                <a:cubicBezTo>
                  <a:pt x="151" y="102"/>
                  <a:pt x="144" y="90"/>
                  <a:pt x="144" y="75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0635" name="Text Box 219"/>
          <p:cNvSpPr txBox="1">
            <a:spLocks noChangeArrowheads="1"/>
          </p:cNvSpPr>
          <p:nvPr/>
        </p:nvSpPr>
        <p:spPr bwMode="auto">
          <a:xfrm>
            <a:off x="4240213" y="1784350"/>
            <a:ext cx="143986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Німеччина</a:t>
            </a:r>
            <a:endParaRPr lang="ru-RU" sz="1800" b="1"/>
          </a:p>
        </p:txBody>
      </p:sp>
      <p:sp>
        <p:nvSpPr>
          <p:cNvPr id="60636" name="AutoShape 220"/>
          <p:cNvSpPr>
            <a:spLocks noChangeArrowheads="1"/>
          </p:cNvSpPr>
          <p:nvPr/>
        </p:nvSpPr>
        <p:spPr bwMode="auto">
          <a:xfrm>
            <a:off x="4432300" y="1423988"/>
            <a:ext cx="792163" cy="433387"/>
          </a:xfrm>
          <a:prstGeom prst="can">
            <a:avLst>
              <a:gd name="adj" fmla="val 42769"/>
            </a:avLst>
          </a:prstGeom>
          <a:solidFill>
            <a:srgbClr val="FF0000">
              <a:alpha val="50195"/>
            </a:srgbClr>
          </a:solidFill>
          <a:ln w="952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65000"/>
              </a:lnSpc>
            </a:pPr>
            <a:r>
              <a:rPr lang="uk-UA" sz="2000" b="1">
                <a:solidFill>
                  <a:schemeClr val="bg1"/>
                </a:solidFill>
              </a:rPr>
              <a:t>558</a:t>
            </a:r>
            <a:endParaRPr lang="ru-RU" sz="2000" b="1">
              <a:solidFill>
                <a:schemeClr val="bg1"/>
              </a:solidFill>
            </a:endParaRPr>
          </a:p>
        </p:txBody>
      </p:sp>
      <p:sp>
        <p:nvSpPr>
          <p:cNvPr id="60637" name="Freeform 221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0638" name="Text Box 222"/>
          <p:cNvSpPr txBox="1">
            <a:spLocks noChangeArrowheads="1"/>
          </p:cNvSpPr>
          <p:nvPr/>
        </p:nvSpPr>
        <p:spPr bwMode="auto">
          <a:xfrm>
            <a:off x="5918200" y="3124200"/>
            <a:ext cx="71913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Індія</a:t>
            </a:r>
            <a:endParaRPr lang="ru-RU" sz="1800" b="1"/>
          </a:p>
        </p:txBody>
      </p:sp>
      <p:sp>
        <p:nvSpPr>
          <p:cNvPr id="60639" name="AutoShape 223"/>
          <p:cNvSpPr>
            <a:spLocks noChangeArrowheads="1"/>
          </p:cNvSpPr>
          <p:nvPr/>
        </p:nvSpPr>
        <p:spPr bwMode="auto">
          <a:xfrm>
            <a:off x="5795963" y="3500438"/>
            <a:ext cx="792162" cy="433387"/>
          </a:xfrm>
          <a:prstGeom prst="can">
            <a:avLst>
              <a:gd name="adj" fmla="val 42769"/>
            </a:avLst>
          </a:prstGeom>
          <a:solidFill>
            <a:srgbClr val="FF0000">
              <a:alpha val="50195"/>
            </a:srgbClr>
          </a:solidFill>
          <a:ln w="952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65000"/>
              </a:lnSpc>
            </a:pPr>
            <a:r>
              <a:rPr lang="uk-UA" sz="2000" b="1">
                <a:solidFill>
                  <a:schemeClr val="bg1"/>
                </a:solidFill>
              </a:rPr>
              <a:t>557</a:t>
            </a:r>
            <a:endParaRPr lang="ru-RU" sz="2000" b="1">
              <a:solidFill>
                <a:schemeClr val="bg1"/>
              </a:solidFill>
            </a:endParaRPr>
          </a:p>
        </p:txBody>
      </p:sp>
      <p:grpSp>
        <p:nvGrpSpPr>
          <p:cNvPr id="4" name="Group 224"/>
          <p:cNvGrpSpPr>
            <a:grpSpLocks/>
          </p:cNvGrpSpPr>
          <p:nvPr/>
        </p:nvGrpSpPr>
        <p:grpSpPr bwMode="auto">
          <a:xfrm>
            <a:off x="3946525" y="2228850"/>
            <a:ext cx="333375" cy="387350"/>
            <a:chOff x="2486" y="1404"/>
            <a:chExt cx="210" cy="244"/>
          </a:xfrm>
        </p:grpSpPr>
        <p:sp>
          <p:nvSpPr>
            <p:cNvPr id="3126" name="Freeform 225"/>
            <p:cNvSpPr>
              <a:spLocks/>
            </p:cNvSpPr>
            <p:nvPr/>
          </p:nvSpPr>
          <p:spPr bwMode="auto">
            <a:xfrm>
              <a:off x="2486" y="1404"/>
              <a:ext cx="208" cy="232"/>
            </a:xfrm>
            <a:custGeom>
              <a:avLst/>
              <a:gdLst>
                <a:gd name="T0" fmla="*/ 186 w 208"/>
                <a:gd name="T1" fmla="*/ 125 h 232"/>
                <a:gd name="T2" fmla="*/ 180 w 208"/>
                <a:gd name="T3" fmla="*/ 107 h 232"/>
                <a:gd name="T4" fmla="*/ 196 w 208"/>
                <a:gd name="T5" fmla="*/ 93 h 232"/>
                <a:gd name="T6" fmla="*/ 204 w 208"/>
                <a:gd name="T7" fmla="*/ 80 h 232"/>
                <a:gd name="T8" fmla="*/ 208 w 208"/>
                <a:gd name="T9" fmla="*/ 65 h 232"/>
                <a:gd name="T10" fmla="*/ 169 w 208"/>
                <a:gd name="T11" fmla="*/ 44 h 232"/>
                <a:gd name="T12" fmla="*/ 160 w 208"/>
                <a:gd name="T13" fmla="*/ 32 h 232"/>
                <a:gd name="T14" fmla="*/ 142 w 208"/>
                <a:gd name="T15" fmla="*/ 6 h 232"/>
                <a:gd name="T16" fmla="*/ 129 w 208"/>
                <a:gd name="T17" fmla="*/ 3 h 232"/>
                <a:gd name="T18" fmla="*/ 100 w 208"/>
                <a:gd name="T19" fmla="*/ 24 h 232"/>
                <a:gd name="T20" fmla="*/ 82 w 208"/>
                <a:gd name="T21" fmla="*/ 33 h 232"/>
                <a:gd name="T22" fmla="*/ 67 w 208"/>
                <a:gd name="T23" fmla="*/ 35 h 232"/>
                <a:gd name="T24" fmla="*/ 57 w 208"/>
                <a:gd name="T25" fmla="*/ 35 h 232"/>
                <a:gd name="T26" fmla="*/ 52 w 208"/>
                <a:gd name="T27" fmla="*/ 50 h 232"/>
                <a:gd name="T28" fmla="*/ 36 w 208"/>
                <a:gd name="T29" fmla="*/ 57 h 232"/>
                <a:gd name="T30" fmla="*/ 16 w 208"/>
                <a:gd name="T31" fmla="*/ 50 h 232"/>
                <a:gd name="T32" fmla="*/ 7 w 208"/>
                <a:gd name="T33" fmla="*/ 54 h 232"/>
                <a:gd name="T34" fmla="*/ 0 w 208"/>
                <a:gd name="T35" fmla="*/ 68 h 232"/>
                <a:gd name="T36" fmla="*/ 30 w 208"/>
                <a:gd name="T37" fmla="*/ 93 h 232"/>
                <a:gd name="T38" fmla="*/ 39 w 208"/>
                <a:gd name="T39" fmla="*/ 104 h 232"/>
                <a:gd name="T40" fmla="*/ 31 w 208"/>
                <a:gd name="T41" fmla="*/ 155 h 232"/>
                <a:gd name="T42" fmla="*/ 24 w 208"/>
                <a:gd name="T43" fmla="*/ 174 h 232"/>
                <a:gd name="T44" fmla="*/ 19 w 208"/>
                <a:gd name="T45" fmla="*/ 189 h 232"/>
                <a:gd name="T46" fmla="*/ 36 w 208"/>
                <a:gd name="T47" fmla="*/ 204 h 232"/>
                <a:gd name="T48" fmla="*/ 54 w 208"/>
                <a:gd name="T49" fmla="*/ 210 h 232"/>
                <a:gd name="T50" fmla="*/ 90 w 208"/>
                <a:gd name="T51" fmla="*/ 222 h 232"/>
                <a:gd name="T52" fmla="*/ 97 w 208"/>
                <a:gd name="T53" fmla="*/ 221 h 232"/>
                <a:gd name="T54" fmla="*/ 105 w 208"/>
                <a:gd name="T55" fmla="*/ 203 h 232"/>
                <a:gd name="T56" fmla="*/ 159 w 208"/>
                <a:gd name="T57" fmla="*/ 201 h 232"/>
                <a:gd name="T58" fmla="*/ 183 w 208"/>
                <a:gd name="T59" fmla="*/ 197 h 232"/>
                <a:gd name="T60" fmla="*/ 193 w 208"/>
                <a:gd name="T61" fmla="*/ 186 h 232"/>
                <a:gd name="T62" fmla="*/ 178 w 208"/>
                <a:gd name="T63" fmla="*/ 179 h 232"/>
                <a:gd name="T64" fmla="*/ 172 w 208"/>
                <a:gd name="T65" fmla="*/ 165 h 232"/>
                <a:gd name="T66" fmla="*/ 190 w 208"/>
                <a:gd name="T67" fmla="*/ 146 h 232"/>
                <a:gd name="T68" fmla="*/ 189 w 208"/>
                <a:gd name="T69" fmla="*/ 129 h 232"/>
                <a:gd name="T70" fmla="*/ 186 w 208"/>
                <a:gd name="T71" fmla="*/ 125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8"/>
                <a:gd name="T109" fmla="*/ 0 h 232"/>
                <a:gd name="T110" fmla="*/ 208 w 208"/>
                <a:gd name="T111" fmla="*/ 232 h 2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8" h="232">
                  <a:moveTo>
                    <a:pt x="186" y="125"/>
                  </a:moveTo>
                  <a:cubicBezTo>
                    <a:pt x="162" y="122"/>
                    <a:pt x="163" y="117"/>
                    <a:pt x="180" y="107"/>
                  </a:cubicBezTo>
                  <a:cubicBezTo>
                    <a:pt x="184" y="100"/>
                    <a:pt x="190" y="99"/>
                    <a:pt x="196" y="93"/>
                  </a:cubicBezTo>
                  <a:cubicBezTo>
                    <a:pt x="200" y="89"/>
                    <a:pt x="201" y="84"/>
                    <a:pt x="204" y="80"/>
                  </a:cubicBezTo>
                  <a:cubicBezTo>
                    <a:pt x="205" y="75"/>
                    <a:pt x="207" y="70"/>
                    <a:pt x="208" y="65"/>
                  </a:cubicBezTo>
                  <a:cubicBezTo>
                    <a:pt x="206" y="34"/>
                    <a:pt x="197" y="45"/>
                    <a:pt x="169" y="44"/>
                  </a:cubicBezTo>
                  <a:cubicBezTo>
                    <a:pt x="168" y="37"/>
                    <a:pt x="166" y="36"/>
                    <a:pt x="160" y="32"/>
                  </a:cubicBezTo>
                  <a:cubicBezTo>
                    <a:pt x="155" y="26"/>
                    <a:pt x="147" y="11"/>
                    <a:pt x="142" y="6"/>
                  </a:cubicBezTo>
                  <a:cubicBezTo>
                    <a:pt x="137" y="1"/>
                    <a:pt x="136" y="0"/>
                    <a:pt x="129" y="3"/>
                  </a:cubicBezTo>
                  <a:cubicBezTo>
                    <a:pt x="117" y="8"/>
                    <a:pt x="114" y="21"/>
                    <a:pt x="100" y="24"/>
                  </a:cubicBezTo>
                  <a:cubicBezTo>
                    <a:pt x="95" y="28"/>
                    <a:pt x="88" y="32"/>
                    <a:pt x="82" y="33"/>
                  </a:cubicBezTo>
                  <a:cubicBezTo>
                    <a:pt x="76" y="36"/>
                    <a:pt x="73" y="36"/>
                    <a:pt x="67" y="35"/>
                  </a:cubicBezTo>
                  <a:cubicBezTo>
                    <a:pt x="62" y="31"/>
                    <a:pt x="59" y="27"/>
                    <a:pt x="57" y="35"/>
                  </a:cubicBezTo>
                  <a:cubicBezTo>
                    <a:pt x="58" y="43"/>
                    <a:pt x="59" y="46"/>
                    <a:pt x="52" y="50"/>
                  </a:cubicBezTo>
                  <a:cubicBezTo>
                    <a:pt x="49" y="52"/>
                    <a:pt x="42" y="57"/>
                    <a:pt x="36" y="57"/>
                  </a:cubicBezTo>
                  <a:cubicBezTo>
                    <a:pt x="30" y="57"/>
                    <a:pt x="21" y="50"/>
                    <a:pt x="16" y="50"/>
                  </a:cubicBezTo>
                  <a:cubicBezTo>
                    <a:pt x="11" y="50"/>
                    <a:pt x="10" y="51"/>
                    <a:pt x="7" y="54"/>
                  </a:cubicBezTo>
                  <a:cubicBezTo>
                    <a:pt x="4" y="59"/>
                    <a:pt x="1" y="62"/>
                    <a:pt x="0" y="68"/>
                  </a:cubicBezTo>
                  <a:cubicBezTo>
                    <a:pt x="1" y="81"/>
                    <a:pt x="17" y="91"/>
                    <a:pt x="30" y="93"/>
                  </a:cubicBezTo>
                  <a:cubicBezTo>
                    <a:pt x="35" y="96"/>
                    <a:pt x="37" y="98"/>
                    <a:pt x="39" y="104"/>
                  </a:cubicBezTo>
                  <a:cubicBezTo>
                    <a:pt x="35" y="122"/>
                    <a:pt x="38" y="137"/>
                    <a:pt x="31" y="155"/>
                  </a:cubicBezTo>
                  <a:cubicBezTo>
                    <a:pt x="30" y="162"/>
                    <a:pt x="28" y="169"/>
                    <a:pt x="24" y="174"/>
                  </a:cubicBezTo>
                  <a:cubicBezTo>
                    <a:pt x="22" y="179"/>
                    <a:pt x="21" y="184"/>
                    <a:pt x="19" y="189"/>
                  </a:cubicBezTo>
                  <a:cubicBezTo>
                    <a:pt x="17" y="200"/>
                    <a:pt x="27" y="203"/>
                    <a:pt x="36" y="204"/>
                  </a:cubicBezTo>
                  <a:cubicBezTo>
                    <a:pt x="42" y="207"/>
                    <a:pt x="48" y="209"/>
                    <a:pt x="54" y="210"/>
                  </a:cubicBezTo>
                  <a:cubicBezTo>
                    <a:pt x="66" y="216"/>
                    <a:pt x="76" y="221"/>
                    <a:pt x="90" y="222"/>
                  </a:cubicBezTo>
                  <a:cubicBezTo>
                    <a:pt x="95" y="226"/>
                    <a:pt x="101" y="232"/>
                    <a:pt x="97" y="221"/>
                  </a:cubicBezTo>
                  <a:cubicBezTo>
                    <a:pt x="98" y="212"/>
                    <a:pt x="96" y="205"/>
                    <a:pt x="105" y="203"/>
                  </a:cubicBezTo>
                  <a:cubicBezTo>
                    <a:pt x="115" y="186"/>
                    <a:pt x="142" y="199"/>
                    <a:pt x="159" y="201"/>
                  </a:cubicBezTo>
                  <a:cubicBezTo>
                    <a:pt x="171" y="200"/>
                    <a:pt x="173" y="199"/>
                    <a:pt x="183" y="197"/>
                  </a:cubicBezTo>
                  <a:cubicBezTo>
                    <a:pt x="188" y="193"/>
                    <a:pt x="192" y="193"/>
                    <a:pt x="193" y="186"/>
                  </a:cubicBezTo>
                  <a:cubicBezTo>
                    <a:pt x="185" y="185"/>
                    <a:pt x="185" y="180"/>
                    <a:pt x="178" y="179"/>
                  </a:cubicBezTo>
                  <a:cubicBezTo>
                    <a:pt x="177" y="173"/>
                    <a:pt x="174" y="170"/>
                    <a:pt x="172" y="165"/>
                  </a:cubicBezTo>
                  <a:cubicBezTo>
                    <a:pt x="175" y="154"/>
                    <a:pt x="184" y="155"/>
                    <a:pt x="190" y="146"/>
                  </a:cubicBezTo>
                  <a:cubicBezTo>
                    <a:pt x="190" y="140"/>
                    <a:pt x="191" y="134"/>
                    <a:pt x="189" y="129"/>
                  </a:cubicBezTo>
                  <a:cubicBezTo>
                    <a:pt x="187" y="124"/>
                    <a:pt x="181" y="128"/>
                    <a:pt x="186" y="125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27" name="Freeform 226"/>
            <p:cNvSpPr>
              <a:spLocks/>
            </p:cNvSpPr>
            <p:nvPr/>
          </p:nvSpPr>
          <p:spPr bwMode="auto">
            <a:xfrm>
              <a:off x="2679" y="1620"/>
              <a:ext cx="17" cy="28"/>
            </a:xfrm>
            <a:custGeom>
              <a:avLst/>
              <a:gdLst>
                <a:gd name="T0" fmla="*/ 15 w 17"/>
                <a:gd name="T1" fmla="*/ 0 h 28"/>
                <a:gd name="T2" fmla="*/ 0 w 17"/>
                <a:gd name="T3" fmla="*/ 12 h 28"/>
                <a:gd name="T4" fmla="*/ 11 w 17"/>
                <a:gd name="T5" fmla="*/ 26 h 28"/>
                <a:gd name="T6" fmla="*/ 15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5" y="0"/>
                  </a:moveTo>
                  <a:cubicBezTo>
                    <a:pt x="5" y="2"/>
                    <a:pt x="3" y="3"/>
                    <a:pt x="0" y="12"/>
                  </a:cubicBezTo>
                  <a:cubicBezTo>
                    <a:pt x="2" y="22"/>
                    <a:pt x="0" y="28"/>
                    <a:pt x="11" y="26"/>
                  </a:cubicBezTo>
                  <a:cubicBezTo>
                    <a:pt x="13" y="14"/>
                    <a:pt x="17" y="15"/>
                    <a:pt x="15" y="0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0643" name="Text Box 227"/>
          <p:cNvSpPr txBox="1">
            <a:spLocks noChangeArrowheads="1"/>
          </p:cNvSpPr>
          <p:nvPr/>
        </p:nvSpPr>
        <p:spPr bwMode="auto">
          <a:xfrm>
            <a:off x="2959100" y="2216150"/>
            <a:ext cx="108108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Франція</a:t>
            </a:r>
            <a:endParaRPr lang="ru-RU" sz="1800" b="1"/>
          </a:p>
        </p:txBody>
      </p:sp>
      <p:sp>
        <p:nvSpPr>
          <p:cNvPr id="60644" name="AutoShape 228"/>
          <p:cNvSpPr>
            <a:spLocks noChangeArrowheads="1"/>
          </p:cNvSpPr>
          <p:nvPr/>
        </p:nvSpPr>
        <p:spPr bwMode="auto">
          <a:xfrm>
            <a:off x="3181350" y="2543175"/>
            <a:ext cx="720725" cy="433388"/>
          </a:xfrm>
          <a:prstGeom prst="can">
            <a:avLst>
              <a:gd name="adj" fmla="val 42769"/>
            </a:avLst>
          </a:prstGeom>
          <a:solidFill>
            <a:srgbClr val="FF0000">
              <a:alpha val="50195"/>
            </a:srgbClr>
          </a:solidFill>
          <a:ln w="952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65000"/>
              </a:lnSpc>
            </a:pPr>
            <a:r>
              <a:rPr lang="uk-UA" sz="2000" b="1">
                <a:solidFill>
                  <a:schemeClr val="bg1"/>
                </a:solidFill>
              </a:rPr>
              <a:t>537</a:t>
            </a:r>
            <a:endParaRPr lang="ru-RU" sz="2000" b="1">
              <a:solidFill>
                <a:schemeClr val="bg1"/>
              </a:solidFill>
            </a:endParaRPr>
          </a:p>
        </p:txBody>
      </p:sp>
      <p:sp>
        <p:nvSpPr>
          <p:cNvPr id="60649" name="Freeform 233"/>
          <p:cNvSpPr>
            <a:spLocks/>
          </p:cNvSpPr>
          <p:nvPr/>
        </p:nvSpPr>
        <p:spPr bwMode="auto">
          <a:xfrm>
            <a:off x="3941763" y="1900238"/>
            <a:ext cx="209550" cy="361950"/>
          </a:xfrm>
          <a:custGeom>
            <a:avLst/>
            <a:gdLst>
              <a:gd name="T0" fmla="*/ 129 w 132"/>
              <a:gd name="T1" fmla="*/ 162 h 228"/>
              <a:gd name="T2" fmla="*/ 127 w 132"/>
              <a:gd name="T3" fmla="*/ 156 h 228"/>
              <a:gd name="T4" fmla="*/ 115 w 132"/>
              <a:gd name="T5" fmla="*/ 158 h 228"/>
              <a:gd name="T6" fmla="*/ 118 w 132"/>
              <a:gd name="T7" fmla="*/ 129 h 228"/>
              <a:gd name="T8" fmla="*/ 106 w 132"/>
              <a:gd name="T9" fmla="*/ 111 h 228"/>
              <a:gd name="T10" fmla="*/ 79 w 132"/>
              <a:gd name="T11" fmla="*/ 80 h 228"/>
              <a:gd name="T12" fmla="*/ 96 w 132"/>
              <a:gd name="T13" fmla="*/ 62 h 228"/>
              <a:gd name="T14" fmla="*/ 102 w 132"/>
              <a:gd name="T15" fmla="*/ 47 h 228"/>
              <a:gd name="T16" fmla="*/ 111 w 132"/>
              <a:gd name="T17" fmla="*/ 33 h 228"/>
              <a:gd name="T18" fmla="*/ 87 w 132"/>
              <a:gd name="T19" fmla="*/ 24 h 228"/>
              <a:gd name="T20" fmla="*/ 94 w 132"/>
              <a:gd name="T21" fmla="*/ 14 h 228"/>
              <a:gd name="T22" fmla="*/ 97 w 132"/>
              <a:gd name="T23" fmla="*/ 0 h 228"/>
              <a:gd name="T24" fmla="*/ 64 w 132"/>
              <a:gd name="T25" fmla="*/ 12 h 228"/>
              <a:gd name="T26" fmla="*/ 55 w 132"/>
              <a:gd name="T27" fmla="*/ 24 h 228"/>
              <a:gd name="T28" fmla="*/ 46 w 132"/>
              <a:gd name="T29" fmla="*/ 47 h 228"/>
              <a:gd name="T30" fmla="*/ 40 w 132"/>
              <a:gd name="T31" fmla="*/ 71 h 228"/>
              <a:gd name="T32" fmla="*/ 34 w 132"/>
              <a:gd name="T33" fmla="*/ 86 h 228"/>
              <a:gd name="T34" fmla="*/ 22 w 132"/>
              <a:gd name="T35" fmla="*/ 92 h 228"/>
              <a:gd name="T36" fmla="*/ 3 w 132"/>
              <a:gd name="T37" fmla="*/ 102 h 228"/>
              <a:gd name="T38" fmla="*/ 18 w 132"/>
              <a:gd name="T39" fmla="*/ 120 h 228"/>
              <a:gd name="T40" fmla="*/ 43 w 132"/>
              <a:gd name="T41" fmla="*/ 87 h 228"/>
              <a:gd name="T42" fmla="*/ 49 w 132"/>
              <a:gd name="T43" fmla="*/ 96 h 228"/>
              <a:gd name="T44" fmla="*/ 52 w 132"/>
              <a:gd name="T45" fmla="*/ 101 h 228"/>
              <a:gd name="T46" fmla="*/ 57 w 132"/>
              <a:gd name="T47" fmla="*/ 102 h 228"/>
              <a:gd name="T48" fmla="*/ 66 w 132"/>
              <a:gd name="T49" fmla="*/ 120 h 228"/>
              <a:gd name="T50" fmla="*/ 63 w 132"/>
              <a:gd name="T51" fmla="*/ 137 h 228"/>
              <a:gd name="T52" fmla="*/ 43 w 132"/>
              <a:gd name="T53" fmla="*/ 138 h 228"/>
              <a:gd name="T54" fmla="*/ 39 w 132"/>
              <a:gd name="T55" fmla="*/ 147 h 228"/>
              <a:gd name="T56" fmla="*/ 31 w 132"/>
              <a:gd name="T57" fmla="*/ 171 h 228"/>
              <a:gd name="T58" fmla="*/ 25 w 132"/>
              <a:gd name="T59" fmla="*/ 180 h 228"/>
              <a:gd name="T60" fmla="*/ 46 w 132"/>
              <a:gd name="T61" fmla="*/ 189 h 228"/>
              <a:gd name="T62" fmla="*/ 30 w 132"/>
              <a:gd name="T63" fmla="*/ 198 h 228"/>
              <a:gd name="T64" fmla="*/ 3 w 132"/>
              <a:gd name="T65" fmla="*/ 215 h 228"/>
              <a:gd name="T66" fmla="*/ 36 w 132"/>
              <a:gd name="T67" fmla="*/ 221 h 228"/>
              <a:gd name="T68" fmla="*/ 69 w 132"/>
              <a:gd name="T69" fmla="*/ 213 h 228"/>
              <a:gd name="T70" fmla="*/ 105 w 132"/>
              <a:gd name="T71" fmla="*/ 206 h 228"/>
              <a:gd name="T72" fmla="*/ 115 w 132"/>
              <a:gd name="T73" fmla="*/ 197 h 228"/>
              <a:gd name="T74" fmla="*/ 123 w 132"/>
              <a:gd name="T75" fmla="*/ 182 h 228"/>
              <a:gd name="T76" fmla="*/ 129 w 132"/>
              <a:gd name="T77" fmla="*/ 174 h 228"/>
              <a:gd name="T78" fmla="*/ 132 w 132"/>
              <a:gd name="T79" fmla="*/ 164 h 228"/>
              <a:gd name="T80" fmla="*/ 121 w 132"/>
              <a:gd name="T81" fmla="*/ 156 h 2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2"/>
              <a:gd name="T124" fmla="*/ 0 h 228"/>
              <a:gd name="T125" fmla="*/ 132 w 132"/>
              <a:gd name="T126" fmla="*/ 228 h 22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2" h="228">
                <a:moveTo>
                  <a:pt x="129" y="162"/>
                </a:moveTo>
                <a:cubicBezTo>
                  <a:pt x="128" y="160"/>
                  <a:pt x="129" y="157"/>
                  <a:pt x="127" y="156"/>
                </a:cubicBezTo>
                <a:cubicBezTo>
                  <a:pt x="123" y="155"/>
                  <a:pt x="117" y="162"/>
                  <a:pt x="115" y="158"/>
                </a:cubicBezTo>
                <a:cubicBezTo>
                  <a:pt x="114" y="155"/>
                  <a:pt x="117" y="137"/>
                  <a:pt x="118" y="129"/>
                </a:cubicBezTo>
                <a:cubicBezTo>
                  <a:pt x="117" y="121"/>
                  <a:pt x="113" y="115"/>
                  <a:pt x="106" y="111"/>
                </a:cubicBezTo>
                <a:cubicBezTo>
                  <a:pt x="104" y="97"/>
                  <a:pt x="94" y="83"/>
                  <a:pt x="79" y="80"/>
                </a:cubicBezTo>
                <a:cubicBezTo>
                  <a:pt x="76" y="71"/>
                  <a:pt x="92" y="67"/>
                  <a:pt x="96" y="62"/>
                </a:cubicBezTo>
                <a:cubicBezTo>
                  <a:pt x="100" y="57"/>
                  <a:pt x="100" y="52"/>
                  <a:pt x="102" y="47"/>
                </a:cubicBezTo>
                <a:cubicBezTo>
                  <a:pt x="105" y="42"/>
                  <a:pt x="108" y="38"/>
                  <a:pt x="111" y="33"/>
                </a:cubicBezTo>
                <a:cubicBezTo>
                  <a:pt x="107" y="19"/>
                  <a:pt x="103" y="23"/>
                  <a:pt x="87" y="24"/>
                </a:cubicBezTo>
                <a:cubicBezTo>
                  <a:pt x="79" y="22"/>
                  <a:pt x="89" y="18"/>
                  <a:pt x="94" y="14"/>
                </a:cubicBezTo>
                <a:cubicBezTo>
                  <a:pt x="98" y="8"/>
                  <a:pt x="100" y="7"/>
                  <a:pt x="97" y="0"/>
                </a:cubicBezTo>
                <a:cubicBezTo>
                  <a:pt x="85" y="3"/>
                  <a:pt x="75" y="10"/>
                  <a:pt x="64" y="12"/>
                </a:cubicBezTo>
                <a:cubicBezTo>
                  <a:pt x="61" y="17"/>
                  <a:pt x="57" y="19"/>
                  <a:pt x="55" y="24"/>
                </a:cubicBezTo>
                <a:cubicBezTo>
                  <a:pt x="53" y="33"/>
                  <a:pt x="49" y="39"/>
                  <a:pt x="46" y="47"/>
                </a:cubicBezTo>
                <a:cubicBezTo>
                  <a:pt x="45" y="55"/>
                  <a:pt x="43" y="64"/>
                  <a:pt x="40" y="71"/>
                </a:cubicBezTo>
                <a:cubicBezTo>
                  <a:pt x="39" y="77"/>
                  <a:pt x="36" y="80"/>
                  <a:pt x="34" y="86"/>
                </a:cubicBezTo>
                <a:cubicBezTo>
                  <a:pt x="33" y="95"/>
                  <a:pt x="30" y="93"/>
                  <a:pt x="22" y="92"/>
                </a:cubicBezTo>
                <a:cubicBezTo>
                  <a:pt x="0" y="93"/>
                  <a:pt x="11" y="91"/>
                  <a:pt x="3" y="102"/>
                </a:cubicBezTo>
                <a:cubicBezTo>
                  <a:pt x="4" y="113"/>
                  <a:pt x="9" y="114"/>
                  <a:pt x="18" y="120"/>
                </a:cubicBezTo>
                <a:cubicBezTo>
                  <a:pt x="31" y="118"/>
                  <a:pt x="23" y="93"/>
                  <a:pt x="43" y="87"/>
                </a:cubicBezTo>
                <a:cubicBezTo>
                  <a:pt x="57" y="76"/>
                  <a:pt x="55" y="83"/>
                  <a:pt x="49" y="96"/>
                </a:cubicBezTo>
                <a:cubicBezTo>
                  <a:pt x="50" y="98"/>
                  <a:pt x="50" y="100"/>
                  <a:pt x="52" y="101"/>
                </a:cubicBezTo>
                <a:cubicBezTo>
                  <a:pt x="53" y="102"/>
                  <a:pt x="56" y="101"/>
                  <a:pt x="57" y="102"/>
                </a:cubicBezTo>
                <a:cubicBezTo>
                  <a:pt x="60" y="105"/>
                  <a:pt x="64" y="116"/>
                  <a:pt x="66" y="120"/>
                </a:cubicBezTo>
                <a:cubicBezTo>
                  <a:pt x="66" y="125"/>
                  <a:pt x="67" y="133"/>
                  <a:pt x="63" y="137"/>
                </a:cubicBezTo>
                <a:cubicBezTo>
                  <a:pt x="59" y="140"/>
                  <a:pt x="47" y="136"/>
                  <a:pt x="43" y="138"/>
                </a:cubicBezTo>
                <a:cubicBezTo>
                  <a:pt x="39" y="140"/>
                  <a:pt x="41" y="142"/>
                  <a:pt x="39" y="147"/>
                </a:cubicBezTo>
                <a:cubicBezTo>
                  <a:pt x="38" y="155"/>
                  <a:pt x="36" y="165"/>
                  <a:pt x="31" y="171"/>
                </a:cubicBezTo>
                <a:cubicBezTo>
                  <a:pt x="30" y="175"/>
                  <a:pt x="25" y="176"/>
                  <a:pt x="25" y="180"/>
                </a:cubicBezTo>
                <a:cubicBezTo>
                  <a:pt x="25" y="185"/>
                  <a:pt x="43" y="189"/>
                  <a:pt x="46" y="189"/>
                </a:cubicBezTo>
                <a:cubicBezTo>
                  <a:pt x="53" y="200"/>
                  <a:pt x="39" y="197"/>
                  <a:pt x="30" y="198"/>
                </a:cubicBezTo>
                <a:cubicBezTo>
                  <a:pt x="21" y="204"/>
                  <a:pt x="12" y="209"/>
                  <a:pt x="3" y="215"/>
                </a:cubicBezTo>
                <a:cubicBezTo>
                  <a:pt x="5" y="228"/>
                  <a:pt x="27" y="221"/>
                  <a:pt x="36" y="221"/>
                </a:cubicBezTo>
                <a:cubicBezTo>
                  <a:pt x="47" y="218"/>
                  <a:pt x="57" y="215"/>
                  <a:pt x="69" y="213"/>
                </a:cubicBezTo>
                <a:cubicBezTo>
                  <a:pt x="78" y="207"/>
                  <a:pt x="94" y="208"/>
                  <a:pt x="105" y="206"/>
                </a:cubicBezTo>
                <a:cubicBezTo>
                  <a:pt x="110" y="204"/>
                  <a:pt x="111" y="200"/>
                  <a:pt x="115" y="197"/>
                </a:cubicBezTo>
                <a:cubicBezTo>
                  <a:pt x="117" y="191"/>
                  <a:pt x="119" y="187"/>
                  <a:pt x="123" y="182"/>
                </a:cubicBezTo>
                <a:cubicBezTo>
                  <a:pt x="126" y="168"/>
                  <a:pt x="121" y="186"/>
                  <a:pt x="129" y="174"/>
                </a:cubicBezTo>
                <a:cubicBezTo>
                  <a:pt x="131" y="171"/>
                  <a:pt x="130" y="167"/>
                  <a:pt x="132" y="164"/>
                </a:cubicBezTo>
                <a:cubicBezTo>
                  <a:pt x="129" y="158"/>
                  <a:pt x="128" y="156"/>
                  <a:pt x="121" y="156"/>
                </a:cubicBezTo>
              </a:path>
            </a:pathLst>
          </a:custGeom>
          <a:solidFill>
            <a:srgbClr val="0066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0650" name="Text Box 234"/>
          <p:cNvSpPr txBox="1">
            <a:spLocks noChangeArrowheads="1"/>
          </p:cNvSpPr>
          <p:nvPr/>
        </p:nvSpPr>
        <p:spPr bwMode="auto">
          <a:xfrm>
            <a:off x="2894013" y="1784350"/>
            <a:ext cx="1223962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Велика Британія</a:t>
            </a:r>
            <a:endParaRPr lang="ru-RU" sz="1800" b="1"/>
          </a:p>
        </p:txBody>
      </p:sp>
      <p:sp>
        <p:nvSpPr>
          <p:cNvPr id="60651" name="AutoShape 235"/>
          <p:cNvSpPr>
            <a:spLocks noChangeArrowheads="1"/>
          </p:cNvSpPr>
          <p:nvPr/>
        </p:nvSpPr>
        <p:spPr bwMode="auto">
          <a:xfrm>
            <a:off x="3148013" y="1468438"/>
            <a:ext cx="576262" cy="360362"/>
          </a:xfrm>
          <a:prstGeom prst="can">
            <a:avLst>
              <a:gd name="adj" fmla="val 42769"/>
            </a:avLst>
          </a:prstGeom>
          <a:solidFill>
            <a:srgbClr val="FF0000">
              <a:alpha val="50195"/>
            </a:srgbClr>
          </a:solidFill>
          <a:ln w="952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50000"/>
              </a:lnSpc>
            </a:pPr>
            <a:r>
              <a:rPr lang="uk-UA" sz="1800" b="1">
                <a:solidFill>
                  <a:schemeClr val="bg1"/>
                </a:solidFill>
              </a:rPr>
              <a:t>370</a:t>
            </a:r>
            <a:endParaRPr lang="ru-RU" sz="1800" b="1">
              <a:solidFill>
                <a:schemeClr val="bg1"/>
              </a:solidFill>
            </a:endParaRPr>
          </a:p>
        </p:txBody>
      </p:sp>
      <p:sp>
        <p:nvSpPr>
          <p:cNvPr id="60652" name="Freeform 236"/>
          <p:cNvSpPr>
            <a:spLocks/>
          </p:cNvSpPr>
          <p:nvPr/>
        </p:nvSpPr>
        <p:spPr bwMode="auto">
          <a:xfrm>
            <a:off x="4646613" y="2200275"/>
            <a:ext cx="415925" cy="322263"/>
          </a:xfrm>
          <a:custGeom>
            <a:avLst/>
            <a:gdLst>
              <a:gd name="T0" fmla="*/ 118 w 262"/>
              <a:gd name="T1" fmla="*/ 20 h 203"/>
              <a:gd name="T2" fmla="*/ 147 w 262"/>
              <a:gd name="T3" fmla="*/ 14 h 203"/>
              <a:gd name="T4" fmla="*/ 192 w 262"/>
              <a:gd name="T5" fmla="*/ 6 h 203"/>
              <a:gd name="T6" fmla="*/ 213 w 262"/>
              <a:gd name="T7" fmla="*/ 51 h 203"/>
              <a:gd name="T8" fmla="*/ 256 w 262"/>
              <a:gd name="T9" fmla="*/ 72 h 203"/>
              <a:gd name="T10" fmla="*/ 252 w 262"/>
              <a:gd name="T11" fmla="*/ 131 h 203"/>
              <a:gd name="T12" fmla="*/ 195 w 262"/>
              <a:gd name="T13" fmla="*/ 159 h 203"/>
              <a:gd name="T14" fmla="*/ 226 w 262"/>
              <a:gd name="T15" fmla="*/ 182 h 203"/>
              <a:gd name="T16" fmla="*/ 208 w 262"/>
              <a:gd name="T17" fmla="*/ 188 h 203"/>
              <a:gd name="T18" fmla="*/ 181 w 262"/>
              <a:gd name="T19" fmla="*/ 203 h 203"/>
              <a:gd name="T20" fmla="*/ 163 w 262"/>
              <a:gd name="T21" fmla="*/ 186 h 203"/>
              <a:gd name="T22" fmla="*/ 153 w 262"/>
              <a:gd name="T23" fmla="*/ 146 h 203"/>
              <a:gd name="T24" fmla="*/ 112 w 262"/>
              <a:gd name="T25" fmla="*/ 167 h 203"/>
              <a:gd name="T26" fmla="*/ 94 w 262"/>
              <a:gd name="T27" fmla="*/ 161 h 203"/>
              <a:gd name="T28" fmla="*/ 100 w 262"/>
              <a:gd name="T29" fmla="*/ 147 h 203"/>
              <a:gd name="T30" fmla="*/ 108 w 262"/>
              <a:gd name="T31" fmla="*/ 140 h 203"/>
              <a:gd name="T32" fmla="*/ 88 w 262"/>
              <a:gd name="T33" fmla="*/ 105 h 203"/>
              <a:gd name="T34" fmla="*/ 75 w 262"/>
              <a:gd name="T35" fmla="*/ 110 h 203"/>
              <a:gd name="T36" fmla="*/ 64 w 262"/>
              <a:gd name="T37" fmla="*/ 107 h 203"/>
              <a:gd name="T38" fmla="*/ 49 w 262"/>
              <a:gd name="T39" fmla="*/ 113 h 203"/>
              <a:gd name="T40" fmla="*/ 19 w 262"/>
              <a:gd name="T41" fmla="*/ 107 h 203"/>
              <a:gd name="T42" fmla="*/ 7 w 262"/>
              <a:gd name="T43" fmla="*/ 93 h 203"/>
              <a:gd name="T44" fmla="*/ 3 w 262"/>
              <a:gd name="T45" fmla="*/ 77 h 203"/>
              <a:gd name="T46" fmla="*/ 25 w 262"/>
              <a:gd name="T47" fmla="*/ 47 h 203"/>
              <a:gd name="T48" fmla="*/ 31 w 262"/>
              <a:gd name="T49" fmla="*/ 12 h 203"/>
              <a:gd name="T50" fmla="*/ 54 w 262"/>
              <a:gd name="T51" fmla="*/ 5 h 203"/>
              <a:gd name="T52" fmla="*/ 96 w 262"/>
              <a:gd name="T53" fmla="*/ 8 h 203"/>
              <a:gd name="T54" fmla="*/ 118 w 262"/>
              <a:gd name="T55" fmla="*/ 20 h 20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62"/>
              <a:gd name="T85" fmla="*/ 0 h 203"/>
              <a:gd name="T86" fmla="*/ 262 w 262"/>
              <a:gd name="T87" fmla="*/ 203 h 20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62" h="203">
                <a:moveTo>
                  <a:pt x="118" y="20"/>
                </a:moveTo>
                <a:cubicBezTo>
                  <a:pt x="126" y="21"/>
                  <a:pt x="135" y="16"/>
                  <a:pt x="147" y="14"/>
                </a:cubicBezTo>
                <a:cubicBezTo>
                  <a:pt x="159" y="12"/>
                  <a:pt x="181" y="0"/>
                  <a:pt x="192" y="6"/>
                </a:cubicBezTo>
                <a:cubicBezTo>
                  <a:pt x="203" y="12"/>
                  <a:pt x="202" y="40"/>
                  <a:pt x="213" y="51"/>
                </a:cubicBezTo>
                <a:cubicBezTo>
                  <a:pt x="224" y="62"/>
                  <a:pt x="250" y="59"/>
                  <a:pt x="256" y="72"/>
                </a:cubicBezTo>
                <a:cubicBezTo>
                  <a:pt x="262" y="85"/>
                  <a:pt x="262" y="117"/>
                  <a:pt x="252" y="131"/>
                </a:cubicBezTo>
                <a:cubicBezTo>
                  <a:pt x="242" y="145"/>
                  <a:pt x="199" y="150"/>
                  <a:pt x="195" y="159"/>
                </a:cubicBezTo>
                <a:cubicBezTo>
                  <a:pt x="191" y="168"/>
                  <a:pt x="224" y="177"/>
                  <a:pt x="226" y="182"/>
                </a:cubicBezTo>
                <a:cubicBezTo>
                  <a:pt x="228" y="187"/>
                  <a:pt x="215" y="185"/>
                  <a:pt x="208" y="188"/>
                </a:cubicBezTo>
                <a:cubicBezTo>
                  <a:pt x="201" y="191"/>
                  <a:pt x="188" y="203"/>
                  <a:pt x="181" y="203"/>
                </a:cubicBezTo>
                <a:cubicBezTo>
                  <a:pt x="174" y="203"/>
                  <a:pt x="168" y="195"/>
                  <a:pt x="163" y="186"/>
                </a:cubicBezTo>
                <a:cubicBezTo>
                  <a:pt x="158" y="177"/>
                  <a:pt x="161" y="149"/>
                  <a:pt x="153" y="146"/>
                </a:cubicBezTo>
                <a:cubicBezTo>
                  <a:pt x="145" y="143"/>
                  <a:pt x="122" y="165"/>
                  <a:pt x="112" y="167"/>
                </a:cubicBezTo>
                <a:cubicBezTo>
                  <a:pt x="102" y="169"/>
                  <a:pt x="96" y="164"/>
                  <a:pt x="94" y="161"/>
                </a:cubicBezTo>
                <a:cubicBezTo>
                  <a:pt x="92" y="158"/>
                  <a:pt x="98" y="151"/>
                  <a:pt x="100" y="147"/>
                </a:cubicBezTo>
                <a:cubicBezTo>
                  <a:pt x="102" y="143"/>
                  <a:pt x="110" y="147"/>
                  <a:pt x="108" y="140"/>
                </a:cubicBezTo>
                <a:cubicBezTo>
                  <a:pt x="106" y="133"/>
                  <a:pt x="93" y="110"/>
                  <a:pt x="88" y="105"/>
                </a:cubicBezTo>
                <a:cubicBezTo>
                  <a:pt x="83" y="100"/>
                  <a:pt x="79" y="110"/>
                  <a:pt x="75" y="110"/>
                </a:cubicBezTo>
                <a:cubicBezTo>
                  <a:pt x="71" y="110"/>
                  <a:pt x="68" y="106"/>
                  <a:pt x="64" y="107"/>
                </a:cubicBezTo>
                <a:cubicBezTo>
                  <a:pt x="60" y="108"/>
                  <a:pt x="56" y="113"/>
                  <a:pt x="49" y="113"/>
                </a:cubicBezTo>
                <a:cubicBezTo>
                  <a:pt x="42" y="113"/>
                  <a:pt x="26" y="110"/>
                  <a:pt x="19" y="107"/>
                </a:cubicBezTo>
                <a:cubicBezTo>
                  <a:pt x="12" y="104"/>
                  <a:pt x="10" y="98"/>
                  <a:pt x="7" y="93"/>
                </a:cubicBezTo>
                <a:cubicBezTo>
                  <a:pt x="4" y="88"/>
                  <a:pt x="0" y="85"/>
                  <a:pt x="3" y="77"/>
                </a:cubicBezTo>
                <a:cubicBezTo>
                  <a:pt x="6" y="69"/>
                  <a:pt x="20" y="58"/>
                  <a:pt x="25" y="47"/>
                </a:cubicBezTo>
                <a:cubicBezTo>
                  <a:pt x="30" y="36"/>
                  <a:pt x="26" y="19"/>
                  <a:pt x="31" y="12"/>
                </a:cubicBezTo>
                <a:cubicBezTo>
                  <a:pt x="36" y="5"/>
                  <a:pt x="43" y="6"/>
                  <a:pt x="54" y="5"/>
                </a:cubicBezTo>
                <a:cubicBezTo>
                  <a:pt x="65" y="4"/>
                  <a:pt x="85" y="6"/>
                  <a:pt x="96" y="8"/>
                </a:cubicBezTo>
                <a:cubicBezTo>
                  <a:pt x="107" y="10"/>
                  <a:pt x="110" y="19"/>
                  <a:pt x="118" y="20"/>
                </a:cubicBezTo>
                <a:close/>
              </a:path>
            </a:pathLst>
          </a:custGeom>
          <a:solidFill>
            <a:srgbClr val="00CC99">
              <a:alpha val="7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0653" name="Text Box 237"/>
          <p:cNvSpPr txBox="1">
            <a:spLocks noChangeArrowheads="1"/>
          </p:cNvSpPr>
          <p:nvPr/>
        </p:nvSpPr>
        <p:spPr bwMode="auto">
          <a:xfrm>
            <a:off x="4687888" y="2136775"/>
            <a:ext cx="10795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Україна</a:t>
            </a:r>
            <a:endParaRPr lang="ru-RU" sz="1800" b="1"/>
          </a:p>
        </p:txBody>
      </p:sp>
      <p:sp>
        <p:nvSpPr>
          <p:cNvPr id="60654" name="AutoShape 238"/>
          <p:cNvSpPr>
            <a:spLocks noChangeArrowheads="1"/>
          </p:cNvSpPr>
          <p:nvPr/>
        </p:nvSpPr>
        <p:spPr bwMode="auto">
          <a:xfrm>
            <a:off x="5003800" y="2470150"/>
            <a:ext cx="360363" cy="288925"/>
          </a:xfrm>
          <a:prstGeom prst="can">
            <a:avLst>
              <a:gd name="adj" fmla="val 42769"/>
            </a:avLst>
          </a:prstGeom>
          <a:solidFill>
            <a:srgbClr val="FF0000">
              <a:alpha val="50195"/>
            </a:srgbClr>
          </a:solidFill>
          <a:ln w="952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35000"/>
              </a:lnSpc>
            </a:pPr>
            <a:r>
              <a:rPr lang="uk-UA" sz="1600" b="1">
                <a:solidFill>
                  <a:schemeClr val="bg1"/>
                </a:solidFill>
              </a:rPr>
              <a:t>181</a:t>
            </a:r>
            <a:endParaRPr lang="ru-RU" sz="1600" b="1">
              <a:solidFill>
                <a:schemeClr val="bg1"/>
              </a:solidFill>
            </a:endParaRPr>
          </a:p>
        </p:txBody>
      </p:sp>
      <p:sp>
        <p:nvSpPr>
          <p:cNvPr id="60655" name="Text Box 239"/>
          <p:cNvSpPr txBox="1">
            <a:spLocks noChangeArrowheads="1"/>
          </p:cNvSpPr>
          <p:nvPr/>
        </p:nvSpPr>
        <p:spPr bwMode="auto">
          <a:xfrm>
            <a:off x="4754563" y="2759075"/>
            <a:ext cx="93503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 b="1">
                <a:solidFill>
                  <a:srgbClr val="FF3300"/>
                </a:solidFill>
                <a:latin typeface="Comic Sans MS" pitchFamily="66" charset="0"/>
              </a:rPr>
              <a:t>Х</a:t>
            </a:r>
            <a:r>
              <a:rPr lang="en-US" sz="1600" b="1">
                <a:solidFill>
                  <a:srgbClr val="FF3300"/>
                </a:solidFill>
                <a:latin typeface="Comic Sans MS" pitchFamily="66" charset="0"/>
              </a:rPr>
              <a:t>V</a:t>
            </a:r>
            <a:r>
              <a:rPr lang="uk-UA" sz="1600" b="1">
                <a:solidFill>
                  <a:srgbClr val="FF3300"/>
                </a:solidFill>
                <a:latin typeface="Comic Sans MS" pitchFamily="66" charset="0"/>
              </a:rPr>
              <a:t>ІІІ</a:t>
            </a:r>
            <a:endParaRPr lang="ru-RU" sz="1600" b="1">
              <a:solidFill>
                <a:srgbClr val="FF3300"/>
              </a:solidFill>
              <a:latin typeface="Comic Sans MS" pitchFamily="66" charset="0"/>
            </a:endParaRPr>
          </a:p>
        </p:txBody>
      </p:sp>
      <p:sp>
        <p:nvSpPr>
          <p:cNvPr id="60658" name="Text Box 242"/>
          <p:cNvSpPr txBox="1">
            <a:spLocks noChangeArrowheads="1"/>
          </p:cNvSpPr>
          <p:nvPr/>
        </p:nvSpPr>
        <p:spPr bwMode="auto">
          <a:xfrm>
            <a:off x="5148263" y="560388"/>
            <a:ext cx="33337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b="1">
                <a:solidFill>
                  <a:srgbClr val="FF3300"/>
                </a:solidFill>
                <a:latin typeface="Comic Sans MS" pitchFamily="66" charset="0"/>
              </a:rPr>
              <a:t>3/4</a:t>
            </a:r>
            <a:r>
              <a:rPr lang="uk-UA" b="1">
                <a:solidFill>
                  <a:srgbClr val="FF3300"/>
                </a:solidFill>
                <a:latin typeface="Comic Sans MS" pitchFamily="66" charset="0"/>
                <a:sym typeface="Webdings" pitchFamily="18" charset="2"/>
              </a:rPr>
              <a:t>світу </a:t>
            </a:r>
            <a:r>
              <a:rPr lang="uk-UA">
                <a:solidFill>
                  <a:schemeClr val="accent2"/>
                </a:solidFill>
                <a:latin typeface="Comic Sans MS" pitchFamily="66" charset="0"/>
              </a:rPr>
              <a:t>–</a:t>
            </a:r>
            <a:r>
              <a:rPr lang="uk-UA">
                <a:solidFill>
                  <a:srgbClr val="FF3300"/>
                </a:solidFill>
                <a:latin typeface="Comic Sans MS" pitchFamily="66" charset="0"/>
              </a:rPr>
              <a:t> </a:t>
            </a:r>
            <a:r>
              <a:rPr lang="uk-UA">
                <a:solidFill>
                  <a:schemeClr val="accent2"/>
                </a:solidFill>
                <a:latin typeface="Comic Sans MS" pitchFamily="66" charset="0"/>
              </a:rPr>
              <a:t>10 країн</a:t>
            </a:r>
            <a:endParaRPr lang="ru-RU">
              <a:solidFill>
                <a:schemeClr val="accent2"/>
              </a:solidFill>
              <a:latin typeface="Comic Sans MS" pitchFamily="66" charset="0"/>
            </a:endParaRPr>
          </a:p>
        </p:txBody>
      </p:sp>
      <p:graphicFrame>
        <p:nvGraphicFramePr>
          <p:cNvPr id="60660" name="Object 244"/>
          <p:cNvGraphicFramePr>
            <a:graphicFrameLocks noChangeAspect="1"/>
          </p:cNvGraphicFramePr>
          <p:nvPr/>
        </p:nvGraphicFramePr>
        <p:xfrm>
          <a:off x="4932363" y="3963988"/>
          <a:ext cx="4354512" cy="2638425"/>
        </p:xfrm>
        <a:graphic>
          <a:graphicData uri="http://schemas.openxmlformats.org/presentationml/2006/ole">
            <p:oleObj spid="_x0000_s3074" name="Диаграмма" r:id="rId15" imgW="5038641" imgH="3390900" progId="MSGraph.Chart.8">
              <p:embed followColorScheme="full"/>
            </p:oleObj>
          </a:graphicData>
        </a:graphic>
      </p:graphicFrame>
      <p:sp>
        <p:nvSpPr>
          <p:cNvPr id="60661" name="Text Box 245"/>
          <p:cNvSpPr txBox="1">
            <a:spLocks noChangeArrowheads="1"/>
          </p:cNvSpPr>
          <p:nvPr/>
        </p:nvSpPr>
        <p:spPr bwMode="auto">
          <a:xfrm>
            <a:off x="4876800" y="3867150"/>
            <a:ext cx="432117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800" b="1">
                <a:solidFill>
                  <a:srgbClr val="990033"/>
                </a:solidFill>
              </a:rPr>
              <a:t>Виробництво електроенергії на 1 особу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60662" name="Text Box 246"/>
          <p:cNvSpPr txBox="1">
            <a:spLocks noChangeArrowheads="1"/>
          </p:cNvSpPr>
          <p:nvPr/>
        </p:nvSpPr>
        <p:spPr bwMode="auto">
          <a:xfrm>
            <a:off x="7204075" y="4083050"/>
            <a:ext cx="792163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700" b="1"/>
              <a:t>28660</a:t>
            </a:r>
            <a:endParaRPr lang="ru-RU" sz="1700" b="1"/>
          </a:p>
        </p:txBody>
      </p:sp>
      <p:sp>
        <p:nvSpPr>
          <p:cNvPr id="60663" name="Text Box 247"/>
          <p:cNvSpPr txBox="1">
            <a:spLocks noChangeArrowheads="1"/>
          </p:cNvSpPr>
          <p:nvPr/>
        </p:nvSpPr>
        <p:spPr bwMode="auto">
          <a:xfrm>
            <a:off x="6311900" y="4265613"/>
            <a:ext cx="792163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700" b="1">
                <a:solidFill>
                  <a:schemeClr val="bg1"/>
                </a:solidFill>
              </a:rPr>
              <a:t>19600</a:t>
            </a:r>
            <a:endParaRPr lang="ru-RU" sz="1700" b="1">
              <a:solidFill>
                <a:schemeClr val="bg1"/>
              </a:solidFill>
            </a:endParaRPr>
          </a:p>
        </p:txBody>
      </p:sp>
      <p:sp>
        <p:nvSpPr>
          <p:cNvPr id="60664" name="Text Box 248"/>
          <p:cNvSpPr txBox="1">
            <a:spLocks noChangeArrowheads="1"/>
          </p:cNvSpPr>
          <p:nvPr/>
        </p:nvSpPr>
        <p:spPr bwMode="auto">
          <a:xfrm>
            <a:off x="6096000" y="4448175"/>
            <a:ext cx="792163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700" b="1">
                <a:solidFill>
                  <a:schemeClr val="bg1"/>
                </a:solidFill>
              </a:rPr>
              <a:t>17100</a:t>
            </a:r>
            <a:endParaRPr lang="ru-RU" sz="1700" b="1">
              <a:solidFill>
                <a:schemeClr val="bg1"/>
              </a:solidFill>
            </a:endParaRPr>
          </a:p>
        </p:txBody>
      </p:sp>
      <p:sp>
        <p:nvSpPr>
          <p:cNvPr id="60665" name="Text Box 249"/>
          <p:cNvSpPr txBox="1">
            <a:spLocks noChangeArrowheads="1"/>
          </p:cNvSpPr>
          <p:nvPr/>
        </p:nvSpPr>
        <p:spPr bwMode="auto">
          <a:xfrm>
            <a:off x="5557838" y="4797425"/>
            <a:ext cx="792162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700" b="1"/>
              <a:t>10900</a:t>
            </a:r>
            <a:endParaRPr lang="ru-RU" sz="1700" b="1"/>
          </a:p>
        </p:txBody>
      </p:sp>
      <p:sp>
        <p:nvSpPr>
          <p:cNvPr id="60666" name="Text Box 250"/>
          <p:cNvSpPr txBox="1">
            <a:spLocks noChangeArrowheads="1"/>
          </p:cNvSpPr>
          <p:nvPr/>
        </p:nvSpPr>
        <p:spPr bwMode="auto">
          <a:xfrm>
            <a:off x="5259388" y="5146675"/>
            <a:ext cx="620712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700" b="1">
                <a:solidFill>
                  <a:schemeClr val="accent2"/>
                </a:solidFill>
              </a:rPr>
              <a:t>5800</a:t>
            </a:r>
            <a:endParaRPr lang="ru-RU" sz="1700" b="1">
              <a:solidFill>
                <a:schemeClr val="accent2"/>
              </a:solidFill>
            </a:endParaRPr>
          </a:p>
        </p:txBody>
      </p:sp>
      <p:sp>
        <p:nvSpPr>
          <p:cNvPr id="60667" name="Text Box 251"/>
          <p:cNvSpPr txBox="1">
            <a:spLocks noChangeArrowheads="1"/>
          </p:cNvSpPr>
          <p:nvPr/>
        </p:nvSpPr>
        <p:spPr bwMode="auto">
          <a:xfrm>
            <a:off x="5668963" y="5494338"/>
            <a:ext cx="431800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>
                <a:solidFill>
                  <a:schemeClr val="accent2"/>
                </a:solidFill>
              </a:rPr>
              <a:t>13</a:t>
            </a:r>
            <a:endParaRPr lang="ru-RU" sz="1700" b="1">
              <a:solidFill>
                <a:schemeClr val="accent2"/>
              </a:solidFill>
            </a:endParaRPr>
          </a:p>
        </p:txBody>
      </p:sp>
      <p:sp>
        <p:nvSpPr>
          <p:cNvPr id="60668" name="Text Box 252"/>
          <p:cNvSpPr txBox="1">
            <a:spLocks noChangeArrowheads="1"/>
          </p:cNvSpPr>
          <p:nvPr/>
        </p:nvSpPr>
        <p:spPr bwMode="auto">
          <a:xfrm>
            <a:off x="5822950" y="5861050"/>
            <a:ext cx="649288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700" b="1">
                <a:solidFill>
                  <a:srgbClr val="FF3300"/>
                </a:solidFill>
              </a:rPr>
              <a:t>2140</a:t>
            </a:r>
            <a:endParaRPr lang="ru-RU" sz="1700" b="1">
              <a:solidFill>
                <a:srgbClr val="FF3300"/>
              </a:solidFill>
            </a:endParaRPr>
          </a:p>
        </p:txBody>
      </p:sp>
      <p:sp>
        <p:nvSpPr>
          <p:cNvPr id="60669" name="Text Box 253"/>
          <p:cNvSpPr txBox="1">
            <a:spLocks noChangeArrowheads="1"/>
          </p:cNvSpPr>
          <p:nvPr/>
        </p:nvSpPr>
        <p:spPr bwMode="auto">
          <a:xfrm>
            <a:off x="5740400" y="4619625"/>
            <a:ext cx="792163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700" b="1">
                <a:solidFill>
                  <a:schemeClr val="bg1"/>
                </a:solidFill>
              </a:rPr>
              <a:t>12860</a:t>
            </a:r>
            <a:endParaRPr lang="ru-RU" sz="1700" b="1">
              <a:solidFill>
                <a:schemeClr val="bg1"/>
              </a:solidFill>
            </a:endParaRPr>
          </a:p>
        </p:txBody>
      </p:sp>
      <p:sp>
        <p:nvSpPr>
          <p:cNvPr id="60670" name="Text Box 254"/>
          <p:cNvSpPr txBox="1">
            <a:spLocks noChangeArrowheads="1"/>
          </p:cNvSpPr>
          <p:nvPr/>
        </p:nvSpPr>
        <p:spPr bwMode="auto">
          <a:xfrm>
            <a:off x="6416675" y="4664075"/>
            <a:ext cx="792163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200" b="1"/>
              <a:t>США</a:t>
            </a:r>
            <a:endParaRPr lang="ru-RU" sz="1200" b="1"/>
          </a:p>
        </p:txBody>
      </p:sp>
      <p:sp>
        <p:nvSpPr>
          <p:cNvPr id="60671" name="Text Box 255"/>
          <p:cNvSpPr txBox="1">
            <a:spLocks noChangeArrowheads="1"/>
          </p:cNvSpPr>
          <p:nvPr/>
        </p:nvSpPr>
        <p:spPr bwMode="auto">
          <a:xfrm>
            <a:off x="6234113" y="4835525"/>
            <a:ext cx="10080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200" b="1"/>
              <a:t>Фінляндія</a:t>
            </a:r>
            <a:endParaRPr lang="ru-RU" sz="1200" b="1"/>
          </a:p>
        </p:txBody>
      </p:sp>
      <p:sp>
        <p:nvSpPr>
          <p:cNvPr id="60672" name="Text Box 256"/>
          <p:cNvSpPr txBox="1">
            <a:spLocks noChangeArrowheads="1"/>
          </p:cNvSpPr>
          <p:nvPr/>
        </p:nvSpPr>
        <p:spPr bwMode="auto">
          <a:xfrm>
            <a:off x="5419725" y="5894388"/>
            <a:ext cx="719138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200" b="1">
                <a:solidFill>
                  <a:srgbClr val="FF0000"/>
                </a:solidFill>
              </a:rPr>
              <a:t>СВІТ</a:t>
            </a:r>
            <a:endParaRPr lang="ru-RU" sz="1200" b="1">
              <a:solidFill>
                <a:srgbClr val="FF0000"/>
              </a:solidFill>
            </a:endParaRPr>
          </a:p>
        </p:txBody>
      </p:sp>
      <p:sp>
        <p:nvSpPr>
          <p:cNvPr id="60673" name="Freeform 257"/>
          <p:cNvSpPr>
            <a:spLocks/>
          </p:cNvSpPr>
          <p:nvPr/>
        </p:nvSpPr>
        <p:spPr bwMode="auto">
          <a:xfrm>
            <a:off x="1589088" y="3970338"/>
            <a:ext cx="1208087" cy="1665287"/>
          </a:xfrm>
          <a:custGeom>
            <a:avLst/>
            <a:gdLst>
              <a:gd name="T0" fmla="*/ 238 w 761"/>
              <a:gd name="T1" fmla="*/ 43 h 1049"/>
              <a:gd name="T2" fmla="*/ 183 w 761"/>
              <a:gd name="T3" fmla="*/ 52 h 1049"/>
              <a:gd name="T4" fmla="*/ 187 w 761"/>
              <a:gd name="T5" fmla="*/ 99 h 1049"/>
              <a:gd name="T6" fmla="*/ 126 w 761"/>
              <a:gd name="T7" fmla="*/ 123 h 1049"/>
              <a:gd name="T8" fmla="*/ 73 w 761"/>
              <a:gd name="T9" fmla="*/ 117 h 1049"/>
              <a:gd name="T10" fmla="*/ 61 w 761"/>
              <a:gd name="T11" fmla="*/ 150 h 1049"/>
              <a:gd name="T12" fmla="*/ 76 w 761"/>
              <a:gd name="T13" fmla="*/ 195 h 1049"/>
              <a:gd name="T14" fmla="*/ 31 w 761"/>
              <a:gd name="T15" fmla="*/ 280 h 1049"/>
              <a:gd name="T16" fmla="*/ 13 w 761"/>
              <a:gd name="T17" fmla="*/ 343 h 1049"/>
              <a:gd name="T18" fmla="*/ 3 w 761"/>
              <a:gd name="T19" fmla="*/ 379 h 1049"/>
              <a:gd name="T20" fmla="*/ 72 w 761"/>
              <a:gd name="T21" fmla="*/ 423 h 1049"/>
              <a:gd name="T22" fmla="*/ 79 w 761"/>
              <a:gd name="T23" fmla="*/ 454 h 1049"/>
              <a:gd name="T24" fmla="*/ 166 w 761"/>
              <a:gd name="T25" fmla="*/ 418 h 1049"/>
              <a:gd name="T26" fmla="*/ 172 w 761"/>
              <a:gd name="T27" fmla="*/ 447 h 1049"/>
              <a:gd name="T28" fmla="*/ 258 w 761"/>
              <a:gd name="T29" fmla="*/ 516 h 1049"/>
              <a:gd name="T30" fmla="*/ 294 w 761"/>
              <a:gd name="T31" fmla="*/ 543 h 1049"/>
              <a:gd name="T32" fmla="*/ 286 w 761"/>
              <a:gd name="T33" fmla="*/ 582 h 1049"/>
              <a:gd name="T34" fmla="*/ 346 w 761"/>
              <a:gd name="T35" fmla="*/ 652 h 1049"/>
              <a:gd name="T36" fmla="*/ 382 w 761"/>
              <a:gd name="T37" fmla="*/ 736 h 1049"/>
              <a:gd name="T38" fmla="*/ 417 w 761"/>
              <a:gd name="T39" fmla="*/ 766 h 1049"/>
              <a:gd name="T40" fmla="*/ 450 w 761"/>
              <a:gd name="T41" fmla="*/ 805 h 1049"/>
              <a:gd name="T42" fmla="*/ 474 w 761"/>
              <a:gd name="T43" fmla="*/ 852 h 1049"/>
              <a:gd name="T44" fmla="*/ 438 w 761"/>
              <a:gd name="T45" fmla="*/ 954 h 1049"/>
              <a:gd name="T46" fmla="*/ 486 w 761"/>
              <a:gd name="T47" fmla="*/ 970 h 1049"/>
              <a:gd name="T48" fmla="*/ 537 w 761"/>
              <a:gd name="T49" fmla="*/ 1048 h 1049"/>
              <a:gd name="T50" fmla="*/ 549 w 761"/>
              <a:gd name="T51" fmla="*/ 982 h 1049"/>
              <a:gd name="T52" fmla="*/ 561 w 761"/>
              <a:gd name="T53" fmla="*/ 981 h 1049"/>
              <a:gd name="T54" fmla="*/ 576 w 761"/>
              <a:gd name="T55" fmla="*/ 898 h 1049"/>
              <a:gd name="T56" fmla="*/ 607 w 761"/>
              <a:gd name="T57" fmla="*/ 762 h 1049"/>
              <a:gd name="T58" fmla="*/ 663 w 761"/>
              <a:gd name="T59" fmla="*/ 742 h 1049"/>
              <a:gd name="T60" fmla="*/ 702 w 761"/>
              <a:gd name="T61" fmla="*/ 576 h 1049"/>
              <a:gd name="T62" fmla="*/ 691 w 761"/>
              <a:gd name="T63" fmla="*/ 508 h 1049"/>
              <a:gd name="T64" fmla="*/ 708 w 761"/>
              <a:gd name="T65" fmla="*/ 478 h 1049"/>
              <a:gd name="T66" fmla="*/ 753 w 761"/>
              <a:gd name="T67" fmla="*/ 385 h 1049"/>
              <a:gd name="T68" fmla="*/ 703 w 761"/>
              <a:gd name="T69" fmla="*/ 279 h 1049"/>
              <a:gd name="T70" fmla="*/ 667 w 761"/>
              <a:gd name="T71" fmla="*/ 234 h 1049"/>
              <a:gd name="T72" fmla="*/ 603 w 761"/>
              <a:gd name="T73" fmla="*/ 219 h 1049"/>
              <a:gd name="T74" fmla="*/ 564 w 761"/>
              <a:gd name="T75" fmla="*/ 201 h 1049"/>
              <a:gd name="T76" fmla="*/ 510 w 761"/>
              <a:gd name="T77" fmla="*/ 175 h 1049"/>
              <a:gd name="T78" fmla="*/ 456 w 761"/>
              <a:gd name="T79" fmla="*/ 204 h 1049"/>
              <a:gd name="T80" fmla="*/ 489 w 761"/>
              <a:gd name="T81" fmla="*/ 166 h 1049"/>
              <a:gd name="T82" fmla="*/ 433 w 761"/>
              <a:gd name="T83" fmla="*/ 183 h 1049"/>
              <a:gd name="T84" fmla="*/ 457 w 761"/>
              <a:gd name="T85" fmla="*/ 126 h 1049"/>
              <a:gd name="T86" fmla="*/ 432 w 761"/>
              <a:gd name="T87" fmla="*/ 57 h 1049"/>
              <a:gd name="T88" fmla="*/ 400 w 761"/>
              <a:gd name="T89" fmla="*/ 99 h 1049"/>
              <a:gd name="T90" fmla="*/ 285 w 761"/>
              <a:gd name="T91" fmla="*/ 118 h 1049"/>
              <a:gd name="T92" fmla="*/ 268 w 761"/>
              <a:gd name="T93" fmla="*/ 96 h 1049"/>
              <a:gd name="T94" fmla="*/ 246 w 761"/>
              <a:gd name="T95" fmla="*/ 1 h 10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1"/>
              <a:gd name="T145" fmla="*/ 0 h 1049"/>
              <a:gd name="T146" fmla="*/ 761 w 761"/>
              <a:gd name="T147" fmla="*/ 1049 h 10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1" h="1049">
                <a:moveTo>
                  <a:pt x="246" y="1"/>
                </a:moveTo>
                <a:cubicBezTo>
                  <a:pt x="241" y="0"/>
                  <a:pt x="245" y="35"/>
                  <a:pt x="238" y="43"/>
                </a:cubicBezTo>
                <a:cubicBezTo>
                  <a:pt x="231" y="51"/>
                  <a:pt x="214" y="51"/>
                  <a:pt x="205" y="52"/>
                </a:cubicBezTo>
                <a:cubicBezTo>
                  <a:pt x="196" y="53"/>
                  <a:pt x="187" y="47"/>
                  <a:pt x="183" y="52"/>
                </a:cubicBezTo>
                <a:cubicBezTo>
                  <a:pt x="179" y="57"/>
                  <a:pt x="177" y="76"/>
                  <a:pt x="178" y="84"/>
                </a:cubicBezTo>
                <a:cubicBezTo>
                  <a:pt x="179" y="92"/>
                  <a:pt x="188" y="94"/>
                  <a:pt x="187" y="99"/>
                </a:cubicBezTo>
                <a:cubicBezTo>
                  <a:pt x="186" y="104"/>
                  <a:pt x="181" y="110"/>
                  <a:pt x="171" y="114"/>
                </a:cubicBezTo>
                <a:cubicBezTo>
                  <a:pt x="161" y="118"/>
                  <a:pt x="137" y="124"/>
                  <a:pt x="126" y="123"/>
                </a:cubicBezTo>
                <a:cubicBezTo>
                  <a:pt x="115" y="122"/>
                  <a:pt x="115" y="109"/>
                  <a:pt x="106" y="108"/>
                </a:cubicBezTo>
                <a:cubicBezTo>
                  <a:pt x="97" y="107"/>
                  <a:pt x="79" y="113"/>
                  <a:pt x="73" y="117"/>
                </a:cubicBezTo>
                <a:cubicBezTo>
                  <a:pt x="67" y="121"/>
                  <a:pt x="71" y="127"/>
                  <a:pt x="69" y="132"/>
                </a:cubicBezTo>
                <a:cubicBezTo>
                  <a:pt x="67" y="137"/>
                  <a:pt x="63" y="144"/>
                  <a:pt x="61" y="150"/>
                </a:cubicBezTo>
                <a:cubicBezTo>
                  <a:pt x="59" y="156"/>
                  <a:pt x="56" y="159"/>
                  <a:pt x="58" y="166"/>
                </a:cubicBezTo>
                <a:cubicBezTo>
                  <a:pt x="60" y="173"/>
                  <a:pt x="73" y="179"/>
                  <a:pt x="76" y="195"/>
                </a:cubicBezTo>
                <a:cubicBezTo>
                  <a:pt x="79" y="211"/>
                  <a:pt x="82" y="251"/>
                  <a:pt x="75" y="265"/>
                </a:cubicBezTo>
                <a:cubicBezTo>
                  <a:pt x="68" y="279"/>
                  <a:pt x="42" y="272"/>
                  <a:pt x="31" y="280"/>
                </a:cubicBezTo>
                <a:cubicBezTo>
                  <a:pt x="20" y="288"/>
                  <a:pt x="12" y="305"/>
                  <a:pt x="9" y="315"/>
                </a:cubicBezTo>
                <a:cubicBezTo>
                  <a:pt x="6" y="325"/>
                  <a:pt x="15" y="335"/>
                  <a:pt x="13" y="343"/>
                </a:cubicBezTo>
                <a:lnTo>
                  <a:pt x="0" y="363"/>
                </a:lnTo>
                <a:lnTo>
                  <a:pt x="3" y="379"/>
                </a:lnTo>
                <a:cubicBezTo>
                  <a:pt x="7" y="387"/>
                  <a:pt x="13" y="405"/>
                  <a:pt x="25" y="412"/>
                </a:cubicBezTo>
                <a:lnTo>
                  <a:pt x="72" y="423"/>
                </a:lnTo>
                <a:cubicBezTo>
                  <a:pt x="79" y="428"/>
                  <a:pt x="68" y="439"/>
                  <a:pt x="69" y="444"/>
                </a:cubicBezTo>
                <a:cubicBezTo>
                  <a:pt x="70" y="449"/>
                  <a:pt x="69" y="455"/>
                  <a:pt x="79" y="454"/>
                </a:cubicBezTo>
                <a:cubicBezTo>
                  <a:pt x="89" y="453"/>
                  <a:pt x="113" y="447"/>
                  <a:pt x="127" y="441"/>
                </a:cubicBezTo>
                <a:cubicBezTo>
                  <a:pt x="141" y="435"/>
                  <a:pt x="160" y="420"/>
                  <a:pt x="166" y="418"/>
                </a:cubicBezTo>
                <a:cubicBezTo>
                  <a:pt x="172" y="416"/>
                  <a:pt x="161" y="421"/>
                  <a:pt x="162" y="426"/>
                </a:cubicBezTo>
                <a:cubicBezTo>
                  <a:pt x="163" y="431"/>
                  <a:pt x="169" y="438"/>
                  <a:pt x="172" y="447"/>
                </a:cubicBezTo>
                <a:lnTo>
                  <a:pt x="183" y="481"/>
                </a:lnTo>
                <a:cubicBezTo>
                  <a:pt x="197" y="492"/>
                  <a:pt x="243" y="510"/>
                  <a:pt x="258" y="516"/>
                </a:cubicBezTo>
                <a:lnTo>
                  <a:pt x="273" y="519"/>
                </a:lnTo>
                <a:lnTo>
                  <a:pt x="294" y="543"/>
                </a:lnTo>
                <a:lnTo>
                  <a:pt x="280" y="552"/>
                </a:lnTo>
                <a:lnTo>
                  <a:pt x="286" y="582"/>
                </a:lnTo>
                <a:cubicBezTo>
                  <a:pt x="293" y="587"/>
                  <a:pt x="312" y="573"/>
                  <a:pt x="322" y="585"/>
                </a:cubicBezTo>
                <a:cubicBezTo>
                  <a:pt x="332" y="597"/>
                  <a:pt x="342" y="636"/>
                  <a:pt x="346" y="652"/>
                </a:cubicBezTo>
                <a:cubicBezTo>
                  <a:pt x="350" y="668"/>
                  <a:pt x="342" y="665"/>
                  <a:pt x="348" y="679"/>
                </a:cubicBezTo>
                <a:cubicBezTo>
                  <a:pt x="354" y="693"/>
                  <a:pt x="371" y="726"/>
                  <a:pt x="382" y="736"/>
                </a:cubicBezTo>
                <a:cubicBezTo>
                  <a:pt x="393" y="746"/>
                  <a:pt x="408" y="736"/>
                  <a:pt x="414" y="741"/>
                </a:cubicBezTo>
                <a:cubicBezTo>
                  <a:pt x="420" y="746"/>
                  <a:pt x="411" y="760"/>
                  <a:pt x="417" y="766"/>
                </a:cubicBezTo>
                <a:cubicBezTo>
                  <a:pt x="423" y="772"/>
                  <a:pt x="446" y="771"/>
                  <a:pt x="451" y="777"/>
                </a:cubicBezTo>
                <a:cubicBezTo>
                  <a:pt x="456" y="783"/>
                  <a:pt x="448" y="798"/>
                  <a:pt x="450" y="805"/>
                </a:cubicBezTo>
                <a:cubicBezTo>
                  <a:pt x="452" y="812"/>
                  <a:pt x="458" y="812"/>
                  <a:pt x="462" y="820"/>
                </a:cubicBezTo>
                <a:cubicBezTo>
                  <a:pt x="466" y="828"/>
                  <a:pt x="476" y="839"/>
                  <a:pt x="474" y="852"/>
                </a:cubicBezTo>
                <a:cubicBezTo>
                  <a:pt x="472" y="865"/>
                  <a:pt x="457" y="880"/>
                  <a:pt x="451" y="897"/>
                </a:cubicBezTo>
                <a:cubicBezTo>
                  <a:pt x="445" y="914"/>
                  <a:pt x="435" y="946"/>
                  <a:pt x="438" y="954"/>
                </a:cubicBezTo>
                <a:lnTo>
                  <a:pt x="468" y="948"/>
                </a:lnTo>
                <a:cubicBezTo>
                  <a:pt x="476" y="951"/>
                  <a:pt x="477" y="960"/>
                  <a:pt x="486" y="970"/>
                </a:cubicBezTo>
                <a:cubicBezTo>
                  <a:pt x="495" y="980"/>
                  <a:pt x="513" y="998"/>
                  <a:pt x="522" y="1011"/>
                </a:cubicBezTo>
                <a:cubicBezTo>
                  <a:pt x="531" y="1024"/>
                  <a:pt x="532" y="1047"/>
                  <a:pt x="537" y="1048"/>
                </a:cubicBezTo>
                <a:cubicBezTo>
                  <a:pt x="542" y="1049"/>
                  <a:pt x="548" y="1028"/>
                  <a:pt x="550" y="1017"/>
                </a:cubicBezTo>
                <a:cubicBezTo>
                  <a:pt x="552" y="1006"/>
                  <a:pt x="548" y="995"/>
                  <a:pt x="549" y="982"/>
                </a:cubicBezTo>
                <a:cubicBezTo>
                  <a:pt x="550" y="969"/>
                  <a:pt x="557" y="940"/>
                  <a:pt x="559" y="940"/>
                </a:cubicBezTo>
                <a:cubicBezTo>
                  <a:pt x="561" y="940"/>
                  <a:pt x="559" y="979"/>
                  <a:pt x="561" y="981"/>
                </a:cubicBezTo>
                <a:cubicBezTo>
                  <a:pt x="563" y="983"/>
                  <a:pt x="572" y="968"/>
                  <a:pt x="574" y="954"/>
                </a:cubicBezTo>
                <a:cubicBezTo>
                  <a:pt x="576" y="940"/>
                  <a:pt x="576" y="922"/>
                  <a:pt x="576" y="898"/>
                </a:cubicBezTo>
                <a:cubicBezTo>
                  <a:pt x="576" y="874"/>
                  <a:pt x="569" y="833"/>
                  <a:pt x="574" y="810"/>
                </a:cubicBezTo>
                <a:cubicBezTo>
                  <a:pt x="579" y="787"/>
                  <a:pt x="596" y="772"/>
                  <a:pt x="607" y="762"/>
                </a:cubicBezTo>
                <a:cubicBezTo>
                  <a:pt x="618" y="752"/>
                  <a:pt x="631" y="750"/>
                  <a:pt x="640" y="747"/>
                </a:cubicBezTo>
                <a:cubicBezTo>
                  <a:pt x="649" y="744"/>
                  <a:pt x="654" y="759"/>
                  <a:pt x="663" y="742"/>
                </a:cubicBezTo>
                <a:cubicBezTo>
                  <a:pt x="672" y="725"/>
                  <a:pt x="689" y="676"/>
                  <a:pt x="696" y="648"/>
                </a:cubicBezTo>
                <a:lnTo>
                  <a:pt x="702" y="576"/>
                </a:lnTo>
                <a:cubicBezTo>
                  <a:pt x="702" y="554"/>
                  <a:pt x="698" y="525"/>
                  <a:pt x="696" y="514"/>
                </a:cubicBezTo>
                <a:cubicBezTo>
                  <a:pt x="694" y="503"/>
                  <a:pt x="691" y="513"/>
                  <a:pt x="691" y="508"/>
                </a:cubicBezTo>
                <a:lnTo>
                  <a:pt x="697" y="483"/>
                </a:lnTo>
                <a:lnTo>
                  <a:pt x="708" y="478"/>
                </a:lnTo>
                <a:cubicBezTo>
                  <a:pt x="712" y="472"/>
                  <a:pt x="713" y="463"/>
                  <a:pt x="720" y="447"/>
                </a:cubicBezTo>
                <a:cubicBezTo>
                  <a:pt x="727" y="431"/>
                  <a:pt x="748" y="410"/>
                  <a:pt x="753" y="385"/>
                </a:cubicBezTo>
                <a:cubicBezTo>
                  <a:pt x="758" y="360"/>
                  <a:pt x="761" y="316"/>
                  <a:pt x="753" y="298"/>
                </a:cubicBezTo>
                <a:cubicBezTo>
                  <a:pt x="745" y="280"/>
                  <a:pt x="713" y="286"/>
                  <a:pt x="703" y="279"/>
                </a:cubicBezTo>
                <a:cubicBezTo>
                  <a:pt x="693" y="272"/>
                  <a:pt x="697" y="260"/>
                  <a:pt x="691" y="253"/>
                </a:cubicBezTo>
                <a:cubicBezTo>
                  <a:pt x="685" y="246"/>
                  <a:pt x="678" y="238"/>
                  <a:pt x="667" y="234"/>
                </a:cubicBezTo>
                <a:cubicBezTo>
                  <a:pt x="656" y="230"/>
                  <a:pt x="636" y="231"/>
                  <a:pt x="625" y="228"/>
                </a:cubicBezTo>
                <a:cubicBezTo>
                  <a:pt x="614" y="225"/>
                  <a:pt x="612" y="221"/>
                  <a:pt x="603" y="219"/>
                </a:cubicBezTo>
                <a:cubicBezTo>
                  <a:pt x="594" y="217"/>
                  <a:pt x="576" y="220"/>
                  <a:pt x="570" y="217"/>
                </a:cubicBezTo>
                <a:cubicBezTo>
                  <a:pt x="564" y="214"/>
                  <a:pt x="568" y="205"/>
                  <a:pt x="564" y="201"/>
                </a:cubicBezTo>
                <a:cubicBezTo>
                  <a:pt x="560" y="197"/>
                  <a:pt x="556" y="199"/>
                  <a:pt x="547" y="195"/>
                </a:cubicBezTo>
                <a:cubicBezTo>
                  <a:pt x="538" y="191"/>
                  <a:pt x="523" y="173"/>
                  <a:pt x="510" y="175"/>
                </a:cubicBezTo>
                <a:lnTo>
                  <a:pt x="468" y="208"/>
                </a:lnTo>
                <a:lnTo>
                  <a:pt x="456" y="204"/>
                </a:lnTo>
                <a:lnTo>
                  <a:pt x="486" y="175"/>
                </a:lnTo>
                <a:lnTo>
                  <a:pt x="489" y="166"/>
                </a:lnTo>
                <a:lnTo>
                  <a:pt x="456" y="169"/>
                </a:lnTo>
                <a:lnTo>
                  <a:pt x="433" y="183"/>
                </a:lnTo>
                <a:lnTo>
                  <a:pt x="427" y="177"/>
                </a:lnTo>
                <a:lnTo>
                  <a:pt x="457" y="126"/>
                </a:lnTo>
                <a:cubicBezTo>
                  <a:pt x="460" y="110"/>
                  <a:pt x="448" y="93"/>
                  <a:pt x="444" y="82"/>
                </a:cubicBezTo>
                <a:lnTo>
                  <a:pt x="432" y="57"/>
                </a:lnTo>
                <a:cubicBezTo>
                  <a:pt x="428" y="56"/>
                  <a:pt x="422" y="71"/>
                  <a:pt x="417" y="78"/>
                </a:cubicBezTo>
                <a:cubicBezTo>
                  <a:pt x="412" y="85"/>
                  <a:pt x="409" y="96"/>
                  <a:pt x="400" y="99"/>
                </a:cubicBezTo>
                <a:cubicBezTo>
                  <a:pt x="391" y="102"/>
                  <a:pt x="380" y="94"/>
                  <a:pt x="361" y="97"/>
                </a:cubicBezTo>
                <a:cubicBezTo>
                  <a:pt x="342" y="100"/>
                  <a:pt x="299" y="115"/>
                  <a:pt x="285" y="118"/>
                </a:cubicBezTo>
                <a:cubicBezTo>
                  <a:pt x="271" y="121"/>
                  <a:pt x="277" y="118"/>
                  <a:pt x="274" y="114"/>
                </a:cubicBezTo>
                <a:cubicBezTo>
                  <a:pt x="271" y="110"/>
                  <a:pt x="269" y="107"/>
                  <a:pt x="268" y="96"/>
                </a:cubicBezTo>
                <a:cubicBezTo>
                  <a:pt x="267" y="85"/>
                  <a:pt x="272" y="64"/>
                  <a:pt x="268" y="48"/>
                </a:cubicBezTo>
                <a:cubicBezTo>
                  <a:pt x="264" y="32"/>
                  <a:pt x="256" y="5"/>
                  <a:pt x="246" y="1"/>
                </a:cubicBezTo>
                <a:close/>
              </a:path>
            </a:pathLst>
          </a:custGeom>
          <a:solidFill>
            <a:srgbClr val="CC6600">
              <a:alpha val="3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0647" name="Text Box 231"/>
          <p:cNvSpPr txBox="1">
            <a:spLocks noChangeArrowheads="1"/>
          </p:cNvSpPr>
          <p:nvPr/>
        </p:nvSpPr>
        <p:spPr bwMode="auto">
          <a:xfrm>
            <a:off x="1614488" y="4365625"/>
            <a:ext cx="122396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Бразилія</a:t>
            </a:r>
            <a:endParaRPr lang="ru-RU" sz="1800" b="1"/>
          </a:p>
        </p:txBody>
      </p:sp>
      <p:sp>
        <p:nvSpPr>
          <p:cNvPr id="60648" name="AutoShape 232"/>
          <p:cNvSpPr>
            <a:spLocks noChangeArrowheads="1"/>
          </p:cNvSpPr>
          <p:nvPr/>
        </p:nvSpPr>
        <p:spPr bwMode="auto">
          <a:xfrm>
            <a:off x="1984375" y="4664075"/>
            <a:ext cx="576263" cy="360363"/>
          </a:xfrm>
          <a:prstGeom prst="can">
            <a:avLst>
              <a:gd name="adj" fmla="val 42769"/>
            </a:avLst>
          </a:prstGeom>
          <a:solidFill>
            <a:srgbClr val="FF0000">
              <a:alpha val="50195"/>
            </a:srgbClr>
          </a:solidFill>
          <a:ln w="952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50000"/>
              </a:lnSpc>
            </a:pPr>
            <a:r>
              <a:rPr lang="uk-UA" sz="1800" b="1">
                <a:solidFill>
                  <a:schemeClr val="bg1"/>
                </a:solidFill>
              </a:rPr>
              <a:t>388</a:t>
            </a:r>
            <a:endParaRPr lang="ru-RU" sz="1800" b="1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0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06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06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06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06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606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606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00"/>
                            </p:stCondLst>
                            <p:childTnLst>
                              <p:par>
                                <p:cTn id="40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06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06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0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0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600"/>
                            </p:stCondLst>
                            <p:childTnLst>
                              <p:par>
                                <p:cTn id="47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8" dur="1000" fill="hold"/>
                                        <p:tgtEl>
                                          <p:spTgt spid="606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3" dur="500"/>
                                        <p:tgtEl>
                                          <p:spTgt spid="606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606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"/>
                            </p:stCondLst>
                            <p:childTnLst>
                              <p:par>
                                <p:cTn id="60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606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06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0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0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700"/>
                            </p:stCondLst>
                            <p:childTnLst>
                              <p:par>
                                <p:cTn id="67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8" dur="1000" fill="hold"/>
                                        <p:tgtEl>
                                          <p:spTgt spid="6062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06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"/>
                            </p:stCondLst>
                            <p:childTnLst>
                              <p:par>
                                <p:cTn id="81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606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606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60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60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750"/>
                            </p:stCondLst>
                            <p:childTnLst>
                              <p:par>
                                <p:cTn id="88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9" dur="1000" fill="hold"/>
                                        <p:tgtEl>
                                          <p:spTgt spid="606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94" dur="500"/>
                                        <p:tgtEl>
                                          <p:spTgt spid="606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06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00"/>
                            </p:stCondLst>
                            <p:childTnLst>
                              <p:par>
                                <p:cTn id="101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606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606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60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60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700"/>
                            </p:stCondLst>
                            <p:childTnLst>
                              <p:par>
                                <p:cTn id="108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9" dur="1000" fill="hold"/>
                                        <p:tgtEl>
                                          <p:spTgt spid="606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14" dur="500"/>
                                        <p:tgtEl>
                                          <p:spTgt spid="606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606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750"/>
                            </p:stCondLst>
                            <p:childTnLst>
                              <p:par>
                                <p:cTn id="121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606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606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606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606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750"/>
                            </p:stCondLst>
                            <p:childTnLst>
                              <p:par>
                                <p:cTn id="128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9" dur="1000" fill="hold"/>
                                        <p:tgtEl>
                                          <p:spTgt spid="606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606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606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0" dur="500"/>
                                        <p:tgtEl>
                                          <p:spTgt spid="606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900"/>
                            </p:stCondLst>
                            <p:childTnLst>
                              <p:par>
                                <p:cTn id="142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0"/>
                                        <p:tgtEl>
                                          <p:spTgt spid="606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606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606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606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900"/>
                            </p:stCondLst>
                            <p:childTnLst>
                              <p:par>
                                <p:cTn id="149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0" dur="1000" fill="hold"/>
                                        <p:tgtEl>
                                          <p:spTgt spid="6063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606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606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1" dur="500"/>
                                        <p:tgtEl>
                                          <p:spTgt spid="606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700"/>
                            </p:stCondLst>
                            <p:childTnLst>
                              <p:par>
                                <p:cTn id="163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606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606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606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606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700"/>
                            </p:stCondLst>
                            <p:childTnLst>
                              <p:par>
                                <p:cTn id="170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1" dur="1000" fill="hold"/>
                                        <p:tgtEl>
                                          <p:spTgt spid="606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2" dur="500"/>
                                        <p:tgtEl>
                                          <p:spTgt spid="606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800"/>
                            </p:stCondLst>
                            <p:childTnLst>
                              <p:par>
                                <p:cTn id="184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606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606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60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60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800"/>
                            </p:stCondLst>
                            <p:childTnLst>
                              <p:par>
                                <p:cTn id="191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2" dur="1000" fill="hold"/>
                                        <p:tgtEl>
                                          <p:spTgt spid="606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97" dur="500"/>
                                        <p:tgtEl>
                                          <p:spTgt spid="606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2" dur="500"/>
                                        <p:tgtEl>
                                          <p:spTgt spid="606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850"/>
                            </p:stCondLst>
                            <p:childTnLst>
                              <p:par>
                                <p:cTn id="204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0"/>
                                        <p:tgtEl>
                                          <p:spTgt spid="606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606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606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606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1850"/>
                            </p:stCondLst>
                            <p:childTnLst>
                              <p:par>
                                <p:cTn id="211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2" dur="1000" fill="hold"/>
                                        <p:tgtEl>
                                          <p:spTgt spid="606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606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606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3" dur="500"/>
                                        <p:tgtEl>
                                          <p:spTgt spid="606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1150"/>
                            </p:stCondLst>
                            <p:childTnLst>
                              <p:par>
                                <p:cTn id="225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1000"/>
                                        <p:tgtEl>
                                          <p:spTgt spid="606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606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606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606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>
                            <p:stCondLst>
                              <p:cond delay="2150"/>
                            </p:stCondLst>
                            <p:childTnLst>
                              <p:par>
                                <p:cTn id="232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3" dur="1000" fill="hold"/>
                                        <p:tgtEl>
                                          <p:spTgt spid="606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60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60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60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60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2" fill="hold">
                      <p:stCondLst>
                        <p:cond delay="indefinite"/>
                      </p:stCondLst>
                      <p:childTnLst>
                        <p:par>
                          <p:cTn id="243" fill="hold">
                            <p:stCondLst>
                              <p:cond delay="0"/>
                            </p:stCondLst>
                            <p:childTnLst>
                              <p:par>
                                <p:cTn id="2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6" dur="500"/>
                                        <p:tgtEl>
                                          <p:spTgt spid="606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800"/>
                            </p:stCondLst>
                            <p:childTnLst>
                              <p:par>
                                <p:cTn id="248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1000"/>
                                        <p:tgtEl>
                                          <p:spTgt spid="606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" dur="1000" fill="hold"/>
                                        <p:tgtEl>
                                          <p:spTgt spid="606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606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606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1800"/>
                            </p:stCondLst>
                            <p:childTnLst>
                              <p:par>
                                <p:cTn id="255" presetID="6" presetClass="emph" presetSubtype="0" accel="50000" decel="5000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56" dur="1000" fill="hold"/>
                                        <p:tgtEl>
                                          <p:spTgt spid="606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3800"/>
                            </p:stCondLst>
                            <p:childTnLst>
                              <p:par>
                                <p:cTn id="2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60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60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60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60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1" dur="2000"/>
                                        <p:tgtEl>
                                          <p:spTgt spid="60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2000"/>
                                        <p:tgtEl>
                                          <p:spTgt spid="60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2000"/>
                                        <p:tgtEl>
                                          <p:spTgt spid="60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2000"/>
                                        <p:tgtEl>
                                          <p:spTgt spid="60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1" fill="hold">
                      <p:stCondLst>
                        <p:cond delay="indefinite"/>
                      </p:stCondLst>
                      <p:childTnLst>
                        <p:par>
                          <p:cTn id="282" fill="hold">
                            <p:stCondLst>
                              <p:cond delay="0"/>
                            </p:stCondLst>
                            <p:childTnLst>
                              <p:par>
                                <p:cTn id="28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85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137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47" decel="50000" autoRev="1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41" fill="hold">
                                          <p:stCondLst>
                                            <p:cond delay="259"/>
                                          </p:stCondLst>
                                        </p:cTn>
                                        <p:tgtEl>
                                          <p:spTgt spid="60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4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137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47" decel="50000" autoRev="1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41" fill="hold">
                                          <p:stCondLst>
                                            <p:cond delay="259"/>
                                          </p:stCondLst>
                                        </p:cTn>
                                        <p:tgtEl>
                                          <p:spTgt spid="60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9" fill="hold">
                      <p:stCondLst>
                        <p:cond delay="indefinite"/>
                      </p:stCondLst>
                      <p:childTnLst>
                        <p:par>
                          <p:cTn id="300" fill="hold">
                            <p:stCondLst>
                              <p:cond delay="0"/>
                            </p:stCondLst>
                            <p:childTnLst>
                              <p:par>
                                <p:cTn id="301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3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4" dur="137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47" decel="50000" autoRev="1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41" fill="hold">
                                          <p:stCondLst>
                                            <p:cond delay="259"/>
                                          </p:stCondLst>
                                        </p:cTn>
                                        <p:tgtEl>
                                          <p:spTgt spid="60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8" fill="hold">
                      <p:stCondLst>
                        <p:cond delay="indefinite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2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13" dur="137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47" decel="50000" autoRev="1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41" fill="hold">
                                          <p:stCondLst>
                                            <p:cond delay="259"/>
                                          </p:stCondLst>
                                        </p:cTn>
                                        <p:tgtEl>
                                          <p:spTgt spid="60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1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137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47" decel="50000" autoRev="1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41" fill="hold">
                                          <p:stCondLst>
                                            <p:cond delay="259"/>
                                          </p:stCondLst>
                                        </p:cTn>
                                        <p:tgtEl>
                                          <p:spTgt spid="606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6" fill="hold">
                      <p:stCondLst>
                        <p:cond delay="indefinite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0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228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606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78" decel="50000" autoRev="1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606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606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Україна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5" fill="hold">
                      <p:stCondLst>
                        <p:cond delay="indefinite"/>
                      </p:stCondLst>
                      <p:childTnLst>
                        <p:par>
                          <p:cTn id="336" fill="hold">
                            <p:stCondLst>
                              <p:cond delay="0"/>
                            </p:stCondLst>
                            <p:childTnLst>
                              <p:par>
                                <p:cTn id="33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9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0" dur="137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47" decel="50000" autoRev="1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41" fill="hold">
                                          <p:stCondLst>
                                            <p:cond delay="259"/>
                                          </p:stCondLst>
                                        </p:cTn>
                                        <p:tgtEl>
                                          <p:spTgt spid="60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4" fill="hold">
                      <p:stCondLst>
                        <p:cond delay="indefinite"/>
                      </p:stCondLst>
                      <p:childTnLst>
                        <p:par>
                          <p:cTn id="345" fill="hold">
                            <p:stCondLst>
                              <p:cond delay="0"/>
                            </p:stCondLst>
                            <p:childTnLst>
                              <p:par>
                                <p:cTn id="346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8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9" dur="137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47" decel="50000" autoRev="1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0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41" fill="hold">
                                          <p:stCondLst>
                                            <p:cond delay="259"/>
                                          </p:stCondLst>
                                        </p:cTn>
                                        <p:tgtEl>
                                          <p:spTgt spid="60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19" grpId="0" animBg="1"/>
      <p:bldP spid="60613" grpId="0" autoUpdateAnimBg="0"/>
      <p:bldP spid="60615" grpId="0" animBg="1"/>
      <p:bldP spid="60615" grpId="1" animBg="1"/>
      <p:bldP spid="60621" grpId="0" animBg="1"/>
      <p:bldP spid="60622" grpId="0" autoUpdateAnimBg="0"/>
      <p:bldP spid="60624" grpId="0" animBg="1"/>
      <p:bldP spid="60623" grpId="0" animBg="1"/>
      <p:bldP spid="60623" grpId="1" animBg="1"/>
      <p:bldP spid="60625" grpId="0" autoUpdateAnimBg="0"/>
      <p:bldP spid="60626" grpId="0" animBg="1"/>
      <p:bldP spid="60626" grpId="1" animBg="1"/>
      <p:bldP spid="60627" grpId="0" animBg="1"/>
      <p:bldP spid="60628" grpId="0" autoUpdateAnimBg="0"/>
      <p:bldP spid="60629" grpId="0" animBg="1"/>
      <p:bldP spid="60629" grpId="1" animBg="1"/>
      <p:bldP spid="60630" grpId="0" animBg="1"/>
      <p:bldP spid="60631" grpId="0" autoUpdateAnimBg="0"/>
      <p:bldP spid="60632" grpId="0" animBg="1"/>
      <p:bldP spid="60632" grpId="1" animBg="1"/>
      <p:bldP spid="60633" grpId="0" animBg="1"/>
      <p:bldP spid="60635" grpId="0" autoUpdateAnimBg="0"/>
      <p:bldP spid="60636" grpId="0" animBg="1"/>
      <p:bldP spid="60636" grpId="1" animBg="1"/>
      <p:bldP spid="60637" grpId="0" animBg="1"/>
      <p:bldP spid="60638" grpId="0" autoUpdateAnimBg="0"/>
      <p:bldP spid="60639" grpId="0" animBg="1"/>
      <p:bldP spid="60639" grpId="1" animBg="1"/>
      <p:bldP spid="60643" grpId="0" autoUpdateAnimBg="0"/>
      <p:bldP spid="60644" grpId="0" animBg="1"/>
      <p:bldP spid="60644" grpId="1" animBg="1"/>
      <p:bldP spid="60649" grpId="0" animBg="1"/>
      <p:bldP spid="60650" grpId="0" autoUpdateAnimBg="0"/>
      <p:bldP spid="60651" grpId="0" animBg="1"/>
      <p:bldP spid="60651" grpId="1" animBg="1"/>
      <p:bldP spid="60652" grpId="0" animBg="1"/>
      <p:bldP spid="60653" grpId="0" autoUpdateAnimBg="0"/>
      <p:bldP spid="60654" grpId="0" animBg="1"/>
      <p:bldP spid="60654" grpId="1" animBg="1"/>
      <p:bldP spid="60655" grpId="0"/>
      <p:bldP spid="60658" grpId="0" build="allAtOnce"/>
      <p:bldP spid="60658" grpId="1" build="allAtOnce"/>
      <p:bldOleChart spid="60660" grpId="0"/>
      <p:bldP spid="60661" grpId="0"/>
      <p:bldP spid="60662" grpId="0"/>
      <p:bldP spid="60663" grpId="0"/>
      <p:bldP spid="60664" grpId="0"/>
      <p:bldP spid="60665" grpId="0"/>
      <p:bldP spid="60666" grpId="0"/>
      <p:bldP spid="60667" grpId="0"/>
      <p:bldP spid="60668" grpId="0"/>
      <p:bldP spid="60669" grpId="0"/>
      <p:bldP spid="60670" grpId="0"/>
      <p:bldP spid="60671" grpId="0"/>
      <p:bldP spid="60672" grpId="0"/>
      <p:bldP spid="60673" grpId="0" animBg="1"/>
      <p:bldP spid="60647" grpId="0" autoUpdateAnimBg="0"/>
      <p:bldP spid="60648" grpId="0" animBg="1"/>
      <p:bldP spid="60648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9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21" name="Picture 2" descr="Контуры мира-А"/>
          <p:cNvPicPr>
            <a:picLocks noChangeAspect="1" noChangeArrowheads="1"/>
          </p:cNvPicPr>
          <p:nvPr/>
        </p:nvPicPr>
        <p:blipFill>
          <a:blip r:embed="rId20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4122" name="WordArt 3"/>
          <p:cNvSpPr>
            <a:spLocks noChangeArrowheads="1" noChangeShapeType="1" noTextEdit="1"/>
          </p:cNvSpPr>
          <p:nvPr/>
        </p:nvSpPr>
        <p:spPr bwMode="auto">
          <a:xfrm>
            <a:off x="1116013" y="77788"/>
            <a:ext cx="6696075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solidFill>
                  <a:srgbClr val="FF3300"/>
                </a:solidFill>
                <a:effectLst>
                  <a:outerShdw dist="35921" dir="2700000" algn="ctr" rotWithShape="0">
                    <a:schemeClr val="tx1"/>
                  </a:outerShdw>
                </a:effectLst>
                <a:latin typeface="Comic Sans MS"/>
              </a:rPr>
              <a:t>Електроенергетика світу</a:t>
            </a:r>
          </a:p>
        </p:txBody>
      </p:sp>
      <p:sp>
        <p:nvSpPr>
          <p:cNvPr id="61502" name="Freeform 62"/>
          <p:cNvSpPr>
            <a:spLocks/>
          </p:cNvSpPr>
          <p:nvPr/>
        </p:nvSpPr>
        <p:spPr bwMode="auto">
          <a:xfrm>
            <a:off x="4208463" y="2955925"/>
            <a:ext cx="460375" cy="552450"/>
          </a:xfrm>
          <a:custGeom>
            <a:avLst/>
            <a:gdLst>
              <a:gd name="T0" fmla="*/ 54 w 290"/>
              <a:gd name="T1" fmla="*/ 0 h 348"/>
              <a:gd name="T2" fmla="*/ 19 w 290"/>
              <a:gd name="T3" fmla="*/ 49 h 348"/>
              <a:gd name="T4" fmla="*/ 6 w 290"/>
              <a:gd name="T5" fmla="*/ 70 h 348"/>
              <a:gd name="T6" fmla="*/ 7 w 290"/>
              <a:gd name="T7" fmla="*/ 124 h 348"/>
              <a:gd name="T8" fmla="*/ 0 w 290"/>
              <a:gd name="T9" fmla="*/ 175 h 348"/>
              <a:gd name="T10" fmla="*/ 6 w 290"/>
              <a:gd name="T11" fmla="*/ 213 h 348"/>
              <a:gd name="T12" fmla="*/ 33 w 290"/>
              <a:gd name="T13" fmla="*/ 214 h 348"/>
              <a:gd name="T14" fmla="*/ 39 w 290"/>
              <a:gd name="T15" fmla="*/ 231 h 348"/>
              <a:gd name="T16" fmla="*/ 88 w 290"/>
              <a:gd name="T17" fmla="*/ 264 h 348"/>
              <a:gd name="T18" fmla="*/ 120 w 290"/>
              <a:gd name="T19" fmla="*/ 244 h 348"/>
              <a:gd name="T20" fmla="*/ 138 w 290"/>
              <a:gd name="T21" fmla="*/ 253 h 348"/>
              <a:gd name="T22" fmla="*/ 256 w 290"/>
              <a:gd name="T23" fmla="*/ 336 h 348"/>
              <a:gd name="T24" fmla="*/ 262 w 290"/>
              <a:gd name="T25" fmla="*/ 327 h 348"/>
              <a:gd name="T26" fmla="*/ 274 w 290"/>
              <a:gd name="T27" fmla="*/ 298 h 348"/>
              <a:gd name="T28" fmla="*/ 279 w 290"/>
              <a:gd name="T29" fmla="*/ 94 h 348"/>
              <a:gd name="T30" fmla="*/ 289 w 290"/>
              <a:gd name="T31" fmla="*/ 39 h 348"/>
              <a:gd name="T32" fmla="*/ 274 w 290"/>
              <a:gd name="T33" fmla="*/ 26 h 348"/>
              <a:gd name="T34" fmla="*/ 237 w 290"/>
              <a:gd name="T35" fmla="*/ 10 h 348"/>
              <a:gd name="T36" fmla="*/ 198 w 290"/>
              <a:gd name="T37" fmla="*/ 24 h 348"/>
              <a:gd name="T38" fmla="*/ 199 w 290"/>
              <a:gd name="T39" fmla="*/ 67 h 348"/>
              <a:gd name="T40" fmla="*/ 174 w 290"/>
              <a:gd name="T41" fmla="*/ 64 h 348"/>
              <a:gd name="T42" fmla="*/ 127 w 290"/>
              <a:gd name="T43" fmla="*/ 37 h 348"/>
              <a:gd name="T44" fmla="*/ 108 w 290"/>
              <a:gd name="T45" fmla="*/ 9 h 348"/>
              <a:gd name="T46" fmla="*/ 54 w 290"/>
              <a:gd name="T47" fmla="*/ 0 h 34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90"/>
              <a:gd name="T73" fmla="*/ 0 h 348"/>
              <a:gd name="T74" fmla="*/ 290 w 290"/>
              <a:gd name="T75" fmla="*/ 348 h 34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90" h="348">
                <a:moveTo>
                  <a:pt x="54" y="0"/>
                </a:moveTo>
                <a:cubicBezTo>
                  <a:pt x="40" y="6"/>
                  <a:pt x="27" y="37"/>
                  <a:pt x="19" y="49"/>
                </a:cubicBezTo>
                <a:cubicBezTo>
                  <a:pt x="11" y="61"/>
                  <a:pt x="8" y="58"/>
                  <a:pt x="6" y="70"/>
                </a:cubicBezTo>
                <a:cubicBezTo>
                  <a:pt x="4" y="82"/>
                  <a:pt x="8" y="107"/>
                  <a:pt x="7" y="124"/>
                </a:cubicBezTo>
                <a:cubicBezTo>
                  <a:pt x="6" y="141"/>
                  <a:pt x="0" y="160"/>
                  <a:pt x="0" y="175"/>
                </a:cubicBezTo>
                <a:cubicBezTo>
                  <a:pt x="0" y="190"/>
                  <a:pt x="1" y="207"/>
                  <a:pt x="6" y="213"/>
                </a:cubicBezTo>
                <a:cubicBezTo>
                  <a:pt x="11" y="219"/>
                  <a:pt x="28" y="211"/>
                  <a:pt x="33" y="214"/>
                </a:cubicBezTo>
                <a:cubicBezTo>
                  <a:pt x="38" y="217"/>
                  <a:pt x="30" y="223"/>
                  <a:pt x="39" y="231"/>
                </a:cubicBezTo>
                <a:cubicBezTo>
                  <a:pt x="48" y="239"/>
                  <a:pt x="75" y="262"/>
                  <a:pt x="88" y="264"/>
                </a:cubicBezTo>
                <a:cubicBezTo>
                  <a:pt x="101" y="266"/>
                  <a:pt x="112" y="246"/>
                  <a:pt x="120" y="244"/>
                </a:cubicBezTo>
                <a:cubicBezTo>
                  <a:pt x="128" y="242"/>
                  <a:pt x="115" y="238"/>
                  <a:pt x="138" y="253"/>
                </a:cubicBezTo>
                <a:cubicBezTo>
                  <a:pt x="161" y="268"/>
                  <a:pt x="235" y="324"/>
                  <a:pt x="256" y="336"/>
                </a:cubicBezTo>
                <a:cubicBezTo>
                  <a:pt x="277" y="348"/>
                  <a:pt x="259" y="333"/>
                  <a:pt x="262" y="327"/>
                </a:cubicBezTo>
                <a:cubicBezTo>
                  <a:pt x="265" y="321"/>
                  <a:pt x="271" y="337"/>
                  <a:pt x="274" y="298"/>
                </a:cubicBezTo>
                <a:cubicBezTo>
                  <a:pt x="277" y="259"/>
                  <a:pt x="277" y="137"/>
                  <a:pt x="279" y="94"/>
                </a:cubicBezTo>
                <a:cubicBezTo>
                  <a:pt x="281" y="51"/>
                  <a:pt x="290" y="50"/>
                  <a:pt x="289" y="39"/>
                </a:cubicBezTo>
                <a:cubicBezTo>
                  <a:pt x="288" y="28"/>
                  <a:pt x="283" y="31"/>
                  <a:pt x="274" y="26"/>
                </a:cubicBezTo>
                <a:cubicBezTo>
                  <a:pt x="265" y="21"/>
                  <a:pt x="250" y="10"/>
                  <a:pt x="237" y="10"/>
                </a:cubicBezTo>
                <a:cubicBezTo>
                  <a:pt x="224" y="10"/>
                  <a:pt x="204" y="14"/>
                  <a:pt x="198" y="24"/>
                </a:cubicBezTo>
                <a:cubicBezTo>
                  <a:pt x="192" y="34"/>
                  <a:pt x="203" y="60"/>
                  <a:pt x="199" y="67"/>
                </a:cubicBezTo>
                <a:cubicBezTo>
                  <a:pt x="195" y="74"/>
                  <a:pt x="186" y="69"/>
                  <a:pt x="174" y="64"/>
                </a:cubicBezTo>
                <a:cubicBezTo>
                  <a:pt x="162" y="59"/>
                  <a:pt x="138" y="46"/>
                  <a:pt x="127" y="37"/>
                </a:cubicBezTo>
                <a:cubicBezTo>
                  <a:pt x="116" y="28"/>
                  <a:pt x="120" y="15"/>
                  <a:pt x="108" y="9"/>
                </a:cubicBezTo>
                <a:cubicBezTo>
                  <a:pt x="96" y="3"/>
                  <a:pt x="65" y="2"/>
                  <a:pt x="54" y="0"/>
                </a:cubicBezTo>
                <a:close/>
              </a:path>
            </a:pathLst>
          </a:custGeom>
          <a:solidFill>
            <a:srgbClr val="FF99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04" name="AutoShape 64"/>
          <p:cNvSpPr>
            <a:spLocks noChangeArrowheads="1"/>
          </p:cNvSpPr>
          <p:nvPr/>
        </p:nvSpPr>
        <p:spPr bwMode="auto">
          <a:xfrm rot="10800000">
            <a:off x="4500563" y="321310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30" name="Text Box 90"/>
          <p:cNvSpPr txBox="1">
            <a:spLocks noChangeArrowheads="1"/>
          </p:cNvSpPr>
          <p:nvPr/>
        </p:nvSpPr>
        <p:spPr bwMode="auto">
          <a:xfrm>
            <a:off x="4089400" y="2990850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Лівія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535" name="Freeform 95"/>
          <p:cNvSpPr>
            <a:spLocks/>
          </p:cNvSpPr>
          <p:nvPr/>
        </p:nvSpPr>
        <p:spPr bwMode="auto">
          <a:xfrm>
            <a:off x="3671888" y="2798763"/>
            <a:ext cx="590550" cy="701675"/>
          </a:xfrm>
          <a:custGeom>
            <a:avLst/>
            <a:gdLst>
              <a:gd name="T0" fmla="*/ 146 w 372"/>
              <a:gd name="T1" fmla="*/ 37 h 442"/>
              <a:gd name="T2" fmla="*/ 144 w 372"/>
              <a:gd name="T3" fmla="*/ 88 h 442"/>
              <a:gd name="T4" fmla="*/ 144 w 372"/>
              <a:gd name="T5" fmla="*/ 112 h 442"/>
              <a:gd name="T6" fmla="*/ 120 w 372"/>
              <a:gd name="T7" fmla="*/ 130 h 442"/>
              <a:gd name="T8" fmla="*/ 101 w 372"/>
              <a:gd name="T9" fmla="*/ 153 h 442"/>
              <a:gd name="T10" fmla="*/ 83 w 372"/>
              <a:gd name="T11" fmla="*/ 175 h 442"/>
              <a:gd name="T12" fmla="*/ 60 w 372"/>
              <a:gd name="T13" fmla="*/ 181 h 442"/>
              <a:gd name="T14" fmla="*/ 26 w 372"/>
              <a:gd name="T15" fmla="*/ 190 h 442"/>
              <a:gd name="T16" fmla="*/ 8 w 372"/>
              <a:gd name="T17" fmla="*/ 199 h 442"/>
              <a:gd name="T18" fmla="*/ 0 w 372"/>
              <a:gd name="T19" fmla="*/ 214 h 442"/>
              <a:gd name="T20" fmla="*/ 0 w 372"/>
              <a:gd name="T21" fmla="*/ 237 h 442"/>
              <a:gd name="T22" fmla="*/ 131 w 372"/>
              <a:gd name="T23" fmla="*/ 354 h 442"/>
              <a:gd name="T24" fmla="*/ 180 w 372"/>
              <a:gd name="T25" fmla="*/ 405 h 442"/>
              <a:gd name="T26" fmla="*/ 195 w 372"/>
              <a:gd name="T27" fmla="*/ 439 h 442"/>
              <a:gd name="T28" fmla="*/ 218 w 372"/>
              <a:gd name="T29" fmla="*/ 442 h 442"/>
              <a:gd name="T30" fmla="*/ 372 w 372"/>
              <a:gd name="T31" fmla="*/ 336 h 442"/>
              <a:gd name="T32" fmla="*/ 369 w 372"/>
              <a:gd name="T33" fmla="*/ 318 h 442"/>
              <a:gd name="T34" fmla="*/ 357 w 372"/>
              <a:gd name="T35" fmla="*/ 310 h 442"/>
              <a:gd name="T36" fmla="*/ 345 w 372"/>
              <a:gd name="T37" fmla="*/ 297 h 442"/>
              <a:gd name="T38" fmla="*/ 339 w 372"/>
              <a:gd name="T39" fmla="*/ 277 h 442"/>
              <a:gd name="T40" fmla="*/ 341 w 372"/>
              <a:gd name="T41" fmla="*/ 255 h 442"/>
              <a:gd name="T42" fmla="*/ 347 w 372"/>
              <a:gd name="T43" fmla="*/ 211 h 442"/>
              <a:gd name="T44" fmla="*/ 341 w 372"/>
              <a:gd name="T45" fmla="*/ 139 h 442"/>
              <a:gd name="T46" fmla="*/ 321 w 372"/>
              <a:gd name="T47" fmla="*/ 114 h 442"/>
              <a:gd name="T48" fmla="*/ 335 w 372"/>
              <a:gd name="T49" fmla="*/ 54 h 442"/>
              <a:gd name="T50" fmla="*/ 341 w 372"/>
              <a:gd name="T51" fmla="*/ 28 h 442"/>
              <a:gd name="T52" fmla="*/ 333 w 372"/>
              <a:gd name="T53" fmla="*/ 6 h 442"/>
              <a:gd name="T54" fmla="*/ 281 w 372"/>
              <a:gd name="T55" fmla="*/ 6 h 442"/>
              <a:gd name="T56" fmla="*/ 261 w 372"/>
              <a:gd name="T57" fmla="*/ 1 h 442"/>
              <a:gd name="T58" fmla="*/ 242 w 372"/>
              <a:gd name="T59" fmla="*/ 3 h 442"/>
              <a:gd name="T60" fmla="*/ 192 w 372"/>
              <a:gd name="T61" fmla="*/ 28 h 442"/>
              <a:gd name="T62" fmla="*/ 146 w 372"/>
              <a:gd name="T63" fmla="*/ 37 h 44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72"/>
              <a:gd name="T97" fmla="*/ 0 h 442"/>
              <a:gd name="T98" fmla="*/ 372 w 372"/>
              <a:gd name="T99" fmla="*/ 442 h 44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72" h="442">
                <a:moveTo>
                  <a:pt x="146" y="37"/>
                </a:moveTo>
                <a:cubicBezTo>
                  <a:pt x="151" y="53"/>
                  <a:pt x="155" y="74"/>
                  <a:pt x="144" y="88"/>
                </a:cubicBezTo>
                <a:cubicBezTo>
                  <a:pt x="142" y="100"/>
                  <a:pt x="149" y="101"/>
                  <a:pt x="144" y="112"/>
                </a:cubicBezTo>
                <a:cubicBezTo>
                  <a:pt x="141" y="126"/>
                  <a:pt x="128" y="117"/>
                  <a:pt x="120" y="130"/>
                </a:cubicBezTo>
                <a:cubicBezTo>
                  <a:pt x="114" y="137"/>
                  <a:pt x="107" y="146"/>
                  <a:pt x="101" y="153"/>
                </a:cubicBezTo>
                <a:cubicBezTo>
                  <a:pt x="95" y="160"/>
                  <a:pt x="90" y="170"/>
                  <a:pt x="83" y="175"/>
                </a:cubicBezTo>
                <a:cubicBezTo>
                  <a:pt x="76" y="180"/>
                  <a:pt x="67" y="176"/>
                  <a:pt x="60" y="181"/>
                </a:cubicBezTo>
                <a:cubicBezTo>
                  <a:pt x="51" y="186"/>
                  <a:pt x="35" y="187"/>
                  <a:pt x="26" y="190"/>
                </a:cubicBezTo>
                <a:cubicBezTo>
                  <a:pt x="17" y="193"/>
                  <a:pt x="12" y="195"/>
                  <a:pt x="8" y="199"/>
                </a:cubicBezTo>
                <a:cubicBezTo>
                  <a:pt x="0" y="203"/>
                  <a:pt x="8" y="209"/>
                  <a:pt x="0" y="214"/>
                </a:cubicBezTo>
                <a:lnTo>
                  <a:pt x="0" y="237"/>
                </a:lnTo>
                <a:cubicBezTo>
                  <a:pt x="22" y="255"/>
                  <a:pt x="108" y="333"/>
                  <a:pt x="131" y="354"/>
                </a:cubicBezTo>
                <a:cubicBezTo>
                  <a:pt x="137" y="366"/>
                  <a:pt x="170" y="397"/>
                  <a:pt x="180" y="405"/>
                </a:cubicBezTo>
                <a:cubicBezTo>
                  <a:pt x="183" y="414"/>
                  <a:pt x="187" y="433"/>
                  <a:pt x="195" y="439"/>
                </a:cubicBezTo>
                <a:cubicBezTo>
                  <a:pt x="200" y="442"/>
                  <a:pt x="218" y="442"/>
                  <a:pt x="218" y="442"/>
                </a:cubicBezTo>
                <a:lnTo>
                  <a:pt x="372" y="336"/>
                </a:lnTo>
                <a:lnTo>
                  <a:pt x="369" y="318"/>
                </a:lnTo>
                <a:cubicBezTo>
                  <a:pt x="366" y="314"/>
                  <a:pt x="361" y="313"/>
                  <a:pt x="357" y="310"/>
                </a:cubicBezTo>
                <a:cubicBezTo>
                  <a:pt x="352" y="303"/>
                  <a:pt x="350" y="303"/>
                  <a:pt x="345" y="297"/>
                </a:cubicBezTo>
                <a:cubicBezTo>
                  <a:pt x="341" y="292"/>
                  <a:pt x="341" y="283"/>
                  <a:pt x="339" y="277"/>
                </a:cubicBezTo>
                <a:cubicBezTo>
                  <a:pt x="338" y="270"/>
                  <a:pt x="339" y="259"/>
                  <a:pt x="341" y="255"/>
                </a:cubicBezTo>
                <a:cubicBezTo>
                  <a:pt x="344" y="237"/>
                  <a:pt x="339" y="227"/>
                  <a:pt x="347" y="211"/>
                </a:cubicBezTo>
                <a:lnTo>
                  <a:pt x="341" y="139"/>
                </a:lnTo>
                <a:cubicBezTo>
                  <a:pt x="337" y="126"/>
                  <a:pt x="329" y="125"/>
                  <a:pt x="321" y="114"/>
                </a:cubicBezTo>
                <a:cubicBezTo>
                  <a:pt x="315" y="84"/>
                  <a:pt x="320" y="74"/>
                  <a:pt x="335" y="54"/>
                </a:cubicBezTo>
                <a:cubicBezTo>
                  <a:pt x="336" y="45"/>
                  <a:pt x="338" y="36"/>
                  <a:pt x="341" y="28"/>
                </a:cubicBezTo>
                <a:cubicBezTo>
                  <a:pt x="340" y="19"/>
                  <a:pt x="343" y="8"/>
                  <a:pt x="333" y="6"/>
                </a:cubicBezTo>
                <a:cubicBezTo>
                  <a:pt x="321" y="0"/>
                  <a:pt x="289" y="6"/>
                  <a:pt x="281" y="6"/>
                </a:cubicBezTo>
                <a:cubicBezTo>
                  <a:pt x="272" y="4"/>
                  <a:pt x="268" y="6"/>
                  <a:pt x="261" y="1"/>
                </a:cubicBezTo>
                <a:cubicBezTo>
                  <a:pt x="254" y="2"/>
                  <a:pt x="248" y="0"/>
                  <a:pt x="242" y="3"/>
                </a:cubicBezTo>
                <a:cubicBezTo>
                  <a:pt x="223" y="11"/>
                  <a:pt x="214" y="24"/>
                  <a:pt x="192" y="28"/>
                </a:cubicBezTo>
                <a:cubicBezTo>
                  <a:pt x="177" y="35"/>
                  <a:pt x="163" y="38"/>
                  <a:pt x="146" y="37"/>
                </a:cubicBezTo>
                <a:close/>
              </a:path>
            </a:pathLst>
          </a:custGeom>
          <a:solidFill>
            <a:srgbClr val="FFFF05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36" name="AutoShape 96"/>
          <p:cNvSpPr>
            <a:spLocks noChangeArrowheads="1"/>
          </p:cNvSpPr>
          <p:nvPr/>
        </p:nvSpPr>
        <p:spPr bwMode="auto">
          <a:xfrm rot="10800000">
            <a:off x="3995738" y="32845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32" name="AutoShape 92"/>
          <p:cNvSpPr>
            <a:spLocks noChangeArrowheads="1"/>
          </p:cNvSpPr>
          <p:nvPr/>
        </p:nvSpPr>
        <p:spPr bwMode="auto">
          <a:xfrm>
            <a:off x="4151313" y="3213100"/>
            <a:ext cx="287337" cy="288925"/>
          </a:xfrm>
          <a:custGeom>
            <a:avLst/>
            <a:gdLst>
              <a:gd name="T0" fmla="*/ 143669 w 21600"/>
              <a:gd name="T1" fmla="*/ 0 h 21600"/>
              <a:gd name="T2" fmla="*/ 42076 w 21600"/>
              <a:gd name="T3" fmla="*/ 42309 h 21600"/>
              <a:gd name="T4" fmla="*/ 0 w 21600"/>
              <a:gd name="T5" fmla="*/ 144463 h 21600"/>
              <a:gd name="T6" fmla="*/ 42076 w 21600"/>
              <a:gd name="T7" fmla="*/ 246616 h 21600"/>
              <a:gd name="T8" fmla="*/ 143669 w 21600"/>
              <a:gd name="T9" fmla="*/ 288925 h 21600"/>
              <a:gd name="T10" fmla="*/ 245261 w 21600"/>
              <a:gd name="T11" fmla="*/ 246616 h 21600"/>
              <a:gd name="T12" fmla="*/ 287337 w 21600"/>
              <a:gd name="T13" fmla="*/ 144463 h 21600"/>
              <a:gd name="T14" fmla="*/ 245261 w 21600"/>
              <a:gd name="T15" fmla="*/ 42309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6444" y="10800"/>
                </a:moveTo>
                <a:cubicBezTo>
                  <a:pt x="6444" y="13206"/>
                  <a:pt x="8394" y="15156"/>
                  <a:pt x="10800" y="15156"/>
                </a:cubicBezTo>
                <a:cubicBezTo>
                  <a:pt x="13206" y="15156"/>
                  <a:pt x="15156" y="13206"/>
                  <a:pt x="15156" y="10800"/>
                </a:cubicBezTo>
                <a:cubicBezTo>
                  <a:pt x="15156" y="8394"/>
                  <a:pt x="13206" y="6444"/>
                  <a:pt x="10800" y="6444"/>
                </a:cubicBezTo>
                <a:cubicBezTo>
                  <a:pt x="8394" y="6444"/>
                  <a:pt x="6444" y="8394"/>
                  <a:pt x="6444" y="10800"/>
                </a:cubicBezTo>
                <a:close/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37" name="Text Box 97"/>
          <p:cNvSpPr txBox="1">
            <a:spLocks noChangeArrowheads="1"/>
          </p:cNvSpPr>
          <p:nvPr/>
        </p:nvSpPr>
        <p:spPr bwMode="auto">
          <a:xfrm>
            <a:off x="3503613" y="3019425"/>
            <a:ext cx="8636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Алжир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61538" name="Object 98"/>
          <p:cNvGraphicFramePr>
            <a:graphicFrameLocks noChangeAspect="1"/>
          </p:cNvGraphicFramePr>
          <p:nvPr/>
        </p:nvGraphicFramePr>
        <p:xfrm>
          <a:off x="3602038" y="2725738"/>
          <a:ext cx="936625" cy="436562"/>
        </p:xfrm>
        <a:graphic>
          <a:graphicData uri="http://schemas.openxmlformats.org/presentationml/2006/ole">
            <p:oleObj spid="_x0000_s4098" name="Диаграмма" r:id="rId21" imgW="2647984" imgH="1247843" progId="MSGraph.Chart.8">
              <p:embed followColorScheme="full"/>
            </p:oleObj>
          </a:graphicData>
        </a:graphic>
      </p:graphicFrame>
      <p:grpSp>
        <p:nvGrpSpPr>
          <p:cNvPr id="2" name="Group 111"/>
          <p:cNvGrpSpPr>
            <a:grpSpLocks/>
          </p:cNvGrpSpPr>
          <p:nvPr/>
        </p:nvGrpSpPr>
        <p:grpSpPr bwMode="auto">
          <a:xfrm>
            <a:off x="4418013" y="5053013"/>
            <a:ext cx="473075" cy="485775"/>
            <a:chOff x="2783" y="3183"/>
            <a:chExt cx="298" cy="306"/>
          </a:xfrm>
        </p:grpSpPr>
        <p:sp>
          <p:nvSpPr>
            <p:cNvPr id="4239" name="Freeform 109"/>
            <p:cNvSpPr>
              <a:spLocks/>
            </p:cNvSpPr>
            <p:nvPr/>
          </p:nvSpPr>
          <p:spPr bwMode="auto">
            <a:xfrm>
              <a:off x="2783" y="3183"/>
              <a:ext cx="298" cy="306"/>
            </a:xfrm>
            <a:custGeom>
              <a:avLst/>
              <a:gdLst>
                <a:gd name="T0" fmla="*/ 298 w 298"/>
                <a:gd name="T1" fmla="*/ 119 h 306"/>
                <a:gd name="T2" fmla="*/ 279 w 298"/>
                <a:gd name="T3" fmla="*/ 114 h 306"/>
                <a:gd name="T4" fmla="*/ 267 w 298"/>
                <a:gd name="T5" fmla="*/ 126 h 306"/>
                <a:gd name="T6" fmla="*/ 253 w 298"/>
                <a:gd name="T7" fmla="*/ 116 h 306"/>
                <a:gd name="T8" fmla="*/ 261 w 298"/>
                <a:gd name="T9" fmla="*/ 90 h 306"/>
                <a:gd name="T10" fmla="*/ 267 w 298"/>
                <a:gd name="T11" fmla="*/ 65 h 306"/>
                <a:gd name="T12" fmla="*/ 261 w 298"/>
                <a:gd name="T13" fmla="*/ 14 h 306"/>
                <a:gd name="T14" fmla="*/ 246 w 298"/>
                <a:gd name="T15" fmla="*/ 0 h 306"/>
                <a:gd name="T16" fmla="*/ 226 w 298"/>
                <a:gd name="T17" fmla="*/ 2 h 306"/>
                <a:gd name="T18" fmla="*/ 225 w 298"/>
                <a:gd name="T19" fmla="*/ 8 h 306"/>
                <a:gd name="T20" fmla="*/ 211 w 298"/>
                <a:gd name="T21" fmla="*/ 15 h 306"/>
                <a:gd name="T22" fmla="*/ 198 w 298"/>
                <a:gd name="T23" fmla="*/ 23 h 306"/>
                <a:gd name="T24" fmla="*/ 187 w 298"/>
                <a:gd name="T25" fmla="*/ 36 h 306"/>
                <a:gd name="T26" fmla="*/ 172 w 298"/>
                <a:gd name="T27" fmla="*/ 63 h 306"/>
                <a:gd name="T28" fmla="*/ 153 w 298"/>
                <a:gd name="T29" fmla="*/ 87 h 306"/>
                <a:gd name="T30" fmla="*/ 130 w 298"/>
                <a:gd name="T31" fmla="*/ 83 h 306"/>
                <a:gd name="T32" fmla="*/ 108 w 298"/>
                <a:gd name="T33" fmla="*/ 99 h 306"/>
                <a:gd name="T34" fmla="*/ 85 w 298"/>
                <a:gd name="T35" fmla="*/ 119 h 306"/>
                <a:gd name="T36" fmla="*/ 72 w 298"/>
                <a:gd name="T37" fmla="*/ 108 h 306"/>
                <a:gd name="T38" fmla="*/ 64 w 298"/>
                <a:gd name="T39" fmla="*/ 77 h 306"/>
                <a:gd name="T40" fmla="*/ 54 w 298"/>
                <a:gd name="T41" fmla="*/ 72 h 306"/>
                <a:gd name="T42" fmla="*/ 58 w 298"/>
                <a:gd name="T43" fmla="*/ 158 h 306"/>
                <a:gd name="T44" fmla="*/ 28 w 298"/>
                <a:gd name="T45" fmla="*/ 155 h 306"/>
                <a:gd name="T46" fmla="*/ 0 w 298"/>
                <a:gd name="T47" fmla="*/ 150 h 306"/>
                <a:gd name="T48" fmla="*/ 9 w 298"/>
                <a:gd name="T49" fmla="*/ 183 h 306"/>
                <a:gd name="T50" fmla="*/ 15 w 298"/>
                <a:gd name="T51" fmla="*/ 197 h 306"/>
                <a:gd name="T52" fmla="*/ 27 w 298"/>
                <a:gd name="T53" fmla="*/ 231 h 306"/>
                <a:gd name="T54" fmla="*/ 33 w 298"/>
                <a:gd name="T55" fmla="*/ 252 h 306"/>
                <a:gd name="T56" fmla="*/ 40 w 298"/>
                <a:gd name="T57" fmla="*/ 279 h 306"/>
                <a:gd name="T58" fmla="*/ 52 w 298"/>
                <a:gd name="T59" fmla="*/ 300 h 306"/>
                <a:gd name="T60" fmla="*/ 78 w 298"/>
                <a:gd name="T61" fmla="*/ 306 h 306"/>
                <a:gd name="T62" fmla="*/ 126 w 298"/>
                <a:gd name="T63" fmla="*/ 299 h 306"/>
                <a:gd name="T64" fmla="*/ 153 w 298"/>
                <a:gd name="T65" fmla="*/ 293 h 306"/>
                <a:gd name="T66" fmla="*/ 180 w 298"/>
                <a:gd name="T67" fmla="*/ 287 h 306"/>
                <a:gd name="T68" fmla="*/ 195 w 298"/>
                <a:gd name="T69" fmla="*/ 275 h 306"/>
                <a:gd name="T70" fmla="*/ 225 w 298"/>
                <a:gd name="T71" fmla="*/ 255 h 306"/>
                <a:gd name="T72" fmla="*/ 234 w 298"/>
                <a:gd name="T73" fmla="*/ 242 h 306"/>
                <a:gd name="T74" fmla="*/ 247 w 298"/>
                <a:gd name="T75" fmla="*/ 225 h 306"/>
                <a:gd name="T76" fmla="*/ 270 w 298"/>
                <a:gd name="T77" fmla="*/ 194 h 306"/>
                <a:gd name="T78" fmla="*/ 282 w 298"/>
                <a:gd name="T79" fmla="*/ 176 h 306"/>
                <a:gd name="T80" fmla="*/ 288 w 298"/>
                <a:gd name="T81" fmla="*/ 155 h 306"/>
                <a:gd name="T82" fmla="*/ 294 w 298"/>
                <a:gd name="T83" fmla="*/ 134 h 306"/>
                <a:gd name="T84" fmla="*/ 298 w 298"/>
                <a:gd name="T85" fmla="*/ 119 h 3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8"/>
                <a:gd name="T130" fmla="*/ 0 h 306"/>
                <a:gd name="T131" fmla="*/ 298 w 298"/>
                <a:gd name="T132" fmla="*/ 306 h 3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8" h="306">
                  <a:moveTo>
                    <a:pt x="298" y="119"/>
                  </a:moveTo>
                  <a:cubicBezTo>
                    <a:pt x="290" y="113"/>
                    <a:pt x="290" y="113"/>
                    <a:pt x="279" y="114"/>
                  </a:cubicBezTo>
                  <a:cubicBezTo>
                    <a:pt x="276" y="119"/>
                    <a:pt x="267" y="126"/>
                    <a:pt x="267" y="126"/>
                  </a:cubicBezTo>
                  <a:cubicBezTo>
                    <a:pt x="260" y="125"/>
                    <a:pt x="257" y="122"/>
                    <a:pt x="253" y="116"/>
                  </a:cubicBezTo>
                  <a:cubicBezTo>
                    <a:pt x="255" y="105"/>
                    <a:pt x="256" y="99"/>
                    <a:pt x="261" y="90"/>
                  </a:cubicBezTo>
                  <a:cubicBezTo>
                    <a:pt x="262" y="82"/>
                    <a:pt x="265" y="73"/>
                    <a:pt x="267" y="65"/>
                  </a:cubicBezTo>
                  <a:cubicBezTo>
                    <a:pt x="269" y="48"/>
                    <a:pt x="276" y="25"/>
                    <a:pt x="261" y="14"/>
                  </a:cubicBezTo>
                  <a:cubicBezTo>
                    <a:pt x="258" y="7"/>
                    <a:pt x="253" y="3"/>
                    <a:pt x="246" y="0"/>
                  </a:cubicBezTo>
                  <a:cubicBezTo>
                    <a:pt x="239" y="1"/>
                    <a:pt x="232" y="0"/>
                    <a:pt x="226" y="2"/>
                  </a:cubicBezTo>
                  <a:cubicBezTo>
                    <a:pt x="224" y="3"/>
                    <a:pt x="226" y="6"/>
                    <a:pt x="225" y="8"/>
                  </a:cubicBezTo>
                  <a:cubicBezTo>
                    <a:pt x="223" y="12"/>
                    <a:pt x="215" y="14"/>
                    <a:pt x="211" y="15"/>
                  </a:cubicBezTo>
                  <a:cubicBezTo>
                    <a:pt x="207" y="18"/>
                    <a:pt x="202" y="19"/>
                    <a:pt x="198" y="23"/>
                  </a:cubicBezTo>
                  <a:cubicBezTo>
                    <a:pt x="194" y="27"/>
                    <a:pt x="192" y="32"/>
                    <a:pt x="187" y="36"/>
                  </a:cubicBezTo>
                  <a:cubicBezTo>
                    <a:pt x="182" y="45"/>
                    <a:pt x="178" y="54"/>
                    <a:pt x="172" y="63"/>
                  </a:cubicBezTo>
                  <a:cubicBezTo>
                    <a:pt x="170" y="74"/>
                    <a:pt x="162" y="80"/>
                    <a:pt x="153" y="87"/>
                  </a:cubicBezTo>
                  <a:cubicBezTo>
                    <a:pt x="145" y="86"/>
                    <a:pt x="138" y="85"/>
                    <a:pt x="130" y="83"/>
                  </a:cubicBezTo>
                  <a:cubicBezTo>
                    <a:pt x="111" y="74"/>
                    <a:pt x="115" y="86"/>
                    <a:pt x="108" y="99"/>
                  </a:cubicBezTo>
                  <a:cubicBezTo>
                    <a:pt x="107" y="106"/>
                    <a:pt x="91" y="116"/>
                    <a:pt x="85" y="119"/>
                  </a:cubicBezTo>
                  <a:cubicBezTo>
                    <a:pt x="82" y="118"/>
                    <a:pt x="75" y="115"/>
                    <a:pt x="72" y="108"/>
                  </a:cubicBezTo>
                  <a:cubicBezTo>
                    <a:pt x="69" y="101"/>
                    <a:pt x="67" y="83"/>
                    <a:pt x="64" y="77"/>
                  </a:cubicBezTo>
                  <a:cubicBezTo>
                    <a:pt x="61" y="71"/>
                    <a:pt x="55" y="59"/>
                    <a:pt x="54" y="72"/>
                  </a:cubicBezTo>
                  <a:cubicBezTo>
                    <a:pt x="52" y="86"/>
                    <a:pt x="62" y="144"/>
                    <a:pt x="58" y="158"/>
                  </a:cubicBezTo>
                  <a:cubicBezTo>
                    <a:pt x="49" y="157"/>
                    <a:pt x="36" y="157"/>
                    <a:pt x="28" y="155"/>
                  </a:cubicBezTo>
                  <a:lnTo>
                    <a:pt x="0" y="150"/>
                  </a:lnTo>
                  <a:lnTo>
                    <a:pt x="9" y="183"/>
                  </a:lnTo>
                  <a:cubicBezTo>
                    <a:pt x="10" y="189"/>
                    <a:pt x="13" y="192"/>
                    <a:pt x="15" y="197"/>
                  </a:cubicBezTo>
                  <a:cubicBezTo>
                    <a:pt x="17" y="210"/>
                    <a:pt x="19" y="221"/>
                    <a:pt x="27" y="231"/>
                  </a:cubicBezTo>
                  <a:cubicBezTo>
                    <a:pt x="29" y="239"/>
                    <a:pt x="31" y="243"/>
                    <a:pt x="33" y="252"/>
                  </a:cubicBezTo>
                  <a:cubicBezTo>
                    <a:pt x="34" y="261"/>
                    <a:pt x="37" y="271"/>
                    <a:pt x="40" y="279"/>
                  </a:cubicBezTo>
                  <a:cubicBezTo>
                    <a:pt x="43" y="287"/>
                    <a:pt x="46" y="295"/>
                    <a:pt x="52" y="300"/>
                  </a:cubicBezTo>
                  <a:cubicBezTo>
                    <a:pt x="57" y="304"/>
                    <a:pt x="72" y="305"/>
                    <a:pt x="78" y="306"/>
                  </a:cubicBezTo>
                  <a:cubicBezTo>
                    <a:pt x="114" y="305"/>
                    <a:pt x="104" y="303"/>
                    <a:pt x="126" y="299"/>
                  </a:cubicBezTo>
                  <a:cubicBezTo>
                    <a:pt x="134" y="295"/>
                    <a:pt x="144" y="294"/>
                    <a:pt x="153" y="293"/>
                  </a:cubicBezTo>
                  <a:cubicBezTo>
                    <a:pt x="162" y="291"/>
                    <a:pt x="171" y="288"/>
                    <a:pt x="180" y="287"/>
                  </a:cubicBezTo>
                  <a:cubicBezTo>
                    <a:pt x="187" y="283"/>
                    <a:pt x="187" y="277"/>
                    <a:pt x="195" y="275"/>
                  </a:cubicBezTo>
                  <a:cubicBezTo>
                    <a:pt x="198" y="271"/>
                    <a:pt x="219" y="257"/>
                    <a:pt x="225" y="255"/>
                  </a:cubicBezTo>
                  <a:cubicBezTo>
                    <a:pt x="229" y="249"/>
                    <a:pt x="228" y="247"/>
                    <a:pt x="234" y="242"/>
                  </a:cubicBezTo>
                  <a:cubicBezTo>
                    <a:pt x="238" y="236"/>
                    <a:pt x="241" y="229"/>
                    <a:pt x="247" y="225"/>
                  </a:cubicBezTo>
                  <a:cubicBezTo>
                    <a:pt x="253" y="214"/>
                    <a:pt x="260" y="202"/>
                    <a:pt x="270" y="194"/>
                  </a:cubicBezTo>
                  <a:cubicBezTo>
                    <a:pt x="274" y="188"/>
                    <a:pt x="278" y="182"/>
                    <a:pt x="282" y="176"/>
                  </a:cubicBezTo>
                  <a:cubicBezTo>
                    <a:pt x="283" y="169"/>
                    <a:pt x="285" y="161"/>
                    <a:pt x="288" y="155"/>
                  </a:cubicBezTo>
                  <a:cubicBezTo>
                    <a:pt x="289" y="148"/>
                    <a:pt x="291" y="140"/>
                    <a:pt x="294" y="134"/>
                  </a:cubicBezTo>
                  <a:cubicBezTo>
                    <a:pt x="295" y="129"/>
                    <a:pt x="297" y="124"/>
                    <a:pt x="298" y="119"/>
                  </a:cubicBezTo>
                  <a:close/>
                </a:path>
              </a:pathLst>
            </a:custGeom>
            <a:solidFill>
              <a:srgbClr val="CC99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0" name="Freeform 110"/>
            <p:cNvSpPr>
              <a:spLocks/>
            </p:cNvSpPr>
            <p:nvPr/>
          </p:nvSpPr>
          <p:spPr bwMode="auto">
            <a:xfrm>
              <a:off x="2973" y="3331"/>
              <a:ext cx="46" cy="53"/>
            </a:xfrm>
            <a:custGeom>
              <a:avLst/>
              <a:gdLst>
                <a:gd name="T0" fmla="*/ 26 w 46"/>
                <a:gd name="T1" fmla="*/ 4 h 53"/>
                <a:gd name="T2" fmla="*/ 9 w 46"/>
                <a:gd name="T3" fmla="*/ 11 h 53"/>
                <a:gd name="T4" fmla="*/ 0 w 46"/>
                <a:gd name="T5" fmla="*/ 25 h 53"/>
                <a:gd name="T6" fmla="*/ 15 w 46"/>
                <a:gd name="T7" fmla="*/ 53 h 53"/>
                <a:gd name="T8" fmla="*/ 44 w 46"/>
                <a:gd name="T9" fmla="*/ 41 h 53"/>
                <a:gd name="T10" fmla="*/ 44 w 46"/>
                <a:gd name="T11" fmla="*/ 26 h 53"/>
                <a:gd name="T12" fmla="*/ 26 w 46"/>
                <a:gd name="T13" fmla="*/ 4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53"/>
                <a:gd name="T23" fmla="*/ 46 w 46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53">
                  <a:moveTo>
                    <a:pt x="26" y="4"/>
                  </a:moveTo>
                  <a:cubicBezTo>
                    <a:pt x="18" y="8"/>
                    <a:pt x="17" y="10"/>
                    <a:pt x="9" y="11"/>
                  </a:cubicBezTo>
                  <a:cubicBezTo>
                    <a:pt x="6" y="16"/>
                    <a:pt x="3" y="20"/>
                    <a:pt x="0" y="25"/>
                  </a:cubicBezTo>
                  <a:cubicBezTo>
                    <a:pt x="2" y="37"/>
                    <a:pt x="5" y="46"/>
                    <a:pt x="15" y="53"/>
                  </a:cubicBezTo>
                  <a:cubicBezTo>
                    <a:pt x="28" y="52"/>
                    <a:pt x="33" y="47"/>
                    <a:pt x="44" y="41"/>
                  </a:cubicBezTo>
                  <a:cubicBezTo>
                    <a:pt x="45" y="35"/>
                    <a:pt x="46" y="32"/>
                    <a:pt x="44" y="26"/>
                  </a:cubicBezTo>
                  <a:cubicBezTo>
                    <a:pt x="41" y="16"/>
                    <a:pt x="34" y="0"/>
                    <a:pt x="26" y="4"/>
                  </a:cubicBezTo>
                  <a:close/>
                </a:path>
              </a:pathLst>
            </a:custGeom>
            <a:solidFill>
              <a:schemeClr val="bg1"/>
            </a:solidFill>
            <a:ln w="3175" cmpd="sng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1552" name="Text Box 112"/>
          <p:cNvSpPr txBox="1">
            <a:spLocks noChangeArrowheads="1"/>
          </p:cNvSpPr>
          <p:nvPr/>
        </p:nvSpPr>
        <p:spPr bwMode="auto">
          <a:xfrm>
            <a:off x="3563938" y="5300663"/>
            <a:ext cx="1008062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Південна Африка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61553" name="Object 113"/>
          <p:cNvGraphicFramePr>
            <a:graphicFrameLocks noChangeAspect="1"/>
          </p:cNvGraphicFramePr>
          <p:nvPr/>
        </p:nvGraphicFramePr>
        <p:xfrm>
          <a:off x="4129088" y="5135563"/>
          <a:ext cx="1079500" cy="436562"/>
        </p:xfrm>
        <a:graphic>
          <a:graphicData uri="http://schemas.openxmlformats.org/presentationml/2006/ole">
            <p:oleObj spid="_x0000_s4099" name="Диаграмма" r:id="rId22" imgW="3171808" imgH="1238385" progId="MSGraph.Chart.8">
              <p:embed followColorScheme="full"/>
            </p:oleObj>
          </a:graphicData>
        </a:graphic>
      </p:graphicFrame>
      <p:sp>
        <p:nvSpPr>
          <p:cNvPr id="61554" name="Freeform 114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55" name="Text Box 115"/>
          <p:cNvSpPr txBox="1">
            <a:spLocks noChangeArrowheads="1"/>
          </p:cNvSpPr>
          <p:nvPr/>
        </p:nvSpPr>
        <p:spPr bwMode="auto">
          <a:xfrm>
            <a:off x="6227763" y="2636838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556" name="AutoShape 116"/>
          <p:cNvSpPr>
            <a:spLocks noChangeArrowheads="1"/>
          </p:cNvSpPr>
          <p:nvPr/>
        </p:nvSpPr>
        <p:spPr bwMode="auto">
          <a:xfrm rot="10800000">
            <a:off x="7235825" y="22050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57" name="AutoShape 117"/>
          <p:cNvSpPr>
            <a:spLocks noChangeArrowheads="1"/>
          </p:cNvSpPr>
          <p:nvPr/>
        </p:nvSpPr>
        <p:spPr bwMode="auto">
          <a:xfrm rot="10800000">
            <a:off x="6300788" y="24209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58" name="Rectangle 118"/>
          <p:cNvSpPr>
            <a:spLocks noChangeArrowheads="1"/>
          </p:cNvSpPr>
          <p:nvPr/>
        </p:nvSpPr>
        <p:spPr bwMode="auto">
          <a:xfrm rot="10800000">
            <a:off x="7205663" y="27209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aphicFrame>
        <p:nvGraphicFramePr>
          <p:cNvPr id="61559" name="Object 119"/>
          <p:cNvGraphicFramePr>
            <a:graphicFrameLocks noChangeAspect="1"/>
          </p:cNvGraphicFramePr>
          <p:nvPr/>
        </p:nvGraphicFramePr>
        <p:xfrm>
          <a:off x="6461125" y="2747963"/>
          <a:ext cx="1223963" cy="495300"/>
        </p:xfrm>
        <a:graphic>
          <a:graphicData uri="http://schemas.openxmlformats.org/presentationml/2006/ole">
            <p:oleObj spid="_x0000_s4100" name="Диаграмма" r:id="rId23" imgW="3171808" imgH="1238385" progId="MSGraph.Chart.8">
              <p:embed followColorScheme="full"/>
            </p:oleObj>
          </a:graphicData>
        </a:graphic>
      </p:graphicFrame>
      <p:sp>
        <p:nvSpPr>
          <p:cNvPr id="61560" name="Freeform 120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33" name="Freeform 93"/>
          <p:cNvSpPr>
            <a:spLocks/>
          </p:cNvSpPr>
          <p:nvPr/>
        </p:nvSpPr>
        <p:spPr bwMode="auto">
          <a:xfrm>
            <a:off x="4694238" y="2033588"/>
            <a:ext cx="204787" cy="201612"/>
          </a:xfrm>
          <a:custGeom>
            <a:avLst/>
            <a:gdLst>
              <a:gd name="T0" fmla="*/ 0 w 129"/>
              <a:gd name="T1" fmla="*/ 108 h 127"/>
              <a:gd name="T2" fmla="*/ 42 w 129"/>
              <a:gd name="T3" fmla="*/ 110 h 127"/>
              <a:gd name="T4" fmla="*/ 84 w 129"/>
              <a:gd name="T5" fmla="*/ 123 h 127"/>
              <a:gd name="T6" fmla="*/ 123 w 129"/>
              <a:gd name="T7" fmla="*/ 116 h 127"/>
              <a:gd name="T8" fmla="*/ 121 w 129"/>
              <a:gd name="T9" fmla="*/ 56 h 127"/>
              <a:gd name="T10" fmla="*/ 81 w 129"/>
              <a:gd name="T11" fmla="*/ 6 h 127"/>
              <a:gd name="T12" fmla="*/ 46 w 129"/>
              <a:gd name="T13" fmla="*/ 17 h 127"/>
              <a:gd name="T14" fmla="*/ 30 w 129"/>
              <a:gd name="T15" fmla="*/ 41 h 127"/>
              <a:gd name="T16" fmla="*/ 10 w 129"/>
              <a:gd name="T17" fmla="*/ 51 h 127"/>
              <a:gd name="T18" fmla="*/ 0 w 129"/>
              <a:gd name="T19" fmla="*/ 108 h 1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9"/>
              <a:gd name="T31" fmla="*/ 0 h 127"/>
              <a:gd name="T32" fmla="*/ 129 w 129"/>
              <a:gd name="T33" fmla="*/ 127 h 1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9" h="127">
                <a:moveTo>
                  <a:pt x="0" y="108"/>
                </a:moveTo>
                <a:cubicBezTo>
                  <a:pt x="5" y="118"/>
                  <a:pt x="28" y="108"/>
                  <a:pt x="42" y="110"/>
                </a:cubicBezTo>
                <a:cubicBezTo>
                  <a:pt x="56" y="112"/>
                  <a:pt x="71" y="122"/>
                  <a:pt x="84" y="123"/>
                </a:cubicBezTo>
                <a:cubicBezTo>
                  <a:pt x="97" y="124"/>
                  <a:pt x="117" y="127"/>
                  <a:pt x="123" y="116"/>
                </a:cubicBezTo>
                <a:cubicBezTo>
                  <a:pt x="129" y="105"/>
                  <a:pt x="128" y="74"/>
                  <a:pt x="121" y="56"/>
                </a:cubicBezTo>
                <a:cubicBezTo>
                  <a:pt x="114" y="38"/>
                  <a:pt x="93" y="12"/>
                  <a:pt x="81" y="6"/>
                </a:cubicBezTo>
                <a:cubicBezTo>
                  <a:pt x="69" y="0"/>
                  <a:pt x="55" y="11"/>
                  <a:pt x="46" y="17"/>
                </a:cubicBezTo>
                <a:cubicBezTo>
                  <a:pt x="37" y="23"/>
                  <a:pt x="36" y="35"/>
                  <a:pt x="30" y="41"/>
                </a:cubicBezTo>
                <a:cubicBezTo>
                  <a:pt x="24" y="47"/>
                  <a:pt x="15" y="40"/>
                  <a:pt x="10" y="51"/>
                </a:cubicBezTo>
                <a:lnTo>
                  <a:pt x="0" y="108"/>
                </a:lnTo>
                <a:close/>
              </a:path>
            </a:pathLst>
          </a:custGeom>
          <a:solidFill>
            <a:srgbClr val="8080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aphicFrame>
        <p:nvGraphicFramePr>
          <p:cNvPr id="61531" name="Object 91"/>
          <p:cNvGraphicFramePr>
            <a:graphicFrameLocks noChangeAspect="1"/>
          </p:cNvGraphicFramePr>
          <p:nvPr/>
        </p:nvGraphicFramePr>
        <p:xfrm>
          <a:off x="5170488" y="1944688"/>
          <a:ext cx="936625" cy="436562"/>
        </p:xfrm>
        <a:graphic>
          <a:graphicData uri="http://schemas.openxmlformats.org/presentationml/2006/ole">
            <p:oleObj spid="_x0000_s4101" name="Диаграмма" r:id="rId24" imgW="2647984" imgH="1247843" progId="MSGraph.Chart.8">
              <p:embed followColorScheme="full"/>
            </p:oleObj>
          </a:graphicData>
        </a:graphic>
      </p:graphicFrame>
      <p:sp>
        <p:nvSpPr>
          <p:cNvPr id="61539" name="Freeform 99"/>
          <p:cNvSpPr>
            <a:spLocks/>
          </p:cNvSpPr>
          <p:nvPr/>
        </p:nvSpPr>
        <p:spPr bwMode="auto">
          <a:xfrm>
            <a:off x="4460875" y="2082800"/>
            <a:ext cx="254000" cy="231775"/>
          </a:xfrm>
          <a:custGeom>
            <a:avLst/>
            <a:gdLst>
              <a:gd name="T0" fmla="*/ 79 w 160"/>
              <a:gd name="T1" fmla="*/ 7 h 146"/>
              <a:gd name="T2" fmla="*/ 103 w 160"/>
              <a:gd name="T3" fmla="*/ 16 h 146"/>
              <a:gd name="T4" fmla="*/ 153 w 160"/>
              <a:gd name="T5" fmla="*/ 22 h 146"/>
              <a:gd name="T6" fmla="*/ 147 w 160"/>
              <a:gd name="T7" fmla="*/ 86 h 146"/>
              <a:gd name="T8" fmla="*/ 144 w 160"/>
              <a:gd name="T9" fmla="*/ 124 h 146"/>
              <a:gd name="T10" fmla="*/ 124 w 160"/>
              <a:gd name="T11" fmla="*/ 142 h 146"/>
              <a:gd name="T12" fmla="*/ 87 w 160"/>
              <a:gd name="T13" fmla="*/ 145 h 146"/>
              <a:gd name="T14" fmla="*/ 63 w 160"/>
              <a:gd name="T15" fmla="*/ 142 h 146"/>
              <a:gd name="T16" fmla="*/ 42 w 160"/>
              <a:gd name="T17" fmla="*/ 118 h 146"/>
              <a:gd name="T18" fmla="*/ 25 w 160"/>
              <a:gd name="T19" fmla="*/ 122 h 146"/>
              <a:gd name="T20" fmla="*/ 10 w 160"/>
              <a:gd name="T21" fmla="*/ 94 h 146"/>
              <a:gd name="T22" fmla="*/ 7 w 160"/>
              <a:gd name="T23" fmla="*/ 35 h 146"/>
              <a:gd name="T24" fmla="*/ 52 w 160"/>
              <a:gd name="T25" fmla="*/ 5 h 146"/>
              <a:gd name="T26" fmla="*/ 79 w 160"/>
              <a:gd name="T27" fmla="*/ 7 h 1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60"/>
              <a:gd name="T43" fmla="*/ 0 h 146"/>
              <a:gd name="T44" fmla="*/ 160 w 160"/>
              <a:gd name="T45" fmla="*/ 146 h 1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60" h="146">
                <a:moveTo>
                  <a:pt x="79" y="7"/>
                </a:moveTo>
                <a:cubicBezTo>
                  <a:pt x="87" y="9"/>
                  <a:pt x="91" y="14"/>
                  <a:pt x="103" y="16"/>
                </a:cubicBezTo>
                <a:cubicBezTo>
                  <a:pt x="115" y="18"/>
                  <a:pt x="146" y="10"/>
                  <a:pt x="153" y="22"/>
                </a:cubicBezTo>
                <a:cubicBezTo>
                  <a:pt x="160" y="34"/>
                  <a:pt x="148" y="69"/>
                  <a:pt x="147" y="86"/>
                </a:cubicBezTo>
                <a:cubicBezTo>
                  <a:pt x="146" y="103"/>
                  <a:pt x="148" y="115"/>
                  <a:pt x="144" y="124"/>
                </a:cubicBezTo>
                <a:cubicBezTo>
                  <a:pt x="140" y="133"/>
                  <a:pt x="134" y="138"/>
                  <a:pt x="124" y="142"/>
                </a:cubicBezTo>
                <a:cubicBezTo>
                  <a:pt x="114" y="146"/>
                  <a:pt x="97" y="145"/>
                  <a:pt x="87" y="145"/>
                </a:cubicBezTo>
                <a:cubicBezTo>
                  <a:pt x="77" y="145"/>
                  <a:pt x="70" y="146"/>
                  <a:pt x="63" y="142"/>
                </a:cubicBezTo>
                <a:cubicBezTo>
                  <a:pt x="56" y="138"/>
                  <a:pt x="48" y="121"/>
                  <a:pt x="42" y="118"/>
                </a:cubicBezTo>
                <a:cubicBezTo>
                  <a:pt x="36" y="115"/>
                  <a:pt x="30" y="126"/>
                  <a:pt x="25" y="122"/>
                </a:cubicBezTo>
                <a:cubicBezTo>
                  <a:pt x="20" y="118"/>
                  <a:pt x="13" y="108"/>
                  <a:pt x="10" y="94"/>
                </a:cubicBezTo>
                <a:cubicBezTo>
                  <a:pt x="7" y="80"/>
                  <a:pt x="0" y="50"/>
                  <a:pt x="7" y="35"/>
                </a:cubicBezTo>
                <a:cubicBezTo>
                  <a:pt x="14" y="20"/>
                  <a:pt x="40" y="10"/>
                  <a:pt x="52" y="5"/>
                </a:cubicBezTo>
                <a:cubicBezTo>
                  <a:pt x="64" y="0"/>
                  <a:pt x="71" y="5"/>
                  <a:pt x="79" y="7"/>
                </a:cubicBezTo>
                <a:close/>
              </a:path>
            </a:pathLst>
          </a:custGeom>
          <a:solidFill>
            <a:srgbClr val="00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40" name="Rectangle 100"/>
          <p:cNvSpPr>
            <a:spLocks noChangeArrowheads="1"/>
          </p:cNvSpPr>
          <p:nvPr/>
        </p:nvSpPr>
        <p:spPr bwMode="auto">
          <a:xfrm rot="10800000">
            <a:off x="4549775" y="2227263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61" name="Text Box 121"/>
          <p:cNvSpPr txBox="1">
            <a:spLocks noChangeArrowheads="1"/>
          </p:cNvSpPr>
          <p:nvPr/>
        </p:nvSpPr>
        <p:spPr bwMode="auto">
          <a:xfrm>
            <a:off x="6011863" y="1700213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562" name="AutoShape 122"/>
          <p:cNvSpPr>
            <a:spLocks noChangeArrowheads="1"/>
          </p:cNvSpPr>
          <p:nvPr/>
        </p:nvSpPr>
        <p:spPr bwMode="auto">
          <a:xfrm rot="10800000">
            <a:off x="5508625" y="17732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63" name="AutoShape 123"/>
          <p:cNvSpPr>
            <a:spLocks noChangeArrowheads="1"/>
          </p:cNvSpPr>
          <p:nvPr/>
        </p:nvSpPr>
        <p:spPr bwMode="auto">
          <a:xfrm rot="10800000">
            <a:off x="5829300" y="156845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64" name="AutoShape 124"/>
          <p:cNvSpPr>
            <a:spLocks noChangeArrowheads="1"/>
          </p:cNvSpPr>
          <p:nvPr/>
        </p:nvSpPr>
        <p:spPr bwMode="auto">
          <a:xfrm rot="10800000">
            <a:off x="5984875" y="1624013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65" name="AutoShape 125"/>
          <p:cNvSpPr>
            <a:spLocks noChangeArrowheads="1"/>
          </p:cNvSpPr>
          <p:nvPr/>
        </p:nvSpPr>
        <p:spPr bwMode="auto">
          <a:xfrm rot="10800000">
            <a:off x="5940425" y="1412875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ru-RU"/>
          </a:p>
        </p:txBody>
      </p:sp>
      <p:sp>
        <p:nvSpPr>
          <p:cNvPr id="61566" name="AutoShape 126"/>
          <p:cNvSpPr>
            <a:spLocks noChangeArrowheads="1"/>
          </p:cNvSpPr>
          <p:nvPr/>
        </p:nvSpPr>
        <p:spPr bwMode="auto">
          <a:xfrm rot="10800000">
            <a:off x="5435600" y="1700213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ru-RU"/>
          </a:p>
        </p:txBody>
      </p:sp>
      <p:sp>
        <p:nvSpPr>
          <p:cNvPr id="61567" name="Rectangle 127"/>
          <p:cNvSpPr>
            <a:spLocks noChangeArrowheads="1"/>
          </p:cNvSpPr>
          <p:nvPr/>
        </p:nvSpPr>
        <p:spPr bwMode="auto">
          <a:xfrm rot="10800000">
            <a:off x="6084888" y="20605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aphicFrame>
        <p:nvGraphicFramePr>
          <p:cNvPr id="61568" name="Object 128"/>
          <p:cNvGraphicFramePr>
            <a:graphicFrameLocks noChangeAspect="1"/>
          </p:cNvGraphicFramePr>
          <p:nvPr/>
        </p:nvGraphicFramePr>
        <p:xfrm>
          <a:off x="6227763" y="1268413"/>
          <a:ext cx="1223962" cy="495300"/>
        </p:xfrm>
        <a:graphic>
          <a:graphicData uri="http://schemas.openxmlformats.org/presentationml/2006/ole">
            <p:oleObj spid="_x0000_s4102" name="Диаграмма" r:id="rId25" imgW="3171808" imgH="1238385" progId="MSGraph.Chart.8">
              <p:embed followColorScheme="full"/>
            </p:oleObj>
          </a:graphicData>
        </a:graphic>
      </p:graphicFrame>
      <p:grpSp>
        <p:nvGrpSpPr>
          <p:cNvPr id="3" name="Group 129"/>
          <p:cNvGrpSpPr>
            <a:grpSpLocks/>
          </p:cNvGrpSpPr>
          <p:nvPr/>
        </p:nvGrpSpPr>
        <p:grpSpPr bwMode="auto">
          <a:xfrm>
            <a:off x="292100" y="760413"/>
            <a:ext cx="2003425" cy="2374900"/>
            <a:chOff x="183" y="478"/>
            <a:chExt cx="1262" cy="1496"/>
          </a:xfrm>
        </p:grpSpPr>
        <p:sp>
          <p:nvSpPr>
            <p:cNvPr id="4237" name="Freeform 130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8" name="Freeform 131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1572" name="Text Box 132"/>
          <p:cNvSpPr txBox="1">
            <a:spLocks noChangeArrowheads="1"/>
          </p:cNvSpPr>
          <p:nvPr/>
        </p:nvSpPr>
        <p:spPr bwMode="auto">
          <a:xfrm>
            <a:off x="755650" y="2349500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573" name="AutoShape 133"/>
          <p:cNvSpPr>
            <a:spLocks noChangeArrowheads="1"/>
          </p:cNvSpPr>
          <p:nvPr/>
        </p:nvSpPr>
        <p:spPr bwMode="auto">
          <a:xfrm rot="10800000">
            <a:off x="1165225" y="26368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74" name="AutoShape 134"/>
          <p:cNvSpPr>
            <a:spLocks noChangeArrowheads="1"/>
          </p:cNvSpPr>
          <p:nvPr/>
        </p:nvSpPr>
        <p:spPr bwMode="auto">
          <a:xfrm rot="10800000">
            <a:off x="1403350" y="69215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75" name="AutoShape 135"/>
          <p:cNvSpPr>
            <a:spLocks noChangeArrowheads="1"/>
          </p:cNvSpPr>
          <p:nvPr/>
        </p:nvSpPr>
        <p:spPr bwMode="auto">
          <a:xfrm rot="10800000">
            <a:off x="1365250" y="285750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76" name="AutoShape 136"/>
          <p:cNvSpPr>
            <a:spLocks noChangeArrowheads="1"/>
          </p:cNvSpPr>
          <p:nvPr/>
        </p:nvSpPr>
        <p:spPr bwMode="auto">
          <a:xfrm rot="10800000">
            <a:off x="600075" y="247015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77" name="AutoShape 137"/>
          <p:cNvSpPr>
            <a:spLocks noChangeArrowheads="1"/>
          </p:cNvSpPr>
          <p:nvPr/>
        </p:nvSpPr>
        <p:spPr bwMode="auto">
          <a:xfrm rot="10800000">
            <a:off x="1476375" y="765175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ru-RU"/>
          </a:p>
        </p:txBody>
      </p:sp>
      <p:sp>
        <p:nvSpPr>
          <p:cNvPr id="61578" name="AutoShape 138"/>
          <p:cNvSpPr>
            <a:spLocks noChangeArrowheads="1"/>
          </p:cNvSpPr>
          <p:nvPr/>
        </p:nvSpPr>
        <p:spPr bwMode="auto">
          <a:xfrm rot="10800000">
            <a:off x="1042988" y="26368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ru-RU"/>
          </a:p>
        </p:txBody>
      </p:sp>
      <p:sp>
        <p:nvSpPr>
          <p:cNvPr id="61579" name="AutoShape 139"/>
          <p:cNvSpPr>
            <a:spLocks noChangeArrowheads="1"/>
          </p:cNvSpPr>
          <p:nvPr/>
        </p:nvSpPr>
        <p:spPr bwMode="auto">
          <a:xfrm rot="10800000">
            <a:off x="1258888" y="28527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ru-RU"/>
          </a:p>
        </p:txBody>
      </p:sp>
      <p:sp>
        <p:nvSpPr>
          <p:cNvPr id="61580" name="AutoShape 140"/>
          <p:cNvSpPr>
            <a:spLocks noChangeArrowheads="1"/>
          </p:cNvSpPr>
          <p:nvPr/>
        </p:nvSpPr>
        <p:spPr bwMode="auto">
          <a:xfrm rot="10800000">
            <a:off x="684213" y="2492375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ru-RU"/>
          </a:p>
        </p:txBody>
      </p:sp>
      <p:sp>
        <p:nvSpPr>
          <p:cNvPr id="61581" name="Rectangle 141"/>
          <p:cNvSpPr>
            <a:spLocks noChangeArrowheads="1"/>
          </p:cNvSpPr>
          <p:nvPr/>
        </p:nvSpPr>
        <p:spPr bwMode="auto">
          <a:xfrm rot="10800000">
            <a:off x="1692275" y="24923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aphicFrame>
        <p:nvGraphicFramePr>
          <p:cNvPr id="61582" name="Object 142"/>
          <p:cNvGraphicFramePr>
            <a:graphicFrameLocks noChangeAspect="1"/>
          </p:cNvGraphicFramePr>
          <p:nvPr/>
        </p:nvGraphicFramePr>
        <p:xfrm>
          <a:off x="395288" y="1916113"/>
          <a:ext cx="1295400" cy="523875"/>
        </p:xfrm>
        <a:graphic>
          <a:graphicData uri="http://schemas.openxmlformats.org/presentationml/2006/ole">
            <p:oleObj spid="_x0000_s4103" name="Диаграмма" r:id="rId26" imgW="3171808" imgH="1238385" progId="MSGraph.Chart.8">
              <p:embed followColorScheme="full"/>
            </p:oleObj>
          </a:graphicData>
        </a:graphic>
      </p:graphicFrame>
      <p:sp>
        <p:nvSpPr>
          <p:cNvPr id="61583" name="Rectangle 143"/>
          <p:cNvSpPr>
            <a:spLocks noChangeArrowheads="1"/>
          </p:cNvSpPr>
          <p:nvPr/>
        </p:nvSpPr>
        <p:spPr bwMode="auto">
          <a:xfrm rot="10800000">
            <a:off x="4737100" y="5119688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144"/>
          <p:cNvGrpSpPr>
            <a:grpSpLocks/>
          </p:cNvGrpSpPr>
          <p:nvPr/>
        </p:nvGrpSpPr>
        <p:grpSpPr bwMode="auto">
          <a:xfrm>
            <a:off x="7226300" y="4667250"/>
            <a:ext cx="1200150" cy="1398588"/>
            <a:chOff x="4553" y="2940"/>
            <a:chExt cx="756" cy="881"/>
          </a:xfrm>
        </p:grpSpPr>
        <p:sp>
          <p:nvSpPr>
            <p:cNvPr id="4235" name="Freeform 145"/>
            <p:cNvSpPr>
              <a:spLocks/>
            </p:cNvSpPr>
            <p:nvPr/>
          </p:nvSpPr>
          <p:spPr bwMode="auto">
            <a:xfrm>
              <a:off x="4553" y="2940"/>
              <a:ext cx="756" cy="752"/>
            </a:xfrm>
            <a:custGeom>
              <a:avLst/>
              <a:gdLst>
                <a:gd name="T0" fmla="*/ 649 w 756"/>
                <a:gd name="T1" fmla="*/ 45 h 752"/>
                <a:gd name="T2" fmla="*/ 645 w 756"/>
                <a:gd name="T3" fmla="*/ 9 h 752"/>
                <a:gd name="T4" fmla="*/ 619 w 756"/>
                <a:gd name="T5" fmla="*/ 36 h 752"/>
                <a:gd name="T6" fmla="*/ 585 w 756"/>
                <a:gd name="T7" fmla="*/ 165 h 752"/>
                <a:gd name="T8" fmla="*/ 556 w 756"/>
                <a:gd name="T9" fmla="*/ 174 h 752"/>
                <a:gd name="T10" fmla="*/ 532 w 756"/>
                <a:gd name="T11" fmla="*/ 147 h 752"/>
                <a:gd name="T12" fmla="*/ 504 w 756"/>
                <a:gd name="T13" fmla="*/ 116 h 752"/>
                <a:gd name="T14" fmla="*/ 499 w 756"/>
                <a:gd name="T15" fmla="*/ 65 h 752"/>
                <a:gd name="T16" fmla="*/ 522 w 756"/>
                <a:gd name="T17" fmla="*/ 36 h 752"/>
                <a:gd name="T18" fmla="*/ 457 w 756"/>
                <a:gd name="T19" fmla="*/ 17 h 752"/>
                <a:gd name="T20" fmla="*/ 418 w 756"/>
                <a:gd name="T21" fmla="*/ 32 h 752"/>
                <a:gd name="T22" fmla="*/ 378 w 756"/>
                <a:gd name="T23" fmla="*/ 65 h 752"/>
                <a:gd name="T24" fmla="*/ 348 w 756"/>
                <a:gd name="T25" fmla="*/ 99 h 752"/>
                <a:gd name="T26" fmla="*/ 337 w 756"/>
                <a:gd name="T27" fmla="*/ 66 h 752"/>
                <a:gd name="T28" fmla="*/ 288 w 756"/>
                <a:gd name="T29" fmla="*/ 84 h 752"/>
                <a:gd name="T30" fmla="*/ 294 w 756"/>
                <a:gd name="T31" fmla="*/ 111 h 752"/>
                <a:gd name="T32" fmla="*/ 265 w 756"/>
                <a:gd name="T33" fmla="*/ 135 h 752"/>
                <a:gd name="T34" fmla="*/ 244 w 756"/>
                <a:gd name="T35" fmla="*/ 138 h 752"/>
                <a:gd name="T36" fmla="*/ 202 w 756"/>
                <a:gd name="T37" fmla="*/ 189 h 752"/>
                <a:gd name="T38" fmla="*/ 153 w 756"/>
                <a:gd name="T39" fmla="*/ 219 h 752"/>
                <a:gd name="T40" fmla="*/ 121 w 756"/>
                <a:gd name="T41" fmla="*/ 231 h 752"/>
                <a:gd name="T42" fmla="*/ 82 w 756"/>
                <a:gd name="T43" fmla="*/ 243 h 752"/>
                <a:gd name="T44" fmla="*/ 45 w 756"/>
                <a:gd name="T45" fmla="*/ 261 h 752"/>
                <a:gd name="T46" fmla="*/ 31 w 756"/>
                <a:gd name="T47" fmla="*/ 303 h 752"/>
                <a:gd name="T48" fmla="*/ 30 w 756"/>
                <a:gd name="T49" fmla="*/ 365 h 752"/>
                <a:gd name="T50" fmla="*/ 13 w 756"/>
                <a:gd name="T51" fmla="*/ 374 h 752"/>
                <a:gd name="T52" fmla="*/ 22 w 756"/>
                <a:gd name="T53" fmla="*/ 408 h 752"/>
                <a:gd name="T54" fmla="*/ 21 w 756"/>
                <a:gd name="T55" fmla="*/ 473 h 752"/>
                <a:gd name="T56" fmla="*/ 4 w 756"/>
                <a:gd name="T57" fmla="*/ 564 h 752"/>
                <a:gd name="T58" fmla="*/ 22 w 756"/>
                <a:gd name="T59" fmla="*/ 603 h 752"/>
                <a:gd name="T60" fmla="*/ 87 w 756"/>
                <a:gd name="T61" fmla="*/ 573 h 752"/>
                <a:gd name="T62" fmla="*/ 154 w 756"/>
                <a:gd name="T63" fmla="*/ 567 h 752"/>
                <a:gd name="T64" fmla="*/ 175 w 756"/>
                <a:gd name="T65" fmla="*/ 554 h 752"/>
                <a:gd name="T66" fmla="*/ 213 w 756"/>
                <a:gd name="T67" fmla="*/ 542 h 752"/>
                <a:gd name="T68" fmla="*/ 274 w 756"/>
                <a:gd name="T69" fmla="*/ 527 h 752"/>
                <a:gd name="T70" fmla="*/ 333 w 756"/>
                <a:gd name="T71" fmla="*/ 545 h 752"/>
                <a:gd name="T72" fmla="*/ 354 w 756"/>
                <a:gd name="T73" fmla="*/ 558 h 752"/>
                <a:gd name="T74" fmla="*/ 355 w 756"/>
                <a:gd name="T75" fmla="*/ 599 h 752"/>
                <a:gd name="T76" fmla="*/ 367 w 756"/>
                <a:gd name="T77" fmla="*/ 620 h 752"/>
                <a:gd name="T78" fmla="*/ 376 w 756"/>
                <a:gd name="T79" fmla="*/ 597 h 752"/>
                <a:gd name="T80" fmla="*/ 414 w 756"/>
                <a:gd name="T81" fmla="*/ 569 h 752"/>
                <a:gd name="T82" fmla="*/ 381 w 756"/>
                <a:gd name="T83" fmla="*/ 635 h 752"/>
                <a:gd name="T84" fmla="*/ 403 w 756"/>
                <a:gd name="T85" fmla="*/ 626 h 752"/>
                <a:gd name="T86" fmla="*/ 420 w 756"/>
                <a:gd name="T87" fmla="*/ 642 h 752"/>
                <a:gd name="T88" fmla="*/ 409 w 756"/>
                <a:gd name="T89" fmla="*/ 690 h 752"/>
                <a:gd name="T90" fmla="*/ 436 w 756"/>
                <a:gd name="T91" fmla="*/ 722 h 752"/>
                <a:gd name="T92" fmla="*/ 472 w 756"/>
                <a:gd name="T93" fmla="*/ 732 h 752"/>
                <a:gd name="T94" fmla="*/ 504 w 756"/>
                <a:gd name="T95" fmla="*/ 752 h 752"/>
                <a:gd name="T96" fmla="*/ 549 w 756"/>
                <a:gd name="T97" fmla="*/ 725 h 752"/>
                <a:gd name="T98" fmla="*/ 591 w 756"/>
                <a:gd name="T99" fmla="*/ 695 h 752"/>
                <a:gd name="T100" fmla="*/ 630 w 756"/>
                <a:gd name="T101" fmla="*/ 639 h 752"/>
                <a:gd name="T102" fmla="*/ 648 w 756"/>
                <a:gd name="T103" fmla="*/ 618 h 752"/>
                <a:gd name="T104" fmla="*/ 702 w 756"/>
                <a:gd name="T105" fmla="*/ 563 h 752"/>
                <a:gd name="T106" fmla="*/ 738 w 756"/>
                <a:gd name="T107" fmla="*/ 482 h 752"/>
                <a:gd name="T108" fmla="*/ 754 w 756"/>
                <a:gd name="T109" fmla="*/ 410 h 752"/>
                <a:gd name="T110" fmla="*/ 736 w 756"/>
                <a:gd name="T111" fmla="*/ 336 h 752"/>
                <a:gd name="T112" fmla="*/ 723 w 756"/>
                <a:gd name="T113" fmla="*/ 303 h 752"/>
                <a:gd name="T114" fmla="*/ 721 w 756"/>
                <a:gd name="T115" fmla="*/ 252 h 752"/>
                <a:gd name="T116" fmla="*/ 684 w 756"/>
                <a:gd name="T117" fmla="*/ 194 h 752"/>
                <a:gd name="T118" fmla="*/ 675 w 756"/>
                <a:gd name="T119" fmla="*/ 102 h 752"/>
                <a:gd name="T120" fmla="*/ 655 w 756"/>
                <a:gd name="T121" fmla="*/ 86 h 7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56"/>
                <a:gd name="T184" fmla="*/ 0 h 752"/>
                <a:gd name="T185" fmla="*/ 756 w 756"/>
                <a:gd name="T186" fmla="*/ 752 h 7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56" h="752">
                  <a:moveTo>
                    <a:pt x="655" y="86"/>
                  </a:moveTo>
                  <a:cubicBezTo>
                    <a:pt x="655" y="78"/>
                    <a:pt x="648" y="54"/>
                    <a:pt x="649" y="45"/>
                  </a:cubicBezTo>
                  <a:cubicBezTo>
                    <a:pt x="650" y="36"/>
                    <a:pt x="661" y="35"/>
                    <a:pt x="660" y="29"/>
                  </a:cubicBezTo>
                  <a:cubicBezTo>
                    <a:pt x="658" y="15"/>
                    <a:pt x="656" y="15"/>
                    <a:pt x="645" y="9"/>
                  </a:cubicBezTo>
                  <a:cubicBezTo>
                    <a:pt x="641" y="0"/>
                    <a:pt x="632" y="4"/>
                    <a:pt x="628" y="11"/>
                  </a:cubicBezTo>
                  <a:cubicBezTo>
                    <a:pt x="627" y="20"/>
                    <a:pt x="624" y="29"/>
                    <a:pt x="619" y="36"/>
                  </a:cubicBezTo>
                  <a:cubicBezTo>
                    <a:pt x="615" y="55"/>
                    <a:pt x="616" y="78"/>
                    <a:pt x="607" y="96"/>
                  </a:cubicBezTo>
                  <a:cubicBezTo>
                    <a:pt x="605" y="118"/>
                    <a:pt x="605" y="150"/>
                    <a:pt x="585" y="165"/>
                  </a:cubicBezTo>
                  <a:cubicBezTo>
                    <a:pt x="582" y="171"/>
                    <a:pt x="578" y="172"/>
                    <a:pt x="573" y="176"/>
                  </a:cubicBezTo>
                  <a:cubicBezTo>
                    <a:pt x="567" y="175"/>
                    <a:pt x="561" y="176"/>
                    <a:pt x="556" y="174"/>
                  </a:cubicBezTo>
                  <a:cubicBezTo>
                    <a:pt x="550" y="172"/>
                    <a:pt x="552" y="159"/>
                    <a:pt x="546" y="155"/>
                  </a:cubicBezTo>
                  <a:cubicBezTo>
                    <a:pt x="542" y="152"/>
                    <a:pt x="536" y="150"/>
                    <a:pt x="532" y="147"/>
                  </a:cubicBezTo>
                  <a:cubicBezTo>
                    <a:pt x="528" y="144"/>
                    <a:pt x="519" y="137"/>
                    <a:pt x="519" y="137"/>
                  </a:cubicBezTo>
                  <a:cubicBezTo>
                    <a:pt x="516" y="130"/>
                    <a:pt x="511" y="121"/>
                    <a:pt x="504" y="116"/>
                  </a:cubicBezTo>
                  <a:cubicBezTo>
                    <a:pt x="502" y="110"/>
                    <a:pt x="499" y="104"/>
                    <a:pt x="496" y="98"/>
                  </a:cubicBezTo>
                  <a:cubicBezTo>
                    <a:pt x="492" y="77"/>
                    <a:pt x="486" y="75"/>
                    <a:pt x="499" y="65"/>
                  </a:cubicBezTo>
                  <a:cubicBezTo>
                    <a:pt x="501" y="60"/>
                    <a:pt x="513" y="54"/>
                    <a:pt x="516" y="50"/>
                  </a:cubicBezTo>
                  <a:cubicBezTo>
                    <a:pt x="517" y="44"/>
                    <a:pt x="520" y="41"/>
                    <a:pt x="522" y="36"/>
                  </a:cubicBezTo>
                  <a:cubicBezTo>
                    <a:pt x="518" y="22"/>
                    <a:pt x="493" y="27"/>
                    <a:pt x="481" y="26"/>
                  </a:cubicBezTo>
                  <a:cubicBezTo>
                    <a:pt x="474" y="22"/>
                    <a:pt x="465" y="18"/>
                    <a:pt x="457" y="17"/>
                  </a:cubicBezTo>
                  <a:cubicBezTo>
                    <a:pt x="451" y="12"/>
                    <a:pt x="445" y="12"/>
                    <a:pt x="442" y="20"/>
                  </a:cubicBezTo>
                  <a:cubicBezTo>
                    <a:pt x="440" y="33"/>
                    <a:pt x="439" y="32"/>
                    <a:pt x="418" y="32"/>
                  </a:cubicBezTo>
                  <a:cubicBezTo>
                    <a:pt x="387" y="20"/>
                    <a:pt x="400" y="47"/>
                    <a:pt x="382" y="51"/>
                  </a:cubicBezTo>
                  <a:cubicBezTo>
                    <a:pt x="381" y="56"/>
                    <a:pt x="379" y="60"/>
                    <a:pt x="378" y="65"/>
                  </a:cubicBezTo>
                  <a:cubicBezTo>
                    <a:pt x="377" y="83"/>
                    <a:pt x="382" y="96"/>
                    <a:pt x="364" y="99"/>
                  </a:cubicBezTo>
                  <a:cubicBezTo>
                    <a:pt x="360" y="104"/>
                    <a:pt x="351" y="103"/>
                    <a:pt x="348" y="99"/>
                  </a:cubicBezTo>
                  <a:cubicBezTo>
                    <a:pt x="345" y="95"/>
                    <a:pt x="348" y="82"/>
                    <a:pt x="346" y="77"/>
                  </a:cubicBezTo>
                  <a:cubicBezTo>
                    <a:pt x="345" y="70"/>
                    <a:pt x="343" y="69"/>
                    <a:pt x="337" y="66"/>
                  </a:cubicBezTo>
                  <a:cubicBezTo>
                    <a:pt x="332" y="64"/>
                    <a:pt x="321" y="60"/>
                    <a:pt x="313" y="63"/>
                  </a:cubicBezTo>
                  <a:cubicBezTo>
                    <a:pt x="305" y="66"/>
                    <a:pt x="293" y="78"/>
                    <a:pt x="288" y="84"/>
                  </a:cubicBezTo>
                  <a:cubicBezTo>
                    <a:pt x="286" y="89"/>
                    <a:pt x="285" y="94"/>
                    <a:pt x="283" y="99"/>
                  </a:cubicBezTo>
                  <a:cubicBezTo>
                    <a:pt x="287" y="103"/>
                    <a:pt x="291" y="106"/>
                    <a:pt x="294" y="111"/>
                  </a:cubicBezTo>
                  <a:cubicBezTo>
                    <a:pt x="289" y="127"/>
                    <a:pt x="271" y="115"/>
                    <a:pt x="259" y="122"/>
                  </a:cubicBezTo>
                  <a:cubicBezTo>
                    <a:pt x="261" y="127"/>
                    <a:pt x="262" y="131"/>
                    <a:pt x="265" y="135"/>
                  </a:cubicBezTo>
                  <a:cubicBezTo>
                    <a:pt x="264" y="142"/>
                    <a:pt x="264" y="145"/>
                    <a:pt x="256" y="147"/>
                  </a:cubicBezTo>
                  <a:cubicBezTo>
                    <a:pt x="251" y="143"/>
                    <a:pt x="250" y="140"/>
                    <a:pt x="244" y="138"/>
                  </a:cubicBezTo>
                  <a:cubicBezTo>
                    <a:pt x="220" y="143"/>
                    <a:pt x="233" y="142"/>
                    <a:pt x="220" y="159"/>
                  </a:cubicBezTo>
                  <a:cubicBezTo>
                    <a:pt x="218" y="171"/>
                    <a:pt x="212" y="183"/>
                    <a:pt x="202" y="189"/>
                  </a:cubicBezTo>
                  <a:cubicBezTo>
                    <a:pt x="200" y="200"/>
                    <a:pt x="180" y="211"/>
                    <a:pt x="169" y="213"/>
                  </a:cubicBezTo>
                  <a:cubicBezTo>
                    <a:pt x="164" y="217"/>
                    <a:pt x="160" y="218"/>
                    <a:pt x="153" y="219"/>
                  </a:cubicBezTo>
                  <a:cubicBezTo>
                    <a:pt x="148" y="221"/>
                    <a:pt x="145" y="224"/>
                    <a:pt x="139" y="225"/>
                  </a:cubicBezTo>
                  <a:cubicBezTo>
                    <a:pt x="132" y="229"/>
                    <a:pt x="129" y="230"/>
                    <a:pt x="121" y="231"/>
                  </a:cubicBezTo>
                  <a:cubicBezTo>
                    <a:pt x="114" y="230"/>
                    <a:pt x="112" y="227"/>
                    <a:pt x="106" y="224"/>
                  </a:cubicBezTo>
                  <a:cubicBezTo>
                    <a:pt x="99" y="225"/>
                    <a:pt x="87" y="240"/>
                    <a:pt x="82" y="243"/>
                  </a:cubicBezTo>
                  <a:cubicBezTo>
                    <a:pt x="77" y="246"/>
                    <a:pt x="79" y="242"/>
                    <a:pt x="73" y="245"/>
                  </a:cubicBezTo>
                  <a:cubicBezTo>
                    <a:pt x="66" y="254"/>
                    <a:pt x="49" y="250"/>
                    <a:pt x="45" y="261"/>
                  </a:cubicBezTo>
                  <a:cubicBezTo>
                    <a:pt x="40" y="267"/>
                    <a:pt x="43" y="276"/>
                    <a:pt x="40" y="282"/>
                  </a:cubicBezTo>
                  <a:cubicBezTo>
                    <a:pt x="39" y="289"/>
                    <a:pt x="33" y="295"/>
                    <a:pt x="31" y="303"/>
                  </a:cubicBezTo>
                  <a:cubicBezTo>
                    <a:pt x="29" y="311"/>
                    <a:pt x="31" y="322"/>
                    <a:pt x="31" y="332"/>
                  </a:cubicBezTo>
                  <a:cubicBezTo>
                    <a:pt x="31" y="343"/>
                    <a:pt x="34" y="355"/>
                    <a:pt x="30" y="365"/>
                  </a:cubicBezTo>
                  <a:cubicBezTo>
                    <a:pt x="30" y="365"/>
                    <a:pt x="8" y="363"/>
                    <a:pt x="27" y="359"/>
                  </a:cubicBezTo>
                  <a:cubicBezTo>
                    <a:pt x="24" y="360"/>
                    <a:pt x="14" y="369"/>
                    <a:pt x="13" y="374"/>
                  </a:cubicBezTo>
                  <a:cubicBezTo>
                    <a:pt x="9" y="381"/>
                    <a:pt x="18" y="381"/>
                    <a:pt x="19" y="387"/>
                  </a:cubicBezTo>
                  <a:cubicBezTo>
                    <a:pt x="20" y="393"/>
                    <a:pt x="21" y="398"/>
                    <a:pt x="22" y="408"/>
                  </a:cubicBezTo>
                  <a:cubicBezTo>
                    <a:pt x="23" y="423"/>
                    <a:pt x="20" y="437"/>
                    <a:pt x="27" y="450"/>
                  </a:cubicBezTo>
                  <a:cubicBezTo>
                    <a:pt x="28" y="461"/>
                    <a:pt x="22" y="464"/>
                    <a:pt x="21" y="473"/>
                  </a:cubicBezTo>
                  <a:cubicBezTo>
                    <a:pt x="20" y="482"/>
                    <a:pt x="22" y="488"/>
                    <a:pt x="19" y="503"/>
                  </a:cubicBezTo>
                  <a:cubicBezTo>
                    <a:pt x="17" y="528"/>
                    <a:pt x="14" y="543"/>
                    <a:pt x="4" y="564"/>
                  </a:cubicBezTo>
                  <a:cubicBezTo>
                    <a:pt x="3" y="569"/>
                    <a:pt x="1" y="573"/>
                    <a:pt x="0" y="578"/>
                  </a:cubicBezTo>
                  <a:cubicBezTo>
                    <a:pt x="2" y="599"/>
                    <a:pt x="3" y="597"/>
                    <a:pt x="22" y="603"/>
                  </a:cubicBezTo>
                  <a:cubicBezTo>
                    <a:pt x="28" y="602"/>
                    <a:pt x="35" y="603"/>
                    <a:pt x="40" y="600"/>
                  </a:cubicBezTo>
                  <a:cubicBezTo>
                    <a:pt x="54" y="591"/>
                    <a:pt x="70" y="576"/>
                    <a:pt x="87" y="573"/>
                  </a:cubicBezTo>
                  <a:cubicBezTo>
                    <a:pt x="102" y="566"/>
                    <a:pt x="120" y="576"/>
                    <a:pt x="138" y="575"/>
                  </a:cubicBezTo>
                  <a:cubicBezTo>
                    <a:pt x="155" y="570"/>
                    <a:pt x="129" y="571"/>
                    <a:pt x="154" y="567"/>
                  </a:cubicBezTo>
                  <a:cubicBezTo>
                    <a:pt x="159" y="564"/>
                    <a:pt x="154" y="560"/>
                    <a:pt x="157" y="558"/>
                  </a:cubicBezTo>
                  <a:cubicBezTo>
                    <a:pt x="160" y="556"/>
                    <a:pt x="169" y="556"/>
                    <a:pt x="175" y="554"/>
                  </a:cubicBezTo>
                  <a:cubicBezTo>
                    <a:pt x="181" y="549"/>
                    <a:pt x="187" y="549"/>
                    <a:pt x="195" y="548"/>
                  </a:cubicBezTo>
                  <a:cubicBezTo>
                    <a:pt x="200" y="545"/>
                    <a:pt x="207" y="543"/>
                    <a:pt x="213" y="542"/>
                  </a:cubicBezTo>
                  <a:cubicBezTo>
                    <a:pt x="220" y="540"/>
                    <a:pt x="228" y="542"/>
                    <a:pt x="238" y="540"/>
                  </a:cubicBezTo>
                  <a:cubicBezTo>
                    <a:pt x="248" y="538"/>
                    <a:pt x="264" y="528"/>
                    <a:pt x="274" y="527"/>
                  </a:cubicBezTo>
                  <a:cubicBezTo>
                    <a:pt x="284" y="526"/>
                    <a:pt x="290" y="531"/>
                    <a:pt x="300" y="534"/>
                  </a:cubicBezTo>
                  <a:cubicBezTo>
                    <a:pt x="315" y="528"/>
                    <a:pt x="320" y="537"/>
                    <a:pt x="333" y="545"/>
                  </a:cubicBezTo>
                  <a:cubicBezTo>
                    <a:pt x="337" y="550"/>
                    <a:pt x="339" y="552"/>
                    <a:pt x="345" y="554"/>
                  </a:cubicBezTo>
                  <a:cubicBezTo>
                    <a:pt x="347" y="557"/>
                    <a:pt x="352" y="551"/>
                    <a:pt x="354" y="558"/>
                  </a:cubicBezTo>
                  <a:cubicBezTo>
                    <a:pt x="355" y="561"/>
                    <a:pt x="348" y="565"/>
                    <a:pt x="348" y="572"/>
                  </a:cubicBezTo>
                  <a:cubicBezTo>
                    <a:pt x="348" y="579"/>
                    <a:pt x="355" y="593"/>
                    <a:pt x="355" y="599"/>
                  </a:cubicBezTo>
                  <a:cubicBezTo>
                    <a:pt x="355" y="605"/>
                    <a:pt x="346" y="603"/>
                    <a:pt x="348" y="606"/>
                  </a:cubicBezTo>
                  <a:cubicBezTo>
                    <a:pt x="349" y="623"/>
                    <a:pt x="350" y="621"/>
                    <a:pt x="367" y="620"/>
                  </a:cubicBezTo>
                  <a:cubicBezTo>
                    <a:pt x="370" y="613"/>
                    <a:pt x="367" y="610"/>
                    <a:pt x="375" y="608"/>
                  </a:cubicBezTo>
                  <a:cubicBezTo>
                    <a:pt x="377" y="605"/>
                    <a:pt x="370" y="602"/>
                    <a:pt x="376" y="597"/>
                  </a:cubicBezTo>
                  <a:cubicBezTo>
                    <a:pt x="379" y="594"/>
                    <a:pt x="387" y="595"/>
                    <a:pt x="393" y="590"/>
                  </a:cubicBezTo>
                  <a:cubicBezTo>
                    <a:pt x="399" y="585"/>
                    <a:pt x="415" y="564"/>
                    <a:pt x="414" y="569"/>
                  </a:cubicBezTo>
                  <a:cubicBezTo>
                    <a:pt x="410" y="577"/>
                    <a:pt x="393" y="611"/>
                    <a:pt x="388" y="621"/>
                  </a:cubicBezTo>
                  <a:cubicBezTo>
                    <a:pt x="387" y="628"/>
                    <a:pt x="382" y="628"/>
                    <a:pt x="381" y="635"/>
                  </a:cubicBezTo>
                  <a:cubicBezTo>
                    <a:pt x="385" y="636"/>
                    <a:pt x="392" y="637"/>
                    <a:pt x="396" y="635"/>
                  </a:cubicBezTo>
                  <a:cubicBezTo>
                    <a:pt x="399" y="633"/>
                    <a:pt x="403" y="626"/>
                    <a:pt x="403" y="626"/>
                  </a:cubicBezTo>
                  <a:cubicBezTo>
                    <a:pt x="407" y="634"/>
                    <a:pt x="398" y="636"/>
                    <a:pt x="411" y="639"/>
                  </a:cubicBezTo>
                  <a:cubicBezTo>
                    <a:pt x="414" y="640"/>
                    <a:pt x="419" y="639"/>
                    <a:pt x="420" y="642"/>
                  </a:cubicBezTo>
                  <a:cubicBezTo>
                    <a:pt x="421" y="648"/>
                    <a:pt x="418" y="661"/>
                    <a:pt x="415" y="668"/>
                  </a:cubicBezTo>
                  <a:cubicBezTo>
                    <a:pt x="414" y="675"/>
                    <a:pt x="412" y="683"/>
                    <a:pt x="409" y="690"/>
                  </a:cubicBezTo>
                  <a:cubicBezTo>
                    <a:pt x="410" y="697"/>
                    <a:pt x="410" y="709"/>
                    <a:pt x="414" y="714"/>
                  </a:cubicBezTo>
                  <a:cubicBezTo>
                    <a:pt x="418" y="719"/>
                    <a:pt x="430" y="719"/>
                    <a:pt x="436" y="722"/>
                  </a:cubicBezTo>
                  <a:cubicBezTo>
                    <a:pt x="442" y="725"/>
                    <a:pt x="447" y="733"/>
                    <a:pt x="453" y="735"/>
                  </a:cubicBezTo>
                  <a:cubicBezTo>
                    <a:pt x="460" y="737"/>
                    <a:pt x="466" y="733"/>
                    <a:pt x="472" y="732"/>
                  </a:cubicBezTo>
                  <a:cubicBezTo>
                    <a:pt x="478" y="731"/>
                    <a:pt x="487" y="723"/>
                    <a:pt x="492" y="726"/>
                  </a:cubicBezTo>
                  <a:cubicBezTo>
                    <a:pt x="497" y="740"/>
                    <a:pt x="488" y="749"/>
                    <a:pt x="504" y="752"/>
                  </a:cubicBezTo>
                  <a:cubicBezTo>
                    <a:pt x="513" y="751"/>
                    <a:pt x="511" y="737"/>
                    <a:pt x="525" y="734"/>
                  </a:cubicBezTo>
                  <a:cubicBezTo>
                    <a:pt x="531" y="731"/>
                    <a:pt x="543" y="726"/>
                    <a:pt x="549" y="725"/>
                  </a:cubicBezTo>
                  <a:cubicBezTo>
                    <a:pt x="558" y="720"/>
                    <a:pt x="570" y="727"/>
                    <a:pt x="579" y="720"/>
                  </a:cubicBezTo>
                  <a:cubicBezTo>
                    <a:pt x="588" y="713"/>
                    <a:pt x="581" y="701"/>
                    <a:pt x="591" y="695"/>
                  </a:cubicBezTo>
                  <a:cubicBezTo>
                    <a:pt x="592" y="687"/>
                    <a:pt x="607" y="678"/>
                    <a:pt x="612" y="671"/>
                  </a:cubicBezTo>
                  <a:cubicBezTo>
                    <a:pt x="614" y="661"/>
                    <a:pt x="623" y="647"/>
                    <a:pt x="630" y="639"/>
                  </a:cubicBezTo>
                  <a:cubicBezTo>
                    <a:pt x="633" y="636"/>
                    <a:pt x="639" y="632"/>
                    <a:pt x="639" y="632"/>
                  </a:cubicBezTo>
                  <a:cubicBezTo>
                    <a:pt x="640" y="625"/>
                    <a:pt x="643" y="623"/>
                    <a:pt x="648" y="618"/>
                  </a:cubicBezTo>
                  <a:cubicBezTo>
                    <a:pt x="650" y="608"/>
                    <a:pt x="668" y="602"/>
                    <a:pt x="676" y="597"/>
                  </a:cubicBezTo>
                  <a:cubicBezTo>
                    <a:pt x="681" y="587"/>
                    <a:pt x="693" y="570"/>
                    <a:pt x="702" y="563"/>
                  </a:cubicBezTo>
                  <a:cubicBezTo>
                    <a:pt x="710" y="550"/>
                    <a:pt x="715" y="531"/>
                    <a:pt x="723" y="518"/>
                  </a:cubicBezTo>
                  <a:cubicBezTo>
                    <a:pt x="724" y="509"/>
                    <a:pt x="734" y="490"/>
                    <a:pt x="738" y="482"/>
                  </a:cubicBezTo>
                  <a:cubicBezTo>
                    <a:pt x="739" y="475"/>
                    <a:pt x="741" y="467"/>
                    <a:pt x="744" y="461"/>
                  </a:cubicBezTo>
                  <a:cubicBezTo>
                    <a:pt x="744" y="454"/>
                    <a:pt x="753" y="423"/>
                    <a:pt x="754" y="410"/>
                  </a:cubicBezTo>
                  <a:cubicBezTo>
                    <a:pt x="756" y="391"/>
                    <a:pt x="749" y="390"/>
                    <a:pt x="751" y="371"/>
                  </a:cubicBezTo>
                  <a:cubicBezTo>
                    <a:pt x="749" y="359"/>
                    <a:pt x="738" y="346"/>
                    <a:pt x="736" y="336"/>
                  </a:cubicBezTo>
                  <a:cubicBezTo>
                    <a:pt x="734" y="326"/>
                    <a:pt x="741" y="317"/>
                    <a:pt x="739" y="312"/>
                  </a:cubicBezTo>
                  <a:cubicBezTo>
                    <a:pt x="737" y="307"/>
                    <a:pt x="726" y="309"/>
                    <a:pt x="723" y="303"/>
                  </a:cubicBezTo>
                  <a:cubicBezTo>
                    <a:pt x="720" y="297"/>
                    <a:pt x="720" y="284"/>
                    <a:pt x="720" y="276"/>
                  </a:cubicBezTo>
                  <a:cubicBezTo>
                    <a:pt x="720" y="268"/>
                    <a:pt x="726" y="262"/>
                    <a:pt x="721" y="252"/>
                  </a:cubicBezTo>
                  <a:cubicBezTo>
                    <a:pt x="712" y="233"/>
                    <a:pt x="701" y="232"/>
                    <a:pt x="688" y="215"/>
                  </a:cubicBezTo>
                  <a:cubicBezTo>
                    <a:pt x="687" y="208"/>
                    <a:pt x="687" y="201"/>
                    <a:pt x="684" y="194"/>
                  </a:cubicBezTo>
                  <a:cubicBezTo>
                    <a:pt x="682" y="190"/>
                    <a:pt x="681" y="143"/>
                    <a:pt x="681" y="143"/>
                  </a:cubicBezTo>
                  <a:cubicBezTo>
                    <a:pt x="679" y="123"/>
                    <a:pt x="678" y="122"/>
                    <a:pt x="675" y="102"/>
                  </a:cubicBezTo>
                  <a:cubicBezTo>
                    <a:pt x="674" y="92"/>
                    <a:pt x="669" y="101"/>
                    <a:pt x="660" y="95"/>
                  </a:cubicBezTo>
                  <a:cubicBezTo>
                    <a:pt x="656" y="89"/>
                    <a:pt x="658" y="92"/>
                    <a:pt x="655" y="86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6" name="Freeform 146"/>
            <p:cNvSpPr>
              <a:spLocks/>
            </p:cNvSpPr>
            <p:nvPr/>
          </p:nvSpPr>
          <p:spPr bwMode="auto">
            <a:xfrm>
              <a:off x="4989" y="3732"/>
              <a:ext cx="77" cy="89"/>
            </a:xfrm>
            <a:custGeom>
              <a:avLst/>
              <a:gdLst>
                <a:gd name="T0" fmla="*/ 77 w 77"/>
                <a:gd name="T1" fmla="*/ 8 h 89"/>
                <a:gd name="T2" fmla="*/ 23 w 77"/>
                <a:gd name="T3" fmla="*/ 0 h 89"/>
                <a:gd name="T4" fmla="*/ 11 w 77"/>
                <a:gd name="T5" fmla="*/ 12 h 89"/>
                <a:gd name="T6" fmla="*/ 6 w 77"/>
                <a:gd name="T7" fmla="*/ 45 h 89"/>
                <a:gd name="T8" fmla="*/ 11 w 77"/>
                <a:gd name="T9" fmla="*/ 89 h 89"/>
                <a:gd name="T10" fmla="*/ 38 w 77"/>
                <a:gd name="T11" fmla="*/ 74 h 89"/>
                <a:gd name="T12" fmla="*/ 50 w 77"/>
                <a:gd name="T13" fmla="*/ 65 h 89"/>
                <a:gd name="T14" fmla="*/ 50 w 77"/>
                <a:gd name="T15" fmla="*/ 51 h 89"/>
                <a:gd name="T16" fmla="*/ 65 w 77"/>
                <a:gd name="T17" fmla="*/ 44 h 89"/>
                <a:gd name="T18" fmla="*/ 77 w 77"/>
                <a:gd name="T19" fmla="*/ 8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"/>
                <a:gd name="T31" fmla="*/ 0 h 89"/>
                <a:gd name="T32" fmla="*/ 77 w 77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" h="89">
                  <a:moveTo>
                    <a:pt x="77" y="8"/>
                  </a:moveTo>
                  <a:cubicBezTo>
                    <a:pt x="57" y="9"/>
                    <a:pt x="39" y="12"/>
                    <a:pt x="23" y="0"/>
                  </a:cubicBezTo>
                  <a:cubicBezTo>
                    <a:pt x="11" y="3"/>
                    <a:pt x="17" y="4"/>
                    <a:pt x="11" y="12"/>
                  </a:cubicBezTo>
                  <a:cubicBezTo>
                    <a:pt x="12" y="22"/>
                    <a:pt x="20" y="43"/>
                    <a:pt x="6" y="45"/>
                  </a:cubicBezTo>
                  <a:cubicBezTo>
                    <a:pt x="0" y="56"/>
                    <a:pt x="0" y="83"/>
                    <a:pt x="11" y="89"/>
                  </a:cubicBezTo>
                  <a:cubicBezTo>
                    <a:pt x="22" y="85"/>
                    <a:pt x="25" y="76"/>
                    <a:pt x="38" y="74"/>
                  </a:cubicBezTo>
                  <a:cubicBezTo>
                    <a:pt x="43" y="71"/>
                    <a:pt x="47" y="70"/>
                    <a:pt x="50" y="65"/>
                  </a:cubicBezTo>
                  <a:cubicBezTo>
                    <a:pt x="52" y="62"/>
                    <a:pt x="48" y="54"/>
                    <a:pt x="50" y="51"/>
                  </a:cubicBezTo>
                  <a:cubicBezTo>
                    <a:pt x="52" y="48"/>
                    <a:pt x="61" y="51"/>
                    <a:pt x="65" y="44"/>
                  </a:cubicBezTo>
                  <a:cubicBezTo>
                    <a:pt x="72" y="32"/>
                    <a:pt x="71" y="20"/>
                    <a:pt x="77" y="8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1587" name="Text Box 147"/>
          <p:cNvSpPr txBox="1">
            <a:spLocks noChangeArrowheads="1"/>
          </p:cNvSpPr>
          <p:nvPr/>
        </p:nvSpPr>
        <p:spPr bwMode="auto">
          <a:xfrm>
            <a:off x="7291388" y="5180013"/>
            <a:ext cx="10810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Австралія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588" name="Rectangle 148"/>
          <p:cNvSpPr>
            <a:spLocks noChangeArrowheads="1"/>
          </p:cNvSpPr>
          <p:nvPr/>
        </p:nvSpPr>
        <p:spPr bwMode="auto">
          <a:xfrm rot="10800000">
            <a:off x="8172450" y="5516563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aphicFrame>
        <p:nvGraphicFramePr>
          <p:cNvPr id="61589" name="Object 149"/>
          <p:cNvGraphicFramePr>
            <a:graphicFrameLocks noChangeAspect="1"/>
          </p:cNvGraphicFramePr>
          <p:nvPr/>
        </p:nvGraphicFramePr>
        <p:xfrm>
          <a:off x="7308850" y="4797425"/>
          <a:ext cx="1223963" cy="495300"/>
        </p:xfrm>
        <a:graphic>
          <a:graphicData uri="http://schemas.openxmlformats.org/presentationml/2006/ole">
            <p:oleObj spid="_x0000_s4104" name="Диаграмма" r:id="rId27" imgW="3171808" imgH="1238385" progId="MSGraph.Chart.8">
              <p:embed followColorScheme="full"/>
            </p:oleObj>
          </a:graphicData>
        </a:graphic>
      </p:graphicFrame>
      <p:sp>
        <p:nvSpPr>
          <p:cNvPr id="61590" name="Freeform 150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591" name="Text Box 151"/>
          <p:cNvSpPr txBox="1">
            <a:spLocks noChangeArrowheads="1"/>
          </p:cNvSpPr>
          <p:nvPr/>
        </p:nvSpPr>
        <p:spPr bwMode="auto">
          <a:xfrm>
            <a:off x="5973763" y="3213100"/>
            <a:ext cx="71913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592" name="Rectangle 152"/>
          <p:cNvSpPr>
            <a:spLocks noChangeArrowheads="1"/>
          </p:cNvSpPr>
          <p:nvPr/>
        </p:nvSpPr>
        <p:spPr bwMode="auto">
          <a:xfrm rot="10800000">
            <a:off x="6338888" y="34448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aphicFrame>
        <p:nvGraphicFramePr>
          <p:cNvPr id="61593" name="Object 153"/>
          <p:cNvGraphicFramePr>
            <a:graphicFrameLocks noChangeAspect="1"/>
          </p:cNvGraphicFramePr>
          <p:nvPr/>
        </p:nvGraphicFramePr>
        <p:xfrm>
          <a:off x="5530850" y="3357563"/>
          <a:ext cx="1223963" cy="495300"/>
        </p:xfrm>
        <a:graphic>
          <a:graphicData uri="http://schemas.openxmlformats.org/presentationml/2006/ole">
            <p:oleObj spid="_x0000_s4105" name="Диаграмма" r:id="rId28" imgW="3171808" imgH="1238385" progId="MSGraph.Chart.8">
              <p:embed followColorScheme="full"/>
            </p:oleObj>
          </a:graphicData>
        </a:graphic>
      </p:graphicFrame>
      <p:sp>
        <p:nvSpPr>
          <p:cNvPr id="61594" name="Freeform 154"/>
          <p:cNvSpPr>
            <a:spLocks/>
          </p:cNvSpPr>
          <p:nvPr/>
        </p:nvSpPr>
        <p:spPr bwMode="auto">
          <a:xfrm>
            <a:off x="3941763" y="1900238"/>
            <a:ext cx="209550" cy="361950"/>
          </a:xfrm>
          <a:custGeom>
            <a:avLst/>
            <a:gdLst>
              <a:gd name="T0" fmla="*/ 129 w 132"/>
              <a:gd name="T1" fmla="*/ 162 h 228"/>
              <a:gd name="T2" fmla="*/ 127 w 132"/>
              <a:gd name="T3" fmla="*/ 156 h 228"/>
              <a:gd name="T4" fmla="*/ 115 w 132"/>
              <a:gd name="T5" fmla="*/ 158 h 228"/>
              <a:gd name="T6" fmla="*/ 118 w 132"/>
              <a:gd name="T7" fmla="*/ 129 h 228"/>
              <a:gd name="T8" fmla="*/ 106 w 132"/>
              <a:gd name="T9" fmla="*/ 111 h 228"/>
              <a:gd name="T10" fmla="*/ 79 w 132"/>
              <a:gd name="T11" fmla="*/ 80 h 228"/>
              <a:gd name="T12" fmla="*/ 96 w 132"/>
              <a:gd name="T13" fmla="*/ 62 h 228"/>
              <a:gd name="T14" fmla="*/ 102 w 132"/>
              <a:gd name="T15" fmla="*/ 47 h 228"/>
              <a:gd name="T16" fmla="*/ 111 w 132"/>
              <a:gd name="T17" fmla="*/ 33 h 228"/>
              <a:gd name="T18" fmla="*/ 87 w 132"/>
              <a:gd name="T19" fmla="*/ 24 h 228"/>
              <a:gd name="T20" fmla="*/ 94 w 132"/>
              <a:gd name="T21" fmla="*/ 14 h 228"/>
              <a:gd name="T22" fmla="*/ 97 w 132"/>
              <a:gd name="T23" fmla="*/ 0 h 228"/>
              <a:gd name="T24" fmla="*/ 64 w 132"/>
              <a:gd name="T25" fmla="*/ 12 h 228"/>
              <a:gd name="T26" fmla="*/ 55 w 132"/>
              <a:gd name="T27" fmla="*/ 24 h 228"/>
              <a:gd name="T28" fmla="*/ 46 w 132"/>
              <a:gd name="T29" fmla="*/ 47 h 228"/>
              <a:gd name="T30" fmla="*/ 40 w 132"/>
              <a:gd name="T31" fmla="*/ 71 h 228"/>
              <a:gd name="T32" fmla="*/ 34 w 132"/>
              <a:gd name="T33" fmla="*/ 86 h 228"/>
              <a:gd name="T34" fmla="*/ 22 w 132"/>
              <a:gd name="T35" fmla="*/ 92 h 228"/>
              <a:gd name="T36" fmla="*/ 3 w 132"/>
              <a:gd name="T37" fmla="*/ 102 h 228"/>
              <a:gd name="T38" fmla="*/ 18 w 132"/>
              <a:gd name="T39" fmla="*/ 120 h 228"/>
              <a:gd name="T40" fmla="*/ 43 w 132"/>
              <a:gd name="T41" fmla="*/ 87 h 228"/>
              <a:gd name="T42" fmla="*/ 49 w 132"/>
              <a:gd name="T43" fmla="*/ 96 h 228"/>
              <a:gd name="T44" fmla="*/ 52 w 132"/>
              <a:gd name="T45" fmla="*/ 101 h 228"/>
              <a:gd name="T46" fmla="*/ 57 w 132"/>
              <a:gd name="T47" fmla="*/ 102 h 228"/>
              <a:gd name="T48" fmla="*/ 66 w 132"/>
              <a:gd name="T49" fmla="*/ 120 h 228"/>
              <a:gd name="T50" fmla="*/ 63 w 132"/>
              <a:gd name="T51" fmla="*/ 137 h 228"/>
              <a:gd name="T52" fmla="*/ 43 w 132"/>
              <a:gd name="T53" fmla="*/ 138 h 228"/>
              <a:gd name="T54" fmla="*/ 39 w 132"/>
              <a:gd name="T55" fmla="*/ 147 h 228"/>
              <a:gd name="T56" fmla="*/ 31 w 132"/>
              <a:gd name="T57" fmla="*/ 171 h 228"/>
              <a:gd name="T58" fmla="*/ 25 w 132"/>
              <a:gd name="T59" fmla="*/ 180 h 228"/>
              <a:gd name="T60" fmla="*/ 46 w 132"/>
              <a:gd name="T61" fmla="*/ 189 h 228"/>
              <a:gd name="T62" fmla="*/ 30 w 132"/>
              <a:gd name="T63" fmla="*/ 198 h 228"/>
              <a:gd name="T64" fmla="*/ 3 w 132"/>
              <a:gd name="T65" fmla="*/ 215 h 228"/>
              <a:gd name="T66" fmla="*/ 36 w 132"/>
              <a:gd name="T67" fmla="*/ 221 h 228"/>
              <a:gd name="T68" fmla="*/ 69 w 132"/>
              <a:gd name="T69" fmla="*/ 213 h 228"/>
              <a:gd name="T70" fmla="*/ 105 w 132"/>
              <a:gd name="T71" fmla="*/ 206 h 228"/>
              <a:gd name="T72" fmla="*/ 115 w 132"/>
              <a:gd name="T73" fmla="*/ 197 h 228"/>
              <a:gd name="T74" fmla="*/ 123 w 132"/>
              <a:gd name="T75" fmla="*/ 182 h 228"/>
              <a:gd name="T76" fmla="*/ 129 w 132"/>
              <a:gd name="T77" fmla="*/ 174 h 228"/>
              <a:gd name="T78" fmla="*/ 132 w 132"/>
              <a:gd name="T79" fmla="*/ 164 h 228"/>
              <a:gd name="T80" fmla="*/ 121 w 132"/>
              <a:gd name="T81" fmla="*/ 156 h 2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2"/>
              <a:gd name="T124" fmla="*/ 0 h 228"/>
              <a:gd name="T125" fmla="*/ 132 w 132"/>
              <a:gd name="T126" fmla="*/ 228 h 22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2" h="228">
                <a:moveTo>
                  <a:pt x="129" y="162"/>
                </a:moveTo>
                <a:cubicBezTo>
                  <a:pt x="128" y="160"/>
                  <a:pt x="129" y="157"/>
                  <a:pt x="127" y="156"/>
                </a:cubicBezTo>
                <a:cubicBezTo>
                  <a:pt x="123" y="155"/>
                  <a:pt x="117" y="162"/>
                  <a:pt x="115" y="158"/>
                </a:cubicBezTo>
                <a:cubicBezTo>
                  <a:pt x="114" y="155"/>
                  <a:pt x="117" y="137"/>
                  <a:pt x="118" y="129"/>
                </a:cubicBezTo>
                <a:cubicBezTo>
                  <a:pt x="117" y="121"/>
                  <a:pt x="113" y="115"/>
                  <a:pt x="106" y="111"/>
                </a:cubicBezTo>
                <a:cubicBezTo>
                  <a:pt x="104" y="97"/>
                  <a:pt x="94" y="83"/>
                  <a:pt x="79" y="80"/>
                </a:cubicBezTo>
                <a:cubicBezTo>
                  <a:pt x="76" y="71"/>
                  <a:pt x="92" y="67"/>
                  <a:pt x="96" y="62"/>
                </a:cubicBezTo>
                <a:cubicBezTo>
                  <a:pt x="100" y="57"/>
                  <a:pt x="100" y="52"/>
                  <a:pt x="102" y="47"/>
                </a:cubicBezTo>
                <a:cubicBezTo>
                  <a:pt x="105" y="42"/>
                  <a:pt x="108" y="38"/>
                  <a:pt x="111" y="33"/>
                </a:cubicBezTo>
                <a:cubicBezTo>
                  <a:pt x="107" y="19"/>
                  <a:pt x="103" y="23"/>
                  <a:pt x="87" y="24"/>
                </a:cubicBezTo>
                <a:cubicBezTo>
                  <a:pt x="79" y="22"/>
                  <a:pt x="89" y="18"/>
                  <a:pt x="94" y="14"/>
                </a:cubicBezTo>
                <a:cubicBezTo>
                  <a:pt x="98" y="8"/>
                  <a:pt x="100" y="7"/>
                  <a:pt x="97" y="0"/>
                </a:cubicBezTo>
                <a:cubicBezTo>
                  <a:pt x="85" y="3"/>
                  <a:pt x="75" y="10"/>
                  <a:pt x="64" y="12"/>
                </a:cubicBezTo>
                <a:cubicBezTo>
                  <a:pt x="61" y="17"/>
                  <a:pt x="57" y="19"/>
                  <a:pt x="55" y="24"/>
                </a:cubicBezTo>
                <a:cubicBezTo>
                  <a:pt x="53" y="33"/>
                  <a:pt x="49" y="39"/>
                  <a:pt x="46" y="47"/>
                </a:cubicBezTo>
                <a:cubicBezTo>
                  <a:pt x="45" y="55"/>
                  <a:pt x="43" y="64"/>
                  <a:pt x="40" y="71"/>
                </a:cubicBezTo>
                <a:cubicBezTo>
                  <a:pt x="39" y="77"/>
                  <a:pt x="36" y="80"/>
                  <a:pt x="34" y="86"/>
                </a:cubicBezTo>
                <a:cubicBezTo>
                  <a:pt x="33" y="95"/>
                  <a:pt x="30" y="93"/>
                  <a:pt x="22" y="92"/>
                </a:cubicBezTo>
                <a:cubicBezTo>
                  <a:pt x="0" y="93"/>
                  <a:pt x="11" y="91"/>
                  <a:pt x="3" y="102"/>
                </a:cubicBezTo>
                <a:cubicBezTo>
                  <a:pt x="4" y="113"/>
                  <a:pt x="9" y="114"/>
                  <a:pt x="18" y="120"/>
                </a:cubicBezTo>
                <a:cubicBezTo>
                  <a:pt x="31" y="118"/>
                  <a:pt x="23" y="93"/>
                  <a:pt x="43" y="87"/>
                </a:cubicBezTo>
                <a:cubicBezTo>
                  <a:pt x="57" y="76"/>
                  <a:pt x="55" y="83"/>
                  <a:pt x="49" y="96"/>
                </a:cubicBezTo>
                <a:cubicBezTo>
                  <a:pt x="50" y="98"/>
                  <a:pt x="50" y="100"/>
                  <a:pt x="52" y="101"/>
                </a:cubicBezTo>
                <a:cubicBezTo>
                  <a:pt x="53" y="102"/>
                  <a:pt x="56" y="101"/>
                  <a:pt x="57" y="102"/>
                </a:cubicBezTo>
                <a:cubicBezTo>
                  <a:pt x="60" y="105"/>
                  <a:pt x="64" y="116"/>
                  <a:pt x="66" y="120"/>
                </a:cubicBezTo>
                <a:cubicBezTo>
                  <a:pt x="66" y="125"/>
                  <a:pt x="67" y="133"/>
                  <a:pt x="63" y="137"/>
                </a:cubicBezTo>
                <a:cubicBezTo>
                  <a:pt x="59" y="140"/>
                  <a:pt x="47" y="136"/>
                  <a:pt x="43" y="138"/>
                </a:cubicBezTo>
                <a:cubicBezTo>
                  <a:pt x="39" y="140"/>
                  <a:pt x="41" y="142"/>
                  <a:pt x="39" y="147"/>
                </a:cubicBezTo>
                <a:cubicBezTo>
                  <a:pt x="38" y="155"/>
                  <a:pt x="36" y="165"/>
                  <a:pt x="31" y="171"/>
                </a:cubicBezTo>
                <a:cubicBezTo>
                  <a:pt x="30" y="175"/>
                  <a:pt x="25" y="176"/>
                  <a:pt x="25" y="180"/>
                </a:cubicBezTo>
                <a:cubicBezTo>
                  <a:pt x="25" y="185"/>
                  <a:pt x="43" y="189"/>
                  <a:pt x="46" y="189"/>
                </a:cubicBezTo>
                <a:cubicBezTo>
                  <a:pt x="53" y="200"/>
                  <a:pt x="39" y="197"/>
                  <a:pt x="30" y="198"/>
                </a:cubicBezTo>
                <a:cubicBezTo>
                  <a:pt x="21" y="204"/>
                  <a:pt x="12" y="209"/>
                  <a:pt x="3" y="215"/>
                </a:cubicBezTo>
                <a:cubicBezTo>
                  <a:pt x="5" y="228"/>
                  <a:pt x="27" y="221"/>
                  <a:pt x="36" y="221"/>
                </a:cubicBezTo>
                <a:cubicBezTo>
                  <a:pt x="47" y="218"/>
                  <a:pt x="57" y="215"/>
                  <a:pt x="69" y="213"/>
                </a:cubicBezTo>
                <a:cubicBezTo>
                  <a:pt x="78" y="207"/>
                  <a:pt x="94" y="208"/>
                  <a:pt x="105" y="206"/>
                </a:cubicBezTo>
                <a:cubicBezTo>
                  <a:pt x="110" y="204"/>
                  <a:pt x="111" y="200"/>
                  <a:pt x="115" y="197"/>
                </a:cubicBezTo>
                <a:cubicBezTo>
                  <a:pt x="117" y="191"/>
                  <a:pt x="119" y="187"/>
                  <a:pt x="123" y="182"/>
                </a:cubicBezTo>
                <a:cubicBezTo>
                  <a:pt x="126" y="168"/>
                  <a:pt x="121" y="186"/>
                  <a:pt x="129" y="174"/>
                </a:cubicBezTo>
                <a:cubicBezTo>
                  <a:pt x="131" y="171"/>
                  <a:pt x="130" y="167"/>
                  <a:pt x="132" y="164"/>
                </a:cubicBezTo>
                <a:cubicBezTo>
                  <a:pt x="129" y="158"/>
                  <a:pt x="128" y="156"/>
                  <a:pt x="121" y="156"/>
                </a:cubicBezTo>
              </a:path>
            </a:pathLst>
          </a:custGeom>
          <a:solidFill>
            <a:srgbClr val="0066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595" name="Text Box 155"/>
          <p:cNvSpPr txBox="1">
            <a:spLocks noChangeArrowheads="1"/>
          </p:cNvSpPr>
          <p:nvPr/>
        </p:nvSpPr>
        <p:spPr bwMode="auto">
          <a:xfrm>
            <a:off x="3132138" y="1628775"/>
            <a:ext cx="1008062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uk-UA" sz="1500" b="1"/>
              <a:t>Велика Британія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596" name="Rectangle 156"/>
          <p:cNvSpPr>
            <a:spLocks noChangeArrowheads="1"/>
          </p:cNvSpPr>
          <p:nvPr/>
        </p:nvSpPr>
        <p:spPr bwMode="auto">
          <a:xfrm rot="10800000">
            <a:off x="4040188" y="210502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97" name="AutoShape 157"/>
          <p:cNvSpPr>
            <a:spLocks noChangeArrowheads="1"/>
          </p:cNvSpPr>
          <p:nvPr/>
        </p:nvSpPr>
        <p:spPr bwMode="auto">
          <a:xfrm rot="10800000">
            <a:off x="4148138" y="1878013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598" name="AutoShape 158"/>
          <p:cNvSpPr>
            <a:spLocks noChangeArrowheads="1"/>
          </p:cNvSpPr>
          <p:nvPr/>
        </p:nvSpPr>
        <p:spPr bwMode="auto">
          <a:xfrm rot="10800000">
            <a:off x="4241800" y="1927225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aphicFrame>
        <p:nvGraphicFramePr>
          <p:cNvPr id="61600" name="Object 160"/>
          <p:cNvGraphicFramePr>
            <a:graphicFrameLocks noChangeAspect="1"/>
          </p:cNvGraphicFramePr>
          <p:nvPr/>
        </p:nvGraphicFramePr>
        <p:xfrm>
          <a:off x="3259138" y="1900238"/>
          <a:ext cx="1079500" cy="436562"/>
        </p:xfrm>
        <a:graphic>
          <a:graphicData uri="http://schemas.openxmlformats.org/presentationml/2006/ole">
            <p:oleObj spid="_x0000_s4106" name="Диаграмма" r:id="rId29" imgW="3171808" imgH="1238385" progId="MSGraph.Chart.8">
              <p:embed followColorScheme="full"/>
            </p:oleObj>
          </a:graphicData>
        </a:graphic>
      </p:graphicFrame>
      <p:sp>
        <p:nvSpPr>
          <p:cNvPr id="61601" name="Freeform 161"/>
          <p:cNvSpPr>
            <a:spLocks/>
          </p:cNvSpPr>
          <p:nvPr/>
        </p:nvSpPr>
        <p:spPr bwMode="auto">
          <a:xfrm>
            <a:off x="4298950" y="1401763"/>
            <a:ext cx="623888" cy="547687"/>
          </a:xfrm>
          <a:custGeom>
            <a:avLst/>
            <a:gdLst>
              <a:gd name="T0" fmla="*/ 327 w 393"/>
              <a:gd name="T1" fmla="*/ 34 h 345"/>
              <a:gd name="T2" fmla="*/ 315 w 393"/>
              <a:gd name="T3" fmla="*/ 53 h 345"/>
              <a:gd name="T4" fmla="*/ 279 w 393"/>
              <a:gd name="T5" fmla="*/ 50 h 345"/>
              <a:gd name="T6" fmla="*/ 271 w 393"/>
              <a:gd name="T7" fmla="*/ 47 h 345"/>
              <a:gd name="T8" fmla="*/ 253 w 393"/>
              <a:gd name="T9" fmla="*/ 58 h 345"/>
              <a:gd name="T10" fmla="*/ 235 w 393"/>
              <a:gd name="T11" fmla="*/ 59 h 345"/>
              <a:gd name="T12" fmla="*/ 217 w 393"/>
              <a:gd name="T13" fmla="*/ 79 h 345"/>
              <a:gd name="T14" fmla="*/ 205 w 393"/>
              <a:gd name="T15" fmla="*/ 89 h 345"/>
              <a:gd name="T16" fmla="*/ 183 w 393"/>
              <a:gd name="T17" fmla="*/ 116 h 345"/>
              <a:gd name="T18" fmla="*/ 145 w 393"/>
              <a:gd name="T19" fmla="*/ 178 h 345"/>
              <a:gd name="T20" fmla="*/ 130 w 393"/>
              <a:gd name="T21" fmla="*/ 193 h 345"/>
              <a:gd name="T22" fmla="*/ 129 w 393"/>
              <a:gd name="T23" fmla="*/ 203 h 345"/>
              <a:gd name="T24" fmla="*/ 118 w 393"/>
              <a:gd name="T25" fmla="*/ 262 h 345"/>
              <a:gd name="T26" fmla="*/ 91 w 393"/>
              <a:gd name="T27" fmla="*/ 308 h 345"/>
              <a:gd name="T28" fmla="*/ 45 w 393"/>
              <a:gd name="T29" fmla="*/ 341 h 345"/>
              <a:gd name="T30" fmla="*/ 7 w 393"/>
              <a:gd name="T31" fmla="*/ 332 h 345"/>
              <a:gd name="T32" fmla="*/ 10 w 393"/>
              <a:gd name="T33" fmla="*/ 304 h 345"/>
              <a:gd name="T34" fmla="*/ 24 w 393"/>
              <a:gd name="T35" fmla="*/ 286 h 345"/>
              <a:gd name="T36" fmla="*/ 10 w 393"/>
              <a:gd name="T37" fmla="*/ 286 h 345"/>
              <a:gd name="T38" fmla="*/ 12 w 393"/>
              <a:gd name="T39" fmla="*/ 268 h 345"/>
              <a:gd name="T40" fmla="*/ 49 w 393"/>
              <a:gd name="T41" fmla="*/ 257 h 345"/>
              <a:gd name="T42" fmla="*/ 22 w 393"/>
              <a:gd name="T43" fmla="*/ 250 h 345"/>
              <a:gd name="T44" fmla="*/ 24 w 393"/>
              <a:gd name="T45" fmla="*/ 229 h 345"/>
              <a:gd name="T46" fmla="*/ 69 w 393"/>
              <a:gd name="T47" fmla="*/ 205 h 345"/>
              <a:gd name="T48" fmla="*/ 108 w 393"/>
              <a:gd name="T49" fmla="*/ 193 h 345"/>
              <a:gd name="T50" fmla="*/ 97 w 393"/>
              <a:gd name="T51" fmla="*/ 185 h 345"/>
              <a:gd name="T52" fmla="*/ 100 w 393"/>
              <a:gd name="T53" fmla="*/ 178 h 345"/>
              <a:gd name="T54" fmla="*/ 135 w 393"/>
              <a:gd name="T55" fmla="*/ 145 h 345"/>
              <a:gd name="T56" fmla="*/ 148 w 393"/>
              <a:gd name="T57" fmla="*/ 115 h 345"/>
              <a:gd name="T58" fmla="*/ 178 w 393"/>
              <a:gd name="T59" fmla="*/ 94 h 345"/>
              <a:gd name="T60" fmla="*/ 183 w 393"/>
              <a:gd name="T61" fmla="*/ 80 h 345"/>
              <a:gd name="T62" fmla="*/ 210 w 393"/>
              <a:gd name="T63" fmla="*/ 67 h 345"/>
              <a:gd name="T64" fmla="*/ 211 w 393"/>
              <a:gd name="T65" fmla="*/ 56 h 345"/>
              <a:gd name="T66" fmla="*/ 232 w 393"/>
              <a:gd name="T67" fmla="*/ 38 h 345"/>
              <a:gd name="T68" fmla="*/ 253 w 393"/>
              <a:gd name="T69" fmla="*/ 32 h 345"/>
              <a:gd name="T70" fmla="*/ 267 w 393"/>
              <a:gd name="T71" fmla="*/ 29 h 345"/>
              <a:gd name="T72" fmla="*/ 286 w 393"/>
              <a:gd name="T73" fmla="*/ 16 h 345"/>
              <a:gd name="T74" fmla="*/ 295 w 393"/>
              <a:gd name="T75" fmla="*/ 22 h 345"/>
              <a:gd name="T76" fmla="*/ 316 w 393"/>
              <a:gd name="T77" fmla="*/ 1 h 345"/>
              <a:gd name="T78" fmla="*/ 324 w 393"/>
              <a:gd name="T79" fmla="*/ 13 h 345"/>
              <a:gd name="T80" fmla="*/ 351 w 393"/>
              <a:gd name="T81" fmla="*/ 2 h 345"/>
              <a:gd name="T82" fmla="*/ 388 w 393"/>
              <a:gd name="T83" fmla="*/ 10 h 345"/>
              <a:gd name="T84" fmla="*/ 367 w 393"/>
              <a:gd name="T85" fmla="*/ 19 h 345"/>
              <a:gd name="T86" fmla="*/ 375 w 393"/>
              <a:gd name="T87" fmla="*/ 32 h 345"/>
              <a:gd name="T88" fmla="*/ 351 w 393"/>
              <a:gd name="T89" fmla="*/ 35 h 345"/>
              <a:gd name="T90" fmla="*/ 327 w 393"/>
              <a:gd name="T91" fmla="*/ 34 h 3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93"/>
              <a:gd name="T139" fmla="*/ 0 h 345"/>
              <a:gd name="T140" fmla="*/ 393 w 393"/>
              <a:gd name="T141" fmla="*/ 345 h 34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93" h="345">
                <a:moveTo>
                  <a:pt x="327" y="34"/>
                </a:moveTo>
                <a:cubicBezTo>
                  <a:pt x="322" y="32"/>
                  <a:pt x="323" y="50"/>
                  <a:pt x="315" y="53"/>
                </a:cubicBezTo>
                <a:cubicBezTo>
                  <a:pt x="307" y="56"/>
                  <a:pt x="286" y="51"/>
                  <a:pt x="279" y="50"/>
                </a:cubicBezTo>
                <a:cubicBezTo>
                  <a:pt x="272" y="49"/>
                  <a:pt x="275" y="46"/>
                  <a:pt x="271" y="47"/>
                </a:cubicBezTo>
                <a:cubicBezTo>
                  <a:pt x="267" y="48"/>
                  <a:pt x="259" y="56"/>
                  <a:pt x="253" y="58"/>
                </a:cubicBezTo>
                <a:cubicBezTo>
                  <a:pt x="247" y="60"/>
                  <a:pt x="241" y="56"/>
                  <a:pt x="235" y="59"/>
                </a:cubicBezTo>
                <a:cubicBezTo>
                  <a:pt x="229" y="62"/>
                  <a:pt x="222" y="74"/>
                  <a:pt x="217" y="79"/>
                </a:cubicBezTo>
                <a:cubicBezTo>
                  <a:pt x="212" y="84"/>
                  <a:pt x="211" y="83"/>
                  <a:pt x="205" y="89"/>
                </a:cubicBezTo>
                <a:cubicBezTo>
                  <a:pt x="180" y="104"/>
                  <a:pt x="193" y="101"/>
                  <a:pt x="183" y="116"/>
                </a:cubicBezTo>
                <a:cubicBezTo>
                  <a:pt x="173" y="131"/>
                  <a:pt x="154" y="165"/>
                  <a:pt x="145" y="178"/>
                </a:cubicBezTo>
                <a:cubicBezTo>
                  <a:pt x="136" y="191"/>
                  <a:pt x="133" y="189"/>
                  <a:pt x="130" y="193"/>
                </a:cubicBezTo>
                <a:cubicBezTo>
                  <a:pt x="127" y="197"/>
                  <a:pt x="131" y="192"/>
                  <a:pt x="129" y="203"/>
                </a:cubicBezTo>
                <a:cubicBezTo>
                  <a:pt x="115" y="216"/>
                  <a:pt x="124" y="245"/>
                  <a:pt x="118" y="262"/>
                </a:cubicBezTo>
                <a:cubicBezTo>
                  <a:pt x="112" y="279"/>
                  <a:pt x="103" y="295"/>
                  <a:pt x="91" y="308"/>
                </a:cubicBezTo>
                <a:cubicBezTo>
                  <a:pt x="77" y="314"/>
                  <a:pt x="59" y="337"/>
                  <a:pt x="45" y="341"/>
                </a:cubicBezTo>
                <a:cubicBezTo>
                  <a:pt x="31" y="345"/>
                  <a:pt x="13" y="338"/>
                  <a:pt x="7" y="332"/>
                </a:cubicBezTo>
                <a:cubicBezTo>
                  <a:pt x="0" y="322"/>
                  <a:pt x="7" y="312"/>
                  <a:pt x="10" y="304"/>
                </a:cubicBezTo>
                <a:cubicBezTo>
                  <a:pt x="13" y="296"/>
                  <a:pt x="24" y="289"/>
                  <a:pt x="24" y="286"/>
                </a:cubicBezTo>
                <a:cubicBezTo>
                  <a:pt x="24" y="283"/>
                  <a:pt x="12" y="289"/>
                  <a:pt x="10" y="286"/>
                </a:cubicBezTo>
                <a:cubicBezTo>
                  <a:pt x="8" y="283"/>
                  <a:pt x="6" y="273"/>
                  <a:pt x="12" y="268"/>
                </a:cubicBezTo>
                <a:cubicBezTo>
                  <a:pt x="18" y="263"/>
                  <a:pt x="47" y="260"/>
                  <a:pt x="49" y="257"/>
                </a:cubicBezTo>
                <a:cubicBezTo>
                  <a:pt x="51" y="254"/>
                  <a:pt x="26" y="255"/>
                  <a:pt x="22" y="250"/>
                </a:cubicBezTo>
                <a:cubicBezTo>
                  <a:pt x="18" y="245"/>
                  <a:pt x="16" y="236"/>
                  <a:pt x="24" y="229"/>
                </a:cubicBezTo>
                <a:cubicBezTo>
                  <a:pt x="32" y="222"/>
                  <a:pt x="55" y="211"/>
                  <a:pt x="69" y="205"/>
                </a:cubicBezTo>
                <a:cubicBezTo>
                  <a:pt x="83" y="199"/>
                  <a:pt x="103" y="196"/>
                  <a:pt x="108" y="193"/>
                </a:cubicBezTo>
                <a:cubicBezTo>
                  <a:pt x="113" y="190"/>
                  <a:pt x="98" y="187"/>
                  <a:pt x="97" y="185"/>
                </a:cubicBezTo>
                <a:cubicBezTo>
                  <a:pt x="96" y="183"/>
                  <a:pt x="94" y="185"/>
                  <a:pt x="100" y="178"/>
                </a:cubicBezTo>
                <a:cubicBezTo>
                  <a:pt x="106" y="171"/>
                  <a:pt x="127" y="155"/>
                  <a:pt x="135" y="145"/>
                </a:cubicBezTo>
                <a:cubicBezTo>
                  <a:pt x="149" y="130"/>
                  <a:pt x="137" y="128"/>
                  <a:pt x="148" y="115"/>
                </a:cubicBezTo>
                <a:cubicBezTo>
                  <a:pt x="155" y="107"/>
                  <a:pt x="172" y="100"/>
                  <a:pt x="178" y="94"/>
                </a:cubicBezTo>
                <a:cubicBezTo>
                  <a:pt x="184" y="88"/>
                  <a:pt x="178" y="84"/>
                  <a:pt x="183" y="80"/>
                </a:cubicBezTo>
                <a:cubicBezTo>
                  <a:pt x="188" y="76"/>
                  <a:pt x="205" y="71"/>
                  <a:pt x="210" y="67"/>
                </a:cubicBezTo>
                <a:cubicBezTo>
                  <a:pt x="215" y="63"/>
                  <a:pt x="207" y="61"/>
                  <a:pt x="211" y="56"/>
                </a:cubicBezTo>
                <a:cubicBezTo>
                  <a:pt x="215" y="51"/>
                  <a:pt x="225" y="42"/>
                  <a:pt x="232" y="38"/>
                </a:cubicBezTo>
                <a:cubicBezTo>
                  <a:pt x="240" y="33"/>
                  <a:pt x="234" y="36"/>
                  <a:pt x="253" y="32"/>
                </a:cubicBezTo>
                <a:cubicBezTo>
                  <a:pt x="259" y="31"/>
                  <a:pt x="262" y="32"/>
                  <a:pt x="267" y="29"/>
                </a:cubicBezTo>
                <a:cubicBezTo>
                  <a:pt x="272" y="26"/>
                  <a:pt x="281" y="17"/>
                  <a:pt x="286" y="16"/>
                </a:cubicBezTo>
                <a:cubicBezTo>
                  <a:pt x="291" y="15"/>
                  <a:pt x="290" y="25"/>
                  <a:pt x="295" y="22"/>
                </a:cubicBezTo>
                <a:cubicBezTo>
                  <a:pt x="300" y="19"/>
                  <a:pt x="311" y="2"/>
                  <a:pt x="316" y="1"/>
                </a:cubicBezTo>
                <a:cubicBezTo>
                  <a:pt x="321" y="0"/>
                  <a:pt x="318" y="13"/>
                  <a:pt x="324" y="13"/>
                </a:cubicBezTo>
                <a:cubicBezTo>
                  <a:pt x="330" y="13"/>
                  <a:pt x="340" y="3"/>
                  <a:pt x="351" y="2"/>
                </a:cubicBezTo>
                <a:cubicBezTo>
                  <a:pt x="362" y="1"/>
                  <a:pt x="385" y="7"/>
                  <a:pt x="388" y="10"/>
                </a:cubicBezTo>
                <a:cubicBezTo>
                  <a:pt x="393" y="13"/>
                  <a:pt x="372" y="14"/>
                  <a:pt x="367" y="19"/>
                </a:cubicBezTo>
                <a:cubicBezTo>
                  <a:pt x="365" y="23"/>
                  <a:pt x="378" y="29"/>
                  <a:pt x="375" y="32"/>
                </a:cubicBezTo>
                <a:cubicBezTo>
                  <a:pt x="372" y="39"/>
                  <a:pt x="358" y="39"/>
                  <a:pt x="351" y="35"/>
                </a:cubicBezTo>
                <a:cubicBezTo>
                  <a:pt x="344" y="32"/>
                  <a:pt x="329" y="41"/>
                  <a:pt x="327" y="34"/>
                </a:cubicBezTo>
                <a:close/>
              </a:path>
            </a:pathLst>
          </a:custGeom>
          <a:solidFill>
            <a:srgbClr val="99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602" name="Text Box 162"/>
          <p:cNvSpPr txBox="1">
            <a:spLocks noChangeArrowheads="1"/>
          </p:cNvSpPr>
          <p:nvPr/>
        </p:nvSpPr>
        <p:spPr bwMode="auto">
          <a:xfrm>
            <a:off x="4140200" y="1279525"/>
            <a:ext cx="1008063" cy="252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uk-UA" sz="1500" b="1"/>
              <a:t>Норвегія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61603" name="Object 163"/>
          <p:cNvGraphicFramePr>
            <a:graphicFrameLocks noChangeAspect="1"/>
          </p:cNvGraphicFramePr>
          <p:nvPr/>
        </p:nvGraphicFramePr>
        <p:xfrm>
          <a:off x="3789363" y="1439863"/>
          <a:ext cx="1152525" cy="450850"/>
        </p:xfrm>
        <a:graphic>
          <a:graphicData uri="http://schemas.openxmlformats.org/presentationml/2006/ole">
            <p:oleObj spid="_x0000_s4107" name="Диаграмма" r:id="rId30" imgW="3171808" imgH="1238385" progId="MSGraph.Chart.8">
              <p:embed followColorScheme="full"/>
            </p:oleObj>
          </a:graphicData>
        </a:graphic>
      </p:graphicFrame>
      <p:sp>
        <p:nvSpPr>
          <p:cNvPr id="61604" name="Freeform 164"/>
          <p:cNvSpPr>
            <a:spLocks/>
          </p:cNvSpPr>
          <p:nvPr/>
        </p:nvSpPr>
        <p:spPr bwMode="auto">
          <a:xfrm>
            <a:off x="1589088" y="3970338"/>
            <a:ext cx="1208087" cy="1665287"/>
          </a:xfrm>
          <a:custGeom>
            <a:avLst/>
            <a:gdLst>
              <a:gd name="T0" fmla="*/ 238 w 761"/>
              <a:gd name="T1" fmla="*/ 43 h 1049"/>
              <a:gd name="T2" fmla="*/ 183 w 761"/>
              <a:gd name="T3" fmla="*/ 52 h 1049"/>
              <a:gd name="T4" fmla="*/ 187 w 761"/>
              <a:gd name="T5" fmla="*/ 99 h 1049"/>
              <a:gd name="T6" fmla="*/ 126 w 761"/>
              <a:gd name="T7" fmla="*/ 123 h 1049"/>
              <a:gd name="T8" fmla="*/ 73 w 761"/>
              <a:gd name="T9" fmla="*/ 117 h 1049"/>
              <a:gd name="T10" fmla="*/ 61 w 761"/>
              <a:gd name="T11" fmla="*/ 150 h 1049"/>
              <a:gd name="T12" fmla="*/ 76 w 761"/>
              <a:gd name="T13" fmla="*/ 195 h 1049"/>
              <a:gd name="T14" fmla="*/ 31 w 761"/>
              <a:gd name="T15" fmla="*/ 280 h 1049"/>
              <a:gd name="T16" fmla="*/ 13 w 761"/>
              <a:gd name="T17" fmla="*/ 343 h 1049"/>
              <a:gd name="T18" fmla="*/ 3 w 761"/>
              <a:gd name="T19" fmla="*/ 379 h 1049"/>
              <a:gd name="T20" fmla="*/ 72 w 761"/>
              <a:gd name="T21" fmla="*/ 423 h 1049"/>
              <a:gd name="T22" fmla="*/ 79 w 761"/>
              <a:gd name="T23" fmla="*/ 454 h 1049"/>
              <a:gd name="T24" fmla="*/ 166 w 761"/>
              <a:gd name="T25" fmla="*/ 418 h 1049"/>
              <a:gd name="T26" fmla="*/ 172 w 761"/>
              <a:gd name="T27" fmla="*/ 447 h 1049"/>
              <a:gd name="T28" fmla="*/ 258 w 761"/>
              <a:gd name="T29" fmla="*/ 516 h 1049"/>
              <a:gd name="T30" fmla="*/ 294 w 761"/>
              <a:gd name="T31" fmla="*/ 543 h 1049"/>
              <a:gd name="T32" fmla="*/ 286 w 761"/>
              <a:gd name="T33" fmla="*/ 582 h 1049"/>
              <a:gd name="T34" fmla="*/ 346 w 761"/>
              <a:gd name="T35" fmla="*/ 652 h 1049"/>
              <a:gd name="T36" fmla="*/ 382 w 761"/>
              <a:gd name="T37" fmla="*/ 736 h 1049"/>
              <a:gd name="T38" fmla="*/ 417 w 761"/>
              <a:gd name="T39" fmla="*/ 766 h 1049"/>
              <a:gd name="T40" fmla="*/ 450 w 761"/>
              <a:gd name="T41" fmla="*/ 805 h 1049"/>
              <a:gd name="T42" fmla="*/ 474 w 761"/>
              <a:gd name="T43" fmla="*/ 852 h 1049"/>
              <a:gd name="T44" fmla="*/ 438 w 761"/>
              <a:gd name="T45" fmla="*/ 954 h 1049"/>
              <a:gd name="T46" fmla="*/ 486 w 761"/>
              <a:gd name="T47" fmla="*/ 970 h 1049"/>
              <a:gd name="T48" fmla="*/ 537 w 761"/>
              <a:gd name="T49" fmla="*/ 1048 h 1049"/>
              <a:gd name="T50" fmla="*/ 549 w 761"/>
              <a:gd name="T51" fmla="*/ 982 h 1049"/>
              <a:gd name="T52" fmla="*/ 561 w 761"/>
              <a:gd name="T53" fmla="*/ 981 h 1049"/>
              <a:gd name="T54" fmla="*/ 576 w 761"/>
              <a:gd name="T55" fmla="*/ 898 h 1049"/>
              <a:gd name="T56" fmla="*/ 607 w 761"/>
              <a:gd name="T57" fmla="*/ 762 h 1049"/>
              <a:gd name="T58" fmla="*/ 663 w 761"/>
              <a:gd name="T59" fmla="*/ 742 h 1049"/>
              <a:gd name="T60" fmla="*/ 702 w 761"/>
              <a:gd name="T61" fmla="*/ 576 h 1049"/>
              <a:gd name="T62" fmla="*/ 691 w 761"/>
              <a:gd name="T63" fmla="*/ 508 h 1049"/>
              <a:gd name="T64" fmla="*/ 708 w 761"/>
              <a:gd name="T65" fmla="*/ 478 h 1049"/>
              <a:gd name="T66" fmla="*/ 753 w 761"/>
              <a:gd name="T67" fmla="*/ 385 h 1049"/>
              <a:gd name="T68" fmla="*/ 703 w 761"/>
              <a:gd name="T69" fmla="*/ 279 h 1049"/>
              <a:gd name="T70" fmla="*/ 667 w 761"/>
              <a:gd name="T71" fmla="*/ 234 h 1049"/>
              <a:gd name="T72" fmla="*/ 603 w 761"/>
              <a:gd name="T73" fmla="*/ 219 h 1049"/>
              <a:gd name="T74" fmla="*/ 564 w 761"/>
              <a:gd name="T75" fmla="*/ 201 h 1049"/>
              <a:gd name="T76" fmla="*/ 510 w 761"/>
              <a:gd name="T77" fmla="*/ 175 h 1049"/>
              <a:gd name="T78" fmla="*/ 456 w 761"/>
              <a:gd name="T79" fmla="*/ 204 h 1049"/>
              <a:gd name="T80" fmla="*/ 489 w 761"/>
              <a:gd name="T81" fmla="*/ 166 h 1049"/>
              <a:gd name="T82" fmla="*/ 433 w 761"/>
              <a:gd name="T83" fmla="*/ 183 h 1049"/>
              <a:gd name="T84" fmla="*/ 457 w 761"/>
              <a:gd name="T85" fmla="*/ 126 h 1049"/>
              <a:gd name="T86" fmla="*/ 432 w 761"/>
              <a:gd name="T87" fmla="*/ 57 h 1049"/>
              <a:gd name="T88" fmla="*/ 400 w 761"/>
              <a:gd name="T89" fmla="*/ 99 h 1049"/>
              <a:gd name="T90" fmla="*/ 285 w 761"/>
              <a:gd name="T91" fmla="*/ 118 h 1049"/>
              <a:gd name="T92" fmla="*/ 268 w 761"/>
              <a:gd name="T93" fmla="*/ 96 h 1049"/>
              <a:gd name="T94" fmla="*/ 246 w 761"/>
              <a:gd name="T95" fmla="*/ 1 h 10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1"/>
              <a:gd name="T145" fmla="*/ 0 h 1049"/>
              <a:gd name="T146" fmla="*/ 761 w 761"/>
              <a:gd name="T147" fmla="*/ 1049 h 10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1" h="1049">
                <a:moveTo>
                  <a:pt x="246" y="1"/>
                </a:moveTo>
                <a:cubicBezTo>
                  <a:pt x="241" y="0"/>
                  <a:pt x="245" y="35"/>
                  <a:pt x="238" y="43"/>
                </a:cubicBezTo>
                <a:cubicBezTo>
                  <a:pt x="231" y="51"/>
                  <a:pt x="214" y="51"/>
                  <a:pt x="205" y="52"/>
                </a:cubicBezTo>
                <a:cubicBezTo>
                  <a:pt x="196" y="53"/>
                  <a:pt x="187" y="47"/>
                  <a:pt x="183" y="52"/>
                </a:cubicBezTo>
                <a:cubicBezTo>
                  <a:pt x="179" y="57"/>
                  <a:pt x="177" y="76"/>
                  <a:pt x="178" y="84"/>
                </a:cubicBezTo>
                <a:cubicBezTo>
                  <a:pt x="179" y="92"/>
                  <a:pt x="188" y="94"/>
                  <a:pt x="187" y="99"/>
                </a:cubicBezTo>
                <a:cubicBezTo>
                  <a:pt x="186" y="104"/>
                  <a:pt x="181" y="110"/>
                  <a:pt x="171" y="114"/>
                </a:cubicBezTo>
                <a:cubicBezTo>
                  <a:pt x="161" y="118"/>
                  <a:pt x="137" y="124"/>
                  <a:pt x="126" y="123"/>
                </a:cubicBezTo>
                <a:cubicBezTo>
                  <a:pt x="115" y="122"/>
                  <a:pt x="115" y="109"/>
                  <a:pt x="106" y="108"/>
                </a:cubicBezTo>
                <a:cubicBezTo>
                  <a:pt x="97" y="107"/>
                  <a:pt x="79" y="113"/>
                  <a:pt x="73" y="117"/>
                </a:cubicBezTo>
                <a:cubicBezTo>
                  <a:pt x="67" y="121"/>
                  <a:pt x="71" y="127"/>
                  <a:pt x="69" y="132"/>
                </a:cubicBezTo>
                <a:cubicBezTo>
                  <a:pt x="67" y="137"/>
                  <a:pt x="63" y="144"/>
                  <a:pt x="61" y="150"/>
                </a:cubicBezTo>
                <a:cubicBezTo>
                  <a:pt x="59" y="156"/>
                  <a:pt x="56" y="159"/>
                  <a:pt x="58" y="166"/>
                </a:cubicBezTo>
                <a:cubicBezTo>
                  <a:pt x="60" y="173"/>
                  <a:pt x="73" y="179"/>
                  <a:pt x="76" y="195"/>
                </a:cubicBezTo>
                <a:cubicBezTo>
                  <a:pt x="79" y="211"/>
                  <a:pt x="82" y="251"/>
                  <a:pt x="75" y="265"/>
                </a:cubicBezTo>
                <a:cubicBezTo>
                  <a:pt x="68" y="279"/>
                  <a:pt x="42" y="272"/>
                  <a:pt x="31" y="280"/>
                </a:cubicBezTo>
                <a:cubicBezTo>
                  <a:pt x="20" y="288"/>
                  <a:pt x="12" y="305"/>
                  <a:pt x="9" y="315"/>
                </a:cubicBezTo>
                <a:cubicBezTo>
                  <a:pt x="6" y="325"/>
                  <a:pt x="15" y="335"/>
                  <a:pt x="13" y="343"/>
                </a:cubicBezTo>
                <a:lnTo>
                  <a:pt x="0" y="363"/>
                </a:lnTo>
                <a:lnTo>
                  <a:pt x="3" y="379"/>
                </a:lnTo>
                <a:cubicBezTo>
                  <a:pt x="7" y="387"/>
                  <a:pt x="13" y="405"/>
                  <a:pt x="25" y="412"/>
                </a:cubicBezTo>
                <a:lnTo>
                  <a:pt x="72" y="423"/>
                </a:lnTo>
                <a:cubicBezTo>
                  <a:pt x="79" y="428"/>
                  <a:pt x="68" y="439"/>
                  <a:pt x="69" y="444"/>
                </a:cubicBezTo>
                <a:cubicBezTo>
                  <a:pt x="70" y="449"/>
                  <a:pt x="69" y="455"/>
                  <a:pt x="79" y="454"/>
                </a:cubicBezTo>
                <a:cubicBezTo>
                  <a:pt x="89" y="453"/>
                  <a:pt x="113" y="447"/>
                  <a:pt x="127" y="441"/>
                </a:cubicBezTo>
                <a:cubicBezTo>
                  <a:pt x="141" y="435"/>
                  <a:pt x="160" y="420"/>
                  <a:pt x="166" y="418"/>
                </a:cubicBezTo>
                <a:cubicBezTo>
                  <a:pt x="172" y="416"/>
                  <a:pt x="161" y="421"/>
                  <a:pt x="162" y="426"/>
                </a:cubicBezTo>
                <a:cubicBezTo>
                  <a:pt x="163" y="431"/>
                  <a:pt x="169" y="438"/>
                  <a:pt x="172" y="447"/>
                </a:cubicBezTo>
                <a:lnTo>
                  <a:pt x="183" y="481"/>
                </a:lnTo>
                <a:cubicBezTo>
                  <a:pt x="197" y="492"/>
                  <a:pt x="243" y="510"/>
                  <a:pt x="258" y="516"/>
                </a:cubicBezTo>
                <a:lnTo>
                  <a:pt x="273" y="519"/>
                </a:lnTo>
                <a:lnTo>
                  <a:pt x="294" y="543"/>
                </a:lnTo>
                <a:lnTo>
                  <a:pt x="280" y="552"/>
                </a:lnTo>
                <a:lnTo>
                  <a:pt x="286" y="582"/>
                </a:lnTo>
                <a:cubicBezTo>
                  <a:pt x="293" y="587"/>
                  <a:pt x="312" y="573"/>
                  <a:pt x="322" y="585"/>
                </a:cubicBezTo>
                <a:cubicBezTo>
                  <a:pt x="332" y="597"/>
                  <a:pt x="342" y="636"/>
                  <a:pt x="346" y="652"/>
                </a:cubicBezTo>
                <a:cubicBezTo>
                  <a:pt x="350" y="668"/>
                  <a:pt x="342" y="665"/>
                  <a:pt x="348" y="679"/>
                </a:cubicBezTo>
                <a:cubicBezTo>
                  <a:pt x="354" y="693"/>
                  <a:pt x="371" y="726"/>
                  <a:pt x="382" y="736"/>
                </a:cubicBezTo>
                <a:cubicBezTo>
                  <a:pt x="393" y="746"/>
                  <a:pt x="408" y="736"/>
                  <a:pt x="414" y="741"/>
                </a:cubicBezTo>
                <a:cubicBezTo>
                  <a:pt x="420" y="746"/>
                  <a:pt x="411" y="760"/>
                  <a:pt x="417" y="766"/>
                </a:cubicBezTo>
                <a:cubicBezTo>
                  <a:pt x="423" y="772"/>
                  <a:pt x="446" y="771"/>
                  <a:pt x="451" y="777"/>
                </a:cubicBezTo>
                <a:cubicBezTo>
                  <a:pt x="456" y="783"/>
                  <a:pt x="448" y="798"/>
                  <a:pt x="450" y="805"/>
                </a:cubicBezTo>
                <a:cubicBezTo>
                  <a:pt x="452" y="812"/>
                  <a:pt x="458" y="812"/>
                  <a:pt x="462" y="820"/>
                </a:cubicBezTo>
                <a:cubicBezTo>
                  <a:pt x="466" y="828"/>
                  <a:pt x="476" y="839"/>
                  <a:pt x="474" y="852"/>
                </a:cubicBezTo>
                <a:cubicBezTo>
                  <a:pt x="472" y="865"/>
                  <a:pt x="457" y="880"/>
                  <a:pt x="451" y="897"/>
                </a:cubicBezTo>
                <a:cubicBezTo>
                  <a:pt x="445" y="914"/>
                  <a:pt x="435" y="946"/>
                  <a:pt x="438" y="954"/>
                </a:cubicBezTo>
                <a:lnTo>
                  <a:pt x="468" y="948"/>
                </a:lnTo>
                <a:cubicBezTo>
                  <a:pt x="476" y="951"/>
                  <a:pt x="477" y="960"/>
                  <a:pt x="486" y="970"/>
                </a:cubicBezTo>
                <a:cubicBezTo>
                  <a:pt x="495" y="980"/>
                  <a:pt x="513" y="998"/>
                  <a:pt x="522" y="1011"/>
                </a:cubicBezTo>
                <a:cubicBezTo>
                  <a:pt x="531" y="1024"/>
                  <a:pt x="532" y="1047"/>
                  <a:pt x="537" y="1048"/>
                </a:cubicBezTo>
                <a:cubicBezTo>
                  <a:pt x="542" y="1049"/>
                  <a:pt x="548" y="1028"/>
                  <a:pt x="550" y="1017"/>
                </a:cubicBezTo>
                <a:cubicBezTo>
                  <a:pt x="552" y="1006"/>
                  <a:pt x="548" y="995"/>
                  <a:pt x="549" y="982"/>
                </a:cubicBezTo>
                <a:cubicBezTo>
                  <a:pt x="550" y="969"/>
                  <a:pt x="557" y="940"/>
                  <a:pt x="559" y="940"/>
                </a:cubicBezTo>
                <a:cubicBezTo>
                  <a:pt x="561" y="940"/>
                  <a:pt x="559" y="979"/>
                  <a:pt x="561" y="981"/>
                </a:cubicBezTo>
                <a:cubicBezTo>
                  <a:pt x="563" y="983"/>
                  <a:pt x="572" y="968"/>
                  <a:pt x="574" y="954"/>
                </a:cubicBezTo>
                <a:cubicBezTo>
                  <a:pt x="576" y="940"/>
                  <a:pt x="576" y="922"/>
                  <a:pt x="576" y="898"/>
                </a:cubicBezTo>
                <a:cubicBezTo>
                  <a:pt x="576" y="874"/>
                  <a:pt x="569" y="833"/>
                  <a:pt x="574" y="810"/>
                </a:cubicBezTo>
                <a:cubicBezTo>
                  <a:pt x="579" y="787"/>
                  <a:pt x="596" y="772"/>
                  <a:pt x="607" y="762"/>
                </a:cubicBezTo>
                <a:cubicBezTo>
                  <a:pt x="618" y="752"/>
                  <a:pt x="631" y="750"/>
                  <a:pt x="640" y="747"/>
                </a:cubicBezTo>
                <a:cubicBezTo>
                  <a:pt x="649" y="744"/>
                  <a:pt x="654" y="759"/>
                  <a:pt x="663" y="742"/>
                </a:cubicBezTo>
                <a:cubicBezTo>
                  <a:pt x="672" y="725"/>
                  <a:pt x="689" y="676"/>
                  <a:pt x="696" y="648"/>
                </a:cubicBezTo>
                <a:lnTo>
                  <a:pt x="702" y="576"/>
                </a:lnTo>
                <a:cubicBezTo>
                  <a:pt x="702" y="554"/>
                  <a:pt x="698" y="525"/>
                  <a:pt x="696" y="514"/>
                </a:cubicBezTo>
                <a:cubicBezTo>
                  <a:pt x="694" y="503"/>
                  <a:pt x="691" y="513"/>
                  <a:pt x="691" y="508"/>
                </a:cubicBezTo>
                <a:lnTo>
                  <a:pt x="697" y="483"/>
                </a:lnTo>
                <a:lnTo>
                  <a:pt x="708" y="478"/>
                </a:lnTo>
                <a:cubicBezTo>
                  <a:pt x="712" y="472"/>
                  <a:pt x="713" y="463"/>
                  <a:pt x="720" y="447"/>
                </a:cubicBezTo>
                <a:cubicBezTo>
                  <a:pt x="727" y="431"/>
                  <a:pt x="748" y="410"/>
                  <a:pt x="753" y="385"/>
                </a:cubicBezTo>
                <a:cubicBezTo>
                  <a:pt x="758" y="360"/>
                  <a:pt x="761" y="316"/>
                  <a:pt x="753" y="298"/>
                </a:cubicBezTo>
                <a:cubicBezTo>
                  <a:pt x="745" y="280"/>
                  <a:pt x="713" y="286"/>
                  <a:pt x="703" y="279"/>
                </a:cubicBezTo>
                <a:cubicBezTo>
                  <a:pt x="693" y="272"/>
                  <a:pt x="697" y="260"/>
                  <a:pt x="691" y="253"/>
                </a:cubicBezTo>
                <a:cubicBezTo>
                  <a:pt x="685" y="246"/>
                  <a:pt x="678" y="238"/>
                  <a:pt x="667" y="234"/>
                </a:cubicBezTo>
                <a:cubicBezTo>
                  <a:pt x="656" y="230"/>
                  <a:pt x="636" y="231"/>
                  <a:pt x="625" y="228"/>
                </a:cubicBezTo>
                <a:cubicBezTo>
                  <a:pt x="614" y="225"/>
                  <a:pt x="612" y="221"/>
                  <a:pt x="603" y="219"/>
                </a:cubicBezTo>
                <a:cubicBezTo>
                  <a:pt x="594" y="217"/>
                  <a:pt x="576" y="220"/>
                  <a:pt x="570" y="217"/>
                </a:cubicBezTo>
                <a:cubicBezTo>
                  <a:pt x="564" y="214"/>
                  <a:pt x="568" y="205"/>
                  <a:pt x="564" y="201"/>
                </a:cubicBezTo>
                <a:cubicBezTo>
                  <a:pt x="560" y="197"/>
                  <a:pt x="556" y="199"/>
                  <a:pt x="547" y="195"/>
                </a:cubicBezTo>
                <a:cubicBezTo>
                  <a:pt x="538" y="191"/>
                  <a:pt x="523" y="173"/>
                  <a:pt x="510" y="175"/>
                </a:cubicBezTo>
                <a:lnTo>
                  <a:pt x="468" y="208"/>
                </a:lnTo>
                <a:lnTo>
                  <a:pt x="456" y="204"/>
                </a:lnTo>
                <a:lnTo>
                  <a:pt x="486" y="175"/>
                </a:lnTo>
                <a:lnTo>
                  <a:pt x="489" y="166"/>
                </a:lnTo>
                <a:lnTo>
                  <a:pt x="456" y="169"/>
                </a:lnTo>
                <a:lnTo>
                  <a:pt x="433" y="183"/>
                </a:lnTo>
                <a:lnTo>
                  <a:pt x="427" y="177"/>
                </a:lnTo>
                <a:lnTo>
                  <a:pt x="457" y="126"/>
                </a:lnTo>
                <a:cubicBezTo>
                  <a:pt x="460" y="110"/>
                  <a:pt x="448" y="93"/>
                  <a:pt x="444" y="82"/>
                </a:cubicBezTo>
                <a:lnTo>
                  <a:pt x="432" y="57"/>
                </a:lnTo>
                <a:cubicBezTo>
                  <a:pt x="428" y="56"/>
                  <a:pt x="422" y="71"/>
                  <a:pt x="417" y="78"/>
                </a:cubicBezTo>
                <a:cubicBezTo>
                  <a:pt x="412" y="85"/>
                  <a:pt x="409" y="96"/>
                  <a:pt x="400" y="99"/>
                </a:cubicBezTo>
                <a:cubicBezTo>
                  <a:pt x="391" y="102"/>
                  <a:pt x="380" y="94"/>
                  <a:pt x="361" y="97"/>
                </a:cubicBezTo>
                <a:cubicBezTo>
                  <a:pt x="342" y="100"/>
                  <a:pt x="299" y="115"/>
                  <a:pt x="285" y="118"/>
                </a:cubicBezTo>
                <a:cubicBezTo>
                  <a:pt x="271" y="121"/>
                  <a:pt x="277" y="118"/>
                  <a:pt x="274" y="114"/>
                </a:cubicBezTo>
                <a:cubicBezTo>
                  <a:pt x="271" y="110"/>
                  <a:pt x="269" y="107"/>
                  <a:pt x="268" y="96"/>
                </a:cubicBezTo>
                <a:cubicBezTo>
                  <a:pt x="267" y="85"/>
                  <a:pt x="272" y="64"/>
                  <a:pt x="268" y="48"/>
                </a:cubicBezTo>
                <a:cubicBezTo>
                  <a:pt x="264" y="32"/>
                  <a:pt x="256" y="5"/>
                  <a:pt x="246" y="1"/>
                </a:cubicBezTo>
                <a:close/>
              </a:path>
            </a:pathLst>
          </a:custGeom>
          <a:solidFill>
            <a:srgbClr val="CC6600">
              <a:alpha val="3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605" name="Text Box 165"/>
          <p:cNvSpPr txBox="1">
            <a:spLocks noChangeArrowheads="1"/>
          </p:cNvSpPr>
          <p:nvPr/>
        </p:nvSpPr>
        <p:spPr bwMode="auto">
          <a:xfrm>
            <a:off x="1692275" y="4437063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Бразилія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61606" name="Object 166"/>
          <p:cNvGraphicFramePr>
            <a:graphicFrameLocks noChangeAspect="1"/>
          </p:cNvGraphicFramePr>
          <p:nvPr/>
        </p:nvGraphicFramePr>
        <p:xfrm>
          <a:off x="1692275" y="4652963"/>
          <a:ext cx="1295400" cy="523875"/>
        </p:xfrm>
        <a:graphic>
          <a:graphicData uri="http://schemas.openxmlformats.org/presentationml/2006/ole">
            <p:oleObj spid="_x0000_s4108" name="Диаграмма" r:id="rId31" imgW="3171808" imgH="1238385" progId="MSGraph.Chart.8">
              <p:embed followColorScheme="full"/>
            </p:oleObj>
          </a:graphicData>
        </a:graphic>
      </p:graphicFrame>
      <p:sp>
        <p:nvSpPr>
          <p:cNvPr id="61607" name="Freeform 167"/>
          <p:cNvSpPr>
            <a:spLocks/>
          </p:cNvSpPr>
          <p:nvPr/>
        </p:nvSpPr>
        <p:spPr bwMode="auto">
          <a:xfrm>
            <a:off x="1344613" y="4238625"/>
            <a:ext cx="455612" cy="754063"/>
          </a:xfrm>
          <a:custGeom>
            <a:avLst/>
            <a:gdLst>
              <a:gd name="T0" fmla="*/ 116 w 287"/>
              <a:gd name="T1" fmla="*/ 0 h 475"/>
              <a:gd name="T2" fmla="*/ 104 w 287"/>
              <a:gd name="T3" fmla="*/ 42 h 475"/>
              <a:gd name="T4" fmla="*/ 64 w 287"/>
              <a:gd name="T5" fmla="*/ 81 h 475"/>
              <a:gd name="T6" fmla="*/ 40 w 287"/>
              <a:gd name="T7" fmla="*/ 117 h 475"/>
              <a:gd name="T8" fmla="*/ 25 w 287"/>
              <a:gd name="T9" fmla="*/ 105 h 475"/>
              <a:gd name="T10" fmla="*/ 23 w 287"/>
              <a:gd name="T11" fmla="*/ 78 h 475"/>
              <a:gd name="T12" fmla="*/ 5 w 287"/>
              <a:gd name="T13" fmla="*/ 101 h 475"/>
              <a:gd name="T14" fmla="*/ 7 w 287"/>
              <a:gd name="T15" fmla="*/ 140 h 475"/>
              <a:gd name="T16" fmla="*/ 50 w 287"/>
              <a:gd name="T17" fmla="*/ 210 h 475"/>
              <a:gd name="T18" fmla="*/ 118 w 287"/>
              <a:gd name="T19" fmla="*/ 338 h 475"/>
              <a:gd name="T20" fmla="*/ 136 w 287"/>
              <a:gd name="T21" fmla="*/ 384 h 475"/>
              <a:gd name="T22" fmla="*/ 151 w 287"/>
              <a:gd name="T23" fmla="*/ 393 h 475"/>
              <a:gd name="T24" fmla="*/ 181 w 287"/>
              <a:gd name="T25" fmla="*/ 416 h 475"/>
              <a:gd name="T26" fmla="*/ 214 w 287"/>
              <a:gd name="T27" fmla="*/ 432 h 475"/>
              <a:gd name="T28" fmla="*/ 268 w 287"/>
              <a:gd name="T29" fmla="*/ 473 h 475"/>
              <a:gd name="T30" fmla="*/ 286 w 287"/>
              <a:gd name="T31" fmla="*/ 422 h 475"/>
              <a:gd name="T32" fmla="*/ 272 w 287"/>
              <a:gd name="T33" fmla="*/ 404 h 475"/>
              <a:gd name="T34" fmla="*/ 277 w 287"/>
              <a:gd name="T35" fmla="*/ 381 h 475"/>
              <a:gd name="T36" fmla="*/ 274 w 287"/>
              <a:gd name="T37" fmla="*/ 359 h 475"/>
              <a:gd name="T38" fmla="*/ 265 w 287"/>
              <a:gd name="T39" fmla="*/ 317 h 475"/>
              <a:gd name="T40" fmla="*/ 248 w 287"/>
              <a:gd name="T41" fmla="*/ 293 h 475"/>
              <a:gd name="T42" fmla="*/ 229 w 287"/>
              <a:gd name="T43" fmla="*/ 276 h 475"/>
              <a:gd name="T44" fmla="*/ 221 w 287"/>
              <a:gd name="T45" fmla="*/ 252 h 475"/>
              <a:gd name="T46" fmla="*/ 193 w 287"/>
              <a:gd name="T47" fmla="*/ 246 h 475"/>
              <a:gd name="T48" fmla="*/ 164 w 287"/>
              <a:gd name="T49" fmla="*/ 222 h 475"/>
              <a:gd name="T50" fmla="*/ 154 w 287"/>
              <a:gd name="T51" fmla="*/ 194 h 475"/>
              <a:gd name="T52" fmla="*/ 167 w 287"/>
              <a:gd name="T53" fmla="*/ 168 h 475"/>
              <a:gd name="T54" fmla="*/ 167 w 287"/>
              <a:gd name="T55" fmla="*/ 149 h 475"/>
              <a:gd name="T56" fmla="*/ 179 w 287"/>
              <a:gd name="T57" fmla="*/ 122 h 475"/>
              <a:gd name="T58" fmla="*/ 224 w 287"/>
              <a:gd name="T59" fmla="*/ 102 h 475"/>
              <a:gd name="T60" fmla="*/ 214 w 287"/>
              <a:gd name="T61" fmla="*/ 89 h 475"/>
              <a:gd name="T62" fmla="*/ 212 w 287"/>
              <a:gd name="T63" fmla="*/ 54 h 475"/>
              <a:gd name="T64" fmla="*/ 166 w 287"/>
              <a:gd name="T65" fmla="*/ 57 h 475"/>
              <a:gd name="T66" fmla="*/ 155 w 287"/>
              <a:gd name="T67" fmla="*/ 42 h 475"/>
              <a:gd name="T68" fmla="*/ 116 w 287"/>
              <a:gd name="T69" fmla="*/ 0 h 4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87"/>
              <a:gd name="T106" fmla="*/ 0 h 475"/>
              <a:gd name="T107" fmla="*/ 287 w 287"/>
              <a:gd name="T108" fmla="*/ 475 h 47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87" h="475">
                <a:moveTo>
                  <a:pt x="116" y="0"/>
                </a:moveTo>
                <a:cubicBezTo>
                  <a:pt x="108" y="0"/>
                  <a:pt x="113" y="28"/>
                  <a:pt x="104" y="42"/>
                </a:cubicBezTo>
                <a:cubicBezTo>
                  <a:pt x="95" y="56"/>
                  <a:pt x="75" y="69"/>
                  <a:pt x="64" y="81"/>
                </a:cubicBezTo>
                <a:cubicBezTo>
                  <a:pt x="53" y="93"/>
                  <a:pt x="47" y="113"/>
                  <a:pt x="40" y="117"/>
                </a:cubicBezTo>
                <a:cubicBezTo>
                  <a:pt x="33" y="121"/>
                  <a:pt x="28" y="111"/>
                  <a:pt x="25" y="105"/>
                </a:cubicBezTo>
                <a:cubicBezTo>
                  <a:pt x="22" y="99"/>
                  <a:pt x="26" y="79"/>
                  <a:pt x="23" y="78"/>
                </a:cubicBezTo>
                <a:cubicBezTo>
                  <a:pt x="20" y="77"/>
                  <a:pt x="8" y="91"/>
                  <a:pt x="5" y="101"/>
                </a:cubicBezTo>
                <a:cubicBezTo>
                  <a:pt x="2" y="111"/>
                  <a:pt x="0" y="122"/>
                  <a:pt x="7" y="140"/>
                </a:cubicBezTo>
                <a:cubicBezTo>
                  <a:pt x="14" y="158"/>
                  <a:pt x="32" y="177"/>
                  <a:pt x="50" y="210"/>
                </a:cubicBezTo>
                <a:cubicBezTo>
                  <a:pt x="68" y="243"/>
                  <a:pt x="104" y="309"/>
                  <a:pt x="118" y="338"/>
                </a:cubicBezTo>
                <a:cubicBezTo>
                  <a:pt x="132" y="367"/>
                  <a:pt x="131" y="375"/>
                  <a:pt x="136" y="384"/>
                </a:cubicBezTo>
                <a:cubicBezTo>
                  <a:pt x="141" y="393"/>
                  <a:pt x="144" y="388"/>
                  <a:pt x="151" y="393"/>
                </a:cubicBezTo>
                <a:cubicBezTo>
                  <a:pt x="158" y="398"/>
                  <a:pt x="171" y="410"/>
                  <a:pt x="181" y="416"/>
                </a:cubicBezTo>
                <a:cubicBezTo>
                  <a:pt x="191" y="422"/>
                  <a:pt x="200" y="423"/>
                  <a:pt x="214" y="432"/>
                </a:cubicBezTo>
                <a:cubicBezTo>
                  <a:pt x="228" y="441"/>
                  <a:pt x="256" y="475"/>
                  <a:pt x="268" y="473"/>
                </a:cubicBezTo>
                <a:lnTo>
                  <a:pt x="286" y="422"/>
                </a:lnTo>
                <a:cubicBezTo>
                  <a:pt x="287" y="411"/>
                  <a:pt x="273" y="411"/>
                  <a:pt x="272" y="404"/>
                </a:cubicBezTo>
                <a:cubicBezTo>
                  <a:pt x="271" y="397"/>
                  <a:pt x="277" y="388"/>
                  <a:pt x="277" y="381"/>
                </a:cubicBezTo>
                <a:cubicBezTo>
                  <a:pt x="277" y="374"/>
                  <a:pt x="276" y="370"/>
                  <a:pt x="274" y="359"/>
                </a:cubicBezTo>
                <a:cubicBezTo>
                  <a:pt x="272" y="348"/>
                  <a:pt x="269" y="328"/>
                  <a:pt x="265" y="317"/>
                </a:cubicBezTo>
                <a:cubicBezTo>
                  <a:pt x="261" y="306"/>
                  <a:pt x="254" y="300"/>
                  <a:pt x="248" y="293"/>
                </a:cubicBezTo>
                <a:cubicBezTo>
                  <a:pt x="242" y="286"/>
                  <a:pt x="233" y="283"/>
                  <a:pt x="229" y="276"/>
                </a:cubicBezTo>
                <a:cubicBezTo>
                  <a:pt x="225" y="269"/>
                  <a:pt x="227" y="257"/>
                  <a:pt x="221" y="252"/>
                </a:cubicBezTo>
                <a:lnTo>
                  <a:pt x="193" y="246"/>
                </a:lnTo>
                <a:cubicBezTo>
                  <a:pt x="184" y="241"/>
                  <a:pt x="170" y="231"/>
                  <a:pt x="164" y="222"/>
                </a:cubicBezTo>
                <a:cubicBezTo>
                  <a:pt x="158" y="213"/>
                  <a:pt x="153" y="203"/>
                  <a:pt x="154" y="194"/>
                </a:cubicBezTo>
                <a:cubicBezTo>
                  <a:pt x="155" y="185"/>
                  <a:pt x="165" y="175"/>
                  <a:pt x="167" y="168"/>
                </a:cubicBezTo>
                <a:cubicBezTo>
                  <a:pt x="169" y="161"/>
                  <a:pt x="165" y="157"/>
                  <a:pt x="167" y="149"/>
                </a:cubicBezTo>
                <a:cubicBezTo>
                  <a:pt x="169" y="141"/>
                  <a:pt x="170" y="130"/>
                  <a:pt x="179" y="122"/>
                </a:cubicBezTo>
                <a:cubicBezTo>
                  <a:pt x="188" y="114"/>
                  <a:pt x="218" y="107"/>
                  <a:pt x="224" y="102"/>
                </a:cubicBezTo>
                <a:lnTo>
                  <a:pt x="214" y="89"/>
                </a:lnTo>
                <a:lnTo>
                  <a:pt x="212" y="54"/>
                </a:lnTo>
                <a:lnTo>
                  <a:pt x="166" y="57"/>
                </a:lnTo>
                <a:lnTo>
                  <a:pt x="155" y="42"/>
                </a:lnTo>
                <a:lnTo>
                  <a:pt x="116" y="0"/>
                </a:lnTo>
                <a:close/>
              </a:path>
            </a:pathLst>
          </a:custGeom>
          <a:solidFill>
            <a:srgbClr val="80008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608" name="Text Box 168"/>
          <p:cNvSpPr txBox="1">
            <a:spLocks noChangeArrowheads="1"/>
          </p:cNvSpPr>
          <p:nvPr/>
        </p:nvSpPr>
        <p:spPr bwMode="auto">
          <a:xfrm>
            <a:off x="900113" y="4508500"/>
            <a:ext cx="71913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Перу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61609" name="Object 169"/>
          <p:cNvGraphicFramePr>
            <a:graphicFrameLocks noChangeAspect="1"/>
          </p:cNvGraphicFramePr>
          <p:nvPr/>
        </p:nvGraphicFramePr>
        <p:xfrm>
          <a:off x="955675" y="4570413"/>
          <a:ext cx="1295400" cy="523875"/>
        </p:xfrm>
        <a:graphic>
          <a:graphicData uri="http://schemas.openxmlformats.org/presentationml/2006/ole">
            <p:oleObj spid="_x0000_s4109" name="Диаграмма" r:id="rId32" imgW="3171808" imgH="1238385" progId="MSGraph.Chart.8">
              <p:embed followColorScheme="full"/>
            </p:oleObj>
          </a:graphicData>
        </a:graphic>
      </p:graphicFrame>
      <p:sp>
        <p:nvSpPr>
          <p:cNvPr id="61610" name="Freeform 170"/>
          <p:cNvSpPr>
            <a:spLocks/>
          </p:cNvSpPr>
          <p:nvPr/>
        </p:nvSpPr>
        <p:spPr bwMode="auto">
          <a:xfrm>
            <a:off x="895350" y="647700"/>
            <a:ext cx="2779713" cy="1778000"/>
          </a:xfrm>
          <a:custGeom>
            <a:avLst/>
            <a:gdLst>
              <a:gd name="T0" fmla="*/ 977 w 1751"/>
              <a:gd name="T1" fmla="*/ 1044 h 1120"/>
              <a:gd name="T2" fmla="*/ 936 w 1751"/>
              <a:gd name="T3" fmla="*/ 983 h 1120"/>
              <a:gd name="T4" fmla="*/ 1007 w 1751"/>
              <a:gd name="T5" fmla="*/ 923 h 1120"/>
              <a:gd name="T6" fmla="*/ 1049 w 1751"/>
              <a:gd name="T7" fmla="*/ 983 h 1120"/>
              <a:gd name="T8" fmla="*/ 1136 w 1751"/>
              <a:gd name="T9" fmla="*/ 1031 h 1120"/>
              <a:gd name="T10" fmla="*/ 1119 w 1751"/>
              <a:gd name="T11" fmla="*/ 842 h 1120"/>
              <a:gd name="T12" fmla="*/ 1098 w 1751"/>
              <a:gd name="T13" fmla="*/ 699 h 1120"/>
              <a:gd name="T14" fmla="*/ 992 w 1751"/>
              <a:gd name="T15" fmla="*/ 612 h 1120"/>
              <a:gd name="T16" fmla="*/ 768 w 1751"/>
              <a:gd name="T17" fmla="*/ 864 h 1120"/>
              <a:gd name="T18" fmla="*/ 725 w 1751"/>
              <a:gd name="T19" fmla="*/ 617 h 1120"/>
              <a:gd name="T20" fmla="*/ 965 w 1751"/>
              <a:gd name="T21" fmla="*/ 456 h 1120"/>
              <a:gd name="T22" fmla="*/ 1004 w 1751"/>
              <a:gd name="T23" fmla="*/ 509 h 1120"/>
              <a:gd name="T24" fmla="*/ 1128 w 1751"/>
              <a:gd name="T25" fmla="*/ 402 h 1120"/>
              <a:gd name="T26" fmla="*/ 1160 w 1751"/>
              <a:gd name="T27" fmla="*/ 387 h 1120"/>
              <a:gd name="T28" fmla="*/ 1239 w 1751"/>
              <a:gd name="T29" fmla="*/ 426 h 1120"/>
              <a:gd name="T30" fmla="*/ 1112 w 1751"/>
              <a:gd name="T31" fmla="*/ 524 h 1120"/>
              <a:gd name="T32" fmla="*/ 1251 w 1751"/>
              <a:gd name="T33" fmla="*/ 557 h 1120"/>
              <a:gd name="T34" fmla="*/ 1326 w 1751"/>
              <a:gd name="T35" fmla="*/ 438 h 1120"/>
              <a:gd name="T36" fmla="*/ 1335 w 1751"/>
              <a:gd name="T37" fmla="*/ 344 h 1120"/>
              <a:gd name="T38" fmla="*/ 1247 w 1751"/>
              <a:gd name="T39" fmla="*/ 296 h 1120"/>
              <a:gd name="T40" fmla="*/ 1257 w 1751"/>
              <a:gd name="T41" fmla="*/ 251 h 1120"/>
              <a:gd name="T42" fmla="*/ 1293 w 1751"/>
              <a:gd name="T43" fmla="*/ 225 h 1120"/>
              <a:gd name="T44" fmla="*/ 1334 w 1751"/>
              <a:gd name="T45" fmla="*/ 179 h 1120"/>
              <a:gd name="T46" fmla="*/ 1568 w 1751"/>
              <a:gd name="T47" fmla="*/ 108 h 1120"/>
              <a:gd name="T48" fmla="*/ 1703 w 1751"/>
              <a:gd name="T49" fmla="*/ 12 h 1120"/>
              <a:gd name="T50" fmla="*/ 1460 w 1751"/>
              <a:gd name="T51" fmla="*/ 44 h 1120"/>
              <a:gd name="T52" fmla="*/ 1422 w 1751"/>
              <a:gd name="T53" fmla="*/ 6 h 1120"/>
              <a:gd name="T54" fmla="*/ 1359 w 1751"/>
              <a:gd name="T55" fmla="*/ 75 h 1120"/>
              <a:gd name="T56" fmla="*/ 1281 w 1751"/>
              <a:gd name="T57" fmla="*/ 107 h 1120"/>
              <a:gd name="T58" fmla="*/ 1419 w 1751"/>
              <a:gd name="T59" fmla="*/ 105 h 1120"/>
              <a:gd name="T60" fmla="*/ 1331 w 1751"/>
              <a:gd name="T61" fmla="*/ 137 h 1120"/>
              <a:gd name="T62" fmla="*/ 1220 w 1751"/>
              <a:gd name="T63" fmla="*/ 42 h 1120"/>
              <a:gd name="T64" fmla="*/ 1115 w 1751"/>
              <a:gd name="T65" fmla="*/ 75 h 1120"/>
              <a:gd name="T66" fmla="*/ 965 w 1751"/>
              <a:gd name="T67" fmla="*/ 54 h 1120"/>
              <a:gd name="T68" fmla="*/ 966 w 1751"/>
              <a:gd name="T69" fmla="*/ 122 h 1120"/>
              <a:gd name="T70" fmla="*/ 1091 w 1751"/>
              <a:gd name="T71" fmla="*/ 116 h 1120"/>
              <a:gd name="T72" fmla="*/ 1220 w 1751"/>
              <a:gd name="T73" fmla="*/ 87 h 1120"/>
              <a:gd name="T74" fmla="*/ 1145 w 1751"/>
              <a:gd name="T75" fmla="*/ 149 h 1120"/>
              <a:gd name="T76" fmla="*/ 1020 w 1751"/>
              <a:gd name="T77" fmla="*/ 218 h 1120"/>
              <a:gd name="T78" fmla="*/ 896 w 1751"/>
              <a:gd name="T79" fmla="*/ 189 h 1120"/>
              <a:gd name="T80" fmla="*/ 740 w 1751"/>
              <a:gd name="T81" fmla="*/ 200 h 1120"/>
              <a:gd name="T82" fmla="*/ 797 w 1751"/>
              <a:gd name="T83" fmla="*/ 234 h 1120"/>
              <a:gd name="T84" fmla="*/ 882 w 1751"/>
              <a:gd name="T85" fmla="*/ 327 h 1120"/>
              <a:gd name="T86" fmla="*/ 1004 w 1751"/>
              <a:gd name="T87" fmla="*/ 221 h 1120"/>
              <a:gd name="T88" fmla="*/ 1092 w 1751"/>
              <a:gd name="T89" fmla="*/ 254 h 1120"/>
              <a:gd name="T90" fmla="*/ 1194 w 1751"/>
              <a:gd name="T91" fmla="*/ 188 h 1120"/>
              <a:gd name="T92" fmla="*/ 1235 w 1751"/>
              <a:gd name="T93" fmla="*/ 98 h 1120"/>
              <a:gd name="T94" fmla="*/ 1212 w 1751"/>
              <a:gd name="T95" fmla="*/ 236 h 1120"/>
              <a:gd name="T96" fmla="*/ 1076 w 1751"/>
              <a:gd name="T97" fmla="*/ 400 h 1120"/>
              <a:gd name="T98" fmla="*/ 1083 w 1751"/>
              <a:gd name="T99" fmla="*/ 275 h 1120"/>
              <a:gd name="T100" fmla="*/ 963 w 1751"/>
              <a:gd name="T101" fmla="*/ 351 h 1120"/>
              <a:gd name="T102" fmla="*/ 813 w 1751"/>
              <a:gd name="T103" fmla="*/ 321 h 1120"/>
              <a:gd name="T104" fmla="*/ 740 w 1751"/>
              <a:gd name="T105" fmla="*/ 304 h 1120"/>
              <a:gd name="T106" fmla="*/ 647 w 1751"/>
              <a:gd name="T107" fmla="*/ 198 h 1120"/>
              <a:gd name="T108" fmla="*/ 323 w 1751"/>
              <a:gd name="T109" fmla="*/ 284 h 1120"/>
              <a:gd name="T110" fmla="*/ 132 w 1751"/>
              <a:gd name="T111" fmla="*/ 554 h 1120"/>
              <a:gd name="T112" fmla="*/ 68 w 1751"/>
              <a:gd name="T113" fmla="*/ 680 h 1120"/>
              <a:gd name="T114" fmla="*/ 5 w 1751"/>
              <a:gd name="T115" fmla="*/ 734 h 1120"/>
              <a:gd name="T116" fmla="*/ 537 w 1751"/>
              <a:gd name="T117" fmla="*/ 917 h 1120"/>
              <a:gd name="T118" fmla="*/ 662 w 1751"/>
              <a:gd name="T119" fmla="*/ 1035 h 1120"/>
              <a:gd name="T120" fmla="*/ 639 w 1751"/>
              <a:gd name="T121" fmla="*/ 1089 h 1120"/>
              <a:gd name="T122" fmla="*/ 844 w 1751"/>
              <a:gd name="T123" fmla="*/ 1016 h 1120"/>
              <a:gd name="T124" fmla="*/ 894 w 1751"/>
              <a:gd name="T125" fmla="*/ 1068 h 11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1"/>
              <a:gd name="T190" fmla="*/ 0 h 1120"/>
              <a:gd name="T191" fmla="*/ 1751 w 1751"/>
              <a:gd name="T192" fmla="*/ 1120 h 112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1" h="1120">
                <a:moveTo>
                  <a:pt x="884" y="1104"/>
                </a:moveTo>
                <a:cubicBezTo>
                  <a:pt x="892" y="1104"/>
                  <a:pt x="891" y="1091"/>
                  <a:pt x="914" y="1080"/>
                </a:cubicBezTo>
                <a:cubicBezTo>
                  <a:pt x="926" y="1075"/>
                  <a:pt x="948" y="1078"/>
                  <a:pt x="959" y="1074"/>
                </a:cubicBezTo>
                <a:cubicBezTo>
                  <a:pt x="970" y="1070"/>
                  <a:pt x="976" y="1061"/>
                  <a:pt x="981" y="1058"/>
                </a:cubicBezTo>
                <a:cubicBezTo>
                  <a:pt x="986" y="1055"/>
                  <a:pt x="986" y="1061"/>
                  <a:pt x="990" y="1055"/>
                </a:cubicBezTo>
                <a:cubicBezTo>
                  <a:pt x="994" y="1049"/>
                  <a:pt x="1007" y="1024"/>
                  <a:pt x="1005" y="1022"/>
                </a:cubicBezTo>
                <a:cubicBezTo>
                  <a:pt x="1003" y="1020"/>
                  <a:pt x="986" y="1041"/>
                  <a:pt x="977" y="1044"/>
                </a:cubicBezTo>
                <a:cubicBezTo>
                  <a:pt x="968" y="1047"/>
                  <a:pt x="951" y="1041"/>
                  <a:pt x="950" y="1040"/>
                </a:cubicBezTo>
                <a:cubicBezTo>
                  <a:pt x="949" y="1039"/>
                  <a:pt x="965" y="1037"/>
                  <a:pt x="968" y="1035"/>
                </a:cubicBezTo>
                <a:cubicBezTo>
                  <a:pt x="971" y="1033"/>
                  <a:pt x="974" y="1028"/>
                  <a:pt x="969" y="1026"/>
                </a:cubicBezTo>
                <a:cubicBezTo>
                  <a:pt x="964" y="1024"/>
                  <a:pt x="943" y="1025"/>
                  <a:pt x="938" y="1023"/>
                </a:cubicBezTo>
                <a:cubicBezTo>
                  <a:pt x="933" y="1021"/>
                  <a:pt x="934" y="1019"/>
                  <a:pt x="936" y="1014"/>
                </a:cubicBezTo>
                <a:cubicBezTo>
                  <a:pt x="938" y="1009"/>
                  <a:pt x="948" y="995"/>
                  <a:pt x="948" y="990"/>
                </a:cubicBezTo>
                <a:cubicBezTo>
                  <a:pt x="948" y="985"/>
                  <a:pt x="931" y="986"/>
                  <a:pt x="936" y="983"/>
                </a:cubicBezTo>
                <a:cubicBezTo>
                  <a:pt x="941" y="980"/>
                  <a:pt x="974" y="977"/>
                  <a:pt x="977" y="972"/>
                </a:cubicBezTo>
                <a:cubicBezTo>
                  <a:pt x="980" y="967"/>
                  <a:pt x="976" y="948"/>
                  <a:pt x="954" y="951"/>
                </a:cubicBezTo>
                <a:cubicBezTo>
                  <a:pt x="932" y="954"/>
                  <a:pt x="856" y="990"/>
                  <a:pt x="846" y="990"/>
                </a:cubicBezTo>
                <a:cubicBezTo>
                  <a:pt x="836" y="990"/>
                  <a:pt x="872" y="964"/>
                  <a:pt x="891" y="954"/>
                </a:cubicBezTo>
                <a:cubicBezTo>
                  <a:pt x="910" y="944"/>
                  <a:pt x="946" y="935"/>
                  <a:pt x="960" y="929"/>
                </a:cubicBezTo>
                <a:cubicBezTo>
                  <a:pt x="974" y="923"/>
                  <a:pt x="969" y="921"/>
                  <a:pt x="977" y="920"/>
                </a:cubicBezTo>
                <a:cubicBezTo>
                  <a:pt x="985" y="919"/>
                  <a:pt x="1006" y="920"/>
                  <a:pt x="1007" y="923"/>
                </a:cubicBezTo>
                <a:cubicBezTo>
                  <a:pt x="1008" y="926"/>
                  <a:pt x="979" y="936"/>
                  <a:pt x="981" y="941"/>
                </a:cubicBezTo>
                <a:cubicBezTo>
                  <a:pt x="983" y="946"/>
                  <a:pt x="1017" y="958"/>
                  <a:pt x="1022" y="956"/>
                </a:cubicBezTo>
                <a:cubicBezTo>
                  <a:pt x="1029" y="956"/>
                  <a:pt x="1007" y="932"/>
                  <a:pt x="1013" y="927"/>
                </a:cubicBezTo>
                <a:cubicBezTo>
                  <a:pt x="1019" y="922"/>
                  <a:pt x="1043" y="933"/>
                  <a:pt x="1059" y="929"/>
                </a:cubicBezTo>
                <a:cubicBezTo>
                  <a:pt x="1075" y="925"/>
                  <a:pt x="1093" y="905"/>
                  <a:pt x="1107" y="900"/>
                </a:cubicBezTo>
                <a:cubicBezTo>
                  <a:pt x="1121" y="895"/>
                  <a:pt x="1153" y="886"/>
                  <a:pt x="1143" y="900"/>
                </a:cubicBezTo>
                <a:cubicBezTo>
                  <a:pt x="1133" y="914"/>
                  <a:pt x="1066" y="966"/>
                  <a:pt x="1049" y="983"/>
                </a:cubicBezTo>
                <a:cubicBezTo>
                  <a:pt x="1032" y="1000"/>
                  <a:pt x="1038" y="997"/>
                  <a:pt x="1038" y="1001"/>
                </a:cubicBezTo>
                <a:cubicBezTo>
                  <a:pt x="1038" y="1005"/>
                  <a:pt x="1038" y="1007"/>
                  <a:pt x="1047" y="1008"/>
                </a:cubicBezTo>
                <a:cubicBezTo>
                  <a:pt x="1056" y="1009"/>
                  <a:pt x="1084" y="1006"/>
                  <a:pt x="1091" y="1008"/>
                </a:cubicBezTo>
                <a:cubicBezTo>
                  <a:pt x="1098" y="1010"/>
                  <a:pt x="1086" y="1021"/>
                  <a:pt x="1089" y="1022"/>
                </a:cubicBezTo>
                <a:cubicBezTo>
                  <a:pt x="1092" y="1023"/>
                  <a:pt x="1108" y="1015"/>
                  <a:pt x="1112" y="1017"/>
                </a:cubicBezTo>
                <a:cubicBezTo>
                  <a:pt x="1116" y="1019"/>
                  <a:pt x="1108" y="1033"/>
                  <a:pt x="1112" y="1035"/>
                </a:cubicBezTo>
                <a:cubicBezTo>
                  <a:pt x="1116" y="1037"/>
                  <a:pt x="1130" y="1037"/>
                  <a:pt x="1136" y="1031"/>
                </a:cubicBezTo>
                <a:lnTo>
                  <a:pt x="1148" y="998"/>
                </a:lnTo>
                <a:cubicBezTo>
                  <a:pt x="1148" y="991"/>
                  <a:pt x="1140" y="995"/>
                  <a:pt x="1139" y="990"/>
                </a:cubicBezTo>
                <a:cubicBezTo>
                  <a:pt x="1138" y="985"/>
                  <a:pt x="1145" y="972"/>
                  <a:pt x="1142" y="965"/>
                </a:cubicBezTo>
                <a:cubicBezTo>
                  <a:pt x="1139" y="958"/>
                  <a:pt x="1117" y="965"/>
                  <a:pt x="1121" y="950"/>
                </a:cubicBezTo>
                <a:cubicBezTo>
                  <a:pt x="1124" y="935"/>
                  <a:pt x="1160" y="892"/>
                  <a:pt x="1169" y="876"/>
                </a:cubicBezTo>
                <a:cubicBezTo>
                  <a:pt x="1178" y="860"/>
                  <a:pt x="1184" y="857"/>
                  <a:pt x="1176" y="851"/>
                </a:cubicBezTo>
                <a:cubicBezTo>
                  <a:pt x="1184" y="831"/>
                  <a:pt x="1120" y="846"/>
                  <a:pt x="1119" y="842"/>
                </a:cubicBezTo>
                <a:cubicBezTo>
                  <a:pt x="1118" y="838"/>
                  <a:pt x="1165" y="831"/>
                  <a:pt x="1170" y="824"/>
                </a:cubicBezTo>
                <a:cubicBezTo>
                  <a:pt x="1175" y="817"/>
                  <a:pt x="1154" y="811"/>
                  <a:pt x="1149" y="801"/>
                </a:cubicBezTo>
                <a:cubicBezTo>
                  <a:pt x="1144" y="791"/>
                  <a:pt x="1137" y="773"/>
                  <a:pt x="1139" y="764"/>
                </a:cubicBezTo>
                <a:cubicBezTo>
                  <a:pt x="1141" y="755"/>
                  <a:pt x="1157" y="762"/>
                  <a:pt x="1160" y="744"/>
                </a:cubicBezTo>
                <a:cubicBezTo>
                  <a:pt x="1150" y="726"/>
                  <a:pt x="1171" y="671"/>
                  <a:pt x="1156" y="656"/>
                </a:cubicBezTo>
                <a:cubicBezTo>
                  <a:pt x="1148" y="646"/>
                  <a:pt x="1134" y="680"/>
                  <a:pt x="1124" y="687"/>
                </a:cubicBezTo>
                <a:cubicBezTo>
                  <a:pt x="1114" y="694"/>
                  <a:pt x="1106" y="700"/>
                  <a:pt x="1098" y="699"/>
                </a:cubicBezTo>
                <a:cubicBezTo>
                  <a:pt x="1090" y="698"/>
                  <a:pt x="1070" y="693"/>
                  <a:pt x="1073" y="680"/>
                </a:cubicBezTo>
                <a:cubicBezTo>
                  <a:pt x="1076" y="667"/>
                  <a:pt x="1115" y="632"/>
                  <a:pt x="1119" y="621"/>
                </a:cubicBezTo>
                <a:cubicBezTo>
                  <a:pt x="1123" y="610"/>
                  <a:pt x="1102" y="617"/>
                  <a:pt x="1098" y="611"/>
                </a:cubicBezTo>
                <a:cubicBezTo>
                  <a:pt x="1094" y="605"/>
                  <a:pt x="1102" y="588"/>
                  <a:pt x="1097" y="582"/>
                </a:cubicBezTo>
                <a:cubicBezTo>
                  <a:pt x="1083" y="573"/>
                  <a:pt x="1067" y="573"/>
                  <a:pt x="1067" y="573"/>
                </a:cubicBezTo>
                <a:cubicBezTo>
                  <a:pt x="1040" y="576"/>
                  <a:pt x="1067" y="557"/>
                  <a:pt x="1041" y="563"/>
                </a:cubicBezTo>
                <a:cubicBezTo>
                  <a:pt x="1016" y="569"/>
                  <a:pt x="1014" y="598"/>
                  <a:pt x="992" y="612"/>
                </a:cubicBezTo>
                <a:cubicBezTo>
                  <a:pt x="988" y="622"/>
                  <a:pt x="983" y="630"/>
                  <a:pt x="975" y="638"/>
                </a:cubicBezTo>
                <a:cubicBezTo>
                  <a:pt x="967" y="646"/>
                  <a:pt x="955" y="646"/>
                  <a:pt x="945" y="662"/>
                </a:cubicBezTo>
                <a:cubicBezTo>
                  <a:pt x="935" y="678"/>
                  <a:pt x="930" y="716"/>
                  <a:pt x="917" y="732"/>
                </a:cubicBezTo>
                <a:cubicBezTo>
                  <a:pt x="905" y="752"/>
                  <a:pt x="878" y="754"/>
                  <a:pt x="866" y="759"/>
                </a:cubicBezTo>
                <a:cubicBezTo>
                  <a:pt x="854" y="765"/>
                  <a:pt x="856" y="753"/>
                  <a:pt x="846" y="767"/>
                </a:cubicBezTo>
                <a:cubicBezTo>
                  <a:pt x="833" y="789"/>
                  <a:pt x="817" y="826"/>
                  <a:pt x="804" y="842"/>
                </a:cubicBezTo>
                <a:cubicBezTo>
                  <a:pt x="791" y="858"/>
                  <a:pt x="772" y="871"/>
                  <a:pt x="768" y="864"/>
                </a:cubicBezTo>
                <a:cubicBezTo>
                  <a:pt x="763" y="856"/>
                  <a:pt x="777" y="807"/>
                  <a:pt x="777" y="797"/>
                </a:cubicBezTo>
                <a:cubicBezTo>
                  <a:pt x="777" y="780"/>
                  <a:pt x="813" y="750"/>
                  <a:pt x="813" y="750"/>
                </a:cubicBezTo>
                <a:cubicBezTo>
                  <a:pt x="813" y="737"/>
                  <a:pt x="783" y="748"/>
                  <a:pt x="771" y="737"/>
                </a:cubicBezTo>
                <a:cubicBezTo>
                  <a:pt x="759" y="726"/>
                  <a:pt x="747" y="693"/>
                  <a:pt x="738" y="683"/>
                </a:cubicBezTo>
                <a:cubicBezTo>
                  <a:pt x="729" y="673"/>
                  <a:pt x="717" y="683"/>
                  <a:pt x="716" y="675"/>
                </a:cubicBezTo>
                <a:cubicBezTo>
                  <a:pt x="713" y="668"/>
                  <a:pt x="732" y="645"/>
                  <a:pt x="734" y="635"/>
                </a:cubicBezTo>
                <a:cubicBezTo>
                  <a:pt x="736" y="625"/>
                  <a:pt x="720" y="627"/>
                  <a:pt x="725" y="617"/>
                </a:cubicBezTo>
                <a:cubicBezTo>
                  <a:pt x="730" y="607"/>
                  <a:pt x="749" y="588"/>
                  <a:pt x="765" y="575"/>
                </a:cubicBezTo>
                <a:cubicBezTo>
                  <a:pt x="781" y="562"/>
                  <a:pt x="809" y="547"/>
                  <a:pt x="824" y="540"/>
                </a:cubicBezTo>
                <a:cubicBezTo>
                  <a:pt x="839" y="533"/>
                  <a:pt x="841" y="537"/>
                  <a:pt x="855" y="530"/>
                </a:cubicBezTo>
                <a:cubicBezTo>
                  <a:pt x="863" y="525"/>
                  <a:pt x="909" y="500"/>
                  <a:pt x="909" y="500"/>
                </a:cubicBezTo>
                <a:cubicBezTo>
                  <a:pt x="923" y="492"/>
                  <a:pt x="936" y="486"/>
                  <a:pt x="956" y="491"/>
                </a:cubicBezTo>
                <a:cubicBezTo>
                  <a:pt x="968" y="486"/>
                  <a:pt x="979" y="474"/>
                  <a:pt x="980" y="468"/>
                </a:cubicBezTo>
                <a:cubicBezTo>
                  <a:pt x="981" y="462"/>
                  <a:pt x="967" y="460"/>
                  <a:pt x="965" y="456"/>
                </a:cubicBezTo>
                <a:cubicBezTo>
                  <a:pt x="963" y="452"/>
                  <a:pt x="961" y="448"/>
                  <a:pt x="966" y="447"/>
                </a:cubicBezTo>
                <a:cubicBezTo>
                  <a:pt x="971" y="446"/>
                  <a:pt x="986" y="452"/>
                  <a:pt x="998" y="450"/>
                </a:cubicBezTo>
                <a:cubicBezTo>
                  <a:pt x="1010" y="448"/>
                  <a:pt x="1046" y="427"/>
                  <a:pt x="1038" y="437"/>
                </a:cubicBezTo>
                <a:cubicBezTo>
                  <a:pt x="1030" y="447"/>
                  <a:pt x="964" y="494"/>
                  <a:pt x="948" y="507"/>
                </a:cubicBezTo>
                <a:cubicBezTo>
                  <a:pt x="932" y="520"/>
                  <a:pt x="941" y="515"/>
                  <a:pt x="944" y="518"/>
                </a:cubicBezTo>
                <a:cubicBezTo>
                  <a:pt x="947" y="521"/>
                  <a:pt x="955" y="526"/>
                  <a:pt x="965" y="524"/>
                </a:cubicBezTo>
                <a:cubicBezTo>
                  <a:pt x="975" y="522"/>
                  <a:pt x="994" y="508"/>
                  <a:pt x="1004" y="509"/>
                </a:cubicBezTo>
                <a:cubicBezTo>
                  <a:pt x="1014" y="510"/>
                  <a:pt x="1024" y="536"/>
                  <a:pt x="1028" y="528"/>
                </a:cubicBezTo>
                <a:cubicBezTo>
                  <a:pt x="1036" y="526"/>
                  <a:pt x="1010" y="470"/>
                  <a:pt x="1025" y="459"/>
                </a:cubicBezTo>
                <a:cubicBezTo>
                  <a:pt x="1026" y="447"/>
                  <a:pt x="1030" y="456"/>
                  <a:pt x="1032" y="455"/>
                </a:cubicBezTo>
                <a:cubicBezTo>
                  <a:pt x="1034" y="454"/>
                  <a:pt x="1030" y="454"/>
                  <a:pt x="1038" y="453"/>
                </a:cubicBezTo>
                <a:cubicBezTo>
                  <a:pt x="1046" y="452"/>
                  <a:pt x="1066" y="451"/>
                  <a:pt x="1079" y="446"/>
                </a:cubicBezTo>
                <a:cubicBezTo>
                  <a:pt x="1092" y="441"/>
                  <a:pt x="1110" y="430"/>
                  <a:pt x="1118" y="423"/>
                </a:cubicBezTo>
                <a:cubicBezTo>
                  <a:pt x="1126" y="416"/>
                  <a:pt x="1122" y="408"/>
                  <a:pt x="1128" y="402"/>
                </a:cubicBezTo>
                <a:cubicBezTo>
                  <a:pt x="1134" y="396"/>
                  <a:pt x="1145" y="386"/>
                  <a:pt x="1154" y="387"/>
                </a:cubicBezTo>
                <a:cubicBezTo>
                  <a:pt x="1160" y="388"/>
                  <a:pt x="1180" y="397"/>
                  <a:pt x="1184" y="405"/>
                </a:cubicBezTo>
                <a:cubicBezTo>
                  <a:pt x="1188" y="411"/>
                  <a:pt x="1179" y="420"/>
                  <a:pt x="1178" y="425"/>
                </a:cubicBezTo>
                <a:cubicBezTo>
                  <a:pt x="1177" y="430"/>
                  <a:pt x="1175" y="438"/>
                  <a:pt x="1179" y="438"/>
                </a:cubicBezTo>
                <a:cubicBezTo>
                  <a:pt x="1185" y="444"/>
                  <a:pt x="1197" y="434"/>
                  <a:pt x="1200" y="426"/>
                </a:cubicBezTo>
                <a:cubicBezTo>
                  <a:pt x="1202" y="421"/>
                  <a:pt x="1200" y="410"/>
                  <a:pt x="1193" y="404"/>
                </a:cubicBezTo>
                <a:cubicBezTo>
                  <a:pt x="1186" y="398"/>
                  <a:pt x="1166" y="394"/>
                  <a:pt x="1160" y="387"/>
                </a:cubicBezTo>
                <a:cubicBezTo>
                  <a:pt x="1154" y="380"/>
                  <a:pt x="1152" y="372"/>
                  <a:pt x="1155" y="365"/>
                </a:cubicBezTo>
                <a:cubicBezTo>
                  <a:pt x="1158" y="358"/>
                  <a:pt x="1168" y="345"/>
                  <a:pt x="1176" y="342"/>
                </a:cubicBezTo>
                <a:cubicBezTo>
                  <a:pt x="1184" y="339"/>
                  <a:pt x="1194" y="346"/>
                  <a:pt x="1202" y="348"/>
                </a:cubicBezTo>
                <a:cubicBezTo>
                  <a:pt x="1210" y="350"/>
                  <a:pt x="1222" y="345"/>
                  <a:pt x="1226" y="351"/>
                </a:cubicBezTo>
                <a:cubicBezTo>
                  <a:pt x="1231" y="347"/>
                  <a:pt x="1230" y="375"/>
                  <a:pt x="1229" y="383"/>
                </a:cubicBezTo>
                <a:cubicBezTo>
                  <a:pt x="1228" y="391"/>
                  <a:pt x="1216" y="395"/>
                  <a:pt x="1218" y="402"/>
                </a:cubicBezTo>
                <a:cubicBezTo>
                  <a:pt x="1220" y="409"/>
                  <a:pt x="1240" y="419"/>
                  <a:pt x="1239" y="426"/>
                </a:cubicBezTo>
                <a:cubicBezTo>
                  <a:pt x="1238" y="433"/>
                  <a:pt x="1224" y="439"/>
                  <a:pt x="1214" y="446"/>
                </a:cubicBezTo>
                <a:cubicBezTo>
                  <a:pt x="1211" y="460"/>
                  <a:pt x="1188" y="461"/>
                  <a:pt x="1178" y="468"/>
                </a:cubicBezTo>
                <a:cubicBezTo>
                  <a:pt x="1168" y="475"/>
                  <a:pt x="1165" y="488"/>
                  <a:pt x="1154" y="491"/>
                </a:cubicBezTo>
                <a:cubicBezTo>
                  <a:pt x="1143" y="494"/>
                  <a:pt x="1123" y="486"/>
                  <a:pt x="1113" y="486"/>
                </a:cubicBezTo>
                <a:cubicBezTo>
                  <a:pt x="1103" y="486"/>
                  <a:pt x="1099" y="487"/>
                  <a:pt x="1094" y="491"/>
                </a:cubicBezTo>
                <a:cubicBezTo>
                  <a:pt x="1089" y="499"/>
                  <a:pt x="1080" y="505"/>
                  <a:pt x="1085" y="513"/>
                </a:cubicBezTo>
                <a:cubicBezTo>
                  <a:pt x="1087" y="516"/>
                  <a:pt x="1105" y="524"/>
                  <a:pt x="1112" y="524"/>
                </a:cubicBezTo>
                <a:cubicBezTo>
                  <a:pt x="1119" y="524"/>
                  <a:pt x="1125" y="501"/>
                  <a:pt x="1130" y="510"/>
                </a:cubicBezTo>
                <a:cubicBezTo>
                  <a:pt x="1135" y="519"/>
                  <a:pt x="1132" y="560"/>
                  <a:pt x="1140" y="575"/>
                </a:cubicBezTo>
                <a:cubicBezTo>
                  <a:pt x="1148" y="590"/>
                  <a:pt x="1173" y="600"/>
                  <a:pt x="1181" y="603"/>
                </a:cubicBezTo>
                <a:cubicBezTo>
                  <a:pt x="1186" y="611"/>
                  <a:pt x="1179" y="590"/>
                  <a:pt x="1188" y="592"/>
                </a:cubicBezTo>
                <a:cubicBezTo>
                  <a:pt x="1193" y="591"/>
                  <a:pt x="1172" y="566"/>
                  <a:pt x="1184" y="561"/>
                </a:cubicBezTo>
                <a:cubicBezTo>
                  <a:pt x="1188" y="559"/>
                  <a:pt x="1204" y="583"/>
                  <a:pt x="1215" y="582"/>
                </a:cubicBezTo>
                <a:cubicBezTo>
                  <a:pt x="1226" y="581"/>
                  <a:pt x="1246" y="568"/>
                  <a:pt x="1251" y="557"/>
                </a:cubicBezTo>
                <a:cubicBezTo>
                  <a:pt x="1258" y="547"/>
                  <a:pt x="1243" y="530"/>
                  <a:pt x="1245" y="518"/>
                </a:cubicBezTo>
                <a:cubicBezTo>
                  <a:pt x="1247" y="506"/>
                  <a:pt x="1259" y="484"/>
                  <a:pt x="1263" y="482"/>
                </a:cubicBezTo>
                <a:cubicBezTo>
                  <a:pt x="1267" y="480"/>
                  <a:pt x="1268" y="497"/>
                  <a:pt x="1269" y="506"/>
                </a:cubicBezTo>
                <a:cubicBezTo>
                  <a:pt x="1270" y="515"/>
                  <a:pt x="1256" y="537"/>
                  <a:pt x="1268" y="536"/>
                </a:cubicBezTo>
                <a:cubicBezTo>
                  <a:pt x="1290" y="527"/>
                  <a:pt x="1320" y="500"/>
                  <a:pt x="1344" y="497"/>
                </a:cubicBezTo>
                <a:cubicBezTo>
                  <a:pt x="1355" y="484"/>
                  <a:pt x="1329" y="478"/>
                  <a:pt x="1326" y="468"/>
                </a:cubicBezTo>
                <a:cubicBezTo>
                  <a:pt x="1323" y="458"/>
                  <a:pt x="1329" y="442"/>
                  <a:pt x="1326" y="438"/>
                </a:cubicBezTo>
                <a:cubicBezTo>
                  <a:pt x="1323" y="434"/>
                  <a:pt x="1311" y="443"/>
                  <a:pt x="1308" y="441"/>
                </a:cubicBezTo>
                <a:cubicBezTo>
                  <a:pt x="1305" y="439"/>
                  <a:pt x="1303" y="428"/>
                  <a:pt x="1307" y="423"/>
                </a:cubicBezTo>
                <a:cubicBezTo>
                  <a:pt x="1311" y="418"/>
                  <a:pt x="1325" y="419"/>
                  <a:pt x="1331" y="411"/>
                </a:cubicBezTo>
                <a:cubicBezTo>
                  <a:pt x="1337" y="403"/>
                  <a:pt x="1341" y="382"/>
                  <a:pt x="1341" y="374"/>
                </a:cubicBezTo>
                <a:cubicBezTo>
                  <a:pt x="1341" y="366"/>
                  <a:pt x="1336" y="363"/>
                  <a:pt x="1331" y="360"/>
                </a:cubicBezTo>
                <a:cubicBezTo>
                  <a:pt x="1326" y="357"/>
                  <a:pt x="1312" y="360"/>
                  <a:pt x="1313" y="357"/>
                </a:cubicBezTo>
                <a:cubicBezTo>
                  <a:pt x="1314" y="354"/>
                  <a:pt x="1331" y="348"/>
                  <a:pt x="1335" y="344"/>
                </a:cubicBezTo>
                <a:cubicBezTo>
                  <a:pt x="1339" y="340"/>
                  <a:pt x="1337" y="337"/>
                  <a:pt x="1335" y="335"/>
                </a:cubicBezTo>
                <a:cubicBezTo>
                  <a:pt x="1333" y="333"/>
                  <a:pt x="1329" y="330"/>
                  <a:pt x="1323" y="330"/>
                </a:cubicBezTo>
                <a:cubicBezTo>
                  <a:pt x="1317" y="330"/>
                  <a:pt x="1299" y="338"/>
                  <a:pt x="1299" y="333"/>
                </a:cubicBezTo>
                <a:cubicBezTo>
                  <a:pt x="1299" y="328"/>
                  <a:pt x="1322" y="309"/>
                  <a:pt x="1322" y="302"/>
                </a:cubicBezTo>
                <a:cubicBezTo>
                  <a:pt x="1322" y="295"/>
                  <a:pt x="1304" y="293"/>
                  <a:pt x="1296" y="293"/>
                </a:cubicBezTo>
                <a:cubicBezTo>
                  <a:pt x="1288" y="293"/>
                  <a:pt x="1280" y="300"/>
                  <a:pt x="1272" y="300"/>
                </a:cubicBezTo>
                <a:cubicBezTo>
                  <a:pt x="1264" y="300"/>
                  <a:pt x="1247" y="299"/>
                  <a:pt x="1247" y="296"/>
                </a:cubicBezTo>
                <a:cubicBezTo>
                  <a:pt x="1247" y="293"/>
                  <a:pt x="1261" y="282"/>
                  <a:pt x="1272" y="279"/>
                </a:cubicBezTo>
                <a:cubicBezTo>
                  <a:pt x="1283" y="276"/>
                  <a:pt x="1304" y="283"/>
                  <a:pt x="1313" y="279"/>
                </a:cubicBezTo>
                <a:cubicBezTo>
                  <a:pt x="1322" y="275"/>
                  <a:pt x="1327" y="261"/>
                  <a:pt x="1326" y="257"/>
                </a:cubicBezTo>
                <a:cubicBezTo>
                  <a:pt x="1325" y="253"/>
                  <a:pt x="1317" y="251"/>
                  <a:pt x="1307" y="255"/>
                </a:cubicBezTo>
                <a:cubicBezTo>
                  <a:pt x="1297" y="259"/>
                  <a:pt x="1267" y="282"/>
                  <a:pt x="1263" y="281"/>
                </a:cubicBezTo>
                <a:cubicBezTo>
                  <a:pt x="1259" y="280"/>
                  <a:pt x="1284" y="256"/>
                  <a:pt x="1283" y="251"/>
                </a:cubicBezTo>
                <a:cubicBezTo>
                  <a:pt x="1281" y="247"/>
                  <a:pt x="1267" y="248"/>
                  <a:pt x="1257" y="251"/>
                </a:cubicBezTo>
                <a:cubicBezTo>
                  <a:pt x="1247" y="254"/>
                  <a:pt x="1239" y="258"/>
                  <a:pt x="1223" y="269"/>
                </a:cubicBezTo>
                <a:cubicBezTo>
                  <a:pt x="1207" y="280"/>
                  <a:pt x="1166" y="316"/>
                  <a:pt x="1161" y="317"/>
                </a:cubicBezTo>
                <a:cubicBezTo>
                  <a:pt x="1156" y="318"/>
                  <a:pt x="1178" y="287"/>
                  <a:pt x="1191" y="275"/>
                </a:cubicBezTo>
                <a:cubicBezTo>
                  <a:pt x="1204" y="263"/>
                  <a:pt x="1226" y="253"/>
                  <a:pt x="1236" y="245"/>
                </a:cubicBezTo>
                <a:cubicBezTo>
                  <a:pt x="1246" y="237"/>
                  <a:pt x="1249" y="228"/>
                  <a:pt x="1254" y="225"/>
                </a:cubicBezTo>
                <a:cubicBezTo>
                  <a:pt x="1259" y="222"/>
                  <a:pt x="1262" y="224"/>
                  <a:pt x="1268" y="224"/>
                </a:cubicBezTo>
                <a:cubicBezTo>
                  <a:pt x="1274" y="224"/>
                  <a:pt x="1282" y="225"/>
                  <a:pt x="1293" y="225"/>
                </a:cubicBezTo>
                <a:cubicBezTo>
                  <a:pt x="1304" y="225"/>
                  <a:pt x="1324" y="226"/>
                  <a:pt x="1334" y="225"/>
                </a:cubicBezTo>
                <a:cubicBezTo>
                  <a:pt x="1346" y="219"/>
                  <a:pt x="1359" y="229"/>
                  <a:pt x="1356" y="216"/>
                </a:cubicBezTo>
                <a:cubicBezTo>
                  <a:pt x="1357" y="213"/>
                  <a:pt x="1366" y="200"/>
                  <a:pt x="1350" y="192"/>
                </a:cubicBezTo>
                <a:cubicBezTo>
                  <a:pt x="1337" y="186"/>
                  <a:pt x="1292" y="186"/>
                  <a:pt x="1277" y="182"/>
                </a:cubicBezTo>
                <a:cubicBezTo>
                  <a:pt x="1262" y="178"/>
                  <a:pt x="1257" y="171"/>
                  <a:pt x="1259" y="167"/>
                </a:cubicBezTo>
                <a:cubicBezTo>
                  <a:pt x="1261" y="163"/>
                  <a:pt x="1280" y="157"/>
                  <a:pt x="1292" y="159"/>
                </a:cubicBezTo>
                <a:cubicBezTo>
                  <a:pt x="1304" y="161"/>
                  <a:pt x="1314" y="174"/>
                  <a:pt x="1334" y="179"/>
                </a:cubicBezTo>
                <a:cubicBezTo>
                  <a:pt x="1354" y="184"/>
                  <a:pt x="1401" y="192"/>
                  <a:pt x="1413" y="188"/>
                </a:cubicBezTo>
                <a:cubicBezTo>
                  <a:pt x="1431" y="187"/>
                  <a:pt x="1394" y="160"/>
                  <a:pt x="1409" y="152"/>
                </a:cubicBezTo>
                <a:cubicBezTo>
                  <a:pt x="1413" y="148"/>
                  <a:pt x="1421" y="163"/>
                  <a:pt x="1436" y="161"/>
                </a:cubicBezTo>
                <a:cubicBezTo>
                  <a:pt x="1451" y="159"/>
                  <a:pt x="1495" y="148"/>
                  <a:pt x="1502" y="141"/>
                </a:cubicBezTo>
                <a:cubicBezTo>
                  <a:pt x="1514" y="135"/>
                  <a:pt x="1473" y="121"/>
                  <a:pt x="1476" y="117"/>
                </a:cubicBezTo>
                <a:cubicBezTo>
                  <a:pt x="1479" y="113"/>
                  <a:pt x="1508" y="118"/>
                  <a:pt x="1523" y="116"/>
                </a:cubicBezTo>
                <a:cubicBezTo>
                  <a:pt x="1538" y="112"/>
                  <a:pt x="1543" y="111"/>
                  <a:pt x="1568" y="108"/>
                </a:cubicBezTo>
                <a:cubicBezTo>
                  <a:pt x="1594" y="101"/>
                  <a:pt x="1666" y="82"/>
                  <a:pt x="1682" y="74"/>
                </a:cubicBezTo>
                <a:cubicBezTo>
                  <a:pt x="1703" y="67"/>
                  <a:pt x="1654" y="62"/>
                  <a:pt x="1665" y="59"/>
                </a:cubicBezTo>
                <a:cubicBezTo>
                  <a:pt x="1669" y="58"/>
                  <a:pt x="1692" y="65"/>
                  <a:pt x="1706" y="65"/>
                </a:cubicBezTo>
                <a:cubicBezTo>
                  <a:pt x="1720" y="65"/>
                  <a:pt x="1743" y="60"/>
                  <a:pt x="1748" y="56"/>
                </a:cubicBezTo>
                <a:cubicBezTo>
                  <a:pt x="1751" y="52"/>
                  <a:pt x="1742" y="43"/>
                  <a:pt x="1734" y="38"/>
                </a:cubicBezTo>
                <a:cubicBezTo>
                  <a:pt x="1726" y="33"/>
                  <a:pt x="1703" y="30"/>
                  <a:pt x="1698" y="26"/>
                </a:cubicBezTo>
                <a:cubicBezTo>
                  <a:pt x="1693" y="22"/>
                  <a:pt x="1721" y="15"/>
                  <a:pt x="1703" y="12"/>
                </a:cubicBezTo>
                <a:cubicBezTo>
                  <a:pt x="1685" y="9"/>
                  <a:pt x="1614" y="8"/>
                  <a:pt x="1590" y="8"/>
                </a:cubicBezTo>
                <a:cubicBezTo>
                  <a:pt x="1566" y="8"/>
                  <a:pt x="1564" y="15"/>
                  <a:pt x="1556" y="15"/>
                </a:cubicBezTo>
                <a:cubicBezTo>
                  <a:pt x="1547" y="15"/>
                  <a:pt x="1550" y="10"/>
                  <a:pt x="1541" y="8"/>
                </a:cubicBezTo>
                <a:cubicBezTo>
                  <a:pt x="1532" y="6"/>
                  <a:pt x="1513" y="0"/>
                  <a:pt x="1502" y="0"/>
                </a:cubicBezTo>
                <a:cubicBezTo>
                  <a:pt x="1491" y="0"/>
                  <a:pt x="1479" y="3"/>
                  <a:pt x="1472" y="6"/>
                </a:cubicBezTo>
                <a:cubicBezTo>
                  <a:pt x="1465" y="9"/>
                  <a:pt x="1459" y="12"/>
                  <a:pt x="1457" y="18"/>
                </a:cubicBezTo>
                <a:cubicBezTo>
                  <a:pt x="1465" y="22"/>
                  <a:pt x="1436" y="39"/>
                  <a:pt x="1460" y="44"/>
                </a:cubicBezTo>
                <a:cubicBezTo>
                  <a:pt x="1483" y="49"/>
                  <a:pt x="1571" y="46"/>
                  <a:pt x="1595" y="47"/>
                </a:cubicBezTo>
                <a:cubicBezTo>
                  <a:pt x="1619" y="48"/>
                  <a:pt x="1621" y="47"/>
                  <a:pt x="1604" y="50"/>
                </a:cubicBezTo>
                <a:cubicBezTo>
                  <a:pt x="1587" y="53"/>
                  <a:pt x="1516" y="62"/>
                  <a:pt x="1493" y="63"/>
                </a:cubicBezTo>
                <a:cubicBezTo>
                  <a:pt x="1470" y="64"/>
                  <a:pt x="1474" y="59"/>
                  <a:pt x="1466" y="59"/>
                </a:cubicBezTo>
                <a:cubicBezTo>
                  <a:pt x="1458" y="59"/>
                  <a:pt x="1448" y="66"/>
                  <a:pt x="1443" y="63"/>
                </a:cubicBezTo>
                <a:cubicBezTo>
                  <a:pt x="1438" y="60"/>
                  <a:pt x="1436" y="48"/>
                  <a:pt x="1433" y="39"/>
                </a:cubicBezTo>
                <a:cubicBezTo>
                  <a:pt x="1430" y="30"/>
                  <a:pt x="1428" y="10"/>
                  <a:pt x="1422" y="6"/>
                </a:cubicBezTo>
                <a:cubicBezTo>
                  <a:pt x="1416" y="2"/>
                  <a:pt x="1402" y="9"/>
                  <a:pt x="1398" y="12"/>
                </a:cubicBezTo>
                <a:cubicBezTo>
                  <a:pt x="1394" y="15"/>
                  <a:pt x="1396" y="20"/>
                  <a:pt x="1396" y="24"/>
                </a:cubicBezTo>
                <a:cubicBezTo>
                  <a:pt x="1395" y="27"/>
                  <a:pt x="1404" y="35"/>
                  <a:pt x="1401" y="39"/>
                </a:cubicBezTo>
                <a:cubicBezTo>
                  <a:pt x="1399" y="41"/>
                  <a:pt x="1388" y="38"/>
                  <a:pt x="1385" y="39"/>
                </a:cubicBezTo>
                <a:cubicBezTo>
                  <a:pt x="1382" y="40"/>
                  <a:pt x="1384" y="45"/>
                  <a:pt x="1380" y="48"/>
                </a:cubicBezTo>
                <a:cubicBezTo>
                  <a:pt x="1375" y="54"/>
                  <a:pt x="1366" y="51"/>
                  <a:pt x="1358" y="56"/>
                </a:cubicBezTo>
                <a:cubicBezTo>
                  <a:pt x="1355" y="60"/>
                  <a:pt x="1363" y="71"/>
                  <a:pt x="1359" y="75"/>
                </a:cubicBezTo>
                <a:cubicBezTo>
                  <a:pt x="1355" y="79"/>
                  <a:pt x="1340" y="78"/>
                  <a:pt x="1332" y="80"/>
                </a:cubicBezTo>
                <a:cubicBezTo>
                  <a:pt x="1321" y="84"/>
                  <a:pt x="1320" y="93"/>
                  <a:pt x="1311" y="89"/>
                </a:cubicBezTo>
                <a:cubicBezTo>
                  <a:pt x="1304" y="88"/>
                  <a:pt x="1296" y="73"/>
                  <a:pt x="1289" y="74"/>
                </a:cubicBezTo>
                <a:cubicBezTo>
                  <a:pt x="1282" y="75"/>
                  <a:pt x="1272" y="85"/>
                  <a:pt x="1269" y="93"/>
                </a:cubicBezTo>
                <a:cubicBezTo>
                  <a:pt x="1266" y="101"/>
                  <a:pt x="1267" y="115"/>
                  <a:pt x="1271" y="120"/>
                </a:cubicBezTo>
                <a:cubicBezTo>
                  <a:pt x="1275" y="125"/>
                  <a:pt x="1291" y="124"/>
                  <a:pt x="1293" y="122"/>
                </a:cubicBezTo>
                <a:cubicBezTo>
                  <a:pt x="1295" y="120"/>
                  <a:pt x="1278" y="112"/>
                  <a:pt x="1281" y="107"/>
                </a:cubicBezTo>
                <a:cubicBezTo>
                  <a:pt x="1284" y="102"/>
                  <a:pt x="1307" y="91"/>
                  <a:pt x="1314" y="90"/>
                </a:cubicBezTo>
                <a:cubicBezTo>
                  <a:pt x="1321" y="89"/>
                  <a:pt x="1320" y="98"/>
                  <a:pt x="1323" y="101"/>
                </a:cubicBezTo>
                <a:cubicBezTo>
                  <a:pt x="1326" y="104"/>
                  <a:pt x="1322" y="109"/>
                  <a:pt x="1334" y="108"/>
                </a:cubicBezTo>
                <a:cubicBezTo>
                  <a:pt x="1346" y="107"/>
                  <a:pt x="1381" y="102"/>
                  <a:pt x="1398" y="96"/>
                </a:cubicBezTo>
                <a:cubicBezTo>
                  <a:pt x="1415" y="90"/>
                  <a:pt x="1432" y="73"/>
                  <a:pt x="1439" y="71"/>
                </a:cubicBezTo>
                <a:cubicBezTo>
                  <a:pt x="1446" y="69"/>
                  <a:pt x="1442" y="78"/>
                  <a:pt x="1439" y="84"/>
                </a:cubicBezTo>
                <a:cubicBezTo>
                  <a:pt x="1436" y="90"/>
                  <a:pt x="1428" y="100"/>
                  <a:pt x="1419" y="105"/>
                </a:cubicBezTo>
                <a:cubicBezTo>
                  <a:pt x="1410" y="110"/>
                  <a:pt x="1390" y="111"/>
                  <a:pt x="1382" y="113"/>
                </a:cubicBezTo>
                <a:cubicBezTo>
                  <a:pt x="1374" y="115"/>
                  <a:pt x="1371" y="114"/>
                  <a:pt x="1370" y="120"/>
                </a:cubicBezTo>
                <a:cubicBezTo>
                  <a:pt x="1369" y="126"/>
                  <a:pt x="1372" y="145"/>
                  <a:pt x="1377" y="147"/>
                </a:cubicBezTo>
                <a:cubicBezTo>
                  <a:pt x="1382" y="149"/>
                  <a:pt x="1404" y="134"/>
                  <a:pt x="1403" y="131"/>
                </a:cubicBezTo>
                <a:cubicBezTo>
                  <a:pt x="1402" y="128"/>
                  <a:pt x="1381" y="130"/>
                  <a:pt x="1373" y="129"/>
                </a:cubicBezTo>
                <a:cubicBezTo>
                  <a:pt x="1365" y="128"/>
                  <a:pt x="1359" y="124"/>
                  <a:pt x="1352" y="125"/>
                </a:cubicBezTo>
                <a:cubicBezTo>
                  <a:pt x="1345" y="126"/>
                  <a:pt x="1341" y="133"/>
                  <a:pt x="1331" y="137"/>
                </a:cubicBezTo>
                <a:cubicBezTo>
                  <a:pt x="1321" y="141"/>
                  <a:pt x="1301" y="150"/>
                  <a:pt x="1289" y="150"/>
                </a:cubicBezTo>
                <a:cubicBezTo>
                  <a:pt x="1277" y="150"/>
                  <a:pt x="1268" y="143"/>
                  <a:pt x="1259" y="137"/>
                </a:cubicBezTo>
                <a:cubicBezTo>
                  <a:pt x="1250" y="131"/>
                  <a:pt x="1237" y="122"/>
                  <a:pt x="1235" y="116"/>
                </a:cubicBezTo>
                <a:cubicBezTo>
                  <a:pt x="1233" y="110"/>
                  <a:pt x="1241" y="109"/>
                  <a:pt x="1248" y="99"/>
                </a:cubicBezTo>
                <a:cubicBezTo>
                  <a:pt x="1255" y="89"/>
                  <a:pt x="1278" y="67"/>
                  <a:pt x="1275" y="56"/>
                </a:cubicBezTo>
                <a:cubicBezTo>
                  <a:pt x="1262" y="59"/>
                  <a:pt x="1242" y="28"/>
                  <a:pt x="1229" y="32"/>
                </a:cubicBezTo>
                <a:cubicBezTo>
                  <a:pt x="1221" y="30"/>
                  <a:pt x="1221" y="38"/>
                  <a:pt x="1220" y="42"/>
                </a:cubicBezTo>
                <a:cubicBezTo>
                  <a:pt x="1219" y="46"/>
                  <a:pt x="1227" y="54"/>
                  <a:pt x="1224" y="57"/>
                </a:cubicBezTo>
                <a:cubicBezTo>
                  <a:pt x="1221" y="60"/>
                  <a:pt x="1212" y="63"/>
                  <a:pt x="1203" y="60"/>
                </a:cubicBezTo>
                <a:cubicBezTo>
                  <a:pt x="1194" y="57"/>
                  <a:pt x="1183" y="44"/>
                  <a:pt x="1172" y="40"/>
                </a:cubicBezTo>
                <a:cubicBezTo>
                  <a:pt x="1161" y="43"/>
                  <a:pt x="1141" y="33"/>
                  <a:pt x="1136" y="35"/>
                </a:cubicBezTo>
                <a:cubicBezTo>
                  <a:pt x="1131" y="37"/>
                  <a:pt x="1151" y="48"/>
                  <a:pt x="1142" y="53"/>
                </a:cubicBezTo>
                <a:cubicBezTo>
                  <a:pt x="1133" y="58"/>
                  <a:pt x="1086" y="58"/>
                  <a:pt x="1082" y="62"/>
                </a:cubicBezTo>
                <a:cubicBezTo>
                  <a:pt x="1078" y="66"/>
                  <a:pt x="1112" y="69"/>
                  <a:pt x="1115" y="75"/>
                </a:cubicBezTo>
                <a:cubicBezTo>
                  <a:pt x="1118" y="81"/>
                  <a:pt x="1106" y="91"/>
                  <a:pt x="1098" y="96"/>
                </a:cubicBezTo>
                <a:cubicBezTo>
                  <a:pt x="1090" y="101"/>
                  <a:pt x="1078" y="97"/>
                  <a:pt x="1068" y="102"/>
                </a:cubicBezTo>
                <a:cubicBezTo>
                  <a:pt x="1058" y="107"/>
                  <a:pt x="1046" y="125"/>
                  <a:pt x="1041" y="123"/>
                </a:cubicBezTo>
                <a:cubicBezTo>
                  <a:pt x="1036" y="121"/>
                  <a:pt x="1035" y="96"/>
                  <a:pt x="1037" y="87"/>
                </a:cubicBezTo>
                <a:cubicBezTo>
                  <a:pt x="1039" y="78"/>
                  <a:pt x="1051" y="78"/>
                  <a:pt x="1053" y="71"/>
                </a:cubicBezTo>
                <a:cubicBezTo>
                  <a:pt x="1055" y="64"/>
                  <a:pt x="1067" y="50"/>
                  <a:pt x="1052" y="47"/>
                </a:cubicBezTo>
                <a:cubicBezTo>
                  <a:pt x="1018" y="48"/>
                  <a:pt x="985" y="52"/>
                  <a:pt x="965" y="54"/>
                </a:cubicBezTo>
                <a:cubicBezTo>
                  <a:pt x="946" y="57"/>
                  <a:pt x="938" y="63"/>
                  <a:pt x="935" y="68"/>
                </a:cubicBezTo>
                <a:cubicBezTo>
                  <a:pt x="934" y="71"/>
                  <a:pt x="932" y="81"/>
                  <a:pt x="947" y="84"/>
                </a:cubicBezTo>
                <a:cubicBezTo>
                  <a:pt x="957" y="85"/>
                  <a:pt x="986" y="76"/>
                  <a:pt x="998" y="75"/>
                </a:cubicBezTo>
                <a:cubicBezTo>
                  <a:pt x="1010" y="74"/>
                  <a:pt x="1012" y="79"/>
                  <a:pt x="1017" y="80"/>
                </a:cubicBezTo>
                <a:cubicBezTo>
                  <a:pt x="1022" y="81"/>
                  <a:pt x="1036" y="79"/>
                  <a:pt x="1028" y="84"/>
                </a:cubicBezTo>
                <a:cubicBezTo>
                  <a:pt x="1020" y="89"/>
                  <a:pt x="981" y="105"/>
                  <a:pt x="971" y="111"/>
                </a:cubicBezTo>
                <a:cubicBezTo>
                  <a:pt x="961" y="117"/>
                  <a:pt x="959" y="119"/>
                  <a:pt x="966" y="122"/>
                </a:cubicBezTo>
                <a:cubicBezTo>
                  <a:pt x="973" y="125"/>
                  <a:pt x="1012" y="125"/>
                  <a:pt x="1013" y="128"/>
                </a:cubicBezTo>
                <a:cubicBezTo>
                  <a:pt x="1014" y="131"/>
                  <a:pt x="982" y="134"/>
                  <a:pt x="974" y="138"/>
                </a:cubicBezTo>
                <a:cubicBezTo>
                  <a:pt x="966" y="142"/>
                  <a:pt x="953" y="150"/>
                  <a:pt x="964" y="152"/>
                </a:cubicBezTo>
                <a:cubicBezTo>
                  <a:pt x="966" y="159"/>
                  <a:pt x="1011" y="143"/>
                  <a:pt x="1038" y="147"/>
                </a:cubicBezTo>
                <a:cubicBezTo>
                  <a:pt x="1056" y="146"/>
                  <a:pt x="1060" y="151"/>
                  <a:pt x="1071" y="147"/>
                </a:cubicBezTo>
                <a:cubicBezTo>
                  <a:pt x="1082" y="143"/>
                  <a:pt x="1104" y="128"/>
                  <a:pt x="1107" y="123"/>
                </a:cubicBezTo>
                <a:cubicBezTo>
                  <a:pt x="1110" y="118"/>
                  <a:pt x="1090" y="122"/>
                  <a:pt x="1091" y="116"/>
                </a:cubicBezTo>
                <a:cubicBezTo>
                  <a:pt x="1092" y="110"/>
                  <a:pt x="1105" y="94"/>
                  <a:pt x="1113" y="86"/>
                </a:cubicBezTo>
                <a:cubicBezTo>
                  <a:pt x="1121" y="78"/>
                  <a:pt x="1135" y="74"/>
                  <a:pt x="1140" y="69"/>
                </a:cubicBezTo>
                <a:cubicBezTo>
                  <a:pt x="1145" y="64"/>
                  <a:pt x="1141" y="58"/>
                  <a:pt x="1145" y="57"/>
                </a:cubicBezTo>
                <a:cubicBezTo>
                  <a:pt x="1149" y="56"/>
                  <a:pt x="1155" y="62"/>
                  <a:pt x="1163" y="60"/>
                </a:cubicBezTo>
                <a:cubicBezTo>
                  <a:pt x="1171" y="58"/>
                  <a:pt x="1184" y="42"/>
                  <a:pt x="1191" y="44"/>
                </a:cubicBezTo>
                <a:cubicBezTo>
                  <a:pt x="1198" y="46"/>
                  <a:pt x="1198" y="67"/>
                  <a:pt x="1203" y="74"/>
                </a:cubicBezTo>
                <a:cubicBezTo>
                  <a:pt x="1208" y="81"/>
                  <a:pt x="1221" y="79"/>
                  <a:pt x="1220" y="87"/>
                </a:cubicBezTo>
                <a:cubicBezTo>
                  <a:pt x="1219" y="95"/>
                  <a:pt x="1205" y="114"/>
                  <a:pt x="1199" y="120"/>
                </a:cubicBezTo>
                <a:cubicBezTo>
                  <a:pt x="1193" y="126"/>
                  <a:pt x="1190" y="122"/>
                  <a:pt x="1185" y="125"/>
                </a:cubicBezTo>
                <a:cubicBezTo>
                  <a:pt x="1180" y="128"/>
                  <a:pt x="1172" y="138"/>
                  <a:pt x="1169" y="137"/>
                </a:cubicBezTo>
                <a:cubicBezTo>
                  <a:pt x="1166" y="136"/>
                  <a:pt x="1171" y="117"/>
                  <a:pt x="1166" y="117"/>
                </a:cubicBezTo>
                <a:cubicBezTo>
                  <a:pt x="1161" y="117"/>
                  <a:pt x="1146" y="129"/>
                  <a:pt x="1140" y="134"/>
                </a:cubicBezTo>
                <a:cubicBezTo>
                  <a:pt x="1134" y="139"/>
                  <a:pt x="1127" y="148"/>
                  <a:pt x="1128" y="150"/>
                </a:cubicBezTo>
                <a:cubicBezTo>
                  <a:pt x="1129" y="152"/>
                  <a:pt x="1146" y="145"/>
                  <a:pt x="1145" y="149"/>
                </a:cubicBezTo>
                <a:cubicBezTo>
                  <a:pt x="1144" y="153"/>
                  <a:pt x="1120" y="173"/>
                  <a:pt x="1124" y="176"/>
                </a:cubicBezTo>
                <a:cubicBezTo>
                  <a:pt x="1132" y="179"/>
                  <a:pt x="1167" y="157"/>
                  <a:pt x="1167" y="165"/>
                </a:cubicBezTo>
                <a:cubicBezTo>
                  <a:pt x="1167" y="175"/>
                  <a:pt x="1135" y="203"/>
                  <a:pt x="1125" y="204"/>
                </a:cubicBezTo>
                <a:cubicBezTo>
                  <a:pt x="1113" y="209"/>
                  <a:pt x="1086" y="198"/>
                  <a:pt x="1074" y="201"/>
                </a:cubicBezTo>
                <a:cubicBezTo>
                  <a:pt x="1062" y="204"/>
                  <a:pt x="1058" y="219"/>
                  <a:pt x="1052" y="221"/>
                </a:cubicBezTo>
                <a:cubicBezTo>
                  <a:pt x="1046" y="223"/>
                  <a:pt x="1043" y="216"/>
                  <a:pt x="1038" y="216"/>
                </a:cubicBezTo>
                <a:cubicBezTo>
                  <a:pt x="1033" y="216"/>
                  <a:pt x="1023" y="223"/>
                  <a:pt x="1020" y="218"/>
                </a:cubicBezTo>
                <a:cubicBezTo>
                  <a:pt x="1017" y="213"/>
                  <a:pt x="1027" y="188"/>
                  <a:pt x="1020" y="184"/>
                </a:cubicBezTo>
                <a:cubicBezTo>
                  <a:pt x="1013" y="181"/>
                  <a:pt x="991" y="188"/>
                  <a:pt x="978" y="194"/>
                </a:cubicBezTo>
                <a:cubicBezTo>
                  <a:pt x="965" y="200"/>
                  <a:pt x="950" y="220"/>
                  <a:pt x="944" y="221"/>
                </a:cubicBezTo>
                <a:cubicBezTo>
                  <a:pt x="938" y="222"/>
                  <a:pt x="948" y="199"/>
                  <a:pt x="942" y="198"/>
                </a:cubicBezTo>
                <a:cubicBezTo>
                  <a:pt x="936" y="197"/>
                  <a:pt x="913" y="217"/>
                  <a:pt x="908" y="216"/>
                </a:cubicBezTo>
                <a:cubicBezTo>
                  <a:pt x="903" y="215"/>
                  <a:pt x="911" y="198"/>
                  <a:pt x="909" y="194"/>
                </a:cubicBezTo>
                <a:cubicBezTo>
                  <a:pt x="907" y="190"/>
                  <a:pt x="893" y="194"/>
                  <a:pt x="896" y="189"/>
                </a:cubicBezTo>
                <a:cubicBezTo>
                  <a:pt x="899" y="184"/>
                  <a:pt x="928" y="172"/>
                  <a:pt x="926" y="161"/>
                </a:cubicBezTo>
                <a:cubicBezTo>
                  <a:pt x="915" y="129"/>
                  <a:pt x="915" y="130"/>
                  <a:pt x="884" y="120"/>
                </a:cubicBezTo>
                <a:cubicBezTo>
                  <a:pt x="869" y="113"/>
                  <a:pt x="861" y="112"/>
                  <a:pt x="849" y="113"/>
                </a:cubicBezTo>
                <a:cubicBezTo>
                  <a:pt x="838" y="115"/>
                  <a:pt x="828" y="125"/>
                  <a:pt x="816" y="131"/>
                </a:cubicBezTo>
                <a:cubicBezTo>
                  <a:pt x="799" y="134"/>
                  <a:pt x="792" y="147"/>
                  <a:pt x="776" y="152"/>
                </a:cubicBezTo>
                <a:cubicBezTo>
                  <a:pt x="768" y="155"/>
                  <a:pt x="746" y="165"/>
                  <a:pt x="746" y="165"/>
                </a:cubicBezTo>
                <a:cubicBezTo>
                  <a:pt x="742" y="177"/>
                  <a:pt x="723" y="188"/>
                  <a:pt x="740" y="200"/>
                </a:cubicBezTo>
                <a:cubicBezTo>
                  <a:pt x="746" y="207"/>
                  <a:pt x="749" y="209"/>
                  <a:pt x="777" y="203"/>
                </a:cubicBezTo>
                <a:cubicBezTo>
                  <a:pt x="795" y="199"/>
                  <a:pt x="824" y="181"/>
                  <a:pt x="846" y="174"/>
                </a:cubicBezTo>
                <a:cubicBezTo>
                  <a:pt x="868" y="167"/>
                  <a:pt x="914" y="157"/>
                  <a:pt x="909" y="162"/>
                </a:cubicBezTo>
                <a:cubicBezTo>
                  <a:pt x="926" y="163"/>
                  <a:pt x="838" y="191"/>
                  <a:pt x="819" y="203"/>
                </a:cubicBezTo>
                <a:cubicBezTo>
                  <a:pt x="808" y="211"/>
                  <a:pt x="844" y="209"/>
                  <a:pt x="840" y="212"/>
                </a:cubicBezTo>
                <a:cubicBezTo>
                  <a:pt x="836" y="215"/>
                  <a:pt x="799" y="220"/>
                  <a:pt x="792" y="224"/>
                </a:cubicBezTo>
                <a:cubicBezTo>
                  <a:pt x="785" y="228"/>
                  <a:pt x="789" y="230"/>
                  <a:pt x="797" y="234"/>
                </a:cubicBezTo>
                <a:cubicBezTo>
                  <a:pt x="805" y="238"/>
                  <a:pt x="835" y="245"/>
                  <a:pt x="840" y="249"/>
                </a:cubicBezTo>
                <a:cubicBezTo>
                  <a:pt x="845" y="253"/>
                  <a:pt x="843" y="256"/>
                  <a:pt x="830" y="257"/>
                </a:cubicBezTo>
                <a:cubicBezTo>
                  <a:pt x="817" y="258"/>
                  <a:pt x="775" y="246"/>
                  <a:pt x="764" y="254"/>
                </a:cubicBezTo>
                <a:cubicBezTo>
                  <a:pt x="754" y="263"/>
                  <a:pt x="755" y="298"/>
                  <a:pt x="765" y="308"/>
                </a:cubicBezTo>
                <a:cubicBezTo>
                  <a:pt x="778" y="315"/>
                  <a:pt x="833" y="304"/>
                  <a:pt x="848" y="302"/>
                </a:cubicBezTo>
                <a:cubicBezTo>
                  <a:pt x="863" y="300"/>
                  <a:pt x="851" y="293"/>
                  <a:pt x="857" y="297"/>
                </a:cubicBezTo>
                <a:cubicBezTo>
                  <a:pt x="878" y="297"/>
                  <a:pt x="873" y="325"/>
                  <a:pt x="882" y="327"/>
                </a:cubicBezTo>
                <a:cubicBezTo>
                  <a:pt x="890" y="331"/>
                  <a:pt x="903" y="326"/>
                  <a:pt x="908" y="323"/>
                </a:cubicBezTo>
                <a:cubicBezTo>
                  <a:pt x="913" y="320"/>
                  <a:pt x="904" y="313"/>
                  <a:pt x="912" y="309"/>
                </a:cubicBezTo>
                <a:cubicBezTo>
                  <a:pt x="918" y="304"/>
                  <a:pt x="949" y="303"/>
                  <a:pt x="956" y="300"/>
                </a:cubicBezTo>
                <a:cubicBezTo>
                  <a:pt x="963" y="297"/>
                  <a:pt x="957" y="294"/>
                  <a:pt x="956" y="288"/>
                </a:cubicBezTo>
                <a:cubicBezTo>
                  <a:pt x="959" y="282"/>
                  <a:pt x="940" y="277"/>
                  <a:pt x="948" y="266"/>
                </a:cubicBezTo>
                <a:cubicBezTo>
                  <a:pt x="954" y="254"/>
                  <a:pt x="983" y="225"/>
                  <a:pt x="992" y="218"/>
                </a:cubicBezTo>
                <a:cubicBezTo>
                  <a:pt x="1001" y="211"/>
                  <a:pt x="999" y="213"/>
                  <a:pt x="1004" y="221"/>
                </a:cubicBezTo>
                <a:cubicBezTo>
                  <a:pt x="1011" y="225"/>
                  <a:pt x="1013" y="260"/>
                  <a:pt x="1022" y="266"/>
                </a:cubicBezTo>
                <a:cubicBezTo>
                  <a:pt x="1028" y="272"/>
                  <a:pt x="1034" y="259"/>
                  <a:pt x="1040" y="258"/>
                </a:cubicBezTo>
                <a:cubicBezTo>
                  <a:pt x="1046" y="257"/>
                  <a:pt x="1050" y="263"/>
                  <a:pt x="1056" y="260"/>
                </a:cubicBezTo>
                <a:cubicBezTo>
                  <a:pt x="1061" y="257"/>
                  <a:pt x="1075" y="247"/>
                  <a:pt x="1079" y="242"/>
                </a:cubicBezTo>
                <a:cubicBezTo>
                  <a:pt x="1083" y="237"/>
                  <a:pt x="1075" y="235"/>
                  <a:pt x="1082" y="231"/>
                </a:cubicBezTo>
                <a:cubicBezTo>
                  <a:pt x="1089" y="227"/>
                  <a:pt x="1119" y="211"/>
                  <a:pt x="1121" y="215"/>
                </a:cubicBezTo>
                <a:cubicBezTo>
                  <a:pt x="1123" y="219"/>
                  <a:pt x="1096" y="246"/>
                  <a:pt x="1092" y="254"/>
                </a:cubicBezTo>
                <a:cubicBezTo>
                  <a:pt x="1088" y="262"/>
                  <a:pt x="1090" y="262"/>
                  <a:pt x="1098" y="261"/>
                </a:cubicBezTo>
                <a:cubicBezTo>
                  <a:pt x="1106" y="260"/>
                  <a:pt x="1126" y="255"/>
                  <a:pt x="1140" y="248"/>
                </a:cubicBezTo>
                <a:cubicBezTo>
                  <a:pt x="1154" y="241"/>
                  <a:pt x="1185" y="228"/>
                  <a:pt x="1184" y="221"/>
                </a:cubicBezTo>
                <a:cubicBezTo>
                  <a:pt x="1183" y="214"/>
                  <a:pt x="1135" y="212"/>
                  <a:pt x="1131" y="206"/>
                </a:cubicBezTo>
                <a:cubicBezTo>
                  <a:pt x="1127" y="200"/>
                  <a:pt x="1150" y="185"/>
                  <a:pt x="1158" y="183"/>
                </a:cubicBezTo>
                <a:cubicBezTo>
                  <a:pt x="1166" y="181"/>
                  <a:pt x="1175" y="191"/>
                  <a:pt x="1181" y="192"/>
                </a:cubicBezTo>
                <a:cubicBezTo>
                  <a:pt x="1187" y="193"/>
                  <a:pt x="1191" y="191"/>
                  <a:pt x="1194" y="188"/>
                </a:cubicBezTo>
                <a:cubicBezTo>
                  <a:pt x="1197" y="185"/>
                  <a:pt x="1207" y="175"/>
                  <a:pt x="1202" y="171"/>
                </a:cubicBezTo>
                <a:cubicBezTo>
                  <a:pt x="1197" y="167"/>
                  <a:pt x="1164" y="167"/>
                  <a:pt x="1164" y="161"/>
                </a:cubicBezTo>
                <a:cubicBezTo>
                  <a:pt x="1164" y="155"/>
                  <a:pt x="1192" y="144"/>
                  <a:pt x="1199" y="137"/>
                </a:cubicBezTo>
                <a:cubicBezTo>
                  <a:pt x="1206" y="130"/>
                  <a:pt x="1203" y="124"/>
                  <a:pt x="1205" y="119"/>
                </a:cubicBezTo>
                <a:cubicBezTo>
                  <a:pt x="1207" y="114"/>
                  <a:pt x="1208" y="112"/>
                  <a:pt x="1211" y="108"/>
                </a:cubicBezTo>
                <a:cubicBezTo>
                  <a:pt x="1214" y="104"/>
                  <a:pt x="1222" y="95"/>
                  <a:pt x="1226" y="93"/>
                </a:cubicBezTo>
                <a:cubicBezTo>
                  <a:pt x="1230" y="91"/>
                  <a:pt x="1236" y="91"/>
                  <a:pt x="1235" y="98"/>
                </a:cubicBezTo>
                <a:cubicBezTo>
                  <a:pt x="1234" y="105"/>
                  <a:pt x="1222" y="129"/>
                  <a:pt x="1221" y="138"/>
                </a:cubicBezTo>
                <a:cubicBezTo>
                  <a:pt x="1220" y="147"/>
                  <a:pt x="1223" y="148"/>
                  <a:pt x="1226" y="150"/>
                </a:cubicBezTo>
                <a:cubicBezTo>
                  <a:pt x="1229" y="152"/>
                  <a:pt x="1242" y="146"/>
                  <a:pt x="1239" y="153"/>
                </a:cubicBezTo>
                <a:cubicBezTo>
                  <a:pt x="1236" y="160"/>
                  <a:pt x="1211" y="185"/>
                  <a:pt x="1209" y="195"/>
                </a:cubicBezTo>
                <a:cubicBezTo>
                  <a:pt x="1207" y="205"/>
                  <a:pt x="1215" y="208"/>
                  <a:pt x="1224" y="212"/>
                </a:cubicBezTo>
                <a:cubicBezTo>
                  <a:pt x="1237" y="208"/>
                  <a:pt x="1275" y="208"/>
                  <a:pt x="1263" y="218"/>
                </a:cubicBezTo>
                <a:cubicBezTo>
                  <a:pt x="1261" y="222"/>
                  <a:pt x="1230" y="227"/>
                  <a:pt x="1212" y="236"/>
                </a:cubicBezTo>
                <a:cubicBezTo>
                  <a:pt x="1194" y="245"/>
                  <a:pt x="1165" y="263"/>
                  <a:pt x="1152" y="273"/>
                </a:cubicBezTo>
                <a:cubicBezTo>
                  <a:pt x="1139" y="283"/>
                  <a:pt x="1134" y="287"/>
                  <a:pt x="1131" y="297"/>
                </a:cubicBezTo>
                <a:cubicBezTo>
                  <a:pt x="1128" y="307"/>
                  <a:pt x="1129" y="322"/>
                  <a:pt x="1133" y="332"/>
                </a:cubicBezTo>
                <a:cubicBezTo>
                  <a:pt x="1137" y="342"/>
                  <a:pt x="1154" y="353"/>
                  <a:pt x="1155" y="356"/>
                </a:cubicBezTo>
                <a:cubicBezTo>
                  <a:pt x="1157" y="360"/>
                  <a:pt x="1147" y="352"/>
                  <a:pt x="1142" y="353"/>
                </a:cubicBezTo>
                <a:cubicBezTo>
                  <a:pt x="1137" y="354"/>
                  <a:pt x="1135" y="352"/>
                  <a:pt x="1124" y="360"/>
                </a:cubicBezTo>
                <a:cubicBezTo>
                  <a:pt x="1113" y="368"/>
                  <a:pt x="1090" y="392"/>
                  <a:pt x="1076" y="400"/>
                </a:cubicBezTo>
                <a:cubicBezTo>
                  <a:pt x="1068" y="397"/>
                  <a:pt x="1041" y="418"/>
                  <a:pt x="1040" y="410"/>
                </a:cubicBezTo>
                <a:cubicBezTo>
                  <a:pt x="1035" y="409"/>
                  <a:pt x="1036" y="402"/>
                  <a:pt x="1041" y="393"/>
                </a:cubicBezTo>
                <a:cubicBezTo>
                  <a:pt x="1046" y="384"/>
                  <a:pt x="1074" y="360"/>
                  <a:pt x="1073" y="357"/>
                </a:cubicBezTo>
                <a:cubicBezTo>
                  <a:pt x="1072" y="354"/>
                  <a:pt x="1036" y="377"/>
                  <a:pt x="1032" y="374"/>
                </a:cubicBezTo>
                <a:cubicBezTo>
                  <a:pt x="1028" y="371"/>
                  <a:pt x="1043" y="350"/>
                  <a:pt x="1050" y="339"/>
                </a:cubicBezTo>
                <a:cubicBezTo>
                  <a:pt x="1052" y="325"/>
                  <a:pt x="1069" y="319"/>
                  <a:pt x="1074" y="308"/>
                </a:cubicBezTo>
                <a:cubicBezTo>
                  <a:pt x="1079" y="297"/>
                  <a:pt x="1093" y="276"/>
                  <a:pt x="1083" y="275"/>
                </a:cubicBezTo>
                <a:cubicBezTo>
                  <a:pt x="1073" y="274"/>
                  <a:pt x="1027" y="291"/>
                  <a:pt x="1011" y="303"/>
                </a:cubicBezTo>
                <a:cubicBezTo>
                  <a:pt x="994" y="314"/>
                  <a:pt x="1000" y="334"/>
                  <a:pt x="990" y="345"/>
                </a:cubicBezTo>
                <a:cubicBezTo>
                  <a:pt x="984" y="355"/>
                  <a:pt x="982" y="358"/>
                  <a:pt x="974" y="363"/>
                </a:cubicBezTo>
                <a:cubicBezTo>
                  <a:pt x="966" y="368"/>
                  <a:pt x="953" y="370"/>
                  <a:pt x="944" y="375"/>
                </a:cubicBezTo>
                <a:cubicBezTo>
                  <a:pt x="935" y="380"/>
                  <a:pt x="922" y="396"/>
                  <a:pt x="921" y="392"/>
                </a:cubicBezTo>
                <a:lnTo>
                  <a:pt x="938" y="354"/>
                </a:lnTo>
                <a:lnTo>
                  <a:pt x="963" y="351"/>
                </a:lnTo>
                <a:lnTo>
                  <a:pt x="978" y="314"/>
                </a:lnTo>
                <a:lnTo>
                  <a:pt x="936" y="330"/>
                </a:lnTo>
                <a:lnTo>
                  <a:pt x="933" y="350"/>
                </a:lnTo>
                <a:lnTo>
                  <a:pt x="891" y="374"/>
                </a:lnTo>
                <a:lnTo>
                  <a:pt x="863" y="351"/>
                </a:lnTo>
                <a:lnTo>
                  <a:pt x="843" y="317"/>
                </a:lnTo>
                <a:lnTo>
                  <a:pt x="813" y="321"/>
                </a:lnTo>
                <a:lnTo>
                  <a:pt x="836" y="333"/>
                </a:lnTo>
                <a:lnTo>
                  <a:pt x="800" y="342"/>
                </a:lnTo>
                <a:lnTo>
                  <a:pt x="765" y="365"/>
                </a:lnTo>
                <a:cubicBezTo>
                  <a:pt x="758" y="365"/>
                  <a:pt x="780" y="343"/>
                  <a:pt x="776" y="333"/>
                </a:cubicBezTo>
                <a:cubicBezTo>
                  <a:pt x="766" y="327"/>
                  <a:pt x="717" y="330"/>
                  <a:pt x="707" y="327"/>
                </a:cubicBezTo>
                <a:cubicBezTo>
                  <a:pt x="697" y="324"/>
                  <a:pt x="712" y="318"/>
                  <a:pt x="717" y="314"/>
                </a:cubicBezTo>
                <a:cubicBezTo>
                  <a:pt x="722" y="310"/>
                  <a:pt x="735" y="307"/>
                  <a:pt x="740" y="304"/>
                </a:cubicBezTo>
                <a:cubicBezTo>
                  <a:pt x="744" y="301"/>
                  <a:pt x="747" y="301"/>
                  <a:pt x="746" y="296"/>
                </a:cubicBezTo>
                <a:cubicBezTo>
                  <a:pt x="746" y="293"/>
                  <a:pt x="745" y="288"/>
                  <a:pt x="741" y="285"/>
                </a:cubicBezTo>
                <a:cubicBezTo>
                  <a:pt x="737" y="282"/>
                  <a:pt x="729" y="287"/>
                  <a:pt x="722" y="279"/>
                </a:cubicBezTo>
                <a:cubicBezTo>
                  <a:pt x="712" y="270"/>
                  <a:pt x="714" y="242"/>
                  <a:pt x="701" y="239"/>
                </a:cubicBezTo>
                <a:cubicBezTo>
                  <a:pt x="693" y="232"/>
                  <a:pt x="673" y="241"/>
                  <a:pt x="665" y="239"/>
                </a:cubicBezTo>
                <a:cubicBezTo>
                  <a:pt x="657" y="237"/>
                  <a:pt x="655" y="231"/>
                  <a:pt x="652" y="224"/>
                </a:cubicBezTo>
                <a:cubicBezTo>
                  <a:pt x="642" y="216"/>
                  <a:pt x="667" y="202"/>
                  <a:pt x="647" y="198"/>
                </a:cubicBezTo>
                <a:cubicBezTo>
                  <a:pt x="635" y="198"/>
                  <a:pt x="585" y="225"/>
                  <a:pt x="579" y="224"/>
                </a:cubicBezTo>
                <a:cubicBezTo>
                  <a:pt x="573" y="223"/>
                  <a:pt x="614" y="197"/>
                  <a:pt x="611" y="194"/>
                </a:cubicBezTo>
                <a:cubicBezTo>
                  <a:pt x="608" y="191"/>
                  <a:pt x="577" y="205"/>
                  <a:pt x="564" y="206"/>
                </a:cubicBezTo>
                <a:cubicBezTo>
                  <a:pt x="551" y="207"/>
                  <a:pt x="542" y="196"/>
                  <a:pt x="531" y="198"/>
                </a:cubicBezTo>
                <a:cubicBezTo>
                  <a:pt x="520" y="200"/>
                  <a:pt x="512" y="220"/>
                  <a:pt x="501" y="216"/>
                </a:cubicBezTo>
                <a:lnTo>
                  <a:pt x="467" y="174"/>
                </a:lnTo>
                <a:cubicBezTo>
                  <a:pt x="436" y="184"/>
                  <a:pt x="368" y="252"/>
                  <a:pt x="323" y="284"/>
                </a:cubicBezTo>
                <a:cubicBezTo>
                  <a:pt x="278" y="316"/>
                  <a:pt x="229" y="344"/>
                  <a:pt x="196" y="368"/>
                </a:cubicBezTo>
                <a:cubicBezTo>
                  <a:pt x="181" y="382"/>
                  <a:pt x="133" y="419"/>
                  <a:pt x="122" y="431"/>
                </a:cubicBezTo>
                <a:cubicBezTo>
                  <a:pt x="111" y="443"/>
                  <a:pt x="131" y="434"/>
                  <a:pt x="131" y="441"/>
                </a:cubicBezTo>
                <a:cubicBezTo>
                  <a:pt x="131" y="448"/>
                  <a:pt x="116" y="471"/>
                  <a:pt x="122" y="476"/>
                </a:cubicBezTo>
                <a:cubicBezTo>
                  <a:pt x="118" y="493"/>
                  <a:pt x="158" y="468"/>
                  <a:pt x="164" y="471"/>
                </a:cubicBezTo>
                <a:cubicBezTo>
                  <a:pt x="170" y="474"/>
                  <a:pt x="161" y="482"/>
                  <a:pt x="156" y="496"/>
                </a:cubicBezTo>
                <a:cubicBezTo>
                  <a:pt x="159" y="513"/>
                  <a:pt x="140" y="538"/>
                  <a:pt x="132" y="554"/>
                </a:cubicBezTo>
                <a:cubicBezTo>
                  <a:pt x="125" y="569"/>
                  <a:pt x="121" y="579"/>
                  <a:pt x="117" y="585"/>
                </a:cubicBezTo>
                <a:cubicBezTo>
                  <a:pt x="113" y="591"/>
                  <a:pt x="114" y="588"/>
                  <a:pt x="110" y="593"/>
                </a:cubicBezTo>
                <a:cubicBezTo>
                  <a:pt x="99" y="613"/>
                  <a:pt x="102" y="608"/>
                  <a:pt x="95" y="617"/>
                </a:cubicBezTo>
                <a:cubicBezTo>
                  <a:pt x="88" y="626"/>
                  <a:pt x="69" y="639"/>
                  <a:pt x="66" y="645"/>
                </a:cubicBezTo>
                <a:cubicBezTo>
                  <a:pt x="63" y="651"/>
                  <a:pt x="78" y="650"/>
                  <a:pt x="78" y="653"/>
                </a:cubicBezTo>
                <a:cubicBezTo>
                  <a:pt x="78" y="656"/>
                  <a:pt x="68" y="662"/>
                  <a:pt x="66" y="666"/>
                </a:cubicBezTo>
                <a:cubicBezTo>
                  <a:pt x="64" y="670"/>
                  <a:pt x="73" y="671"/>
                  <a:pt x="68" y="680"/>
                </a:cubicBezTo>
                <a:cubicBezTo>
                  <a:pt x="57" y="704"/>
                  <a:pt x="44" y="711"/>
                  <a:pt x="38" y="720"/>
                </a:cubicBezTo>
                <a:cubicBezTo>
                  <a:pt x="32" y="729"/>
                  <a:pt x="34" y="731"/>
                  <a:pt x="32" y="735"/>
                </a:cubicBezTo>
                <a:cubicBezTo>
                  <a:pt x="31" y="739"/>
                  <a:pt x="27" y="739"/>
                  <a:pt x="29" y="743"/>
                </a:cubicBezTo>
                <a:cubicBezTo>
                  <a:pt x="31" y="747"/>
                  <a:pt x="42" y="756"/>
                  <a:pt x="45" y="761"/>
                </a:cubicBezTo>
                <a:cubicBezTo>
                  <a:pt x="48" y="766"/>
                  <a:pt x="48" y="776"/>
                  <a:pt x="45" y="776"/>
                </a:cubicBezTo>
                <a:cubicBezTo>
                  <a:pt x="42" y="776"/>
                  <a:pt x="34" y="766"/>
                  <a:pt x="27" y="759"/>
                </a:cubicBezTo>
                <a:cubicBezTo>
                  <a:pt x="20" y="752"/>
                  <a:pt x="7" y="725"/>
                  <a:pt x="5" y="734"/>
                </a:cubicBezTo>
                <a:cubicBezTo>
                  <a:pt x="0" y="747"/>
                  <a:pt x="11" y="799"/>
                  <a:pt x="14" y="813"/>
                </a:cubicBezTo>
                <a:cubicBezTo>
                  <a:pt x="17" y="827"/>
                  <a:pt x="19" y="825"/>
                  <a:pt x="24" y="819"/>
                </a:cubicBezTo>
                <a:cubicBezTo>
                  <a:pt x="29" y="813"/>
                  <a:pt x="39" y="776"/>
                  <a:pt x="44" y="774"/>
                </a:cubicBezTo>
                <a:cubicBezTo>
                  <a:pt x="49" y="772"/>
                  <a:pt x="45" y="802"/>
                  <a:pt x="53" y="809"/>
                </a:cubicBezTo>
                <a:cubicBezTo>
                  <a:pt x="61" y="816"/>
                  <a:pt x="18" y="802"/>
                  <a:pt x="92" y="816"/>
                </a:cubicBezTo>
                <a:cubicBezTo>
                  <a:pt x="174" y="840"/>
                  <a:pt x="412" y="875"/>
                  <a:pt x="500" y="894"/>
                </a:cubicBezTo>
                <a:lnTo>
                  <a:pt x="537" y="917"/>
                </a:lnTo>
                <a:cubicBezTo>
                  <a:pt x="546" y="922"/>
                  <a:pt x="545" y="923"/>
                  <a:pt x="554" y="923"/>
                </a:cubicBezTo>
                <a:cubicBezTo>
                  <a:pt x="563" y="923"/>
                  <a:pt x="585" y="913"/>
                  <a:pt x="594" y="914"/>
                </a:cubicBezTo>
                <a:cubicBezTo>
                  <a:pt x="603" y="915"/>
                  <a:pt x="607" y="919"/>
                  <a:pt x="611" y="929"/>
                </a:cubicBezTo>
                <a:cubicBezTo>
                  <a:pt x="616" y="937"/>
                  <a:pt x="617" y="962"/>
                  <a:pt x="617" y="972"/>
                </a:cubicBezTo>
                <a:cubicBezTo>
                  <a:pt x="617" y="989"/>
                  <a:pt x="656" y="1004"/>
                  <a:pt x="656" y="1004"/>
                </a:cubicBezTo>
                <a:cubicBezTo>
                  <a:pt x="664" y="1013"/>
                  <a:pt x="658" y="1021"/>
                  <a:pt x="659" y="1026"/>
                </a:cubicBezTo>
                <a:cubicBezTo>
                  <a:pt x="660" y="1031"/>
                  <a:pt x="664" y="1033"/>
                  <a:pt x="662" y="1035"/>
                </a:cubicBezTo>
                <a:cubicBezTo>
                  <a:pt x="660" y="1037"/>
                  <a:pt x="649" y="1041"/>
                  <a:pt x="644" y="1040"/>
                </a:cubicBezTo>
                <a:cubicBezTo>
                  <a:pt x="639" y="1039"/>
                  <a:pt x="637" y="1028"/>
                  <a:pt x="632" y="1031"/>
                </a:cubicBezTo>
                <a:cubicBezTo>
                  <a:pt x="613" y="1034"/>
                  <a:pt x="632" y="1053"/>
                  <a:pt x="614" y="1058"/>
                </a:cubicBezTo>
                <a:cubicBezTo>
                  <a:pt x="608" y="1064"/>
                  <a:pt x="609" y="1067"/>
                  <a:pt x="599" y="1076"/>
                </a:cubicBezTo>
                <a:cubicBezTo>
                  <a:pt x="591" y="1083"/>
                  <a:pt x="570" y="1092"/>
                  <a:pt x="563" y="1098"/>
                </a:cubicBezTo>
                <a:cubicBezTo>
                  <a:pt x="556" y="1104"/>
                  <a:pt x="541" y="1114"/>
                  <a:pt x="554" y="1112"/>
                </a:cubicBezTo>
                <a:cubicBezTo>
                  <a:pt x="554" y="1120"/>
                  <a:pt x="631" y="1086"/>
                  <a:pt x="639" y="1089"/>
                </a:cubicBezTo>
                <a:cubicBezTo>
                  <a:pt x="656" y="1084"/>
                  <a:pt x="634" y="1082"/>
                  <a:pt x="644" y="1076"/>
                </a:cubicBezTo>
                <a:cubicBezTo>
                  <a:pt x="655" y="1072"/>
                  <a:pt x="691" y="1069"/>
                  <a:pt x="708" y="1064"/>
                </a:cubicBezTo>
                <a:cubicBezTo>
                  <a:pt x="716" y="1059"/>
                  <a:pt x="735" y="1047"/>
                  <a:pt x="744" y="1043"/>
                </a:cubicBezTo>
                <a:cubicBezTo>
                  <a:pt x="759" y="1036"/>
                  <a:pt x="774" y="1029"/>
                  <a:pt x="774" y="1029"/>
                </a:cubicBezTo>
                <a:cubicBezTo>
                  <a:pt x="780" y="1027"/>
                  <a:pt x="770" y="1035"/>
                  <a:pt x="774" y="1038"/>
                </a:cubicBezTo>
                <a:cubicBezTo>
                  <a:pt x="778" y="1041"/>
                  <a:pt x="786" y="1054"/>
                  <a:pt x="798" y="1050"/>
                </a:cubicBezTo>
                <a:cubicBezTo>
                  <a:pt x="810" y="1046"/>
                  <a:pt x="831" y="1024"/>
                  <a:pt x="844" y="1016"/>
                </a:cubicBezTo>
                <a:cubicBezTo>
                  <a:pt x="852" y="1019"/>
                  <a:pt x="869" y="998"/>
                  <a:pt x="875" y="1004"/>
                </a:cubicBezTo>
                <a:cubicBezTo>
                  <a:pt x="880" y="1005"/>
                  <a:pt x="882" y="1008"/>
                  <a:pt x="881" y="1017"/>
                </a:cubicBezTo>
                <a:cubicBezTo>
                  <a:pt x="880" y="1024"/>
                  <a:pt x="868" y="1037"/>
                  <a:pt x="866" y="1044"/>
                </a:cubicBezTo>
                <a:cubicBezTo>
                  <a:pt x="864" y="1051"/>
                  <a:pt x="859" y="1061"/>
                  <a:pt x="869" y="1061"/>
                </a:cubicBezTo>
                <a:cubicBezTo>
                  <a:pt x="870" y="1069"/>
                  <a:pt x="914" y="1044"/>
                  <a:pt x="926" y="1044"/>
                </a:cubicBezTo>
                <a:lnTo>
                  <a:pt x="929" y="1061"/>
                </a:lnTo>
                <a:cubicBezTo>
                  <a:pt x="924" y="1066"/>
                  <a:pt x="906" y="1062"/>
                  <a:pt x="894" y="1068"/>
                </a:cubicBezTo>
                <a:cubicBezTo>
                  <a:pt x="884" y="1074"/>
                  <a:pt x="872" y="1089"/>
                  <a:pt x="869" y="1098"/>
                </a:cubicBezTo>
                <a:cubicBezTo>
                  <a:pt x="867" y="1104"/>
                  <a:pt x="882" y="1103"/>
                  <a:pt x="884" y="1104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611" name="Text Box 171"/>
          <p:cNvSpPr txBox="1">
            <a:spLocks noChangeArrowheads="1"/>
          </p:cNvSpPr>
          <p:nvPr/>
        </p:nvSpPr>
        <p:spPr bwMode="auto">
          <a:xfrm>
            <a:off x="1547813" y="1230313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Канада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61612" name="Object 172"/>
          <p:cNvGraphicFramePr>
            <a:graphicFrameLocks noChangeAspect="1"/>
          </p:cNvGraphicFramePr>
          <p:nvPr/>
        </p:nvGraphicFramePr>
        <p:xfrm>
          <a:off x="1258888" y="1557338"/>
          <a:ext cx="1295400" cy="523875"/>
        </p:xfrm>
        <a:graphic>
          <a:graphicData uri="http://schemas.openxmlformats.org/presentationml/2006/ole">
            <p:oleObj spid="_x0000_s4110" name="Диаграмма" r:id="rId33" imgW="3171808" imgH="1238385" progId="MSGraph.Chart.8">
              <p:embed followColorScheme="full"/>
            </p:oleObj>
          </a:graphicData>
        </a:graphic>
      </p:graphicFrame>
      <p:sp>
        <p:nvSpPr>
          <p:cNvPr id="61613" name="Freeform 173"/>
          <p:cNvSpPr>
            <a:spLocks/>
          </p:cNvSpPr>
          <p:nvPr/>
        </p:nvSpPr>
        <p:spPr bwMode="auto">
          <a:xfrm>
            <a:off x="1609725" y="3717925"/>
            <a:ext cx="415925" cy="476250"/>
          </a:xfrm>
          <a:custGeom>
            <a:avLst/>
            <a:gdLst>
              <a:gd name="T0" fmla="*/ 248 w 262"/>
              <a:gd name="T1" fmla="*/ 106 h 300"/>
              <a:gd name="T2" fmla="*/ 237 w 262"/>
              <a:gd name="T3" fmla="*/ 153 h 300"/>
              <a:gd name="T4" fmla="*/ 231 w 262"/>
              <a:gd name="T5" fmla="*/ 199 h 300"/>
              <a:gd name="T6" fmla="*/ 203 w 262"/>
              <a:gd name="T7" fmla="*/ 214 h 300"/>
              <a:gd name="T8" fmla="*/ 170 w 262"/>
              <a:gd name="T9" fmla="*/ 211 h 300"/>
              <a:gd name="T10" fmla="*/ 164 w 262"/>
              <a:gd name="T11" fmla="*/ 241 h 300"/>
              <a:gd name="T12" fmla="*/ 185 w 262"/>
              <a:gd name="T13" fmla="*/ 253 h 300"/>
              <a:gd name="T14" fmla="*/ 168 w 262"/>
              <a:gd name="T15" fmla="*/ 274 h 300"/>
              <a:gd name="T16" fmla="*/ 141 w 262"/>
              <a:gd name="T17" fmla="*/ 283 h 300"/>
              <a:gd name="T18" fmla="*/ 125 w 262"/>
              <a:gd name="T19" fmla="*/ 289 h 300"/>
              <a:gd name="T20" fmla="*/ 107 w 262"/>
              <a:gd name="T21" fmla="*/ 288 h 300"/>
              <a:gd name="T22" fmla="*/ 101 w 262"/>
              <a:gd name="T23" fmla="*/ 244 h 300"/>
              <a:gd name="T24" fmla="*/ 110 w 262"/>
              <a:gd name="T25" fmla="*/ 225 h 300"/>
              <a:gd name="T26" fmla="*/ 100 w 262"/>
              <a:gd name="T27" fmla="*/ 211 h 300"/>
              <a:gd name="T28" fmla="*/ 92 w 262"/>
              <a:gd name="T29" fmla="*/ 186 h 300"/>
              <a:gd name="T30" fmla="*/ 99 w 262"/>
              <a:gd name="T31" fmla="*/ 160 h 300"/>
              <a:gd name="T32" fmla="*/ 83 w 262"/>
              <a:gd name="T33" fmla="*/ 156 h 300"/>
              <a:gd name="T34" fmla="*/ 62 w 262"/>
              <a:gd name="T35" fmla="*/ 141 h 300"/>
              <a:gd name="T36" fmla="*/ 38 w 262"/>
              <a:gd name="T37" fmla="*/ 135 h 300"/>
              <a:gd name="T38" fmla="*/ 13 w 262"/>
              <a:gd name="T39" fmla="*/ 118 h 300"/>
              <a:gd name="T40" fmla="*/ 15 w 262"/>
              <a:gd name="T41" fmla="*/ 88 h 300"/>
              <a:gd name="T42" fmla="*/ 1 w 262"/>
              <a:gd name="T43" fmla="*/ 82 h 300"/>
              <a:gd name="T44" fmla="*/ 18 w 262"/>
              <a:gd name="T45" fmla="*/ 48 h 300"/>
              <a:gd name="T46" fmla="*/ 42 w 262"/>
              <a:gd name="T47" fmla="*/ 15 h 300"/>
              <a:gd name="T48" fmla="*/ 49 w 262"/>
              <a:gd name="T49" fmla="*/ 15 h 300"/>
              <a:gd name="T50" fmla="*/ 43 w 262"/>
              <a:gd name="T51" fmla="*/ 28 h 300"/>
              <a:gd name="T52" fmla="*/ 31 w 262"/>
              <a:gd name="T53" fmla="*/ 60 h 300"/>
              <a:gd name="T54" fmla="*/ 39 w 262"/>
              <a:gd name="T55" fmla="*/ 76 h 300"/>
              <a:gd name="T56" fmla="*/ 44 w 262"/>
              <a:gd name="T57" fmla="*/ 69 h 300"/>
              <a:gd name="T58" fmla="*/ 49 w 262"/>
              <a:gd name="T59" fmla="*/ 54 h 300"/>
              <a:gd name="T60" fmla="*/ 50 w 262"/>
              <a:gd name="T61" fmla="*/ 40 h 300"/>
              <a:gd name="T62" fmla="*/ 57 w 262"/>
              <a:gd name="T63" fmla="*/ 25 h 300"/>
              <a:gd name="T64" fmla="*/ 72 w 262"/>
              <a:gd name="T65" fmla="*/ 16 h 300"/>
              <a:gd name="T66" fmla="*/ 74 w 262"/>
              <a:gd name="T67" fmla="*/ 0 h 300"/>
              <a:gd name="T68" fmla="*/ 95 w 262"/>
              <a:gd name="T69" fmla="*/ 13 h 300"/>
              <a:gd name="T70" fmla="*/ 105 w 262"/>
              <a:gd name="T71" fmla="*/ 28 h 300"/>
              <a:gd name="T72" fmla="*/ 124 w 262"/>
              <a:gd name="T73" fmla="*/ 39 h 300"/>
              <a:gd name="T74" fmla="*/ 159 w 262"/>
              <a:gd name="T75" fmla="*/ 43 h 300"/>
              <a:gd name="T76" fmla="*/ 175 w 262"/>
              <a:gd name="T77" fmla="*/ 52 h 300"/>
              <a:gd name="T78" fmla="*/ 191 w 262"/>
              <a:gd name="T79" fmla="*/ 40 h 300"/>
              <a:gd name="T80" fmla="*/ 231 w 262"/>
              <a:gd name="T81" fmla="*/ 39 h 300"/>
              <a:gd name="T82" fmla="*/ 216 w 262"/>
              <a:gd name="T83" fmla="*/ 51 h 300"/>
              <a:gd name="T84" fmla="*/ 237 w 262"/>
              <a:gd name="T85" fmla="*/ 69 h 300"/>
              <a:gd name="T86" fmla="*/ 260 w 262"/>
              <a:gd name="T87" fmla="*/ 99 h 300"/>
              <a:gd name="T88" fmla="*/ 248 w 262"/>
              <a:gd name="T89" fmla="*/ 106 h 3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2"/>
              <a:gd name="T136" fmla="*/ 0 h 300"/>
              <a:gd name="T137" fmla="*/ 262 w 262"/>
              <a:gd name="T138" fmla="*/ 300 h 30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2" h="300">
                <a:moveTo>
                  <a:pt x="248" y="106"/>
                </a:moveTo>
                <a:cubicBezTo>
                  <a:pt x="247" y="126"/>
                  <a:pt x="243" y="137"/>
                  <a:pt x="237" y="153"/>
                </a:cubicBezTo>
                <a:cubicBezTo>
                  <a:pt x="234" y="168"/>
                  <a:pt x="234" y="185"/>
                  <a:pt x="231" y="199"/>
                </a:cubicBezTo>
                <a:cubicBezTo>
                  <a:pt x="225" y="209"/>
                  <a:pt x="213" y="212"/>
                  <a:pt x="203" y="214"/>
                </a:cubicBezTo>
                <a:cubicBezTo>
                  <a:pt x="191" y="218"/>
                  <a:pt x="184" y="210"/>
                  <a:pt x="170" y="211"/>
                </a:cubicBezTo>
                <a:cubicBezTo>
                  <a:pt x="165" y="215"/>
                  <a:pt x="162" y="234"/>
                  <a:pt x="164" y="241"/>
                </a:cubicBezTo>
                <a:cubicBezTo>
                  <a:pt x="166" y="248"/>
                  <a:pt x="184" y="248"/>
                  <a:pt x="185" y="253"/>
                </a:cubicBezTo>
                <a:cubicBezTo>
                  <a:pt x="194" y="265"/>
                  <a:pt x="175" y="265"/>
                  <a:pt x="168" y="274"/>
                </a:cubicBezTo>
                <a:cubicBezTo>
                  <a:pt x="166" y="285"/>
                  <a:pt x="150" y="281"/>
                  <a:pt x="141" y="283"/>
                </a:cubicBezTo>
                <a:cubicBezTo>
                  <a:pt x="137" y="285"/>
                  <a:pt x="129" y="287"/>
                  <a:pt x="125" y="289"/>
                </a:cubicBezTo>
                <a:cubicBezTo>
                  <a:pt x="111" y="287"/>
                  <a:pt x="112" y="300"/>
                  <a:pt x="107" y="288"/>
                </a:cubicBezTo>
                <a:cubicBezTo>
                  <a:pt x="104" y="272"/>
                  <a:pt x="93" y="260"/>
                  <a:pt x="101" y="244"/>
                </a:cubicBezTo>
                <a:cubicBezTo>
                  <a:pt x="99" y="234"/>
                  <a:pt x="116" y="233"/>
                  <a:pt x="110" y="225"/>
                </a:cubicBezTo>
                <a:cubicBezTo>
                  <a:pt x="109" y="218"/>
                  <a:pt x="103" y="218"/>
                  <a:pt x="100" y="211"/>
                </a:cubicBezTo>
                <a:cubicBezTo>
                  <a:pt x="98" y="204"/>
                  <a:pt x="92" y="194"/>
                  <a:pt x="92" y="186"/>
                </a:cubicBezTo>
                <a:cubicBezTo>
                  <a:pt x="92" y="178"/>
                  <a:pt x="100" y="165"/>
                  <a:pt x="99" y="160"/>
                </a:cubicBezTo>
                <a:cubicBezTo>
                  <a:pt x="103" y="141"/>
                  <a:pt x="101" y="159"/>
                  <a:pt x="83" y="156"/>
                </a:cubicBezTo>
                <a:cubicBezTo>
                  <a:pt x="75" y="152"/>
                  <a:pt x="71" y="143"/>
                  <a:pt x="62" y="141"/>
                </a:cubicBezTo>
                <a:cubicBezTo>
                  <a:pt x="56" y="138"/>
                  <a:pt x="44" y="136"/>
                  <a:pt x="38" y="135"/>
                </a:cubicBezTo>
                <a:cubicBezTo>
                  <a:pt x="30" y="131"/>
                  <a:pt x="19" y="127"/>
                  <a:pt x="13" y="118"/>
                </a:cubicBezTo>
                <a:cubicBezTo>
                  <a:pt x="8" y="111"/>
                  <a:pt x="17" y="94"/>
                  <a:pt x="15" y="88"/>
                </a:cubicBezTo>
                <a:cubicBezTo>
                  <a:pt x="13" y="82"/>
                  <a:pt x="0" y="89"/>
                  <a:pt x="1" y="82"/>
                </a:cubicBezTo>
                <a:cubicBezTo>
                  <a:pt x="3" y="68"/>
                  <a:pt x="5" y="56"/>
                  <a:pt x="18" y="48"/>
                </a:cubicBezTo>
                <a:cubicBezTo>
                  <a:pt x="21" y="33"/>
                  <a:pt x="25" y="18"/>
                  <a:pt x="42" y="15"/>
                </a:cubicBezTo>
                <a:cubicBezTo>
                  <a:pt x="46" y="10"/>
                  <a:pt x="49" y="13"/>
                  <a:pt x="49" y="15"/>
                </a:cubicBezTo>
                <a:cubicBezTo>
                  <a:pt x="49" y="17"/>
                  <a:pt x="46" y="21"/>
                  <a:pt x="43" y="28"/>
                </a:cubicBezTo>
                <a:cubicBezTo>
                  <a:pt x="41" y="38"/>
                  <a:pt x="32" y="50"/>
                  <a:pt x="31" y="60"/>
                </a:cubicBezTo>
                <a:cubicBezTo>
                  <a:pt x="32" y="72"/>
                  <a:pt x="27" y="71"/>
                  <a:pt x="39" y="76"/>
                </a:cubicBezTo>
                <a:cubicBezTo>
                  <a:pt x="41" y="78"/>
                  <a:pt x="42" y="73"/>
                  <a:pt x="44" y="69"/>
                </a:cubicBezTo>
                <a:cubicBezTo>
                  <a:pt x="46" y="65"/>
                  <a:pt x="48" y="59"/>
                  <a:pt x="49" y="54"/>
                </a:cubicBezTo>
                <a:lnTo>
                  <a:pt x="50" y="40"/>
                </a:lnTo>
                <a:lnTo>
                  <a:pt x="57" y="25"/>
                </a:lnTo>
                <a:cubicBezTo>
                  <a:pt x="60" y="21"/>
                  <a:pt x="69" y="20"/>
                  <a:pt x="72" y="16"/>
                </a:cubicBezTo>
                <a:cubicBezTo>
                  <a:pt x="75" y="12"/>
                  <a:pt x="70" y="0"/>
                  <a:pt x="74" y="0"/>
                </a:cubicBezTo>
                <a:cubicBezTo>
                  <a:pt x="88" y="3"/>
                  <a:pt x="85" y="11"/>
                  <a:pt x="95" y="13"/>
                </a:cubicBezTo>
                <a:cubicBezTo>
                  <a:pt x="101" y="17"/>
                  <a:pt x="98" y="27"/>
                  <a:pt x="105" y="28"/>
                </a:cubicBezTo>
                <a:cubicBezTo>
                  <a:pt x="110" y="34"/>
                  <a:pt x="116" y="37"/>
                  <a:pt x="124" y="39"/>
                </a:cubicBezTo>
                <a:cubicBezTo>
                  <a:pt x="132" y="43"/>
                  <a:pt x="150" y="42"/>
                  <a:pt x="159" y="43"/>
                </a:cubicBezTo>
                <a:cubicBezTo>
                  <a:pt x="167" y="45"/>
                  <a:pt x="167" y="50"/>
                  <a:pt x="175" y="52"/>
                </a:cubicBezTo>
                <a:cubicBezTo>
                  <a:pt x="180" y="55"/>
                  <a:pt x="185" y="39"/>
                  <a:pt x="191" y="40"/>
                </a:cubicBezTo>
                <a:cubicBezTo>
                  <a:pt x="199" y="38"/>
                  <a:pt x="227" y="37"/>
                  <a:pt x="231" y="39"/>
                </a:cubicBezTo>
                <a:cubicBezTo>
                  <a:pt x="235" y="41"/>
                  <a:pt x="215" y="46"/>
                  <a:pt x="216" y="51"/>
                </a:cubicBezTo>
                <a:cubicBezTo>
                  <a:pt x="213" y="53"/>
                  <a:pt x="233" y="63"/>
                  <a:pt x="237" y="69"/>
                </a:cubicBezTo>
                <a:cubicBezTo>
                  <a:pt x="241" y="75"/>
                  <a:pt x="252" y="91"/>
                  <a:pt x="260" y="99"/>
                </a:cubicBezTo>
                <a:cubicBezTo>
                  <a:pt x="262" y="105"/>
                  <a:pt x="248" y="92"/>
                  <a:pt x="248" y="106"/>
                </a:cubicBezTo>
                <a:close/>
              </a:path>
            </a:pathLst>
          </a:custGeom>
          <a:solidFill>
            <a:srgbClr val="FF66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614" name="Text Box 174"/>
          <p:cNvSpPr txBox="1">
            <a:spLocks noChangeArrowheads="1"/>
          </p:cNvSpPr>
          <p:nvPr/>
        </p:nvSpPr>
        <p:spPr bwMode="auto">
          <a:xfrm>
            <a:off x="1619250" y="3644900"/>
            <a:ext cx="12239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Венесуела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61615" name="Object 175"/>
          <p:cNvGraphicFramePr>
            <a:graphicFrameLocks noChangeAspect="1"/>
          </p:cNvGraphicFramePr>
          <p:nvPr/>
        </p:nvGraphicFramePr>
        <p:xfrm>
          <a:off x="1320800" y="3778250"/>
          <a:ext cx="1079500" cy="436563"/>
        </p:xfrm>
        <a:graphic>
          <a:graphicData uri="http://schemas.openxmlformats.org/presentationml/2006/ole">
            <p:oleObj spid="_x0000_s4111" name="Диаграмма" r:id="rId34" imgW="3438576" imgH="1228657" progId="MSGraph.Chart.8">
              <p:embed followColorScheme="full"/>
            </p:oleObj>
          </a:graphicData>
        </a:graphic>
      </p:graphicFrame>
      <p:sp>
        <p:nvSpPr>
          <p:cNvPr id="61616" name="Freeform 176"/>
          <p:cNvSpPr>
            <a:spLocks/>
          </p:cNvSpPr>
          <p:nvPr/>
        </p:nvSpPr>
        <p:spPr bwMode="auto">
          <a:xfrm>
            <a:off x="2011363" y="5008563"/>
            <a:ext cx="304800" cy="342900"/>
          </a:xfrm>
          <a:custGeom>
            <a:avLst/>
            <a:gdLst>
              <a:gd name="T0" fmla="*/ 8 w 192"/>
              <a:gd name="T1" fmla="*/ 57 h 216"/>
              <a:gd name="T2" fmla="*/ 43 w 192"/>
              <a:gd name="T3" fmla="*/ 108 h 216"/>
              <a:gd name="T4" fmla="*/ 124 w 192"/>
              <a:gd name="T5" fmla="*/ 159 h 216"/>
              <a:gd name="T6" fmla="*/ 130 w 192"/>
              <a:gd name="T7" fmla="*/ 207 h 216"/>
              <a:gd name="T8" fmla="*/ 151 w 192"/>
              <a:gd name="T9" fmla="*/ 211 h 216"/>
              <a:gd name="T10" fmla="*/ 176 w 192"/>
              <a:gd name="T11" fmla="*/ 205 h 216"/>
              <a:gd name="T12" fmla="*/ 190 w 192"/>
              <a:gd name="T13" fmla="*/ 193 h 216"/>
              <a:gd name="T14" fmla="*/ 190 w 192"/>
              <a:gd name="T15" fmla="*/ 159 h 216"/>
              <a:gd name="T16" fmla="*/ 182 w 192"/>
              <a:gd name="T17" fmla="*/ 121 h 216"/>
              <a:gd name="T18" fmla="*/ 151 w 192"/>
              <a:gd name="T19" fmla="*/ 115 h 216"/>
              <a:gd name="T20" fmla="*/ 148 w 192"/>
              <a:gd name="T21" fmla="*/ 87 h 216"/>
              <a:gd name="T22" fmla="*/ 116 w 192"/>
              <a:gd name="T23" fmla="*/ 82 h 216"/>
              <a:gd name="T24" fmla="*/ 68 w 192"/>
              <a:gd name="T25" fmla="*/ 9 h 216"/>
              <a:gd name="T26" fmla="*/ 10 w 192"/>
              <a:gd name="T27" fmla="*/ 27 h 216"/>
              <a:gd name="T28" fmla="*/ 8 w 192"/>
              <a:gd name="T29" fmla="*/ 57 h 2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92"/>
              <a:gd name="T46" fmla="*/ 0 h 216"/>
              <a:gd name="T47" fmla="*/ 192 w 192"/>
              <a:gd name="T48" fmla="*/ 216 h 2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92" h="216">
                <a:moveTo>
                  <a:pt x="8" y="57"/>
                </a:moveTo>
                <a:cubicBezTo>
                  <a:pt x="11" y="70"/>
                  <a:pt x="24" y="91"/>
                  <a:pt x="43" y="108"/>
                </a:cubicBezTo>
                <a:cubicBezTo>
                  <a:pt x="62" y="125"/>
                  <a:pt x="109" y="142"/>
                  <a:pt x="124" y="159"/>
                </a:cubicBezTo>
                <a:cubicBezTo>
                  <a:pt x="139" y="176"/>
                  <a:pt x="126" y="198"/>
                  <a:pt x="130" y="207"/>
                </a:cubicBezTo>
                <a:cubicBezTo>
                  <a:pt x="134" y="216"/>
                  <a:pt x="143" y="211"/>
                  <a:pt x="151" y="211"/>
                </a:cubicBezTo>
                <a:cubicBezTo>
                  <a:pt x="159" y="211"/>
                  <a:pt x="170" y="208"/>
                  <a:pt x="176" y="205"/>
                </a:cubicBezTo>
                <a:cubicBezTo>
                  <a:pt x="182" y="202"/>
                  <a:pt x="188" y="201"/>
                  <a:pt x="190" y="193"/>
                </a:cubicBezTo>
                <a:cubicBezTo>
                  <a:pt x="192" y="185"/>
                  <a:pt x="191" y="171"/>
                  <a:pt x="190" y="159"/>
                </a:cubicBezTo>
                <a:cubicBezTo>
                  <a:pt x="189" y="147"/>
                  <a:pt x="188" y="128"/>
                  <a:pt x="182" y="121"/>
                </a:cubicBezTo>
                <a:cubicBezTo>
                  <a:pt x="176" y="114"/>
                  <a:pt x="157" y="121"/>
                  <a:pt x="151" y="115"/>
                </a:cubicBezTo>
                <a:cubicBezTo>
                  <a:pt x="145" y="109"/>
                  <a:pt x="154" y="92"/>
                  <a:pt x="148" y="87"/>
                </a:cubicBezTo>
                <a:lnTo>
                  <a:pt x="116" y="82"/>
                </a:lnTo>
                <a:cubicBezTo>
                  <a:pt x="103" y="69"/>
                  <a:pt x="86" y="18"/>
                  <a:pt x="68" y="9"/>
                </a:cubicBezTo>
                <a:cubicBezTo>
                  <a:pt x="50" y="0"/>
                  <a:pt x="20" y="19"/>
                  <a:pt x="10" y="27"/>
                </a:cubicBezTo>
                <a:cubicBezTo>
                  <a:pt x="0" y="35"/>
                  <a:pt x="8" y="51"/>
                  <a:pt x="8" y="57"/>
                </a:cubicBezTo>
                <a:close/>
              </a:path>
            </a:pathLst>
          </a:custGeom>
          <a:solidFill>
            <a:srgbClr val="00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617" name="Text Box 177"/>
          <p:cNvSpPr txBox="1">
            <a:spLocks noChangeArrowheads="1"/>
          </p:cNvSpPr>
          <p:nvPr/>
        </p:nvSpPr>
        <p:spPr bwMode="auto">
          <a:xfrm>
            <a:off x="1131888" y="5146675"/>
            <a:ext cx="12239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Парагвай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620" name="AutoShape 180"/>
          <p:cNvSpPr>
            <a:spLocks noChangeArrowheads="1"/>
          </p:cNvSpPr>
          <p:nvPr/>
        </p:nvSpPr>
        <p:spPr bwMode="auto">
          <a:xfrm>
            <a:off x="1547813" y="5373688"/>
            <a:ext cx="287337" cy="288925"/>
          </a:xfrm>
          <a:custGeom>
            <a:avLst/>
            <a:gdLst>
              <a:gd name="T0" fmla="*/ 143669 w 21600"/>
              <a:gd name="T1" fmla="*/ 0 h 21600"/>
              <a:gd name="T2" fmla="*/ 42076 w 21600"/>
              <a:gd name="T3" fmla="*/ 42309 h 21600"/>
              <a:gd name="T4" fmla="*/ 0 w 21600"/>
              <a:gd name="T5" fmla="*/ 144463 h 21600"/>
              <a:gd name="T6" fmla="*/ 42076 w 21600"/>
              <a:gd name="T7" fmla="*/ 246616 h 21600"/>
              <a:gd name="T8" fmla="*/ 143669 w 21600"/>
              <a:gd name="T9" fmla="*/ 288925 h 21600"/>
              <a:gd name="T10" fmla="*/ 245261 w 21600"/>
              <a:gd name="T11" fmla="*/ 246616 h 21600"/>
              <a:gd name="T12" fmla="*/ 287337 w 21600"/>
              <a:gd name="T13" fmla="*/ 144463 h 21600"/>
              <a:gd name="T14" fmla="*/ 245261 w 21600"/>
              <a:gd name="T15" fmla="*/ 42309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6444" y="10800"/>
                </a:moveTo>
                <a:cubicBezTo>
                  <a:pt x="6444" y="13206"/>
                  <a:pt x="8394" y="15156"/>
                  <a:pt x="10800" y="15156"/>
                </a:cubicBezTo>
                <a:cubicBezTo>
                  <a:pt x="13206" y="15156"/>
                  <a:pt x="15156" y="13206"/>
                  <a:pt x="15156" y="10800"/>
                </a:cubicBezTo>
                <a:cubicBezTo>
                  <a:pt x="15156" y="8394"/>
                  <a:pt x="13206" y="6444"/>
                  <a:pt x="10800" y="6444"/>
                </a:cubicBezTo>
                <a:cubicBezTo>
                  <a:pt x="8394" y="6444"/>
                  <a:pt x="6444" y="8394"/>
                  <a:pt x="6444" y="10800"/>
                </a:cubicBezTo>
                <a:close/>
              </a:path>
            </a:pathLst>
          </a:custGeom>
          <a:solidFill>
            <a:srgbClr val="0066FF"/>
          </a:soli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186"/>
          <p:cNvGrpSpPr>
            <a:grpSpLocks/>
          </p:cNvGrpSpPr>
          <p:nvPr/>
        </p:nvGrpSpPr>
        <p:grpSpPr bwMode="auto">
          <a:xfrm>
            <a:off x="2193925" y="5300663"/>
            <a:ext cx="146050" cy="144462"/>
            <a:chOff x="1382" y="3339"/>
            <a:chExt cx="92" cy="91"/>
          </a:xfrm>
        </p:grpSpPr>
        <p:sp>
          <p:nvSpPr>
            <p:cNvPr id="4231" name="Oval 182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33CCFF"/>
            </a:solidFill>
            <a:ln w="12700">
              <a:solidFill>
                <a:srgbClr val="0000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232" name="Line 183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rgbClr val="000066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3" name="Line 184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rgbClr val="000066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4" name="Line 185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rgbClr val="000066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1627" name="Text Box 187"/>
          <p:cNvSpPr txBox="1">
            <a:spLocks noChangeArrowheads="1"/>
          </p:cNvSpPr>
          <p:nvPr/>
        </p:nvSpPr>
        <p:spPr bwMode="auto">
          <a:xfrm>
            <a:off x="1835150" y="5445125"/>
            <a:ext cx="165735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 i="1">
                <a:solidFill>
                  <a:srgbClr val="333399"/>
                </a:solidFill>
              </a:rPr>
              <a:t>Ітайпу,</a:t>
            </a:r>
            <a:r>
              <a:rPr lang="uk-UA" sz="1600" b="1" i="1">
                <a:solidFill>
                  <a:schemeClr val="accent2"/>
                </a:solidFill>
              </a:rPr>
              <a:t>      </a:t>
            </a:r>
            <a:r>
              <a:rPr lang="uk-UA" sz="1800" i="1">
                <a:solidFill>
                  <a:schemeClr val="accent2"/>
                </a:solidFill>
              </a:rPr>
              <a:t>13,3 млн.кВт</a:t>
            </a:r>
            <a:endParaRPr lang="ru-RU" sz="1800" i="1">
              <a:solidFill>
                <a:schemeClr val="accent2"/>
              </a:solidFill>
            </a:endParaRPr>
          </a:p>
        </p:txBody>
      </p:sp>
      <p:sp>
        <p:nvSpPr>
          <p:cNvPr id="61628" name="Text Box 188"/>
          <p:cNvSpPr txBox="1">
            <a:spLocks noChangeArrowheads="1"/>
          </p:cNvSpPr>
          <p:nvPr/>
        </p:nvSpPr>
        <p:spPr bwMode="auto">
          <a:xfrm>
            <a:off x="5508625" y="4868863"/>
            <a:ext cx="1296988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000" b="1" u="sng">
                <a:solidFill>
                  <a:srgbClr val="FF0000"/>
                </a:solidFill>
                <a:latin typeface="Comic Sans MS" pitchFamily="66" charset="0"/>
              </a:rPr>
              <a:t>Світ</a:t>
            </a:r>
            <a:endParaRPr lang="ru-RU" sz="2000" b="1" u="sng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61632" name="Text Box 192"/>
          <p:cNvSpPr txBox="1">
            <a:spLocks noChangeArrowheads="1"/>
          </p:cNvSpPr>
          <p:nvPr/>
        </p:nvSpPr>
        <p:spPr bwMode="auto">
          <a:xfrm>
            <a:off x="3032125" y="2254250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Франція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61633" name="Object 193"/>
          <p:cNvGraphicFramePr>
            <a:graphicFrameLocks noChangeAspect="1"/>
          </p:cNvGraphicFramePr>
          <p:nvPr/>
        </p:nvGraphicFramePr>
        <p:xfrm>
          <a:off x="2916238" y="2408238"/>
          <a:ext cx="1150937" cy="465137"/>
        </p:xfrm>
        <a:graphic>
          <a:graphicData uri="http://schemas.openxmlformats.org/presentationml/2006/ole">
            <p:oleObj spid="_x0000_s4112" name="Диаграмма" r:id="rId35" imgW="3171808" imgH="1238385" progId="MSGraph.Chart.8">
              <p:embed followColorScheme="full"/>
            </p:oleObj>
          </a:graphicData>
        </a:graphic>
      </p:graphicFrame>
      <p:sp>
        <p:nvSpPr>
          <p:cNvPr id="61634" name="Freeform 194"/>
          <p:cNvSpPr>
            <a:spLocks/>
          </p:cNvSpPr>
          <p:nvPr/>
        </p:nvSpPr>
        <p:spPr bwMode="auto">
          <a:xfrm>
            <a:off x="4157663" y="2203450"/>
            <a:ext cx="92075" cy="87313"/>
          </a:xfrm>
          <a:custGeom>
            <a:avLst/>
            <a:gdLst>
              <a:gd name="T0" fmla="*/ 33 w 58"/>
              <a:gd name="T1" fmla="*/ 3 h 55"/>
              <a:gd name="T2" fmla="*/ 48 w 58"/>
              <a:gd name="T3" fmla="*/ 10 h 55"/>
              <a:gd name="T4" fmla="*/ 54 w 58"/>
              <a:gd name="T5" fmla="*/ 19 h 55"/>
              <a:gd name="T6" fmla="*/ 57 w 58"/>
              <a:gd name="T7" fmla="*/ 28 h 55"/>
              <a:gd name="T8" fmla="*/ 47 w 58"/>
              <a:gd name="T9" fmla="*/ 45 h 55"/>
              <a:gd name="T10" fmla="*/ 27 w 58"/>
              <a:gd name="T11" fmla="*/ 52 h 55"/>
              <a:gd name="T12" fmla="*/ 0 w 58"/>
              <a:gd name="T13" fmla="*/ 24 h 55"/>
              <a:gd name="T14" fmla="*/ 17 w 58"/>
              <a:gd name="T15" fmla="*/ 6 h 55"/>
              <a:gd name="T16" fmla="*/ 33 w 58"/>
              <a:gd name="T17" fmla="*/ 3 h 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8"/>
              <a:gd name="T28" fmla="*/ 0 h 55"/>
              <a:gd name="T29" fmla="*/ 58 w 58"/>
              <a:gd name="T30" fmla="*/ 55 h 5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8" h="55">
                <a:moveTo>
                  <a:pt x="33" y="3"/>
                </a:moveTo>
                <a:cubicBezTo>
                  <a:pt x="48" y="4"/>
                  <a:pt x="43" y="0"/>
                  <a:pt x="48" y="10"/>
                </a:cubicBezTo>
                <a:cubicBezTo>
                  <a:pt x="50" y="12"/>
                  <a:pt x="53" y="16"/>
                  <a:pt x="54" y="19"/>
                </a:cubicBezTo>
                <a:cubicBezTo>
                  <a:pt x="55" y="22"/>
                  <a:pt x="58" y="24"/>
                  <a:pt x="57" y="28"/>
                </a:cubicBezTo>
                <a:cubicBezTo>
                  <a:pt x="54" y="45"/>
                  <a:pt x="58" y="36"/>
                  <a:pt x="47" y="45"/>
                </a:cubicBezTo>
                <a:cubicBezTo>
                  <a:pt x="44" y="51"/>
                  <a:pt x="33" y="55"/>
                  <a:pt x="27" y="52"/>
                </a:cubicBezTo>
                <a:cubicBezTo>
                  <a:pt x="25" y="38"/>
                  <a:pt x="14" y="27"/>
                  <a:pt x="0" y="24"/>
                </a:cubicBezTo>
                <a:cubicBezTo>
                  <a:pt x="5" y="13"/>
                  <a:pt x="4" y="9"/>
                  <a:pt x="17" y="6"/>
                </a:cubicBezTo>
                <a:cubicBezTo>
                  <a:pt x="25" y="2"/>
                  <a:pt x="20" y="4"/>
                  <a:pt x="33" y="3"/>
                </a:cubicBezTo>
                <a:close/>
              </a:path>
            </a:pathLst>
          </a:custGeom>
          <a:solidFill>
            <a:srgbClr val="FF0000">
              <a:alpha val="7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635" name="Text Box 195"/>
          <p:cNvSpPr txBox="1">
            <a:spLocks noChangeArrowheads="1"/>
          </p:cNvSpPr>
          <p:nvPr/>
        </p:nvSpPr>
        <p:spPr bwMode="auto">
          <a:xfrm>
            <a:off x="3465513" y="1341438"/>
            <a:ext cx="8636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Бельгія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636" name="Freeform 196"/>
          <p:cNvSpPr>
            <a:spLocks/>
          </p:cNvSpPr>
          <p:nvPr/>
        </p:nvSpPr>
        <p:spPr bwMode="auto">
          <a:xfrm>
            <a:off x="4062413" y="1555750"/>
            <a:ext cx="136525" cy="666750"/>
          </a:xfrm>
          <a:custGeom>
            <a:avLst/>
            <a:gdLst>
              <a:gd name="T0" fmla="*/ 0 w 86"/>
              <a:gd name="T1" fmla="*/ 0 h 420"/>
              <a:gd name="T2" fmla="*/ 47 w 86"/>
              <a:gd name="T3" fmla="*/ 322 h 420"/>
              <a:gd name="T4" fmla="*/ 86 w 86"/>
              <a:gd name="T5" fmla="*/ 420 h 420"/>
              <a:gd name="T6" fmla="*/ 0 60000 65536"/>
              <a:gd name="T7" fmla="*/ 0 60000 65536"/>
              <a:gd name="T8" fmla="*/ 0 60000 65536"/>
              <a:gd name="T9" fmla="*/ 0 w 86"/>
              <a:gd name="T10" fmla="*/ 0 h 420"/>
              <a:gd name="T11" fmla="*/ 86 w 86"/>
              <a:gd name="T12" fmla="*/ 420 h 4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6" h="420">
                <a:moveTo>
                  <a:pt x="0" y="0"/>
                </a:moveTo>
                <a:lnTo>
                  <a:pt x="47" y="322"/>
                </a:lnTo>
                <a:lnTo>
                  <a:pt x="86" y="42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graphicFrame>
        <p:nvGraphicFramePr>
          <p:cNvPr id="61637" name="Object 197"/>
          <p:cNvGraphicFramePr>
            <a:graphicFrameLocks noChangeAspect="1"/>
          </p:cNvGraphicFramePr>
          <p:nvPr/>
        </p:nvGraphicFramePr>
        <p:xfrm>
          <a:off x="2827338" y="1241425"/>
          <a:ext cx="1150937" cy="465138"/>
        </p:xfrm>
        <a:graphic>
          <a:graphicData uri="http://schemas.openxmlformats.org/presentationml/2006/ole">
            <p:oleObj spid="_x0000_s4113" name="Диаграмма" r:id="rId36" imgW="3171808" imgH="1238385" progId="MSGraph.Chart.8">
              <p:embed followColorScheme="full"/>
            </p:oleObj>
          </a:graphicData>
        </a:graphic>
      </p:graphicFrame>
      <p:sp>
        <p:nvSpPr>
          <p:cNvPr id="61641" name="Freeform 201"/>
          <p:cNvSpPr>
            <a:spLocks/>
          </p:cNvSpPr>
          <p:nvPr/>
        </p:nvSpPr>
        <p:spPr bwMode="auto">
          <a:xfrm>
            <a:off x="4427538" y="1489075"/>
            <a:ext cx="338137" cy="571500"/>
          </a:xfrm>
          <a:custGeom>
            <a:avLst/>
            <a:gdLst>
              <a:gd name="T0" fmla="*/ 184 w 213"/>
              <a:gd name="T1" fmla="*/ 0 h 360"/>
              <a:gd name="T2" fmla="*/ 208 w 213"/>
              <a:gd name="T3" fmla="*/ 24 h 360"/>
              <a:gd name="T4" fmla="*/ 207 w 213"/>
              <a:gd name="T5" fmla="*/ 66 h 360"/>
              <a:gd name="T6" fmla="*/ 204 w 213"/>
              <a:gd name="T7" fmla="*/ 82 h 360"/>
              <a:gd name="T8" fmla="*/ 171 w 213"/>
              <a:gd name="T9" fmla="*/ 96 h 360"/>
              <a:gd name="T10" fmla="*/ 162 w 213"/>
              <a:gd name="T11" fmla="*/ 127 h 360"/>
              <a:gd name="T12" fmla="*/ 148 w 213"/>
              <a:gd name="T13" fmla="*/ 136 h 360"/>
              <a:gd name="T14" fmla="*/ 132 w 213"/>
              <a:gd name="T15" fmla="*/ 150 h 360"/>
              <a:gd name="T16" fmla="*/ 112 w 213"/>
              <a:gd name="T17" fmla="*/ 174 h 360"/>
              <a:gd name="T18" fmla="*/ 103 w 213"/>
              <a:gd name="T19" fmla="*/ 187 h 360"/>
              <a:gd name="T20" fmla="*/ 100 w 213"/>
              <a:gd name="T21" fmla="*/ 201 h 360"/>
              <a:gd name="T22" fmla="*/ 117 w 213"/>
              <a:gd name="T23" fmla="*/ 244 h 360"/>
              <a:gd name="T24" fmla="*/ 96 w 213"/>
              <a:gd name="T25" fmla="*/ 264 h 360"/>
              <a:gd name="T26" fmla="*/ 85 w 213"/>
              <a:gd name="T27" fmla="*/ 282 h 360"/>
              <a:gd name="T28" fmla="*/ 70 w 213"/>
              <a:gd name="T29" fmla="*/ 319 h 360"/>
              <a:gd name="T30" fmla="*/ 58 w 213"/>
              <a:gd name="T31" fmla="*/ 331 h 360"/>
              <a:gd name="T32" fmla="*/ 31 w 213"/>
              <a:gd name="T33" fmla="*/ 357 h 360"/>
              <a:gd name="T34" fmla="*/ 22 w 213"/>
              <a:gd name="T35" fmla="*/ 358 h 360"/>
              <a:gd name="T36" fmla="*/ 24 w 213"/>
              <a:gd name="T37" fmla="*/ 334 h 360"/>
              <a:gd name="T38" fmla="*/ 10 w 213"/>
              <a:gd name="T39" fmla="*/ 312 h 360"/>
              <a:gd name="T40" fmla="*/ 15 w 213"/>
              <a:gd name="T41" fmla="*/ 249 h 360"/>
              <a:gd name="T42" fmla="*/ 27 w 213"/>
              <a:gd name="T43" fmla="*/ 225 h 360"/>
              <a:gd name="T44" fmla="*/ 34 w 213"/>
              <a:gd name="T45" fmla="*/ 213 h 360"/>
              <a:gd name="T46" fmla="*/ 39 w 213"/>
              <a:gd name="T47" fmla="*/ 198 h 360"/>
              <a:gd name="T48" fmla="*/ 58 w 213"/>
              <a:gd name="T49" fmla="*/ 129 h 360"/>
              <a:gd name="T50" fmla="*/ 72 w 213"/>
              <a:gd name="T51" fmla="*/ 102 h 360"/>
              <a:gd name="T52" fmla="*/ 99 w 213"/>
              <a:gd name="T53" fmla="*/ 60 h 360"/>
              <a:gd name="T54" fmla="*/ 123 w 213"/>
              <a:gd name="T55" fmla="*/ 25 h 360"/>
              <a:gd name="T56" fmla="*/ 132 w 213"/>
              <a:gd name="T57" fmla="*/ 15 h 360"/>
              <a:gd name="T58" fmla="*/ 150 w 213"/>
              <a:gd name="T59" fmla="*/ 9 h 360"/>
              <a:gd name="T60" fmla="*/ 171 w 213"/>
              <a:gd name="T61" fmla="*/ 1 h 360"/>
              <a:gd name="T62" fmla="*/ 184 w 213"/>
              <a:gd name="T63" fmla="*/ 0 h 3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3"/>
              <a:gd name="T97" fmla="*/ 0 h 360"/>
              <a:gd name="T98" fmla="*/ 213 w 213"/>
              <a:gd name="T99" fmla="*/ 360 h 36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3" h="360">
                <a:moveTo>
                  <a:pt x="184" y="0"/>
                </a:moveTo>
                <a:cubicBezTo>
                  <a:pt x="187" y="10"/>
                  <a:pt x="197" y="19"/>
                  <a:pt x="208" y="24"/>
                </a:cubicBezTo>
                <a:cubicBezTo>
                  <a:pt x="213" y="35"/>
                  <a:pt x="208" y="56"/>
                  <a:pt x="207" y="66"/>
                </a:cubicBezTo>
                <a:cubicBezTo>
                  <a:pt x="206" y="76"/>
                  <a:pt x="210" y="77"/>
                  <a:pt x="204" y="82"/>
                </a:cubicBezTo>
                <a:cubicBezTo>
                  <a:pt x="197" y="87"/>
                  <a:pt x="179" y="90"/>
                  <a:pt x="171" y="96"/>
                </a:cubicBezTo>
                <a:cubicBezTo>
                  <a:pt x="165" y="108"/>
                  <a:pt x="174" y="119"/>
                  <a:pt x="162" y="127"/>
                </a:cubicBezTo>
                <a:cubicBezTo>
                  <a:pt x="158" y="134"/>
                  <a:pt x="156" y="135"/>
                  <a:pt x="148" y="136"/>
                </a:cubicBezTo>
                <a:cubicBezTo>
                  <a:pt x="144" y="143"/>
                  <a:pt x="138" y="145"/>
                  <a:pt x="132" y="150"/>
                </a:cubicBezTo>
                <a:cubicBezTo>
                  <a:pt x="126" y="162"/>
                  <a:pt x="124" y="167"/>
                  <a:pt x="112" y="174"/>
                </a:cubicBezTo>
                <a:cubicBezTo>
                  <a:pt x="109" y="178"/>
                  <a:pt x="106" y="183"/>
                  <a:pt x="103" y="187"/>
                </a:cubicBezTo>
                <a:cubicBezTo>
                  <a:pt x="105" y="202"/>
                  <a:pt x="98" y="190"/>
                  <a:pt x="100" y="201"/>
                </a:cubicBezTo>
                <a:cubicBezTo>
                  <a:pt x="99" y="211"/>
                  <a:pt x="119" y="234"/>
                  <a:pt x="117" y="244"/>
                </a:cubicBezTo>
                <a:cubicBezTo>
                  <a:pt x="116" y="254"/>
                  <a:pt x="101" y="258"/>
                  <a:pt x="96" y="264"/>
                </a:cubicBezTo>
                <a:cubicBezTo>
                  <a:pt x="92" y="272"/>
                  <a:pt x="89" y="273"/>
                  <a:pt x="85" y="282"/>
                </a:cubicBezTo>
                <a:cubicBezTo>
                  <a:pt x="81" y="291"/>
                  <a:pt x="74" y="311"/>
                  <a:pt x="70" y="319"/>
                </a:cubicBezTo>
                <a:cubicBezTo>
                  <a:pt x="65" y="321"/>
                  <a:pt x="63" y="329"/>
                  <a:pt x="58" y="331"/>
                </a:cubicBezTo>
                <a:cubicBezTo>
                  <a:pt x="55" y="348"/>
                  <a:pt x="50" y="353"/>
                  <a:pt x="31" y="357"/>
                </a:cubicBezTo>
                <a:cubicBezTo>
                  <a:pt x="29" y="356"/>
                  <a:pt x="23" y="360"/>
                  <a:pt x="22" y="358"/>
                </a:cubicBezTo>
                <a:cubicBezTo>
                  <a:pt x="20" y="351"/>
                  <a:pt x="25" y="341"/>
                  <a:pt x="24" y="334"/>
                </a:cubicBezTo>
                <a:cubicBezTo>
                  <a:pt x="23" y="327"/>
                  <a:pt x="14" y="317"/>
                  <a:pt x="10" y="312"/>
                </a:cubicBezTo>
                <a:cubicBezTo>
                  <a:pt x="10" y="305"/>
                  <a:pt x="0" y="261"/>
                  <a:pt x="15" y="249"/>
                </a:cubicBezTo>
                <a:cubicBezTo>
                  <a:pt x="17" y="239"/>
                  <a:pt x="21" y="233"/>
                  <a:pt x="27" y="225"/>
                </a:cubicBezTo>
                <a:cubicBezTo>
                  <a:pt x="28" y="219"/>
                  <a:pt x="29" y="217"/>
                  <a:pt x="34" y="213"/>
                </a:cubicBezTo>
                <a:cubicBezTo>
                  <a:pt x="36" y="208"/>
                  <a:pt x="37" y="203"/>
                  <a:pt x="39" y="198"/>
                </a:cubicBezTo>
                <a:cubicBezTo>
                  <a:pt x="31" y="174"/>
                  <a:pt x="38" y="144"/>
                  <a:pt x="58" y="129"/>
                </a:cubicBezTo>
                <a:cubicBezTo>
                  <a:pt x="63" y="116"/>
                  <a:pt x="58" y="105"/>
                  <a:pt x="72" y="102"/>
                </a:cubicBezTo>
                <a:cubicBezTo>
                  <a:pt x="80" y="88"/>
                  <a:pt x="90" y="72"/>
                  <a:pt x="99" y="60"/>
                </a:cubicBezTo>
                <a:cubicBezTo>
                  <a:pt x="101" y="48"/>
                  <a:pt x="113" y="31"/>
                  <a:pt x="123" y="25"/>
                </a:cubicBezTo>
                <a:cubicBezTo>
                  <a:pt x="127" y="19"/>
                  <a:pt x="125" y="16"/>
                  <a:pt x="132" y="15"/>
                </a:cubicBezTo>
                <a:cubicBezTo>
                  <a:pt x="138" y="12"/>
                  <a:pt x="144" y="10"/>
                  <a:pt x="150" y="9"/>
                </a:cubicBezTo>
                <a:cubicBezTo>
                  <a:pt x="158" y="3"/>
                  <a:pt x="161" y="3"/>
                  <a:pt x="171" y="1"/>
                </a:cubicBezTo>
                <a:cubicBezTo>
                  <a:pt x="177" y="4"/>
                  <a:pt x="179" y="5"/>
                  <a:pt x="184" y="0"/>
                </a:cubicBezTo>
                <a:close/>
              </a:path>
            </a:pathLst>
          </a:custGeom>
          <a:solidFill>
            <a:srgbClr val="B2B2B2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642" name="Text Box 202"/>
          <p:cNvSpPr txBox="1">
            <a:spLocks noChangeArrowheads="1"/>
          </p:cNvSpPr>
          <p:nvPr/>
        </p:nvSpPr>
        <p:spPr bwMode="auto">
          <a:xfrm>
            <a:off x="4305300" y="1108075"/>
            <a:ext cx="8636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Швеція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643" name="Freeform 203"/>
          <p:cNvSpPr>
            <a:spLocks/>
          </p:cNvSpPr>
          <p:nvPr/>
        </p:nvSpPr>
        <p:spPr bwMode="auto">
          <a:xfrm>
            <a:off x="4638675" y="1250950"/>
            <a:ext cx="441325" cy="396875"/>
          </a:xfrm>
          <a:custGeom>
            <a:avLst/>
            <a:gdLst>
              <a:gd name="T0" fmla="*/ 278 w 278"/>
              <a:gd name="T1" fmla="*/ 0 h 250"/>
              <a:gd name="T2" fmla="*/ 276 w 278"/>
              <a:gd name="T3" fmla="*/ 126 h 250"/>
              <a:gd name="T4" fmla="*/ 0 w 278"/>
              <a:gd name="T5" fmla="*/ 250 h 250"/>
              <a:gd name="T6" fmla="*/ 0 60000 65536"/>
              <a:gd name="T7" fmla="*/ 0 60000 65536"/>
              <a:gd name="T8" fmla="*/ 0 60000 65536"/>
              <a:gd name="T9" fmla="*/ 0 w 278"/>
              <a:gd name="T10" fmla="*/ 0 h 250"/>
              <a:gd name="T11" fmla="*/ 278 w 278"/>
              <a:gd name="T12" fmla="*/ 250 h 2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8" h="250">
                <a:moveTo>
                  <a:pt x="278" y="0"/>
                </a:moveTo>
                <a:lnTo>
                  <a:pt x="276" y="126"/>
                </a:lnTo>
                <a:lnTo>
                  <a:pt x="0" y="25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graphicFrame>
        <p:nvGraphicFramePr>
          <p:cNvPr id="61644" name="Object 204"/>
          <p:cNvGraphicFramePr>
            <a:graphicFrameLocks noChangeAspect="1"/>
          </p:cNvGraphicFramePr>
          <p:nvPr/>
        </p:nvGraphicFramePr>
        <p:xfrm>
          <a:off x="4687888" y="985838"/>
          <a:ext cx="1150937" cy="465137"/>
        </p:xfrm>
        <a:graphic>
          <a:graphicData uri="http://schemas.openxmlformats.org/presentationml/2006/ole">
            <p:oleObj spid="_x0000_s4114" name="Диаграмма" r:id="rId37" imgW="3228992" imgH="1238385" progId="MSGraph.Chart.8">
              <p:embed followColorScheme="full"/>
            </p:oleObj>
          </a:graphicData>
        </a:graphic>
      </p:graphicFrame>
      <p:sp>
        <p:nvSpPr>
          <p:cNvPr id="61645" name="Freeform 205"/>
          <p:cNvSpPr>
            <a:spLocks/>
          </p:cNvSpPr>
          <p:nvPr/>
        </p:nvSpPr>
        <p:spPr bwMode="auto">
          <a:xfrm>
            <a:off x="7481888" y="2647950"/>
            <a:ext cx="136525" cy="190500"/>
          </a:xfrm>
          <a:custGeom>
            <a:avLst/>
            <a:gdLst>
              <a:gd name="T0" fmla="*/ 33 w 86"/>
              <a:gd name="T1" fmla="*/ 0 h 120"/>
              <a:gd name="T2" fmla="*/ 21 w 86"/>
              <a:gd name="T3" fmla="*/ 3 h 120"/>
              <a:gd name="T4" fmla="*/ 0 w 86"/>
              <a:gd name="T5" fmla="*/ 27 h 120"/>
              <a:gd name="T6" fmla="*/ 11 w 86"/>
              <a:gd name="T7" fmla="*/ 36 h 120"/>
              <a:gd name="T8" fmla="*/ 26 w 86"/>
              <a:gd name="T9" fmla="*/ 66 h 120"/>
              <a:gd name="T10" fmla="*/ 36 w 86"/>
              <a:gd name="T11" fmla="*/ 114 h 120"/>
              <a:gd name="T12" fmla="*/ 44 w 86"/>
              <a:gd name="T13" fmla="*/ 113 h 120"/>
              <a:gd name="T14" fmla="*/ 53 w 86"/>
              <a:gd name="T15" fmla="*/ 107 h 120"/>
              <a:gd name="T16" fmla="*/ 71 w 86"/>
              <a:gd name="T17" fmla="*/ 99 h 120"/>
              <a:gd name="T18" fmla="*/ 86 w 86"/>
              <a:gd name="T19" fmla="*/ 77 h 120"/>
              <a:gd name="T20" fmla="*/ 74 w 86"/>
              <a:gd name="T21" fmla="*/ 63 h 120"/>
              <a:gd name="T22" fmla="*/ 63 w 86"/>
              <a:gd name="T23" fmla="*/ 39 h 120"/>
              <a:gd name="T24" fmla="*/ 42 w 86"/>
              <a:gd name="T25" fmla="*/ 18 h 120"/>
              <a:gd name="T26" fmla="*/ 35 w 86"/>
              <a:gd name="T27" fmla="*/ 3 h 120"/>
              <a:gd name="T28" fmla="*/ 30 w 86"/>
              <a:gd name="T29" fmla="*/ 2 h 120"/>
              <a:gd name="T30" fmla="*/ 33 w 86"/>
              <a:gd name="T31" fmla="*/ 0 h 1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6"/>
              <a:gd name="T49" fmla="*/ 0 h 120"/>
              <a:gd name="T50" fmla="*/ 86 w 86"/>
              <a:gd name="T51" fmla="*/ 120 h 1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6" h="120">
                <a:moveTo>
                  <a:pt x="33" y="0"/>
                </a:moveTo>
                <a:cubicBezTo>
                  <a:pt x="29" y="1"/>
                  <a:pt x="24" y="1"/>
                  <a:pt x="21" y="3"/>
                </a:cubicBezTo>
                <a:cubicBezTo>
                  <a:pt x="13" y="9"/>
                  <a:pt x="12" y="25"/>
                  <a:pt x="0" y="27"/>
                </a:cubicBezTo>
                <a:cubicBezTo>
                  <a:pt x="6" y="29"/>
                  <a:pt x="8" y="31"/>
                  <a:pt x="11" y="36"/>
                </a:cubicBezTo>
                <a:cubicBezTo>
                  <a:pt x="13" y="74"/>
                  <a:pt x="15" y="43"/>
                  <a:pt x="26" y="66"/>
                </a:cubicBezTo>
                <a:cubicBezTo>
                  <a:pt x="29" y="84"/>
                  <a:pt x="28" y="98"/>
                  <a:pt x="36" y="114"/>
                </a:cubicBezTo>
                <a:cubicBezTo>
                  <a:pt x="45" y="113"/>
                  <a:pt x="39" y="120"/>
                  <a:pt x="44" y="113"/>
                </a:cubicBezTo>
                <a:cubicBezTo>
                  <a:pt x="47" y="109"/>
                  <a:pt x="49" y="109"/>
                  <a:pt x="53" y="107"/>
                </a:cubicBezTo>
                <a:cubicBezTo>
                  <a:pt x="57" y="105"/>
                  <a:pt x="65" y="104"/>
                  <a:pt x="71" y="99"/>
                </a:cubicBezTo>
                <a:cubicBezTo>
                  <a:pt x="77" y="93"/>
                  <a:pt x="82" y="85"/>
                  <a:pt x="86" y="77"/>
                </a:cubicBezTo>
                <a:cubicBezTo>
                  <a:pt x="83" y="62"/>
                  <a:pt x="84" y="68"/>
                  <a:pt x="74" y="63"/>
                </a:cubicBezTo>
                <a:cubicBezTo>
                  <a:pt x="72" y="54"/>
                  <a:pt x="70" y="43"/>
                  <a:pt x="63" y="39"/>
                </a:cubicBezTo>
                <a:cubicBezTo>
                  <a:pt x="57" y="31"/>
                  <a:pt x="52" y="22"/>
                  <a:pt x="42" y="18"/>
                </a:cubicBezTo>
                <a:cubicBezTo>
                  <a:pt x="41" y="14"/>
                  <a:pt x="39" y="6"/>
                  <a:pt x="35" y="3"/>
                </a:cubicBezTo>
                <a:cubicBezTo>
                  <a:pt x="34" y="2"/>
                  <a:pt x="31" y="3"/>
                  <a:pt x="30" y="2"/>
                </a:cubicBezTo>
                <a:cubicBezTo>
                  <a:pt x="29" y="1"/>
                  <a:pt x="32" y="1"/>
                  <a:pt x="33" y="0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646" name="Text Box 206"/>
          <p:cNvSpPr txBox="1">
            <a:spLocks noChangeArrowheads="1"/>
          </p:cNvSpPr>
          <p:nvPr/>
        </p:nvSpPr>
        <p:spPr bwMode="auto">
          <a:xfrm>
            <a:off x="7385050" y="2852738"/>
            <a:ext cx="108108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Пд. Корея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61647" name="Object 207"/>
          <p:cNvGraphicFramePr>
            <a:graphicFrameLocks noChangeAspect="1"/>
          </p:cNvGraphicFramePr>
          <p:nvPr/>
        </p:nvGraphicFramePr>
        <p:xfrm>
          <a:off x="7275513" y="2997200"/>
          <a:ext cx="1150937" cy="465138"/>
        </p:xfrm>
        <a:graphic>
          <a:graphicData uri="http://schemas.openxmlformats.org/presentationml/2006/ole">
            <p:oleObj spid="_x0000_s4115" name="Диаграмма" r:id="rId38" imgW="3228992" imgH="1238385" progId="MSGraph.Chart.8">
              <p:embed followColorScheme="full"/>
            </p:oleObj>
          </a:graphicData>
        </a:graphic>
      </p:graphicFrame>
      <p:sp>
        <p:nvSpPr>
          <p:cNvPr id="61648" name="Freeform 208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CC00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649" name="Text Box 209"/>
          <p:cNvSpPr txBox="1">
            <a:spLocks noChangeArrowheads="1"/>
          </p:cNvSpPr>
          <p:nvPr/>
        </p:nvSpPr>
        <p:spPr bwMode="auto">
          <a:xfrm>
            <a:off x="7834313" y="2432050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Японія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61650" name="Object 210"/>
          <p:cNvGraphicFramePr>
            <a:graphicFrameLocks noChangeAspect="1"/>
          </p:cNvGraphicFramePr>
          <p:nvPr/>
        </p:nvGraphicFramePr>
        <p:xfrm>
          <a:off x="8134350" y="2305050"/>
          <a:ext cx="1262063" cy="509588"/>
        </p:xfrm>
        <a:graphic>
          <a:graphicData uri="http://schemas.openxmlformats.org/presentationml/2006/ole">
            <p:oleObj spid="_x0000_s4116" name="Диаграмма" r:id="rId39" imgW="3228992" imgH="1238385" progId="MSGraph.Chart.8">
              <p:embed followColorScheme="full"/>
            </p:oleObj>
          </a:graphicData>
        </a:graphic>
      </p:graphicFrame>
      <p:graphicFrame>
        <p:nvGraphicFramePr>
          <p:cNvPr id="61651" name="Object 211"/>
          <p:cNvGraphicFramePr>
            <a:graphicFrameLocks noChangeAspect="1"/>
          </p:cNvGraphicFramePr>
          <p:nvPr/>
        </p:nvGraphicFramePr>
        <p:xfrm>
          <a:off x="4465638" y="5084763"/>
          <a:ext cx="4678362" cy="2273300"/>
        </p:xfrm>
        <a:graphic>
          <a:graphicData uri="http://schemas.openxmlformats.org/presentationml/2006/ole">
            <p:oleObj spid="_x0000_s4117" name="Диаграмма" r:id="rId40" imgW="3876624" imgH="1886085" progId="MSGraph.Chart.8">
              <p:embed followColorScheme="full"/>
            </p:oleObj>
          </a:graphicData>
        </a:graphic>
      </p:graphicFrame>
      <p:sp>
        <p:nvSpPr>
          <p:cNvPr id="61652" name="Text Box 212"/>
          <p:cNvSpPr txBox="1">
            <a:spLocks noChangeArrowheads="1"/>
          </p:cNvSpPr>
          <p:nvPr/>
        </p:nvSpPr>
        <p:spPr bwMode="auto">
          <a:xfrm>
            <a:off x="4189413" y="3451225"/>
            <a:ext cx="865187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>
                <a:solidFill>
                  <a:srgbClr val="FF3300"/>
                </a:solidFill>
              </a:rPr>
              <a:t>100%</a:t>
            </a:r>
            <a:endParaRPr lang="ru-RU" sz="1700" b="1">
              <a:solidFill>
                <a:srgbClr val="FF3300"/>
              </a:solidFill>
            </a:endParaRPr>
          </a:p>
        </p:txBody>
      </p:sp>
      <p:sp>
        <p:nvSpPr>
          <p:cNvPr id="61653" name="Text Box 213"/>
          <p:cNvSpPr txBox="1">
            <a:spLocks noChangeArrowheads="1"/>
          </p:cNvSpPr>
          <p:nvPr/>
        </p:nvSpPr>
        <p:spPr bwMode="auto">
          <a:xfrm>
            <a:off x="5486400" y="2260600"/>
            <a:ext cx="865188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>
                <a:solidFill>
                  <a:srgbClr val="FF3300"/>
                </a:solidFill>
              </a:rPr>
              <a:t>99,5%</a:t>
            </a:r>
            <a:endParaRPr lang="ru-RU" sz="1700" b="1">
              <a:solidFill>
                <a:srgbClr val="FF3300"/>
              </a:solidFill>
            </a:endParaRPr>
          </a:p>
        </p:txBody>
      </p:sp>
      <p:sp>
        <p:nvSpPr>
          <p:cNvPr id="61654" name="Text Box 214"/>
          <p:cNvSpPr txBox="1">
            <a:spLocks noChangeArrowheads="1"/>
          </p:cNvSpPr>
          <p:nvPr/>
        </p:nvSpPr>
        <p:spPr bwMode="auto">
          <a:xfrm>
            <a:off x="3332163" y="2808288"/>
            <a:ext cx="715962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>
                <a:solidFill>
                  <a:srgbClr val="FF3300"/>
                </a:solidFill>
              </a:rPr>
              <a:t>99%</a:t>
            </a:r>
            <a:endParaRPr lang="ru-RU" sz="1700" b="1">
              <a:solidFill>
                <a:srgbClr val="FF3300"/>
              </a:solidFill>
            </a:endParaRPr>
          </a:p>
        </p:txBody>
      </p:sp>
      <p:sp>
        <p:nvSpPr>
          <p:cNvPr id="61655" name="Oval 215"/>
          <p:cNvSpPr>
            <a:spLocks noChangeArrowheads="1"/>
          </p:cNvSpPr>
          <p:nvPr/>
        </p:nvSpPr>
        <p:spPr bwMode="auto">
          <a:xfrm>
            <a:off x="4117975" y="2400300"/>
            <a:ext cx="814388" cy="255588"/>
          </a:xfrm>
          <a:prstGeom prst="ellipse">
            <a:avLst/>
          </a:prstGeom>
          <a:solidFill>
            <a:srgbClr val="FFFFFF">
              <a:alpha val="39999"/>
            </a:srgbClr>
          </a:solidFill>
          <a:ln w="9525">
            <a:noFill/>
            <a:round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45000"/>
              </a:lnSpc>
              <a:spcBef>
                <a:spcPct val="50000"/>
              </a:spcBef>
            </a:pPr>
            <a:r>
              <a:rPr lang="uk-UA" sz="1700" b="1">
                <a:solidFill>
                  <a:srgbClr val="FF3300"/>
                </a:solidFill>
              </a:rPr>
              <a:t>97%</a:t>
            </a:r>
            <a:endParaRPr lang="ru-RU" sz="1700" b="1">
              <a:solidFill>
                <a:srgbClr val="FF3300"/>
              </a:solidFill>
            </a:endParaRPr>
          </a:p>
        </p:txBody>
      </p:sp>
      <p:sp>
        <p:nvSpPr>
          <p:cNvPr id="61638" name="Freeform 198"/>
          <p:cNvSpPr>
            <a:spLocks/>
          </p:cNvSpPr>
          <p:nvPr/>
        </p:nvSpPr>
        <p:spPr bwMode="auto">
          <a:xfrm>
            <a:off x="4646613" y="2200275"/>
            <a:ext cx="415925" cy="322263"/>
          </a:xfrm>
          <a:custGeom>
            <a:avLst/>
            <a:gdLst>
              <a:gd name="T0" fmla="*/ 118 w 262"/>
              <a:gd name="T1" fmla="*/ 20 h 203"/>
              <a:gd name="T2" fmla="*/ 147 w 262"/>
              <a:gd name="T3" fmla="*/ 14 h 203"/>
              <a:gd name="T4" fmla="*/ 192 w 262"/>
              <a:gd name="T5" fmla="*/ 6 h 203"/>
              <a:gd name="T6" fmla="*/ 213 w 262"/>
              <a:gd name="T7" fmla="*/ 51 h 203"/>
              <a:gd name="T8" fmla="*/ 256 w 262"/>
              <a:gd name="T9" fmla="*/ 72 h 203"/>
              <a:gd name="T10" fmla="*/ 252 w 262"/>
              <a:gd name="T11" fmla="*/ 131 h 203"/>
              <a:gd name="T12" fmla="*/ 195 w 262"/>
              <a:gd name="T13" fmla="*/ 159 h 203"/>
              <a:gd name="T14" fmla="*/ 226 w 262"/>
              <a:gd name="T15" fmla="*/ 182 h 203"/>
              <a:gd name="T16" fmla="*/ 208 w 262"/>
              <a:gd name="T17" fmla="*/ 188 h 203"/>
              <a:gd name="T18" fmla="*/ 181 w 262"/>
              <a:gd name="T19" fmla="*/ 203 h 203"/>
              <a:gd name="T20" fmla="*/ 163 w 262"/>
              <a:gd name="T21" fmla="*/ 186 h 203"/>
              <a:gd name="T22" fmla="*/ 153 w 262"/>
              <a:gd name="T23" fmla="*/ 146 h 203"/>
              <a:gd name="T24" fmla="*/ 112 w 262"/>
              <a:gd name="T25" fmla="*/ 167 h 203"/>
              <a:gd name="T26" fmla="*/ 94 w 262"/>
              <a:gd name="T27" fmla="*/ 161 h 203"/>
              <a:gd name="T28" fmla="*/ 100 w 262"/>
              <a:gd name="T29" fmla="*/ 147 h 203"/>
              <a:gd name="T30" fmla="*/ 108 w 262"/>
              <a:gd name="T31" fmla="*/ 140 h 203"/>
              <a:gd name="T32" fmla="*/ 88 w 262"/>
              <a:gd name="T33" fmla="*/ 105 h 203"/>
              <a:gd name="T34" fmla="*/ 75 w 262"/>
              <a:gd name="T35" fmla="*/ 110 h 203"/>
              <a:gd name="T36" fmla="*/ 64 w 262"/>
              <a:gd name="T37" fmla="*/ 107 h 203"/>
              <a:gd name="T38" fmla="*/ 49 w 262"/>
              <a:gd name="T39" fmla="*/ 113 h 203"/>
              <a:gd name="T40" fmla="*/ 19 w 262"/>
              <a:gd name="T41" fmla="*/ 107 h 203"/>
              <a:gd name="T42" fmla="*/ 7 w 262"/>
              <a:gd name="T43" fmla="*/ 93 h 203"/>
              <a:gd name="T44" fmla="*/ 3 w 262"/>
              <a:gd name="T45" fmla="*/ 77 h 203"/>
              <a:gd name="T46" fmla="*/ 25 w 262"/>
              <a:gd name="T47" fmla="*/ 47 h 203"/>
              <a:gd name="T48" fmla="*/ 31 w 262"/>
              <a:gd name="T49" fmla="*/ 12 h 203"/>
              <a:gd name="T50" fmla="*/ 54 w 262"/>
              <a:gd name="T51" fmla="*/ 5 h 203"/>
              <a:gd name="T52" fmla="*/ 96 w 262"/>
              <a:gd name="T53" fmla="*/ 8 h 203"/>
              <a:gd name="T54" fmla="*/ 118 w 262"/>
              <a:gd name="T55" fmla="*/ 20 h 20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62"/>
              <a:gd name="T85" fmla="*/ 0 h 203"/>
              <a:gd name="T86" fmla="*/ 262 w 262"/>
              <a:gd name="T87" fmla="*/ 203 h 20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62" h="203">
                <a:moveTo>
                  <a:pt x="118" y="20"/>
                </a:moveTo>
                <a:cubicBezTo>
                  <a:pt x="126" y="21"/>
                  <a:pt x="135" y="16"/>
                  <a:pt x="147" y="14"/>
                </a:cubicBezTo>
                <a:cubicBezTo>
                  <a:pt x="159" y="12"/>
                  <a:pt x="181" y="0"/>
                  <a:pt x="192" y="6"/>
                </a:cubicBezTo>
                <a:cubicBezTo>
                  <a:pt x="203" y="12"/>
                  <a:pt x="202" y="40"/>
                  <a:pt x="213" y="51"/>
                </a:cubicBezTo>
                <a:cubicBezTo>
                  <a:pt x="224" y="62"/>
                  <a:pt x="250" y="59"/>
                  <a:pt x="256" y="72"/>
                </a:cubicBezTo>
                <a:cubicBezTo>
                  <a:pt x="262" y="85"/>
                  <a:pt x="262" y="117"/>
                  <a:pt x="252" y="131"/>
                </a:cubicBezTo>
                <a:cubicBezTo>
                  <a:pt x="242" y="145"/>
                  <a:pt x="199" y="150"/>
                  <a:pt x="195" y="159"/>
                </a:cubicBezTo>
                <a:cubicBezTo>
                  <a:pt x="191" y="168"/>
                  <a:pt x="224" y="177"/>
                  <a:pt x="226" y="182"/>
                </a:cubicBezTo>
                <a:cubicBezTo>
                  <a:pt x="228" y="187"/>
                  <a:pt x="215" y="185"/>
                  <a:pt x="208" y="188"/>
                </a:cubicBezTo>
                <a:cubicBezTo>
                  <a:pt x="201" y="191"/>
                  <a:pt x="188" y="203"/>
                  <a:pt x="181" y="203"/>
                </a:cubicBezTo>
                <a:cubicBezTo>
                  <a:pt x="174" y="203"/>
                  <a:pt x="168" y="195"/>
                  <a:pt x="163" y="186"/>
                </a:cubicBezTo>
                <a:cubicBezTo>
                  <a:pt x="158" y="177"/>
                  <a:pt x="161" y="149"/>
                  <a:pt x="153" y="146"/>
                </a:cubicBezTo>
                <a:cubicBezTo>
                  <a:pt x="145" y="143"/>
                  <a:pt x="122" y="165"/>
                  <a:pt x="112" y="167"/>
                </a:cubicBezTo>
                <a:cubicBezTo>
                  <a:pt x="102" y="169"/>
                  <a:pt x="96" y="164"/>
                  <a:pt x="94" y="161"/>
                </a:cubicBezTo>
                <a:cubicBezTo>
                  <a:pt x="92" y="158"/>
                  <a:pt x="98" y="151"/>
                  <a:pt x="100" y="147"/>
                </a:cubicBezTo>
                <a:cubicBezTo>
                  <a:pt x="102" y="143"/>
                  <a:pt x="110" y="147"/>
                  <a:pt x="108" y="140"/>
                </a:cubicBezTo>
                <a:cubicBezTo>
                  <a:pt x="106" y="133"/>
                  <a:pt x="93" y="110"/>
                  <a:pt x="88" y="105"/>
                </a:cubicBezTo>
                <a:cubicBezTo>
                  <a:pt x="83" y="100"/>
                  <a:pt x="79" y="110"/>
                  <a:pt x="75" y="110"/>
                </a:cubicBezTo>
                <a:cubicBezTo>
                  <a:pt x="71" y="110"/>
                  <a:pt x="68" y="106"/>
                  <a:pt x="64" y="107"/>
                </a:cubicBezTo>
                <a:cubicBezTo>
                  <a:pt x="60" y="108"/>
                  <a:pt x="56" y="113"/>
                  <a:pt x="49" y="113"/>
                </a:cubicBezTo>
                <a:cubicBezTo>
                  <a:pt x="42" y="113"/>
                  <a:pt x="26" y="110"/>
                  <a:pt x="19" y="107"/>
                </a:cubicBezTo>
                <a:cubicBezTo>
                  <a:pt x="12" y="104"/>
                  <a:pt x="10" y="98"/>
                  <a:pt x="7" y="93"/>
                </a:cubicBezTo>
                <a:cubicBezTo>
                  <a:pt x="4" y="88"/>
                  <a:pt x="0" y="85"/>
                  <a:pt x="3" y="77"/>
                </a:cubicBezTo>
                <a:cubicBezTo>
                  <a:pt x="6" y="69"/>
                  <a:pt x="20" y="58"/>
                  <a:pt x="25" y="47"/>
                </a:cubicBezTo>
                <a:cubicBezTo>
                  <a:pt x="30" y="36"/>
                  <a:pt x="26" y="19"/>
                  <a:pt x="31" y="12"/>
                </a:cubicBezTo>
                <a:cubicBezTo>
                  <a:pt x="36" y="5"/>
                  <a:pt x="43" y="6"/>
                  <a:pt x="54" y="5"/>
                </a:cubicBezTo>
                <a:cubicBezTo>
                  <a:pt x="65" y="4"/>
                  <a:pt x="85" y="6"/>
                  <a:pt x="96" y="8"/>
                </a:cubicBezTo>
                <a:cubicBezTo>
                  <a:pt x="107" y="10"/>
                  <a:pt x="110" y="19"/>
                  <a:pt x="118" y="20"/>
                </a:cubicBezTo>
                <a:close/>
              </a:path>
            </a:pathLst>
          </a:custGeom>
          <a:solidFill>
            <a:srgbClr val="00CC99">
              <a:alpha val="7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1639" name="Text Box 199"/>
          <p:cNvSpPr txBox="1">
            <a:spLocks noChangeArrowheads="1"/>
          </p:cNvSpPr>
          <p:nvPr/>
        </p:nvSpPr>
        <p:spPr bwMode="auto">
          <a:xfrm>
            <a:off x="4643438" y="2205038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Україна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534" name="Text Box 94"/>
          <p:cNvSpPr txBox="1">
            <a:spLocks noChangeArrowheads="1"/>
          </p:cNvSpPr>
          <p:nvPr/>
        </p:nvSpPr>
        <p:spPr bwMode="auto">
          <a:xfrm>
            <a:off x="4594225" y="2035175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Білорусь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1547" name="Text Box 107"/>
          <p:cNvSpPr txBox="1">
            <a:spLocks noChangeArrowheads="1"/>
          </p:cNvSpPr>
          <p:nvPr/>
        </p:nvSpPr>
        <p:spPr bwMode="auto">
          <a:xfrm>
            <a:off x="4171950" y="1893888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Польща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61640" name="Object 200"/>
          <p:cNvGraphicFramePr>
            <a:graphicFrameLocks noChangeAspect="1"/>
          </p:cNvGraphicFramePr>
          <p:nvPr/>
        </p:nvGraphicFramePr>
        <p:xfrm>
          <a:off x="4545013" y="2338388"/>
          <a:ext cx="1150937" cy="465137"/>
        </p:xfrm>
        <a:graphic>
          <a:graphicData uri="http://schemas.openxmlformats.org/presentationml/2006/ole">
            <p:oleObj spid="_x0000_s4118" name="Диаграмма" r:id="rId41" imgW="3228992" imgH="1238385" progId="MSGraph.Chart.8">
              <p:embed followColorScheme="full"/>
            </p:oleObj>
          </a:graphicData>
        </a:graphic>
      </p:graphicFrame>
      <p:grpSp>
        <p:nvGrpSpPr>
          <p:cNvPr id="6" name="Group 189"/>
          <p:cNvGrpSpPr>
            <a:grpSpLocks/>
          </p:cNvGrpSpPr>
          <p:nvPr/>
        </p:nvGrpSpPr>
        <p:grpSpPr bwMode="auto">
          <a:xfrm>
            <a:off x="3946525" y="2228850"/>
            <a:ext cx="333375" cy="387350"/>
            <a:chOff x="2486" y="1404"/>
            <a:chExt cx="210" cy="244"/>
          </a:xfrm>
        </p:grpSpPr>
        <p:sp>
          <p:nvSpPr>
            <p:cNvPr id="4229" name="Freeform 190"/>
            <p:cNvSpPr>
              <a:spLocks/>
            </p:cNvSpPr>
            <p:nvPr/>
          </p:nvSpPr>
          <p:spPr bwMode="auto">
            <a:xfrm>
              <a:off x="2486" y="1404"/>
              <a:ext cx="208" cy="232"/>
            </a:xfrm>
            <a:custGeom>
              <a:avLst/>
              <a:gdLst>
                <a:gd name="T0" fmla="*/ 186 w 208"/>
                <a:gd name="T1" fmla="*/ 125 h 232"/>
                <a:gd name="T2" fmla="*/ 180 w 208"/>
                <a:gd name="T3" fmla="*/ 107 h 232"/>
                <a:gd name="T4" fmla="*/ 196 w 208"/>
                <a:gd name="T5" fmla="*/ 93 h 232"/>
                <a:gd name="T6" fmla="*/ 204 w 208"/>
                <a:gd name="T7" fmla="*/ 80 h 232"/>
                <a:gd name="T8" fmla="*/ 208 w 208"/>
                <a:gd name="T9" fmla="*/ 65 h 232"/>
                <a:gd name="T10" fmla="*/ 169 w 208"/>
                <a:gd name="T11" fmla="*/ 44 h 232"/>
                <a:gd name="T12" fmla="*/ 160 w 208"/>
                <a:gd name="T13" fmla="*/ 32 h 232"/>
                <a:gd name="T14" fmla="*/ 142 w 208"/>
                <a:gd name="T15" fmla="*/ 6 h 232"/>
                <a:gd name="T16" fmla="*/ 129 w 208"/>
                <a:gd name="T17" fmla="*/ 3 h 232"/>
                <a:gd name="T18" fmla="*/ 100 w 208"/>
                <a:gd name="T19" fmla="*/ 24 h 232"/>
                <a:gd name="T20" fmla="*/ 82 w 208"/>
                <a:gd name="T21" fmla="*/ 33 h 232"/>
                <a:gd name="T22" fmla="*/ 67 w 208"/>
                <a:gd name="T23" fmla="*/ 35 h 232"/>
                <a:gd name="T24" fmla="*/ 57 w 208"/>
                <a:gd name="T25" fmla="*/ 35 h 232"/>
                <a:gd name="T26" fmla="*/ 52 w 208"/>
                <a:gd name="T27" fmla="*/ 50 h 232"/>
                <a:gd name="T28" fmla="*/ 36 w 208"/>
                <a:gd name="T29" fmla="*/ 57 h 232"/>
                <a:gd name="T30" fmla="*/ 16 w 208"/>
                <a:gd name="T31" fmla="*/ 50 h 232"/>
                <a:gd name="T32" fmla="*/ 7 w 208"/>
                <a:gd name="T33" fmla="*/ 54 h 232"/>
                <a:gd name="T34" fmla="*/ 0 w 208"/>
                <a:gd name="T35" fmla="*/ 68 h 232"/>
                <a:gd name="T36" fmla="*/ 30 w 208"/>
                <a:gd name="T37" fmla="*/ 93 h 232"/>
                <a:gd name="T38" fmla="*/ 39 w 208"/>
                <a:gd name="T39" fmla="*/ 104 h 232"/>
                <a:gd name="T40" fmla="*/ 31 w 208"/>
                <a:gd name="T41" fmla="*/ 155 h 232"/>
                <a:gd name="T42" fmla="*/ 24 w 208"/>
                <a:gd name="T43" fmla="*/ 174 h 232"/>
                <a:gd name="T44" fmla="*/ 19 w 208"/>
                <a:gd name="T45" fmla="*/ 189 h 232"/>
                <a:gd name="T46" fmla="*/ 36 w 208"/>
                <a:gd name="T47" fmla="*/ 204 h 232"/>
                <a:gd name="T48" fmla="*/ 54 w 208"/>
                <a:gd name="T49" fmla="*/ 210 h 232"/>
                <a:gd name="T50" fmla="*/ 90 w 208"/>
                <a:gd name="T51" fmla="*/ 222 h 232"/>
                <a:gd name="T52" fmla="*/ 97 w 208"/>
                <a:gd name="T53" fmla="*/ 221 h 232"/>
                <a:gd name="T54" fmla="*/ 105 w 208"/>
                <a:gd name="T55" fmla="*/ 203 h 232"/>
                <a:gd name="T56" fmla="*/ 159 w 208"/>
                <a:gd name="T57" fmla="*/ 201 h 232"/>
                <a:gd name="T58" fmla="*/ 183 w 208"/>
                <a:gd name="T59" fmla="*/ 197 h 232"/>
                <a:gd name="T60" fmla="*/ 193 w 208"/>
                <a:gd name="T61" fmla="*/ 186 h 232"/>
                <a:gd name="T62" fmla="*/ 178 w 208"/>
                <a:gd name="T63" fmla="*/ 179 h 232"/>
                <a:gd name="T64" fmla="*/ 172 w 208"/>
                <a:gd name="T65" fmla="*/ 165 h 232"/>
                <a:gd name="T66" fmla="*/ 190 w 208"/>
                <a:gd name="T67" fmla="*/ 146 h 232"/>
                <a:gd name="T68" fmla="*/ 189 w 208"/>
                <a:gd name="T69" fmla="*/ 129 h 232"/>
                <a:gd name="T70" fmla="*/ 186 w 208"/>
                <a:gd name="T71" fmla="*/ 125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8"/>
                <a:gd name="T109" fmla="*/ 0 h 232"/>
                <a:gd name="T110" fmla="*/ 208 w 208"/>
                <a:gd name="T111" fmla="*/ 232 h 2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8" h="232">
                  <a:moveTo>
                    <a:pt x="186" y="125"/>
                  </a:moveTo>
                  <a:cubicBezTo>
                    <a:pt x="162" y="122"/>
                    <a:pt x="163" y="117"/>
                    <a:pt x="180" y="107"/>
                  </a:cubicBezTo>
                  <a:cubicBezTo>
                    <a:pt x="184" y="100"/>
                    <a:pt x="190" y="99"/>
                    <a:pt x="196" y="93"/>
                  </a:cubicBezTo>
                  <a:cubicBezTo>
                    <a:pt x="200" y="89"/>
                    <a:pt x="201" y="84"/>
                    <a:pt x="204" y="80"/>
                  </a:cubicBezTo>
                  <a:cubicBezTo>
                    <a:pt x="205" y="75"/>
                    <a:pt x="207" y="70"/>
                    <a:pt x="208" y="65"/>
                  </a:cubicBezTo>
                  <a:cubicBezTo>
                    <a:pt x="206" y="34"/>
                    <a:pt x="197" y="45"/>
                    <a:pt x="169" y="44"/>
                  </a:cubicBezTo>
                  <a:cubicBezTo>
                    <a:pt x="168" y="37"/>
                    <a:pt x="166" y="36"/>
                    <a:pt x="160" y="32"/>
                  </a:cubicBezTo>
                  <a:cubicBezTo>
                    <a:pt x="155" y="26"/>
                    <a:pt x="147" y="11"/>
                    <a:pt x="142" y="6"/>
                  </a:cubicBezTo>
                  <a:cubicBezTo>
                    <a:pt x="137" y="1"/>
                    <a:pt x="136" y="0"/>
                    <a:pt x="129" y="3"/>
                  </a:cubicBezTo>
                  <a:cubicBezTo>
                    <a:pt x="117" y="8"/>
                    <a:pt x="114" y="21"/>
                    <a:pt x="100" y="24"/>
                  </a:cubicBezTo>
                  <a:cubicBezTo>
                    <a:pt x="95" y="28"/>
                    <a:pt x="88" y="32"/>
                    <a:pt x="82" y="33"/>
                  </a:cubicBezTo>
                  <a:cubicBezTo>
                    <a:pt x="76" y="36"/>
                    <a:pt x="73" y="36"/>
                    <a:pt x="67" y="35"/>
                  </a:cubicBezTo>
                  <a:cubicBezTo>
                    <a:pt x="62" y="31"/>
                    <a:pt x="59" y="27"/>
                    <a:pt x="57" y="35"/>
                  </a:cubicBezTo>
                  <a:cubicBezTo>
                    <a:pt x="58" y="43"/>
                    <a:pt x="59" y="46"/>
                    <a:pt x="52" y="50"/>
                  </a:cubicBezTo>
                  <a:cubicBezTo>
                    <a:pt x="49" y="52"/>
                    <a:pt x="42" y="57"/>
                    <a:pt x="36" y="57"/>
                  </a:cubicBezTo>
                  <a:cubicBezTo>
                    <a:pt x="30" y="57"/>
                    <a:pt x="21" y="50"/>
                    <a:pt x="16" y="50"/>
                  </a:cubicBezTo>
                  <a:cubicBezTo>
                    <a:pt x="11" y="50"/>
                    <a:pt x="10" y="51"/>
                    <a:pt x="7" y="54"/>
                  </a:cubicBezTo>
                  <a:cubicBezTo>
                    <a:pt x="4" y="59"/>
                    <a:pt x="1" y="62"/>
                    <a:pt x="0" y="68"/>
                  </a:cubicBezTo>
                  <a:cubicBezTo>
                    <a:pt x="1" y="81"/>
                    <a:pt x="17" y="91"/>
                    <a:pt x="30" y="93"/>
                  </a:cubicBezTo>
                  <a:cubicBezTo>
                    <a:pt x="35" y="96"/>
                    <a:pt x="37" y="98"/>
                    <a:pt x="39" y="104"/>
                  </a:cubicBezTo>
                  <a:cubicBezTo>
                    <a:pt x="35" y="122"/>
                    <a:pt x="38" y="137"/>
                    <a:pt x="31" y="155"/>
                  </a:cubicBezTo>
                  <a:cubicBezTo>
                    <a:pt x="30" y="162"/>
                    <a:pt x="28" y="169"/>
                    <a:pt x="24" y="174"/>
                  </a:cubicBezTo>
                  <a:cubicBezTo>
                    <a:pt x="22" y="179"/>
                    <a:pt x="21" y="184"/>
                    <a:pt x="19" y="189"/>
                  </a:cubicBezTo>
                  <a:cubicBezTo>
                    <a:pt x="17" y="200"/>
                    <a:pt x="27" y="203"/>
                    <a:pt x="36" y="204"/>
                  </a:cubicBezTo>
                  <a:cubicBezTo>
                    <a:pt x="42" y="207"/>
                    <a:pt x="48" y="209"/>
                    <a:pt x="54" y="210"/>
                  </a:cubicBezTo>
                  <a:cubicBezTo>
                    <a:pt x="66" y="216"/>
                    <a:pt x="76" y="221"/>
                    <a:pt x="90" y="222"/>
                  </a:cubicBezTo>
                  <a:cubicBezTo>
                    <a:pt x="95" y="226"/>
                    <a:pt x="101" y="232"/>
                    <a:pt x="97" y="221"/>
                  </a:cubicBezTo>
                  <a:cubicBezTo>
                    <a:pt x="98" y="212"/>
                    <a:pt x="96" y="205"/>
                    <a:pt x="105" y="203"/>
                  </a:cubicBezTo>
                  <a:cubicBezTo>
                    <a:pt x="115" y="186"/>
                    <a:pt x="142" y="199"/>
                    <a:pt x="159" y="201"/>
                  </a:cubicBezTo>
                  <a:cubicBezTo>
                    <a:pt x="171" y="200"/>
                    <a:pt x="173" y="199"/>
                    <a:pt x="183" y="197"/>
                  </a:cubicBezTo>
                  <a:cubicBezTo>
                    <a:pt x="188" y="193"/>
                    <a:pt x="192" y="193"/>
                    <a:pt x="193" y="186"/>
                  </a:cubicBezTo>
                  <a:cubicBezTo>
                    <a:pt x="185" y="185"/>
                    <a:pt x="185" y="180"/>
                    <a:pt x="178" y="179"/>
                  </a:cubicBezTo>
                  <a:cubicBezTo>
                    <a:pt x="177" y="173"/>
                    <a:pt x="174" y="170"/>
                    <a:pt x="172" y="165"/>
                  </a:cubicBezTo>
                  <a:cubicBezTo>
                    <a:pt x="175" y="154"/>
                    <a:pt x="184" y="155"/>
                    <a:pt x="190" y="146"/>
                  </a:cubicBezTo>
                  <a:cubicBezTo>
                    <a:pt x="190" y="140"/>
                    <a:pt x="191" y="134"/>
                    <a:pt x="189" y="129"/>
                  </a:cubicBezTo>
                  <a:cubicBezTo>
                    <a:pt x="187" y="124"/>
                    <a:pt x="181" y="128"/>
                    <a:pt x="186" y="125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0" name="Freeform 191"/>
            <p:cNvSpPr>
              <a:spLocks/>
            </p:cNvSpPr>
            <p:nvPr/>
          </p:nvSpPr>
          <p:spPr bwMode="auto">
            <a:xfrm>
              <a:off x="2679" y="1620"/>
              <a:ext cx="17" cy="28"/>
            </a:xfrm>
            <a:custGeom>
              <a:avLst/>
              <a:gdLst>
                <a:gd name="T0" fmla="*/ 15 w 17"/>
                <a:gd name="T1" fmla="*/ 0 h 28"/>
                <a:gd name="T2" fmla="*/ 0 w 17"/>
                <a:gd name="T3" fmla="*/ 12 h 28"/>
                <a:gd name="T4" fmla="*/ 11 w 17"/>
                <a:gd name="T5" fmla="*/ 26 h 28"/>
                <a:gd name="T6" fmla="*/ 15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5" y="0"/>
                  </a:moveTo>
                  <a:cubicBezTo>
                    <a:pt x="5" y="2"/>
                    <a:pt x="3" y="3"/>
                    <a:pt x="0" y="12"/>
                  </a:cubicBezTo>
                  <a:cubicBezTo>
                    <a:pt x="2" y="22"/>
                    <a:pt x="0" y="28"/>
                    <a:pt x="11" y="26"/>
                  </a:cubicBezTo>
                  <a:cubicBezTo>
                    <a:pt x="13" y="14"/>
                    <a:pt x="17" y="15"/>
                    <a:pt x="15" y="0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61548" name="Object 108"/>
          <p:cNvGraphicFramePr>
            <a:graphicFrameLocks noChangeAspect="1"/>
          </p:cNvGraphicFramePr>
          <p:nvPr/>
        </p:nvGraphicFramePr>
        <p:xfrm>
          <a:off x="3902075" y="2038350"/>
          <a:ext cx="1008063" cy="436563"/>
        </p:xfrm>
        <a:graphic>
          <a:graphicData uri="http://schemas.openxmlformats.org/presentationml/2006/ole">
            <p:oleObj spid="_x0000_s4119" name="Диаграмма" r:id="rId42" imgW="2971935" imgH="1247843" progId="MSGraph.Chart.8">
              <p:embed followColorScheme="full"/>
            </p:oleObj>
          </a:graphicData>
        </a:graphic>
      </p:graphicFrame>
      <p:sp>
        <p:nvSpPr>
          <p:cNvPr id="61656" name="Text Box 216"/>
          <p:cNvSpPr txBox="1">
            <a:spLocks noChangeArrowheads="1"/>
          </p:cNvSpPr>
          <p:nvPr/>
        </p:nvSpPr>
        <p:spPr bwMode="auto">
          <a:xfrm>
            <a:off x="4699000" y="5191125"/>
            <a:ext cx="715963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>
                <a:solidFill>
                  <a:srgbClr val="FF0000"/>
                </a:solidFill>
              </a:rPr>
              <a:t>91%</a:t>
            </a:r>
            <a:endParaRPr lang="ru-RU" sz="1700" b="1">
              <a:solidFill>
                <a:srgbClr val="FF0000"/>
              </a:solidFill>
            </a:endParaRPr>
          </a:p>
        </p:txBody>
      </p:sp>
      <p:sp>
        <p:nvSpPr>
          <p:cNvPr id="61657" name="Text Box 217"/>
          <p:cNvSpPr txBox="1">
            <a:spLocks noChangeArrowheads="1"/>
          </p:cNvSpPr>
          <p:nvPr/>
        </p:nvSpPr>
        <p:spPr bwMode="auto">
          <a:xfrm>
            <a:off x="6877050" y="3119438"/>
            <a:ext cx="715963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700" b="1">
                <a:solidFill>
                  <a:srgbClr val="FF3300"/>
                </a:solidFill>
              </a:rPr>
              <a:t>80%</a:t>
            </a:r>
            <a:endParaRPr lang="ru-RU" sz="1700" b="1">
              <a:solidFill>
                <a:srgbClr val="FF3300"/>
              </a:solidFill>
            </a:endParaRPr>
          </a:p>
        </p:txBody>
      </p:sp>
      <p:sp>
        <p:nvSpPr>
          <p:cNvPr id="61658" name="Text Box 218"/>
          <p:cNvSpPr txBox="1">
            <a:spLocks noChangeArrowheads="1"/>
          </p:cNvSpPr>
          <p:nvPr/>
        </p:nvSpPr>
        <p:spPr bwMode="auto">
          <a:xfrm>
            <a:off x="6904038" y="1487488"/>
            <a:ext cx="715962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>
                <a:solidFill>
                  <a:srgbClr val="E20000"/>
                </a:solidFill>
              </a:rPr>
              <a:t>82%</a:t>
            </a:r>
            <a:endParaRPr lang="ru-RU" sz="1700" b="1">
              <a:solidFill>
                <a:srgbClr val="E20000"/>
              </a:solidFill>
            </a:endParaRPr>
          </a:p>
        </p:txBody>
      </p:sp>
      <p:sp>
        <p:nvSpPr>
          <p:cNvPr id="61659" name="Text Box 219"/>
          <p:cNvSpPr txBox="1">
            <a:spLocks noChangeArrowheads="1"/>
          </p:cNvSpPr>
          <p:nvPr/>
        </p:nvSpPr>
        <p:spPr bwMode="auto">
          <a:xfrm>
            <a:off x="1087438" y="2093913"/>
            <a:ext cx="715962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>
                <a:solidFill>
                  <a:srgbClr val="CC0000"/>
                </a:solidFill>
              </a:rPr>
              <a:t>69%</a:t>
            </a:r>
            <a:endParaRPr lang="ru-RU" sz="1700" b="1">
              <a:solidFill>
                <a:srgbClr val="CC0000"/>
              </a:solidFill>
            </a:endParaRPr>
          </a:p>
        </p:txBody>
      </p:sp>
      <p:sp>
        <p:nvSpPr>
          <p:cNvPr id="61660" name="Text Box 220"/>
          <p:cNvSpPr txBox="1">
            <a:spLocks noChangeArrowheads="1"/>
          </p:cNvSpPr>
          <p:nvPr/>
        </p:nvSpPr>
        <p:spPr bwMode="auto">
          <a:xfrm>
            <a:off x="7956550" y="5013325"/>
            <a:ext cx="715963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>
                <a:solidFill>
                  <a:srgbClr val="FF0000"/>
                </a:solidFill>
              </a:rPr>
              <a:t>79%</a:t>
            </a:r>
            <a:endParaRPr lang="ru-RU" sz="1700" b="1">
              <a:solidFill>
                <a:srgbClr val="FF0000"/>
              </a:solidFill>
            </a:endParaRPr>
          </a:p>
        </p:txBody>
      </p:sp>
      <p:sp>
        <p:nvSpPr>
          <p:cNvPr id="61661" name="Text Box 221"/>
          <p:cNvSpPr txBox="1">
            <a:spLocks noChangeArrowheads="1"/>
          </p:cNvSpPr>
          <p:nvPr/>
        </p:nvSpPr>
        <p:spPr bwMode="auto">
          <a:xfrm>
            <a:off x="6173788" y="3605213"/>
            <a:ext cx="715962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>
                <a:solidFill>
                  <a:srgbClr val="FF0000"/>
                </a:solidFill>
              </a:rPr>
              <a:t>72%</a:t>
            </a:r>
            <a:endParaRPr lang="ru-RU" sz="1700" b="1">
              <a:solidFill>
                <a:srgbClr val="FF0000"/>
              </a:solidFill>
            </a:endParaRPr>
          </a:p>
        </p:txBody>
      </p:sp>
      <p:sp>
        <p:nvSpPr>
          <p:cNvPr id="61662" name="Text Box 222"/>
          <p:cNvSpPr txBox="1">
            <a:spLocks noChangeArrowheads="1"/>
          </p:cNvSpPr>
          <p:nvPr/>
        </p:nvSpPr>
        <p:spPr bwMode="auto">
          <a:xfrm>
            <a:off x="3036888" y="2060575"/>
            <a:ext cx="715962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700" b="1">
                <a:solidFill>
                  <a:srgbClr val="FF0000"/>
                </a:solidFill>
              </a:rPr>
              <a:t>76%</a:t>
            </a:r>
            <a:endParaRPr lang="ru-RU" sz="1700" b="1">
              <a:solidFill>
                <a:srgbClr val="FF0000"/>
              </a:solidFill>
            </a:endParaRPr>
          </a:p>
        </p:txBody>
      </p:sp>
      <p:sp>
        <p:nvSpPr>
          <p:cNvPr id="61663" name="Text Box 223"/>
          <p:cNvSpPr txBox="1">
            <a:spLocks noChangeArrowheads="1"/>
          </p:cNvSpPr>
          <p:nvPr/>
        </p:nvSpPr>
        <p:spPr bwMode="auto">
          <a:xfrm>
            <a:off x="4222750" y="1703388"/>
            <a:ext cx="1081088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>
                <a:solidFill>
                  <a:srgbClr val="0000FF"/>
                </a:solidFill>
              </a:rPr>
              <a:t>99,5%</a:t>
            </a:r>
            <a:endParaRPr lang="ru-RU" sz="1700" b="1">
              <a:solidFill>
                <a:srgbClr val="0000FF"/>
              </a:solidFill>
            </a:endParaRPr>
          </a:p>
        </p:txBody>
      </p:sp>
      <p:sp>
        <p:nvSpPr>
          <p:cNvPr id="61664" name="Text Box 224"/>
          <p:cNvSpPr txBox="1">
            <a:spLocks noChangeArrowheads="1"/>
          </p:cNvSpPr>
          <p:nvPr/>
        </p:nvSpPr>
        <p:spPr bwMode="auto">
          <a:xfrm>
            <a:off x="2417763" y="4964113"/>
            <a:ext cx="719137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700" b="1">
                <a:solidFill>
                  <a:srgbClr val="0000FF"/>
                </a:solidFill>
              </a:rPr>
              <a:t>80%</a:t>
            </a:r>
            <a:endParaRPr lang="ru-RU" sz="1700" b="1">
              <a:solidFill>
                <a:srgbClr val="0000FF"/>
              </a:solidFill>
            </a:endParaRPr>
          </a:p>
        </p:txBody>
      </p:sp>
      <p:sp>
        <p:nvSpPr>
          <p:cNvPr id="61665" name="Text Box 225"/>
          <p:cNvSpPr txBox="1">
            <a:spLocks noChangeArrowheads="1"/>
          </p:cNvSpPr>
          <p:nvPr/>
        </p:nvSpPr>
        <p:spPr bwMode="auto">
          <a:xfrm>
            <a:off x="1116013" y="4941888"/>
            <a:ext cx="719137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700" b="1">
                <a:solidFill>
                  <a:srgbClr val="0000FF"/>
                </a:solidFill>
              </a:rPr>
              <a:t>80%</a:t>
            </a:r>
            <a:endParaRPr lang="ru-RU" sz="1700" b="1">
              <a:solidFill>
                <a:srgbClr val="0000FF"/>
              </a:solidFill>
            </a:endParaRPr>
          </a:p>
        </p:txBody>
      </p:sp>
      <p:sp>
        <p:nvSpPr>
          <p:cNvPr id="61666" name="Text Box 226"/>
          <p:cNvSpPr txBox="1">
            <a:spLocks noChangeArrowheads="1"/>
          </p:cNvSpPr>
          <p:nvPr/>
        </p:nvSpPr>
        <p:spPr bwMode="auto">
          <a:xfrm>
            <a:off x="1187450" y="3933825"/>
            <a:ext cx="719138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700" b="1">
                <a:solidFill>
                  <a:srgbClr val="0000FF"/>
                </a:solidFill>
              </a:rPr>
              <a:t>70%</a:t>
            </a:r>
            <a:endParaRPr lang="ru-RU" sz="1700" b="1">
              <a:solidFill>
                <a:srgbClr val="0000FF"/>
              </a:solidFill>
            </a:endParaRPr>
          </a:p>
        </p:txBody>
      </p:sp>
      <p:sp>
        <p:nvSpPr>
          <p:cNvPr id="61667" name="Text Box 227"/>
          <p:cNvSpPr txBox="1">
            <a:spLocks noChangeArrowheads="1"/>
          </p:cNvSpPr>
          <p:nvPr/>
        </p:nvSpPr>
        <p:spPr bwMode="auto">
          <a:xfrm>
            <a:off x="893763" y="5373688"/>
            <a:ext cx="792162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700" b="1">
                <a:solidFill>
                  <a:srgbClr val="0000FF"/>
                </a:solidFill>
              </a:rPr>
              <a:t>100%</a:t>
            </a:r>
            <a:endParaRPr lang="ru-RU" sz="1700" b="1">
              <a:solidFill>
                <a:srgbClr val="0000FF"/>
              </a:solidFill>
            </a:endParaRPr>
          </a:p>
        </p:txBody>
      </p:sp>
      <p:sp>
        <p:nvSpPr>
          <p:cNvPr id="61668" name="Text Box 228"/>
          <p:cNvSpPr txBox="1">
            <a:spLocks noChangeArrowheads="1"/>
          </p:cNvSpPr>
          <p:nvPr/>
        </p:nvSpPr>
        <p:spPr bwMode="auto">
          <a:xfrm>
            <a:off x="1835150" y="1955800"/>
            <a:ext cx="720725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700" b="1">
                <a:solidFill>
                  <a:srgbClr val="0000FF"/>
                </a:solidFill>
              </a:rPr>
              <a:t>61%</a:t>
            </a:r>
            <a:endParaRPr lang="ru-RU" sz="1700" b="1">
              <a:solidFill>
                <a:srgbClr val="0000FF"/>
              </a:solidFill>
            </a:endParaRPr>
          </a:p>
        </p:txBody>
      </p:sp>
      <p:sp>
        <p:nvSpPr>
          <p:cNvPr id="61669" name="Text Box 229"/>
          <p:cNvSpPr txBox="1">
            <a:spLocks noChangeArrowheads="1"/>
          </p:cNvSpPr>
          <p:nvPr/>
        </p:nvSpPr>
        <p:spPr bwMode="auto">
          <a:xfrm>
            <a:off x="2771775" y="2659063"/>
            <a:ext cx="692150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700" b="1"/>
              <a:t>76%</a:t>
            </a:r>
            <a:endParaRPr lang="ru-RU" sz="1700" b="1"/>
          </a:p>
        </p:txBody>
      </p:sp>
      <p:sp>
        <p:nvSpPr>
          <p:cNvPr id="61670" name="Text Box 230"/>
          <p:cNvSpPr txBox="1">
            <a:spLocks noChangeArrowheads="1"/>
          </p:cNvSpPr>
          <p:nvPr/>
        </p:nvSpPr>
        <p:spPr bwMode="auto">
          <a:xfrm>
            <a:off x="2678113" y="1446213"/>
            <a:ext cx="692150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700" b="1"/>
              <a:t>61%</a:t>
            </a:r>
            <a:endParaRPr lang="ru-RU" sz="1700" b="1"/>
          </a:p>
        </p:txBody>
      </p:sp>
      <p:sp>
        <p:nvSpPr>
          <p:cNvPr id="61671" name="Text Box 231"/>
          <p:cNvSpPr txBox="1">
            <a:spLocks noChangeArrowheads="1"/>
          </p:cNvSpPr>
          <p:nvPr/>
        </p:nvSpPr>
        <p:spPr bwMode="auto">
          <a:xfrm>
            <a:off x="4289425" y="2570163"/>
            <a:ext cx="836613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700" b="1"/>
              <a:t>45,2%</a:t>
            </a:r>
            <a:endParaRPr lang="ru-RU" sz="1700" b="1"/>
          </a:p>
        </p:txBody>
      </p:sp>
      <p:sp>
        <p:nvSpPr>
          <p:cNvPr id="61672" name="Text Box 232"/>
          <p:cNvSpPr txBox="1">
            <a:spLocks noChangeArrowheads="1"/>
          </p:cNvSpPr>
          <p:nvPr/>
        </p:nvSpPr>
        <p:spPr bwMode="auto">
          <a:xfrm>
            <a:off x="4549775" y="896938"/>
            <a:ext cx="692150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700" b="1"/>
              <a:t>40%</a:t>
            </a:r>
            <a:endParaRPr lang="ru-RU" sz="1700" b="1"/>
          </a:p>
        </p:txBody>
      </p:sp>
      <p:sp>
        <p:nvSpPr>
          <p:cNvPr id="61673" name="Text Box 233"/>
          <p:cNvSpPr txBox="1">
            <a:spLocks noChangeArrowheads="1"/>
          </p:cNvSpPr>
          <p:nvPr/>
        </p:nvSpPr>
        <p:spPr bwMode="auto">
          <a:xfrm>
            <a:off x="7856538" y="3046413"/>
            <a:ext cx="692150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700" b="1"/>
              <a:t>30%</a:t>
            </a:r>
            <a:endParaRPr lang="ru-RU" sz="1700" b="1"/>
          </a:p>
        </p:txBody>
      </p:sp>
      <p:sp>
        <p:nvSpPr>
          <p:cNvPr id="61674" name="Text Box 234"/>
          <p:cNvSpPr txBox="1">
            <a:spLocks noChangeArrowheads="1"/>
          </p:cNvSpPr>
          <p:nvPr/>
        </p:nvSpPr>
        <p:spPr bwMode="auto">
          <a:xfrm>
            <a:off x="8101013" y="2205038"/>
            <a:ext cx="692150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/>
              <a:t>28%</a:t>
            </a:r>
            <a:endParaRPr lang="ru-RU" sz="1700" b="1"/>
          </a:p>
        </p:txBody>
      </p:sp>
      <p:sp>
        <p:nvSpPr>
          <p:cNvPr id="61675" name="Text Box 235"/>
          <p:cNvSpPr txBox="1">
            <a:spLocks noChangeArrowheads="1"/>
          </p:cNvSpPr>
          <p:nvPr/>
        </p:nvSpPr>
        <p:spPr bwMode="auto">
          <a:xfrm>
            <a:off x="346075" y="1871663"/>
            <a:ext cx="692150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/>
              <a:t>22%</a:t>
            </a:r>
            <a:endParaRPr lang="ru-RU" sz="1700" b="1"/>
          </a:p>
        </p:txBody>
      </p:sp>
      <p:sp>
        <p:nvSpPr>
          <p:cNvPr id="61676" name="Text Box 236"/>
          <p:cNvSpPr txBox="1">
            <a:spLocks noChangeArrowheads="1"/>
          </p:cNvSpPr>
          <p:nvPr/>
        </p:nvSpPr>
        <p:spPr bwMode="auto">
          <a:xfrm>
            <a:off x="1276350" y="1468438"/>
            <a:ext cx="692150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700" b="1"/>
              <a:t>17%</a:t>
            </a:r>
            <a:endParaRPr lang="ru-RU" sz="1700" b="1"/>
          </a:p>
        </p:txBody>
      </p:sp>
      <p:sp>
        <p:nvSpPr>
          <p:cNvPr id="61677" name="Text Box 237"/>
          <p:cNvSpPr txBox="1">
            <a:spLocks noChangeArrowheads="1"/>
          </p:cNvSpPr>
          <p:nvPr/>
        </p:nvSpPr>
        <p:spPr bwMode="auto">
          <a:xfrm>
            <a:off x="6261100" y="1136650"/>
            <a:ext cx="692150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700" b="1"/>
              <a:t>12%</a:t>
            </a:r>
            <a:endParaRPr lang="ru-RU" sz="1700" b="1"/>
          </a:p>
        </p:txBody>
      </p:sp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137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16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3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7" decel="50000" autoRev="1" fill="hold">
                                          <p:stCondLst>
                                            <p:cond delay="137"/>
                                          </p:stCondLst>
                                        </p:cTn>
                                        <p:tgtEl>
                                          <p:spTgt spid="61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41" fill="hold">
                                          <p:stCondLst>
                                            <p:cond delay="259"/>
                                          </p:stCondLst>
                                        </p:cTn>
                                        <p:tgtEl>
                                          <p:spTgt spid="61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1">
                                            <p:oleChartEl type="gridLegend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61651">
                                            <p:oleChartEl type="gridLegend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1">
                                            <p:oleChartEl type="category" lvl="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61651">
                                            <p:oleChartEl type="category" lvl="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5" dur="500"/>
                                        <p:tgtEl>
                                          <p:spTgt spid="615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615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1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1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1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1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1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1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1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1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15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15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1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1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615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15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15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16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16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8" dur="500"/>
                                        <p:tgtEl>
                                          <p:spTgt spid="615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615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1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61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615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15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15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15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616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16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615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615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61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61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61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1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61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615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615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61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61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61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61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4" dur="500"/>
                                        <p:tgtEl>
                                          <p:spTgt spid="615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61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61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61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61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61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61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00"/>
                            </p:stCondLst>
                            <p:childTnLst>
                              <p:par>
                                <p:cTn id="1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616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616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68" dur="500"/>
                                        <p:tgtEl>
                                          <p:spTgt spid="615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3" dur="500"/>
                                        <p:tgtEl>
                                          <p:spTgt spid="615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61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61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615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615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615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61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615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615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000"/>
                            </p:stCondLst>
                            <p:childTnLst>
                              <p:par>
                                <p:cTn id="19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61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61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615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615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1500"/>
                            </p:stCondLst>
                            <p:childTnLst>
                              <p:par>
                                <p:cTn id="19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61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61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615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615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2000"/>
                            </p:stCondLst>
                            <p:childTnLst>
                              <p:par>
                                <p:cTn id="204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61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61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61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61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1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61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61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615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615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61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61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500"/>
                            </p:stCondLst>
                            <p:childTnLst>
                              <p:par>
                                <p:cTn id="2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61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61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32" dur="500"/>
                                        <p:tgtEl>
                                          <p:spTgt spid="615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7" dur="500"/>
                                        <p:tgtEl>
                                          <p:spTgt spid="615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61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61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61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61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500"/>
                            </p:stCondLst>
                            <p:childTnLst>
                              <p:par>
                                <p:cTn id="24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61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61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61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61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1000"/>
                            </p:stCondLst>
                            <p:childTnLst>
                              <p:par>
                                <p:cTn id="254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61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61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615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615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0" fill="hold">
                      <p:stCondLst>
                        <p:cond delay="indefinite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61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61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616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616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7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0" dur="500"/>
                                        <p:tgtEl>
                                          <p:spTgt spid="615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1" fill="hold">
                      <p:stCondLst>
                        <p:cond delay="indefinite"/>
                      </p:stCondLst>
                      <p:childTnLst>
                        <p:par>
                          <p:cTn id="282" fill="hold">
                            <p:stCondLst>
                              <p:cond delay="0"/>
                            </p:stCondLst>
                            <p:childTnLst>
                              <p:par>
                                <p:cTn id="28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61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61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615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615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9" fill="hold">
                      <p:stCondLst>
                        <p:cond delay="indefinite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61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61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5" fill="hold">
                            <p:stCondLst>
                              <p:cond delay="500"/>
                            </p:stCondLst>
                            <p:childTnLst>
                              <p:par>
                                <p:cTn id="2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616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0" fill="hold"/>
                                        <p:tgtEl>
                                          <p:spTgt spid="616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0" fill="hold">
                      <p:stCondLst>
                        <p:cond delay="indefinite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4" dur="500" fill="hold"/>
                                        <p:tgtEl>
                                          <p:spTgt spid="615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500" fill="hold"/>
                                        <p:tgtEl>
                                          <p:spTgt spid="615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6" fill="hold">
                      <p:stCondLst>
                        <p:cond delay="indefinite"/>
                      </p:stCondLst>
                      <p:childTnLst>
                        <p:par>
                          <p:cTn id="307" fill="hold">
                            <p:stCondLst>
                              <p:cond delay="0"/>
                            </p:stCondLst>
                            <p:childTnLst>
                              <p:par>
                                <p:cTn id="30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0" dur="500"/>
                                        <p:tgtEl>
                                          <p:spTgt spid="6159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61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1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15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0" fill="hold"/>
                                        <p:tgtEl>
                                          <p:spTgt spid="615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500"/>
                            </p:stCondLst>
                            <p:childTnLst>
                              <p:par>
                                <p:cTn id="32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1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61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615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615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6" fill="hold">
                            <p:stCondLst>
                              <p:cond delay="1000"/>
                            </p:stCondLst>
                            <p:childTnLst>
                              <p:par>
                                <p:cTn id="32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61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61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5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5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6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0" fill="hold"/>
                                        <p:tgtEl>
                                          <p:spTgt spid="616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500"/>
                            </p:stCondLst>
                            <p:childTnLst>
                              <p:par>
                                <p:cTn id="3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6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616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4" fill="hold">
                      <p:stCondLst>
                        <p:cond delay="indefinite"/>
                      </p:stCondLst>
                      <p:childTnLst>
                        <p:par>
                          <p:cTn id="345" fill="hold">
                            <p:stCondLst>
                              <p:cond delay="0"/>
                            </p:stCondLst>
                            <p:childTnLst>
                              <p:par>
                                <p:cTn id="346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500" fill="hold"/>
                                        <p:tgtEl>
                                          <p:spTgt spid="615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500" fill="hold"/>
                                        <p:tgtEl>
                                          <p:spTgt spid="615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0" fill="hold">
                      <p:stCondLst>
                        <p:cond delay="indefinite"/>
                      </p:stCondLst>
                      <p:childTnLst>
                        <p:par>
                          <p:cTn id="351" fill="hold">
                            <p:stCondLst>
                              <p:cond delay="0"/>
                            </p:stCondLst>
                            <p:childTnLst>
                              <p:par>
                                <p:cTn id="3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4" dur="500"/>
                                        <p:tgtEl>
                                          <p:spTgt spid="615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" dur="500" fill="hold"/>
                                        <p:tgtEl>
                                          <p:spTgt spid="61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0" fill="hold"/>
                                        <p:tgtEl>
                                          <p:spTgt spid="61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3" fill="hold">
                      <p:stCondLst>
                        <p:cond delay="indefinite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5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615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500"/>
                            </p:stCondLst>
                            <p:childTnLst>
                              <p:par>
                                <p:cTn id="3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61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4" fill="hold">
                      <p:stCondLst>
                        <p:cond delay="indefinite"/>
                      </p:stCondLst>
                      <p:childTnLst>
                        <p:par>
                          <p:cTn id="375" fill="hold">
                            <p:stCondLst>
                              <p:cond delay="0"/>
                            </p:stCondLst>
                            <p:childTnLst>
                              <p:par>
                                <p:cTn id="376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7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9" fill="hold">
                      <p:stCondLst>
                        <p:cond delay="indefinite"/>
                      </p:stCondLst>
                      <p:childTnLst>
                        <p:par>
                          <p:cTn id="380" fill="hold">
                            <p:stCondLst>
                              <p:cond delay="0"/>
                            </p:stCondLst>
                            <p:childTnLst>
                              <p:par>
                                <p:cTn id="38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3" dur="500"/>
                                        <p:tgtEl>
                                          <p:spTgt spid="615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4" fill="hold">
                      <p:stCondLst>
                        <p:cond delay="indefinite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61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61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500" fill="hold"/>
                                        <p:tgtEl>
                                          <p:spTgt spid="61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15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2" fill="hold">
                            <p:stCondLst>
                              <p:cond delay="500"/>
                            </p:stCondLst>
                            <p:childTnLst>
                              <p:par>
                                <p:cTn id="393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5" dur="500" fill="hold"/>
                                        <p:tgtEl>
                                          <p:spTgt spid="615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15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1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61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1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0" fill="hold"/>
                                        <p:tgtEl>
                                          <p:spTgt spid="61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500" fill="hold"/>
                                        <p:tgtEl>
                                          <p:spTgt spid="61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1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6" fill="hold">
                            <p:stCondLst>
                              <p:cond delay="1500"/>
                            </p:stCondLst>
                            <p:childTnLst>
                              <p:par>
                                <p:cTn id="40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9" dur="500" fill="hold"/>
                                        <p:tgtEl>
                                          <p:spTgt spid="61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500" fill="hold"/>
                                        <p:tgtEl>
                                          <p:spTgt spid="61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1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1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3" fill="hold">
                            <p:stCondLst>
                              <p:cond delay="2000"/>
                            </p:stCondLst>
                            <p:childTnLst>
                              <p:par>
                                <p:cTn id="414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615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61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0" fill="hold"/>
                                        <p:tgtEl>
                                          <p:spTgt spid="61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1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0" fill="hold">
                            <p:stCondLst>
                              <p:cond delay="2500"/>
                            </p:stCondLst>
                            <p:childTnLst>
                              <p:par>
                                <p:cTn id="421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3" dur="500" fill="hold"/>
                                        <p:tgtEl>
                                          <p:spTgt spid="615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500" fill="hold"/>
                                        <p:tgtEl>
                                          <p:spTgt spid="615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500" fill="hold"/>
                                        <p:tgtEl>
                                          <p:spTgt spid="615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15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7" fill="hold">
                            <p:stCondLst>
                              <p:cond delay="3000"/>
                            </p:stCondLst>
                            <p:childTnLst>
                              <p:par>
                                <p:cTn id="428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0" dur="500" fill="hold"/>
                                        <p:tgtEl>
                                          <p:spTgt spid="61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61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61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1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3500"/>
                            </p:stCondLst>
                            <p:childTnLst>
                              <p:par>
                                <p:cTn id="435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61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0" fill="hold"/>
                                        <p:tgtEl>
                                          <p:spTgt spid="61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 fill="hold"/>
                                        <p:tgtEl>
                                          <p:spTgt spid="61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" dur="500" fill="hold"/>
                                        <p:tgtEl>
                                          <p:spTgt spid="61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42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4" dur="500" fill="hold"/>
                                        <p:tgtEl>
                                          <p:spTgt spid="61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 fill="hold"/>
                                        <p:tgtEl>
                                          <p:spTgt spid="61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615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615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8" fill="hold">
                      <p:stCondLst>
                        <p:cond delay="indefinite"/>
                      </p:stCondLst>
                      <p:childTnLst>
                        <p:par>
                          <p:cTn id="449" fill="hold">
                            <p:stCondLst>
                              <p:cond delay="0"/>
                            </p:stCondLst>
                            <p:childTnLst>
                              <p:par>
                                <p:cTn id="450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61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500" fill="hold"/>
                                        <p:tgtEl>
                                          <p:spTgt spid="61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500"/>
                            </p:stCondLst>
                            <p:childTnLst>
                              <p:par>
                                <p:cTn id="4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16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16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9" fill="hold">
                      <p:stCondLst>
                        <p:cond delay="indefinite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1">
                                            <p:oleChartEl type="category" lvl="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3" dur="2000"/>
                                        <p:tgtEl>
                                          <p:spTgt spid="61651">
                                            <p:oleChartEl type="category" lvl="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4" fill="hold">
                      <p:stCondLst>
                        <p:cond delay="indefinite"/>
                      </p:stCondLst>
                      <p:childTnLst>
                        <p:par>
                          <p:cTn id="465" fill="hold">
                            <p:stCondLst>
                              <p:cond delay="0"/>
                            </p:stCondLst>
                            <p:childTnLst>
                              <p:par>
                                <p:cTn id="46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68" dur="500"/>
                                        <p:tgtEl>
                                          <p:spTgt spid="6160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9" fill="hold">
                      <p:stCondLst>
                        <p:cond delay="indefinite"/>
                      </p:stCondLst>
                      <p:childTnLst>
                        <p:par>
                          <p:cTn id="470" fill="hold">
                            <p:stCondLst>
                              <p:cond delay="0"/>
                            </p:stCondLst>
                            <p:childTnLst>
                              <p:par>
                                <p:cTn id="47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3" dur="500"/>
                                        <p:tgtEl>
                                          <p:spTgt spid="616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61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61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DRIP_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500"/>
                            </p:stCondLst>
                            <p:childTnLst>
                              <p:par>
                                <p:cTn id="4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3" dur="500" fill="hold"/>
                                        <p:tgtEl>
                                          <p:spTgt spid="616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4" dur="500" fill="hold"/>
                                        <p:tgtEl>
                                          <p:spTgt spid="616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5" fill="hold">
                      <p:stCondLst>
                        <p:cond delay="indefinite"/>
                      </p:stCondLst>
                      <p:childTnLst>
                        <p:par>
                          <p:cTn id="486" fill="hold">
                            <p:stCondLst>
                              <p:cond delay="0"/>
                            </p:stCondLst>
                            <p:childTnLst>
                              <p:par>
                                <p:cTn id="487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89" dur="500"/>
                                        <p:tgtEl>
                                          <p:spTgt spid="616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4" dur="500"/>
                                        <p:tgtEl>
                                          <p:spTgt spid="616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1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1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DRIP_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1" fill="hold">
                            <p:stCondLst>
                              <p:cond delay="500"/>
                            </p:stCondLst>
                            <p:childTnLst>
                              <p:par>
                                <p:cTn id="50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500" fill="hold"/>
                                        <p:tgtEl>
                                          <p:spTgt spid="61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500" fill="hold"/>
                                        <p:tgtEl>
                                          <p:spTgt spid="61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6" fill="hold">
                      <p:stCondLst>
                        <p:cond delay="indefinite"/>
                      </p:stCondLst>
                      <p:childTnLst>
                        <p:par>
                          <p:cTn id="507" fill="hold">
                            <p:stCondLst>
                              <p:cond delay="0"/>
                            </p:stCondLst>
                            <p:childTnLst>
                              <p:par>
                                <p:cTn id="50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0" dur="500" fill="hold"/>
                                        <p:tgtEl>
                                          <p:spTgt spid="61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61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61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500" fill="hold"/>
                                        <p:tgtEl>
                                          <p:spTgt spid="61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4" fill="hold">
                      <p:stCondLst>
                        <p:cond delay="indefinite"/>
                      </p:stCondLst>
                      <p:childTnLst>
                        <p:par>
                          <p:cTn id="515" fill="hold">
                            <p:stCondLst>
                              <p:cond delay="0"/>
                            </p:stCondLst>
                            <p:childTnLst>
                              <p:par>
                                <p:cTn id="5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8" dur="500"/>
                                        <p:tgtEl>
                                          <p:spTgt spid="616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9" fill="hold">
                      <p:stCondLst>
                        <p:cond delay="indefinite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3" dur="500" fill="hold"/>
                                        <p:tgtEl>
                                          <p:spTgt spid="61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500" fill="hold"/>
                                        <p:tgtEl>
                                          <p:spTgt spid="61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DRIP_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5" fill="hold">
                            <p:stCondLst>
                              <p:cond delay="500"/>
                            </p:stCondLst>
                            <p:childTnLst>
                              <p:par>
                                <p:cTn id="5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616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9" dur="500" fill="hold"/>
                                        <p:tgtEl>
                                          <p:spTgt spid="616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61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61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6" fill="hold">
                      <p:stCondLst>
                        <p:cond delay="indefinite"/>
                      </p:stCondLst>
                      <p:childTnLst>
                        <p:par>
                          <p:cTn id="537" fill="hold">
                            <p:stCondLst>
                              <p:cond delay="0"/>
                            </p:stCondLst>
                            <p:childTnLst>
                              <p:par>
                                <p:cTn id="5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0" dur="500"/>
                                        <p:tgtEl>
                                          <p:spTgt spid="616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1" fill="hold">
                      <p:stCondLst>
                        <p:cond delay="indefinite"/>
                      </p:stCondLst>
                      <p:childTnLst>
                        <p:par>
                          <p:cTn id="542" fill="hold">
                            <p:stCondLst>
                              <p:cond delay="0"/>
                            </p:stCondLst>
                            <p:childTnLst>
                              <p:par>
                                <p:cTn id="543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5" dur="500" fill="hold"/>
                                        <p:tgtEl>
                                          <p:spTgt spid="61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61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DRIP_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7" fill="hold">
                            <p:stCondLst>
                              <p:cond delay="500"/>
                            </p:stCondLst>
                            <p:childTnLst>
                              <p:par>
                                <p:cTn id="5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0" dur="500" fill="hold"/>
                                        <p:tgtEl>
                                          <p:spTgt spid="616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616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2" fill="hold">
                      <p:stCondLst>
                        <p:cond delay="indefinite"/>
                      </p:stCondLst>
                      <p:childTnLst>
                        <p:par>
                          <p:cTn id="553" fill="hold">
                            <p:stCondLst>
                              <p:cond delay="0"/>
                            </p:stCondLst>
                            <p:childTnLst>
                              <p:par>
                                <p:cTn id="55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61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61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" dur="500" fill="hold"/>
                                        <p:tgtEl>
                                          <p:spTgt spid="61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500" fill="hold"/>
                                        <p:tgtEl>
                                          <p:spTgt spid="61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0" fill="hold">
                      <p:stCondLst>
                        <p:cond delay="indefinite"/>
                      </p:stCondLst>
                      <p:childTnLst>
                        <p:par>
                          <p:cTn id="561" fill="hold">
                            <p:stCondLst>
                              <p:cond delay="0"/>
                            </p:stCondLst>
                            <p:childTnLst>
                              <p:par>
                                <p:cTn id="56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4" dur="500"/>
                                        <p:tgtEl>
                                          <p:spTgt spid="616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9" dur="500" fill="hold"/>
                                        <p:tgtEl>
                                          <p:spTgt spid="61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500" fill="hold"/>
                                        <p:tgtEl>
                                          <p:spTgt spid="61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DRIP_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1" fill="hold">
                            <p:stCondLst>
                              <p:cond delay="500"/>
                            </p:stCondLst>
                            <p:childTnLst>
                              <p:par>
                                <p:cTn id="5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4" dur="500" fill="hold"/>
                                        <p:tgtEl>
                                          <p:spTgt spid="616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500" fill="hold"/>
                                        <p:tgtEl>
                                          <p:spTgt spid="616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23" presetClass="entr" presetSubtype="272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4" dur="500"/>
                                        <p:tgtEl>
                                          <p:spTgt spid="61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5" fill="hold">
                      <p:stCondLst>
                        <p:cond delay="indefinite"/>
                      </p:stCondLst>
                      <p:childTnLst>
                        <p:par>
                          <p:cTn id="586" fill="hold">
                            <p:stCondLst>
                              <p:cond delay="0"/>
                            </p:stCondLst>
                            <p:childTnLst>
                              <p:par>
                                <p:cTn id="587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89" dur="500"/>
                                        <p:tgtEl>
                                          <p:spTgt spid="616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5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4" dur="500"/>
                                        <p:tgtEl>
                                          <p:spTgt spid="616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5" fill="hold">
                      <p:stCondLst>
                        <p:cond delay="indefinite"/>
                      </p:stCondLst>
                      <p:childTnLst>
                        <p:par>
                          <p:cTn id="596" fill="hold">
                            <p:stCondLst>
                              <p:cond delay="0"/>
                            </p:stCondLst>
                            <p:childTnLst>
                              <p:par>
                                <p:cTn id="597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9" dur="500" fill="hold"/>
                                        <p:tgtEl>
                                          <p:spTgt spid="61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0" dur="500" fill="hold"/>
                                        <p:tgtEl>
                                          <p:spTgt spid="61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DRIP_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1" fill="hold">
                            <p:stCondLst>
                              <p:cond delay="500"/>
                            </p:stCondLst>
                            <p:childTnLst>
                              <p:par>
                                <p:cTn id="60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4" dur="500" fill="hold"/>
                                        <p:tgtEl>
                                          <p:spTgt spid="616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5" dur="500" fill="hold"/>
                                        <p:tgtEl>
                                          <p:spTgt spid="616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6" fill="hold">
                      <p:stCondLst>
                        <p:cond delay="indefinite"/>
                      </p:stCondLst>
                      <p:childTnLst>
                        <p:par>
                          <p:cTn id="607" fill="hold">
                            <p:stCondLst>
                              <p:cond delay="0"/>
                            </p:stCondLst>
                            <p:childTnLst>
                              <p:par>
                                <p:cTn id="608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1">
                                            <p:oleChartEl type="category" lvl="3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10" dur="2000"/>
                                        <p:tgtEl>
                                          <p:spTgt spid="61651">
                                            <p:oleChartEl type="category" lvl="3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6" name="Хорал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1" fill="hold">
                      <p:stCondLst>
                        <p:cond delay="indefinite"/>
                      </p:stCondLst>
                      <p:childTnLst>
                        <p:par>
                          <p:cTn id="612" fill="hold">
                            <p:stCondLst>
                              <p:cond delay="0"/>
                            </p:stCondLst>
                            <p:childTnLst>
                              <p:par>
                                <p:cTn id="613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7" fill="hold">
                      <p:stCondLst>
                        <p:cond delay="indefinite"/>
                      </p:stCondLst>
                      <p:childTnLst>
                        <p:par>
                          <p:cTn id="618" fill="hold">
                            <p:stCondLst>
                              <p:cond delay="0"/>
                            </p:stCondLst>
                            <p:childTnLst>
                              <p:par>
                                <p:cTn id="6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1" dur="500"/>
                                        <p:tgtEl>
                                          <p:spTgt spid="616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2" fill="hold">
                      <p:stCondLst>
                        <p:cond delay="indefinite"/>
                      </p:stCondLst>
                      <p:childTnLst>
                        <p:par>
                          <p:cTn id="623" fill="hold">
                            <p:stCondLst>
                              <p:cond delay="0"/>
                            </p:stCondLst>
                            <p:childTnLst>
                              <p:par>
                                <p:cTn id="624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6" dur="500" fill="hold"/>
                                        <p:tgtEl>
                                          <p:spTgt spid="616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500" fill="hold"/>
                                        <p:tgtEl>
                                          <p:spTgt spid="616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7" name="Гонг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8" fill="hold">
                            <p:stCondLst>
                              <p:cond delay="500"/>
                            </p:stCondLst>
                            <p:childTnLst>
                              <p:par>
                                <p:cTn id="6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1" dur="500" fill="hold"/>
                                        <p:tgtEl>
                                          <p:spTgt spid="616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500" fill="hold"/>
                                        <p:tgtEl>
                                          <p:spTgt spid="616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3" fill="hold">
                      <p:stCondLst>
                        <p:cond delay="indefinite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7" dur="500" fill="hold"/>
                                        <p:tgtEl>
                                          <p:spTgt spid="61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fill="hold"/>
                                        <p:tgtEl>
                                          <p:spTgt spid="61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9" fill="hold">
                      <p:stCondLst>
                        <p:cond delay="indefinite"/>
                      </p:stCondLst>
                      <p:childTnLst>
                        <p:par>
                          <p:cTn id="640" fill="hold">
                            <p:stCondLst>
                              <p:cond delay="0"/>
                            </p:stCondLst>
                            <p:childTnLst>
                              <p:par>
                                <p:cTn id="6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3" dur="500"/>
                                        <p:tgtEl>
                                          <p:spTgt spid="616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4" fill="hold">
                            <p:stCondLst>
                              <p:cond delay="800"/>
                            </p:stCondLst>
                            <p:childTnLst>
                              <p:par>
                                <p:cTn id="6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7" dur="500"/>
                                        <p:tgtEl>
                                          <p:spTgt spid="61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8" fill="hold">
                      <p:stCondLst>
                        <p:cond delay="indefinite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500" fill="hold"/>
                                        <p:tgtEl>
                                          <p:spTgt spid="616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500" fill="hold"/>
                                        <p:tgtEl>
                                          <p:spTgt spid="616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7" name="Гонг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4" fill="hold">
                            <p:stCondLst>
                              <p:cond delay="500"/>
                            </p:stCondLst>
                            <p:childTnLst>
                              <p:par>
                                <p:cTn id="6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7" dur="500" fill="hold"/>
                                        <p:tgtEl>
                                          <p:spTgt spid="61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500" fill="hold"/>
                                        <p:tgtEl>
                                          <p:spTgt spid="61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9" fill="hold">
                      <p:stCondLst>
                        <p:cond delay="indefinite"/>
                      </p:stCondLst>
                      <p:childTnLst>
                        <p:par>
                          <p:cTn id="660" fill="hold">
                            <p:stCondLst>
                              <p:cond delay="0"/>
                            </p:stCondLst>
                            <p:childTnLst>
                              <p:par>
                                <p:cTn id="66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3" dur="500" fill="hold"/>
                                        <p:tgtEl>
                                          <p:spTgt spid="616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4" dur="500" fill="hold"/>
                                        <p:tgtEl>
                                          <p:spTgt spid="616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5" dur="500" fill="hold"/>
                                        <p:tgtEl>
                                          <p:spTgt spid="61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6" dur="500" fill="hold"/>
                                        <p:tgtEl>
                                          <p:spTgt spid="61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7" fill="hold">
                      <p:stCondLst>
                        <p:cond delay="indefinite"/>
                      </p:stCondLst>
                      <p:childTnLst>
                        <p:par>
                          <p:cTn id="668" fill="hold">
                            <p:stCondLst>
                              <p:cond delay="0"/>
                            </p:stCondLst>
                            <p:childTnLst>
                              <p:par>
                                <p:cTn id="6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1" dur="500"/>
                                        <p:tgtEl>
                                          <p:spTgt spid="616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6" dur="500" fill="hold"/>
                                        <p:tgtEl>
                                          <p:spTgt spid="61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0" fill="hold"/>
                                        <p:tgtEl>
                                          <p:spTgt spid="61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7" name="Гонг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8" fill="hold">
                            <p:stCondLst>
                              <p:cond delay="500"/>
                            </p:stCondLst>
                            <p:childTnLst>
                              <p:par>
                                <p:cTn id="67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1" dur="500" fill="hold"/>
                                        <p:tgtEl>
                                          <p:spTgt spid="616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2" dur="500" fill="hold"/>
                                        <p:tgtEl>
                                          <p:spTgt spid="616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3" fill="hold">
                      <p:stCondLst>
                        <p:cond delay="indefinite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7" dur="500" fill="hold"/>
                                        <p:tgtEl>
                                          <p:spTgt spid="616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500" fill="hold"/>
                                        <p:tgtEl>
                                          <p:spTgt spid="616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500" fill="hold"/>
                                        <p:tgtEl>
                                          <p:spTgt spid="61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500" fill="hold"/>
                                        <p:tgtEl>
                                          <p:spTgt spid="61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1" fill="hold">
                      <p:stCondLst>
                        <p:cond delay="indefinite"/>
                      </p:stCondLst>
                      <p:childTnLst>
                        <p:par>
                          <p:cTn id="692" fill="hold">
                            <p:stCondLst>
                              <p:cond delay="0"/>
                            </p:stCondLst>
                            <p:childTnLst>
                              <p:par>
                                <p:cTn id="69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5" dur="500"/>
                                        <p:tgtEl>
                                          <p:spTgt spid="616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6" fill="hold">
                            <p:stCondLst>
                              <p:cond delay="750"/>
                            </p:stCondLst>
                            <p:childTnLst>
                              <p:par>
                                <p:cTn id="69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9" dur="500"/>
                                        <p:tgtEl>
                                          <p:spTgt spid="61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0" fill="hold">
                      <p:stCondLst>
                        <p:cond delay="indefinite"/>
                      </p:stCondLst>
                      <p:childTnLst>
                        <p:par>
                          <p:cTn id="701" fill="hold">
                            <p:stCondLst>
                              <p:cond delay="0"/>
                            </p:stCondLst>
                            <p:childTnLst>
                              <p:par>
                                <p:cTn id="702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4" dur="500" fill="hold"/>
                                        <p:tgtEl>
                                          <p:spTgt spid="61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500" fill="hold"/>
                                        <p:tgtEl>
                                          <p:spTgt spid="61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7" name="Гонг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6" fill="hold">
                            <p:stCondLst>
                              <p:cond delay="500"/>
                            </p:stCondLst>
                            <p:childTnLst>
                              <p:par>
                                <p:cTn id="7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9" dur="500" fill="hold"/>
                                        <p:tgtEl>
                                          <p:spTgt spid="616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0" dur="500" fill="hold"/>
                                        <p:tgtEl>
                                          <p:spTgt spid="616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1" fill="hold">
                      <p:stCondLst>
                        <p:cond delay="indefinite"/>
                      </p:stCondLst>
                      <p:childTnLst>
                        <p:par>
                          <p:cTn id="712" fill="hold">
                            <p:stCondLst>
                              <p:cond delay="0"/>
                            </p:stCondLst>
                            <p:childTnLst>
                              <p:par>
                                <p:cTn id="71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5" dur="500" fill="hold"/>
                                        <p:tgtEl>
                                          <p:spTgt spid="616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500" fill="hold"/>
                                        <p:tgtEl>
                                          <p:spTgt spid="616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500" fill="hold"/>
                                        <p:tgtEl>
                                          <p:spTgt spid="61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500" fill="hold"/>
                                        <p:tgtEl>
                                          <p:spTgt spid="61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9" fill="hold">
                      <p:stCondLst>
                        <p:cond delay="indefinite"/>
                      </p:stCondLst>
                      <p:childTnLst>
                        <p:par>
                          <p:cTn id="720" fill="hold">
                            <p:stCondLst>
                              <p:cond delay="0"/>
                            </p:stCondLst>
                            <p:childTnLst>
                              <p:par>
                                <p:cTn id="7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3" dur="500"/>
                                        <p:tgtEl>
                                          <p:spTgt spid="616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4" fill="hold">
                      <p:stCondLst>
                        <p:cond delay="indefinite"/>
                      </p:stCondLst>
                      <p:childTnLst>
                        <p:par>
                          <p:cTn id="725" fill="hold">
                            <p:stCondLst>
                              <p:cond delay="0"/>
                            </p:stCondLst>
                            <p:childTnLst>
                              <p:par>
                                <p:cTn id="726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8" dur="500" fill="hold"/>
                                        <p:tgtEl>
                                          <p:spTgt spid="616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9" dur="500" fill="hold"/>
                                        <p:tgtEl>
                                          <p:spTgt spid="616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7" name="Гонг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0" fill="hold">
                            <p:stCondLst>
                              <p:cond delay="500"/>
                            </p:stCondLst>
                            <p:childTnLst>
                              <p:par>
                                <p:cTn id="7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3" dur="500" fill="hold"/>
                                        <p:tgtEl>
                                          <p:spTgt spid="61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500" fill="hold"/>
                                        <p:tgtEl>
                                          <p:spTgt spid="61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5" fill="hold">
                      <p:stCondLst>
                        <p:cond delay="indefinite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9" dur="500" fill="hold"/>
                                        <p:tgtEl>
                                          <p:spTgt spid="616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500" fill="hold"/>
                                        <p:tgtEl>
                                          <p:spTgt spid="616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5" dur="500"/>
                                        <p:tgtEl>
                                          <p:spTgt spid="616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6" fill="hold">
                      <p:stCondLst>
                        <p:cond delay="indefinite"/>
                      </p:stCondLst>
                      <p:childTnLst>
                        <p:par>
                          <p:cTn id="747" fill="hold">
                            <p:stCondLst>
                              <p:cond delay="0"/>
                            </p:stCondLst>
                            <p:childTnLst>
                              <p:par>
                                <p:cTn id="748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0" dur="500" fill="hold"/>
                                        <p:tgtEl>
                                          <p:spTgt spid="616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500" fill="hold"/>
                                        <p:tgtEl>
                                          <p:spTgt spid="616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7" name="Гонг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2" fill="hold">
                            <p:stCondLst>
                              <p:cond delay="500"/>
                            </p:stCondLst>
                            <p:childTnLst>
                              <p:par>
                                <p:cTn id="7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5" dur="500" fill="hold"/>
                                        <p:tgtEl>
                                          <p:spTgt spid="616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6" dur="500" fill="hold"/>
                                        <p:tgtEl>
                                          <p:spTgt spid="616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1" dur="500" fill="hold"/>
                                        <p:tgtEl>
                                          <p:spTgt spid="61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500" fill="hold"/>
                                        <p:tgtEl>
                                          <p:spTgt spid="61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3" dur="500" fill="hold"/>
                                        <p:tgtEl>
                                          <p:spTgt spid="61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4" dur="500" fill="hold"/>
                                        <p:tgtEl>
                                          <p:spTgt spid="61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7" name="Гонг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9" dur="500" fill="hold"/>
                                        <p:tgtEl>
                                          <p:spTgt spid="61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500" fill="hold"/>
                                        <p:tgtEl>
                                          <p:spTgt spid="61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500" fill="hold"/>
                                        <p:tgtEl>
                                          <p:spTgt spid="61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2" dur="500" fill="hold"/>
                                        <p:tgtEl>
                                          <p:spTgt spid="61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7" name="Гонг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7" dur="500" fill="hold"/>
                                        <p:tgtEl>
                                          <p:spTgt spid="616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500" fill="hold"/>
                                        <p:tgtEl>
                                          <p:spTgt spid="616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9" dur="500" fill="hold"/>
                                        <p:tgtEl>
                                          <p:spTgt spid="616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0" dur="500" fill="hold"/>
                                        <p:tgtEl>
                                          <p:spTgt spid="616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7" name="Гонг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1">
                                            <p:oleChartEl type="category" lvl="4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5" dur="2000"/>
                                        <p:tgtEl>
                                          <p:spTgt spid="61651">
                                            <p:oleChartEl type="category" lvl="4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8" name="PICCOL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02" grpId="0" animBg="1"/>
      <p:bldP spid="61504" grpId="0" animBg="1"/>
      <p:bldP spid="61530" grpId="0" autoUpdateAnimBg="0"/>
      <p:bldP spid="61535" grpId="0" animBg="1"/>
      <p:bldP spid="61536" grpId="0" animBg="1"/>
      <p:bldP spid="61532" grpId="0" animBg="1"/>
      <p:bldP spid="61537" grpId="0" autoUpdateAnimBg="0"/>
      <p:bldOleChart spid="61538" grpId="0"/>
      <p:bldP spid="61552" grpId="0" autoUpdateAnimBg="0"/>
      <p:bldOleChart spid="61553" grpId="0"/>
      <p:bldP spid="61554" grpId="0" animBg="1"/>
      <p:bldP spid="61555" grpId="0" autoUpdateAnimBg="0"/>
      <p:bldP spid="61556" grpId="0" animBg="1"/>
      <p:bldP spid="61557" grpId="0" animBg="1"/>
      <p:bldP spid="61558" grpId="0" animBg="1"/>
      <p:bldOleChart spid="61559" grpId="0"/>
      <p:bldP spid="61560" grpId="0" animBg="1"/>
      <p:bldP spid="61533" grpId="0" animBg="1"/>
      <p:bldOleChart spid="61531" grpId="0"/>
      <p:bldP spid="61539" grpId="0" animBg="1"/>
      <p:bldP spid="61540" grpId="0" animBg="1"/>
      <p:bldP spid="61561" grpId="0" autoUpdateAnimBg="0"/>
      <p:bldP spid="61562" grpId="0" animBg="1"/>
      <p:bldP spid="61563" grpId="0" animBg="1"/>
      <p:bldP spid="61564" grpId="0" animBg="1"/>
      <p:bldP spid="61565" grpId="0" animBg="1"/>
      <p:bldP spid="61566" grpId="0" animBg="1"/>
      <p:bldP spid="61567" grpId="0" animBg="1"/>
      <p:bldOleChart spid="61568" grpId="0"/>
      <p:bldP spid="61572" grpId="0" autoUpdateAnimBg="0"/>
      <p:bldP spid="61573" grpId="0" animBg="1"/>
      <p:bldP spid="61574" grpId="0" animBg="1"/>
      <p:bldP spid="61575" grpId="0" animBg="1"/>
      <p:bldP spid="61576" grpId="0" animBg="1"/>
      <p:bldP spid="61577" grpId="0" animBg="1"/>
      <p:bldP spid="61578" grpId="0" animBg="1"/>
      <p:bldP spid="61579" grpId="0" animBg="1"/>
      <p:bldP spid="61580" grpId="0" animBg="1"/>
      <p:bldP spid="61581" grpId="0" animBg="1"/>
      <p:bldOleChart spid="61582" grpId="0"/>
      <p:bldP spid="61583" grpId="0" animBg="1"/>
      <p:bldP spid="61587" grpId="0" autoUpdateAnimBg="0"/>
      <p:bldP spid="61588" grpId="0" animBg="1"/>
      <p:bldOleChart spid="61589" grpId="0"/>
      <p:bldP spid="61590" grpId="0" animBg="1"/>
      <p:bldP spid="61591" grpId="0" autoUpdateAnimBg="0"/>
      <p:bldP spid="61592" grpId="0" animBg="1"/>
      <p:bldOleChart spid="61593" grpId="0"/>
      <p:bldP spid="61594" grpId="0" animBg="1"/>
      <p:bldP spid="61595" grpId="0" autoUpdateAnimBg="0"/>
      <p:bldP spid="61596" grpId="0" animBg="1"/>
      <p:bldP spid="61597" grpId="0" animBg="1"/>
      <p:bldP spid="61598" grpId="0" animBg="1"/>
      <p:bldOleChart spid="61600" grpId="0"/>
      <p:bldP spid="61601" grpId="0" animBg="1"/>
      <p:bldP spid="61602" grpId="0" autoUpdateAnimBg="0"/>
      <p:bldOleChart spid="61603" grpId="0"/>
      <p:bldP spid="61604" grpId="0" animBg="1"/>
      <p:bldP spid="61605" grpId="0" autoUpdateAnimBg="0"/>
      <p:bldOleChart spid="61606" grpId="0"/>
      <p:bldP spid="61607" grpId="0" animBg="1"/>
      <p:bldP spid="61608" grpId="0" autoUpdateAnimBg="0"/>
      <p:bldOleChart spid="61609" grpId="0"/>
      <p:bldP spid="61610" grpId="0" animBg="1"/>
      <p:bldP spid="61611" grpId="0" autoUpdateAnimBg="0"/>
      <p:bldOleChart spid="61612" grpId="0"/>
      <p:bldP spid="61613" grpId="0" animBg="1"/>
      <p:bldP spid="61614" grpId="0" autoUpdateAnimBg="0"/>
      <p:bldOleChart spid="61615" grpId="0"/>
      <p:bldP spid="61616" grpId="0" animBg="1"/>
      <p:bldP spid="61617" grpId="0" autoUpdateAnimBg="0"/>
      <p:bldP spid="61620" grpId="0" animBg="1"/>
      <p:bldP spid="61627" grpId="0" autoUpdateAnimBg="0"/>
      <p:bldP spid="61628" grpId="0"/>
      <p:bldP spid="61632" grpId="0" autoUpdateAnimBg="0"/>
      <p:bldOleChart spid="61633" grpId="0"/>
      <p:bldP spid="61634" grpId="0" animBg="1"/>
      <p:bldP spid="61635" grpId="0" autoUpdateAnimBg="0"/>
      <p:bldP spid="61636" grpId="0" animBg="1"/>
      <p:bldOleChart spid="61637" grpId="0"/>
      <p:bldP spid="61641" grpId="0" animBg="1"/>
      <p:bldP spid="61642" grpId="0" autoUpdateAnimBg="0"/>
      <p:bldP spid="61643" grpId="0" animBg="1"/>
      <p:bldOleChart spid="61644" grpId="0"/>
      <p:bldP spid="61645" grpId="0" animBg="1"/>
      <p:bldP spid="61646" grpId="0" autoUpdateAnimBg="0"/>
      <p:bldOleChart spid="61647" grpId="0"/>
      <p:bldP spid="61648" grpId="0" animBg="1"/>
      <p:bldP spid="61649" grpId="0" autoUpdateAnimBg="0"/>
      <p:bldOleChart spid="61650" grpId="0"/>
      <p:bldOleChart spid="61651" grpId="0" bld="category"/>
      <p:bldP spid="61652" grpId="0"/>
      <p:bldP spid="61653" grpId="0"/>
      <p:bldP spid="61654" grpId="0"/>
      <p:bldP spid="61655" grpId="0" animBg="1"/>
      <p:bldP spid="61638" grpId="0" animBg="1"/>
      <p:bldP spid="61639" grpId="0" autoUpdateAnimBg="0"/>
      <p:bldP spid="61534" grpId="0" autoUpdateAnimBg="0"/>
      <p:bldP spid="61547" grpId="0" autoUpdateAnimBg="0"/>
      <p:bldOleChart spid="61640" grpId="0"/>
      <p:bldOleChart spid="61548" grpId="0"/>
      <p:bldP spid="61656" grpId="0"/>
      <p:bldP spid="61657" grpId="0"/>
      <p:bldP spid="61658" grpId="0"/>
      <p:bldP spid="61659" grpId="0"/>
      <p:bldP spid="61660" grpId="0"/>
      <p:bldP spid="61661" grpId="0"/>
      <p:bldP spid="61662" grpId="0"/>
      <p:bldP spid="61663" grpId="0"/>
      <p:bldP spid="61664" grpId="0"/>
      <p:bldP spid="61665" grpId="0"/>
      <p:bldP spid="61666" grpId="0"/>
      <p:bldP spid="61667" grpId="0"/>
      <p:bldP spid="61668" grpId="0"/>
      <p:bldP spid="61669" grpId="0"/>
      <p:bldP spid="61670" grpId="0"/>
      <p:bldP spid="61671" grpId="0"/>
      <p:bldP spid="61672" grpId="0"/>
      <p:bldP spid="61673" grpId="0"/>
      <p:bldP spid="61674" grpId="0"/>
      <p:bldP spid="61675" grpId="0"/>
      <p:bldP spid="61676" grpId="0"/>
      <p:bldP spid="6167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8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3495" name="Object 7"/>
          <p:cNvGraphicFramePr>
            <a:graphicFrameLocks noChangeAspect="1"/>
          </p:cNvGraphicFramePr>
          <p:nvPr/>
        </p:nvGraphicFramePr>
        <p:xfrm>
          <a:off x="889000" y="352425"/>
          <a:ext cx="9061450" cy="6073775"/>
        </p:xfrm>
        <a:graphic>
          <a:graphicData uri="http://schemas.openxmlformats.org/presentationml/2006/ole">
            <p:oleObj spid="_x0000_s5122" name="Диаграмма" r:id="rId19" imgW="9086816" imgH="6096000" progId="MSGraph.Chart.8">
              <p:embed followColorScheme="full"/>
            </p:oleObj>
          </a:graphicData>
        </a:graphic>
      </p:graphicFrame>
      <p:sp>
        <p:nvSpPr>
          <p:cNvPr id="63497" name="WordArt 9"/>
          <p:cNvSpPr>
            <a:spLocks noChangeArrowheads="1" noChangeShapeType="1" noTextEdit="1"/>
          </p:cNvSpPr>
          <p:nvPr/>
        </p:nvSpPr>
        <p:spPr bwMode="auto">
          <a:xfrm>
            <a:off x="1093788" y="33338"/>
            <a:ext cx="7004050" cy="5762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b="1" kern="10"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  <a:solidFill>
                  <a:srgbClr val="FF3300"/>
                </a:solidFill>
                <a:effectLst>
                  <a:outerShdw dist="35921" dir="2700000" algn="ctr" rotWithShape="0">
                    <a:schemeClr val="bg1"/>
                  </a:outerShdw>
                </a:effectLst>
                <a:latin typeface="Comic Sans MS"/>
              </a:rPr>
              <a:t>Альтернативні джерела енергії</a:t>
            </a:r>
          </a:p>
        </p:txBody>
      </p:sp>
      <p:sp>
        <p:nvSpPr>
          <p:cNvPr id="63498" name="Text Box 10">
            <a:hlinkClick r:id="rId20" action="ppaction://hlinksldjump"/>
          </p:cNvPr>
          <p:cNvSpPr txBox="1">
            <a:spLocks noChangeArrowheads="1"/>
          </p:cNvSpPr>
          <p:nvPr/>
        </p:nvSpPr>
        <p:spPr bwMode="auto">
          <a:xfrm>
            <a:off x="8451850" y="3141663"/>
            <a:ext cx="792163" cy="595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4400">
                <a:solidFill>
                  <a:srgbClr val="FF3300"/>
                </a:solidFill>
                <a:sym typeface="Wingdings 2" pitchFamily="18" charset="2"/>
              </a:rPr>
              <a:t></a:t>
            </a:r>
          </a:p>
        </p:txBody>
      </p:sp>
      <p:sp>
        <p:nvSpPr>
          <p:cNvPr id="63499" name="Text Box 11">
            <a:hlinkClick r:id="rId21" action="ppaction://hlinksldjump"/>
          </p:cNvPr>
          <p:cNvSpPr txBox="1">
            <a:spLocks noChangeArrowheads="1"/>
          </p:cNvSpPr>
          <p:nvPr/>
        </p:nvSpPr>
        <p:spPr bwMode="auto">
          <a:xfrm>
            <a:off x="4643438" y="3141663"/>
            <a:ext cx="792162" cy="595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4400">
                <a:solidFill>
                  <a:schemeClr val="accent2"/>
                </a:solidFill>
                <a:sym typeface="Wingdings 2" pitchFamily="18" charset="2"/>
              </a:rPr>
              <a:t></a:t>
            </a:r>
          </a:p>
        </p:txBody>
      </p:sp>
      <p:sp>
        <p:nvSpPr>
          <p:cNvPr id="63500" name="Text Box 12">
            <a:hlinkClick r:id="rId22" action="ppaction://hlinksldjump"/>
          </p:cNvPr>
          <p:cNvSpPr txBox="1">
            <a:spLocks noChangeArrowheads="1"/>
          </p:cNvSpPr>
          <p:nvPr/>
        </p:nvSpPr>
        <p:spPr bwMode="auto">
          <a:xfrm rot="-6795281">
            <a:off x="5913438" y="1439863"/>
            <a:ext cx="792162" cy="595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4400">
                <a:solidFill>
                  <a:srgbClr val="FF3300"/>
                </a:solidFill>
                <a:sym typeface="Wingdings 2" pitchFamily="18" charset="2"/>
              </a:rPr>
              <a:t></a:t>
            </a:r>
          </a:p>
        </p:txBody>
      </p:sp>
      <p:sp>
        <p:nvSpPr>
          <p:cNvPr id="63501" name="Text Box 13">
            <a:hlinkClick r:id="rId23" action="ppaction://hlinksldjump"/>
          </p:cNvPr>
          <p:cNvSpPr txBox="1">
            <a:spLocks noChangeArrowheads="1"/>
          </p:cNvSpPr>
          <p:nvPr/>
        </p:nvSpPr>
        <p:spPr bwMode="auto">
          <a:xfrm>
            <a:off x="7092950" y="1341438"/>
            <a:ext cx="792163" cy="595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4400">
                <a:solidFill>
                  <a:schemeClr val="accent2"/>
                </a:solidFill>
                <a:sym typeface="Wingdings 2" pitchFamily="18" charset="2"/>
              </a:rPr>
              <a:t></a:t>
            </a:r>
          </a:p>
        </p:txBody>
      </p:sp>
      <p:sp>
        <p:nvSpPr>
          <p:cNvPr id="63504" name="Rectangle 16"/>
          <p:cNvSpPr>
            <a:spLocks noChangeArrowheads="1"/>
          </p:cNvSpPr>
          <p:nvPr/>
        </p:nvSpPr>
        <p:spPr bwMode="auto">
          <a:xfrm>
            <a:off x="168275" y="1649413"/>
            <a:ext cx="4332288" cy="720725"/>
          </a:xfrm>
          <a:prstGeom prst="rect">
            <a:avLst/>
          </a:prstGeom>
          <a:solidFill>
            <a:srgbClr val="FFCCCC"/>
          </a:solidFill>
          <a:ln w="28575">
            <a:solidFill>
              <a:srgbClr val="990000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rgbClr val="FF0000"/>
                </a:solidFill>
                <a:latin typeface="Comic Sans MS" pitchFamily="66" charset="0"/>
              </a:rPr>
              <a:t>Біоенергетика</a:t>
            </a:r>
          </a:p>
          <a:p>
            <a:r>
              <a:rPr lang="uk-UA" i="1">
                <a:solidFill>
                  <a:srgbClr val="990000"/>
                </a:solidFill>
              </a:rPr>
              <a:t>(використання енергії біомаси)</a:t>
            </a:r>
            <a:endParaRPr lang="ru-RU" i="1">
              <a:solidFill>
                <a:srgbClr val="990000"/>
              </a:solidFill>
            </a:endParaRPr>
          </a:p>
        </p:txBody>
      </p:sp>
      <p:sp>
        <p:nvSpPr>
          <p:cNvPr id="63505" name="Rectangle 17"/>
          <p:cNvSpPr>
            <a:spLocks noChangeArrowheads="1"/>
          </p:cNvSpPr>
          <p:nvPr/>
        </p:nvSpPr>
        <p:spPr bwMode="auto">
          <a:xfrm>
            <a:off x="1331913" y="3257550"/>
            <a:ext cx="3168650" cy="576263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/>
            <a:r>
              <a:rPr lang="uk-UA" b="1" i="1">
                <a:solidFill>
                  <a:schemeClr val="accent2"/>
                </a:solidFill>
              </a:rPr>
              <a:t>переробка на паливо</a:t>
            </a:r>
            <a:endParaRPr lang="ru-RU" b="1" i="1">
              <a:solidFill>
                <a:schemeClr val="accent2"/>
              </a:solidFill>
            </a:endParaRPr>
          </a:p>
        </p:txBody>
      </p:sp>
      <p:sp>
        <p:nvSpPr>
          <p:cNvPr id="63506" name="Line 18"/>
          <p:cNvSpPr>
            <a:spLocks noChangeShapeType="1"/>
          </p:cNvSpPr>
          <p:nvPr/>
        </p:nvSpPr>
        <p:spPr bwMode="auto">
          <a:xfrm>
            <a:off x="3624263" y="2387600"/>
            <a:ext cx="0" cy="847725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63507" name="Rectangle 19"/>
          <p:cNvSpPr>
            <a:spLocks noChangeArrowheads="1"/>
          </p:cNvSpPr>
          <p:nvPr/>
        </p:nvSpPr>
        <p:spPr bwMode="auto">
          <a:xfrm>
            <a:off x="168275" y="2581275"/>
            <a:ext cx="2027238" cy="576263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/>
            <a:r>
              <a:rPr lang="uk-UA" b="1" i="1">
                <a:solidFill>
                  <a:schemeClr val="accent2"/>
                </a:solidFill>
              </a:rPr>
              <a:t>спалювання</a:t>
            </a:r>
            <a:endParaRPr lang="ru-RU" b="1" i="1">
              <a:solidFill>
                <a:schemeClr val="accent2"/>
              </a:solidFill>
            </a:endParaRPr>
          </a:p>
        </p:txBody>
      </p:sp>
      <p:sp>
        <p:nvSpPr>
          <p:cNvPr id="63508" name="Line 20"/>
          <p:cNvSpPr>
            <a:spLocks noChangeShapeType="1"/>
          </p:cNvSpPr>
          <p:nvPr/>
        </p:nvSpPr>
        <p:spPr bwMode="auto">
          <a:xfrm>
            <a:off x="887413" y="2420938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63509" name="Line 21"/>
          <p:cNvSpPr>
            <a:spLocks noChangeShapeType="1"/>
          </p:cNvSpPr>
          <p:nvPr/>
        </p:nvSpPr>
        <p:spPr bwMode="auto">
          <a:xfrm>
            <a:off x="2112963" y="3894138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63510" name="Rectangle 22"/>
          <p:cNvSpPr>
            <a:spLocks noChangeArrowheads="1"/>
          </p:cNvSpPr>
          <p:nvPr/>
        </p:nvSpPr>
        <p:spPr bwMode="auto">
          <a:xfrm>
            <a:off x="1311275" y="4038600"/>
            <a:ext cx="1512888" cy="576263"/>
          </a:xfrm>
          <a:prstGeom prst="rect">
            <a:avLst/>
          </a:prstGeom>
          <a:solidFill>
            <a:srgbClr val="FFFFCC"/>
          </a:solidFill>
          <a:ln w="19050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i="1">
                <a:solidFill>
                  <a:srgbClr val="663300"/>
                </a:solidFill>
              </a:rPr>
              <a:t>спирт</a:t>
            </a:r>
            <a:endParaRPr lang="ru-RU" i="1">
              <a:solidFill>
                <a:srgbClr val="663300"/>
              </a:solidFill>
            </a:endParaRPr>
          </a:p>
        </p:txBody>
      </p:sp>
      <p:sp>
        <p:nvSpPr>
          <p:cNvPr id="63511" name="Line 23"/>
          <p:cNvSpPr>
            <a:spLocks noChangeShapeType="1"/>
          </p:cNvSpPr>
          <p:nvPr/>
        </p:nvSpPr>
        <p:spPr bwMode="auto">
          <a:xfrm>
            <a:off x="3768725" y="3889375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63512" name="Rectangle 24"/>
          <p:cNvSpPr>
            <a:spLocks noChangeArrowheads="1"/>
          </p:cNvSpPr>
          <p:nvPr/>
        </p:nvSpPr>
        <p:spPr bwMode="auto">
          <a:xfrm>
            <a:off x="2992438" y="4038600"/>
            <a:ext cx="1512887" cy="576263"/>
          </a:xfrm>
          <a:prstGeom prst="rect">
            <a:avLst/>
          </a:prstGeom>
          <a:solidFill>
            <a:srgbClr val="FFFFCC"/>
          </a:solidFill>
          <a:ln w="19050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i="1">
                <a:solidFill>
                  <a:srgbClr val="663300"/>
                </a:solidFill>
              </a:rPr>
              <a:t>біогаз</a:t>
            </a:r>
            <a:endParaRPr lang="ru-RU" i="1">
              <a:solidFill>
                <a:srgbClr val="663300"/>
              </a:solidFill>
            </a:endParaRPr>
          </a:p>
        </p:txBody>
      </p:sp>
      <p:sp>
        <p:nvSpPr>
          <p:cNvPr id="63513" name="Line 25"/>
          <p:cNvSpPr>
            <a:spLocks noChangeShapeType="1"/>
          </p:cNvSpPr>
          <p:nvPr/>
        </p:nvSpPr>
        <p:spPr bwMode="auto">
          <a:xfrm>
            <a:off x="3768725" y="4664075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2622550" y="4835525"/>
            <a:ext cx="881063" cy="652463"/>
            <a:chOff x="1820" y="3088"/>
            <a:chExt cx="555" cy="411"/>
          </a:xfrm>
        </p:grpSpPr>
        <p:sp>
          <p:nvSpPr>
            <p:cNvPr id="5150" name="Freeform 29"/>
            <p:cNvSpPr>
              <a:spLocks/>
            </p:cNvSpPr>
            <p:nvPr/>
          </p:nvSpPr>
          <p:spPr bwMode="auto">
            <a:xfrm>
              <a:off x="1820" y="3231"/>
              <a:ext cx="228" cy="268"/>
            </a:xfrm>
            <a:custGeom>
              <a:avLst/>
              <a:gdLst>
                <a:gd name="T0" fmla="*/ 221 w 228"/>
                <a:gd name="T1" fmla="*/ 112 h 268"/>
                <a:gd name="T2" fmla="*/ 196 w 228"/>
                <a:gd name="T3" fmla="*/ 109 h 268"/>
                <a:gd name="T4" fmla="*/ 184 w 228"/>
                <a:gd name="T5" fmla="*/ 106 h 268"/>
                <a:gd name="T6" fmla="*/ 162 w 228"/>
                <a:gd name="T7" fmla="*/ 100 h 268"/>
                <a:gd name="T8" fmla="*/ 140 w 228"/>
                <a:gd name="T9" fmla="*/ 97 h 268"/>
                <a:gd name="T10" fmla="*/ 128 w 228"/>
                <a:gd name="T11" fmla="*/ 91 h 268"/>
                <a:gd name="T12" fmla="*/ 112 w 228"/>
                <a:gd name="T13" fmla="*/ 84 h 268"/>
                <a:gd name="T14" fmla="*/ 100 w 228"/>
                <a:gd name="T15" fmla="*/ 81 h 268"/>
                <a:gd name="T16" fmla="*/ 84 w 228"/>
                <a:gd name="T17" fmla="*/ 75 h 268"/>
                <a:gd name="T18" fmla="*/ 75 w 228"/>
                <a:gd name="T19" fmla="*/ 72 h 268"/>
                <a:gd name="T20" fmla="*/ 59 w 228"/>
                <a:gd name="T21" fmla="*/ 66 h 268"/>
                <a:gd name="T22" fmla="*/ 47 w 228"/>
                <a:gd name="T23" fmla="*/ 56 h 268"/>
                <a:gd name="T24" fmla="*/ 41 w 228"/>
                <a:gd name="T25" fmla="*/ 53 h 268"/>
                <a:gd name="T26" fmla="*/ 28 w 228"/>
                <a:gd name="T27" fmla="*/ 47 h 268"/>
                <a:gd name="T28" fmla="*/ 25 w 228"/>
                <a:gd name="T29" fmla="*/ 41 h 268"/>
                <a:gd name="T30" fmla="*/ 16 w 228"/>
                <a:gd name="T31" fmla="*/ 34 h 268"/>
                <a:gd name="T32" fmla="*/ 12 w 228"/>
                <a:gd name="T33" fmla="*/ 28 h 268"/>
                <a:gd name="T34" fmla="*/ 6 w 228"/>
                <a:gd name="T35" fmla="*/ 22 h 268"/>
                <a:gd name="T36" fmla="*/ 3 w 228"/>
                <a:gd name="T37" fmla="*/ 16 h 268"/>
                <a:gd name="T38" fmla="*/ 0 w 228"/>
                <a:gd name="T39" fmla="*/ 10 h 268"/>
                <a:gd name="T40" fmla="*/ 0 w 228"/>
                <a:gd name="T41" fmla="*/ 3 h 268"/>
                <a:gd name="T42" fmla="*/ 0 w 228"/>
                <a:gd name="T43" fmla="*/ 153 h 268"/>
                <a:gd name="T44" fmla="*/ 0 w 228"/>
                <a:gd name="T45" fmla="*/ 159 h 268"/>
                <a:gd name="T46" fmla="*/ 0 w 228"/>
                <a:gd name="T47" fmla="*/ 165 h 268"/>
                <a:gd name="T48" fmla="*/ 3 w 228"/>
                <a:gd name="T49" fmla="*/ 172 h 268"/>
                <a:gd name="T50" fmla="*/ 6 w 228"/>
                <a:gd name="T51" fmla="*/ 178 h 268"/>
                <a:gd name="T52" fmla="*/ 12 w 228"/>
                <a:gd name="T53" fmla="*/ 184 h 268"/>
                <a:gd name="T54" fmla="*/ 19 w 228"/>
                <a:gd name="T55" fmla="*/ 190 h 268"/>
                <a:gd name="T56" fmla="*/ 25 w 228"/>
                <a:gd name="T57" fmla="*/ 197 h 268"/>
                <a:gd name="T58" fmla="*/ 37 w 228"/>
                <a:gd name="T59" fmla="*/ 203 h 268"/>
                <a:gd name="T60" fmla="*/ 44 w 228"/>
                <a:gd name="T61" fmla="*/ 209 h 268"/>
                <a:gd name="T62" fmla="*/ 56 w 228"/>
                <a:gd name="T63" fmla="*/ 215 h 268"/>
                <a:gd name="T64" fmla="*/ 65 w 228"/>
                <a:gd name="T65" fmla="*/ 218 h 268"/>
                <a:gd name="T66" fmla="*/ 78 w 228"/>
                <a:gd name="T67" fmla="*/ 225 h 268"/>
                <a:gd name="T68" fmla="*/ 87 w 228"/>
                <a:gd name="T69" fmla="*/ 231 h 268"/>
                <a:gd name="T70" fmla="*/ 106 w 228"/>
                <a:gd name="T71" fmla="*/ 237 h 268"/>
                <a:gd name="T72" fmla="*/ 122 w 228"/>
                <a:gd name="T73" fmla="*/ 243 h 268"/>
                <a:gd name="T74" fmla="*/ 134 w 228"/>
                <a:gd name="T75" fmla="*/ 246 h 268"/>
                <a:gd name="T76" fmla="*/ 156 w 228"/>
                <a:gd name="T77" fmla="*/ 253 h 268"/>
                <a:gd name="T78" fmla="*/ 168 w 228"/>
                <a:gd name="T79" fmla="*/ 256 h 268"/>
                <a:gd name="T80" fmla="*/ 190 w 228"/>
                <a:gd name="T81" fmla="*/ 259 h 268"/>
                <a:gd name="T82" fmla="*/ 206 w 228"/>
                <a:gd name="T83" fmla="*/ 262 h 268"/>
                <a:gd name="T84" fmla="*/ 228 w 228"/>
                <a:gd name="T85" fmla="*/ 268 h 2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8"/>
                <a:gd name="T130" fmla="*/ 0 h 268"/>
                <a:gd name="T131" fmla="*/ 228 w 228"/>
                <a:gd name="T132" fmla="*/ 268 h 2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8" h="268">
                  <a:moveTo>
                    <a:pt x="228" y="116"/>
                  </a:moveTo>
                  <a:lnTo>
                    <a:pt x="221" y="112"/>
                  </a:lnTo>
                  <a:lnTo>
                    <a:pt x="206" y="109"/>
                  </a:lnTo>
                  <a:lnTo>
                    <a:pt x="196" y="109"/>
                  </a:lnTo>
                  <a:lnTo>
                    <a:pt x="190" y="106"/>
                  </a:lnTo>
                  <a:lnTo>
                    <a:pt x="184" y="106"/>
                  </a:lnTo>
                  <a:lnTo>
                    <a:pt x="168" y="103"/>
                  </a:lnTo>
                  <a:lnTo>
                    <a:pt x="162" y="100"/>
                  </a:lnTo>
                  <a:lnTo>
                    <a:pt x="156" y="100"/>
                  </a:lnTo>
                  <a:lnTo>
                    <a:pt x="140" y="97"/>
                  </a:lnTo>
                  <a:lnTo>
                    <a:pt x="134" y="94"/>
                  </a:lnTo>
                  <a:lnTo>
                    <a:pt x="128" y="91"/>
                  </a:lnTo>
                  <a:lnTo>
                    <a:pt x="122" y="91"/>
                  </a:lnTo>
                  <a:lnTo>
                    <a:pt x="112" y="84"/>
                  </a:lnTo>
                  <a:lnTo>
                    <a:pt x="106" y="84"/>
                  </a:lnTo>
                  <a:lnTo>
                    <a:pt x="100" y="81"/>
                  </a:lnTo>
                  <a:lnTo>
                    <a:pt x="87" y="78"/>
                  </a:lnTo>
                  <a:lnTo>
                    <a:pt x="84" y="75"/>
                  </a:lnTo>
                  <a:lnTo>
                    <a:pt x="78" y="72"/>
                  </a:lnTo>
                  <a:lnTo>
                    <a:pt x="75" y="72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6" y="63"/>
                  </a:lnTo>
                  <a:lnTo>
                    <a:pt x="47" y="56"/>
                  </a:lnTo>
                  <a:lnTo>
                    <a:pt x="44" y="56"/>
                  </a:lnTo>
                  <a:lnTo>
                    <a:pt x="41" y="53"/>
                  </a:lnTo>
                  <a:lnTo>
                    <a:pt x="37" y="50"/>
                  </a:lnTo>
                  <a:lnTo>
                    <a:pt x="28" y="47"/>
                  </a:lnTo>
                  <a:lnTo>
                    <a:pt x="25" y="44"/>
                  </a:lnTo>
                  <a:lnTo>
                    <a:pt x="25" y="41"/>
                  </a:lnTo>
                  <a:lnTo>
                    <a:pt x="19" y="38"/>
                  </a:lnTo>
                  <a:lnTo>
                    <a:pt x="16" y="34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6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0" y="165"/>
                  </a:lnTo>
                  <a:lnTo>
                    <a:pt x="3" y="169"/>
                  </a:lnTo>
                  <a:lnTo>
                    <a:pt x="3" y="172"/>
                  </a:lnTo>
                  <a:lnTo>
                    <a:pt x="6" y="175"/>
                  </a:lnTo>
                  <a:lnTo>
                    <a:pt x="6" y="178"/>
                  </a:lnTo>
                  <a:lnTo>
                    <a:pt x="12" y="181"/>
                  </a:lnTo>
                  <a:lnTo>
                    <a:pt x="12" y="184"/>
                  </a:lnTo>
                  <a:lnTo>
                    <a:pt x="16" y="187"/>
                  </a:lnTo>
                  <a:lnTo>
                    <a:pt x="19" y="190"/>
                  </a:lnTo>
                  <a:lnTo>
                    <a:pt x="25" y="193"/>
                  </a:lnTo>
                  <a:lnTo>
                    <a:pt x="25" y="197"/>
                  </a:lnTo>
                  <a:lnTo>
                    <a:pt x="28" y="200"/>
                  </a:lnTo>
                  <a:lnTo>
                    <a:pt x="37" y="203"/>
                  </a:lnTo>
                  <a:lnTo>
                    <a:pt x="41" y="206"/>
                  </a:lnTo>
                  <a:lnTo>
                    <a:pt x="44" y="209"/>
                  </a:lnTo>
                  <a:lnTo>
                    <a:pt x="47" y="209"/>
                  </a:lnTo>
                  <a:lnTo>
                    <a:pt x="56" y="215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5" y="225"/>
                  </a:lnTo>
                  <a:lnTo>
                    <a:pt x="78" y="225"/>
                  </a:lnTo>
                  <a:lnTo>
                    <a:pt x="84" y="228"/>
                  </a:lnTo>
                  <a:lnTo>
                    <a:pt x="87" y="231"/>
                  </a:lnTo>
                  <a:lnTo>
                    <a:pt x="100" y="234"/>
                  </a:lnTo>
                  <a:lnTo>
                    <a:pt x="106" y="237"/>
                  </a:lnTo>
                  <a:lnTo>
                    <a:pt x="112" y="237"/>
                  </a:lnTo>
                  <a:lnTo>
                    <a:pt x="122" y="243"/>
                  </a:lnTo>
                  <a:lnTo>
                    <a:pt x="128" y="243"/>
                  </a:lnTo>
                  <a:lnTo>
                    <a:pt x="134" y="246"/>
                  </a:lnTo>
                  <a:lnTo>
                    <a:pt x="140" y="250"/>
                  </a:lnTo>
                  <a:lnTo>
                    <a:pt x="156" y="253"/>
                  </a:lnTo>
                  <a:lnTo>
                    <a:pt x="162" y="253"/>
                  </a:lnTo>
                  <a:lnTo>
                    <a:pt x="168" y="256"/>
                  </a:lnTo>
                  <a:lnTo>
                    <a:pt x="184" y="259"/>
                  </a:lnTo>
                  <a:lnTo>
                    <a:pt x="190" y="259"/>
                  </a:lnTo>
                  <a:lnTo>
                    <a:pt x="196" y="262"/>
                  </a:lnTo>
                  <a:lnTo>
                    <a:pt x="206" y="262"/>
                  </a:lnTo>
                  <a:lnTo>
                    <a:pt x="221" y="265"/>
                  </a:lnTo>
                  <a:lnTo>
                    <a:pt x="228" y="268"/>
                  </a:lnTo>
                  <a:lnTo>
                    <a:pt x="228" y="116"/>
                  </a:lnTo>
                  <a:close/>
                </a:path>
              </a:pathLst>
            </a:custGeom>
            <a:solidFill>
              <a:srgbClr val="0080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1" name="Freeform 30"/>
            <p:cNvSpPr>
              <a:spLocks/>
            </p:cNvSpPr>
            <p:nvPr/>
          </p:nvSpPr>
          <p:spPr bwMode="auto">
            <a:xfrm>
              <a:off x="2051" y="3231"/>
              <a:ext cx="324" cy="268"/>
            </a:xfrm>
            <a:custGeom>
              <a:avLst/>
              <a:gdLst>
                <a:gd name="T0" fmla="*/ 324 w 324"/>
                <a:gd name="T1" fmla="*/ 0 h 268"/>
                <a:gd name="T2" fmla="*/ 0 w 324"/>
                <a:gd name="T3" fmla="*/ 116 h 268"/>
                <a:gd name="T4" fmla="*/ 0 w 324"/>
                <a:gd name="T5" fmla="*/ 268 h 268"/>
                <a:gd name="T6" fmla="*/ 324 w 324"/>
                <a:gd name="T7" fmla="*/ 153 h 268"/>
                <a:gd name="T8" fmla="*/ 324 w 324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4"/>
                <a:gd name="T16" fmla="*/ 0 h 268"/>
                <a:gd name="T17" fmla="*/ 324 w 324"/>
                <a:gd name="T18" fmla="*/ 268 h 2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4" h="268">
                  <a:moveTo>
                    <a:pt x="324" y="0"/>
                  </a:moveTo>
                  <a:lnTo>
                    <a:pt x="0" y="116"/>
                  </a:lnTo>
                  <a:lnTo>
                    <a:pt x="0" y="268"/>
                  </a:lnTo>
                  <a:lnTo>
                    <a:pt x="324" y="153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80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2" name="Freeform 31"/>
            <p:cNvSpPr>
              <a:spLocks/>
            </p:cNvSpPr>
            <p:nvPr/>
          </p:nvSpPr>
          <p:spPr bwMode="auto">
            <a:xfrm>
              <a:off x="1820" y="3088"/>
              <a:ext cx="555" cy="259"/>
            </a:xfrm>
            <a:custGeom>
              <a:avLst/>
              <a:gdLst>
                <a:gd name="T0" fmla="*/ 221 w 555"/>
                <a:gd name="T1" fmla="*/ 255 h 259"/>
                <a:gd name="T2" fmla="*/ 196 w 555"/>
                <a:gd name="T3" fmla="*/ 252 h 259"/>
                <a:gd name="T4" fmla="*/ 175 w 555"/>
                <a:gd name="T5" fmla="*/ 246 h 259"/>
                <a:gd name="T6" fmla="*/ 162 w 555"/>
                <a:gd name="T7" fmla="*/ 243 h 259"/>
                <a:gd name="T8" fmla="*/ 140 w 555"/>
                <a:gd name="T9" fmla="*/ 240 h 259"/>
                <a:gd name="T10" fmla="*/ 122 w 555"/>
                <a:gd name="T11" fmla="*/ 234 h 259"/>
                <a:gd name="T12" fmla="*/ 112 w 555"/>
                <a:gd name="T13" fmla="*/ 227 h 259"/>
                <a:gd name="T14" fmla="*/ 94 w 555"/>
                <a:gd name="T15" fmla="*/ 221 h 259"/>
                <a:gd name="T16" fmla="*/ 78 w 555"/>
                <a:gd name="T17" fmla="*/ 215 h 259"/>
                <a:gd name="T18" fmla="*/ 69 w 555"/>
                <a:gd name="T19" fmla="*/ 212 h 259"/>
                <a:gd name="T20" fmla="*/ 56 w 555"/>
                <a:gd name="T21" fmla="*/ 206 h 259"/>
                <a:gd name="T22" fmla="*/ 44 w 555"/>
                <a:gd name="T23" fmla="*/ 199 h 259"/>
                <a:gd name="T24" fmla="*/ 37 w 555"/>
                <a:gd name="T25" fmla="*/ 193 h 259"/>
                <a:gd name="T26" fmla="*/ 25 w 555"/>
                <a:gd name="T27" fmla="*/ 187 h 259"/>
                <a:gd name="T28" fmla="*/ 19 w 555"/>
                <a:gd name="T29" fmla="*/ 181 h 259"/>
                <a:gd name="T30" fmla="*/ 12 w 555"/>
                <a:gd name="T31" fmla="*/ 174 h 259"/>
                <a:gd name="T32" fmla="*/ 6 w 555"/>
                <a:gd name="T33" fmla="*/ 168 h 259"/>
                <a:gd name="T34" fmla="*/ 3 w 555"/>
                <a:gd name="T35" fmla="*/ 159 h 259"/>
                <a:gd name="T36" fmla="*/ 0 w 555"/>
                <a:gd name="T37" fmla="*/ 156 h 259"/>
                <a:gd name="T38" fmla="*/ 0 w 555"/>
                <a:gd name="T39" fmla="*/ 146 h 259"/>
                <a:gd name="T40" fmla="*/ 0 w 555"/>
                <a:gd name="T41" fmla="*/ 140 h 259"/>
                <a:gd name="T42" fmla="*/ 0 w 555"/>
                <a:gd name="T43" fmla="*/ 134 h 259"/>
                <a:gd name="T44" fmla="*/ 3 w 555"/>
                <a:gd name="T45" fmla="*/ 128 h 259"/>
                <a:gd name="T46" fmla="*/ 6 w 555"/>
                <a:gd name="T47" fmla="*/ 121 h 259"/>
                <a:gd name="T48" fmla="*/ 9 w 555"/>
                <a:gd name="T49" fmla="*/ 115 h 259"/>
                <a:gd name="T50" fmla="*/ 16 w 555"/>
                <a:gd name="T51" fmla="*/ 109 h 259"/>
                <a:gd name="T52" fmla="*/ 25 w 555"/>
                <a:gd name="T53" fmla="*/ 100 h 259"/>
                <a:gd name="T54" fmla="*/ 28 w 555"/>
                <a:gd name="T55" fmla="*/ 96 h 259"/>
                <a:gd name="T56" fmla="*/ 41 w 555"/>
                <a:gd name="T57" fmla="*/ 90 h 259"/>
                <a:gd name="T58" fmla="*/ 50 w 555"/>
                <a:gd name="T59" fmla="*/ 81 h 259"/>
                <a:gd name="T60" fmla="*/ 59 w 555"/>
                <a:gd name="T61" fmla="*/ 78 h 259"/>
                <a:gd name="T62" fmla="*/ 75 w 555"/>
                <a:gd name="T63" fmla="*/ 71 h 259"/>
                <a:gd name="T64" fmla="*/ 87 w 555"/>
                <a:gd name="T65" fmla="*/ 65 h 259"/>
                <a:gd name="T66" fmla="*/ 100 w 555"/>
                <a:gd name="T67" fmla="*/ 59 h 259"/>
                <a:gd name="T68" fmla="*/ 115 w 555"/>
                <a:gd name="T69" fmla="*/ 53 h 259"/>
                <a:gd name="T70" fmla="*/ 134 w 555"/>
                <a:gd name="T71" fmla="*/ 50 h 259"/>
                <a:gd name="T72" fmla="*/ 150 w 555"/>
                <a:gd name="T73" fmla="*/ 43 h 259"/>
                <a:gd name="T74" fmla="*/ 168 w 555"/>
                <a:gd name="T75" fmla="*/ 40 h 259"/>
                <a:gd name="T76" fmla="*/ 190 w 555"/>
                <a:gd name="T77" fmla="*/ 34 h 259"/>
                <a:gd name="T78" fmla="*/ 206 w 555"/>
                <a:gd name="T79" fmla="*/ 31 h 259"/>
                <a:gd name="T80" fmla="*/ 228 w 555"/>
                <a:gd name="T81" fmla="*/ 28 h 259"/>
                <a:gd name="T82" fmla="*/ 253 w 555"/>
                <a:gd name="T83" fmla="*/ 22 h 259"/>
                <a:gd name="T84" fmla="*/ 268 w 555"/>
                <a:gd name="T85" fmla="*/ 19 h 259"/>
                <a:gd name="T86" fmla="*/ 293 w 555"/>
                <a:gd name="T87" fmla="*/ 15 h 259"/>
                <a:gd name="T88" fmla="*/ 321 w 555"/>
                <a:gd name="T89" fmla="*/ 12 h 259"/>
                <a:gd name="T90" fmla="*/ 337 w 555"/>
                <a:gd name="T91" fmla="*/ 9 h 259"/>
                <a:gd name="T92" fmla="*/ 365 w 555"/>
                <a:gd name="T93" fmla="*/ 9 h 259"/>
                <a:gd name="T94" fmla="*/ 393 w 555"/>
                <a:gd name="T95" fmla="*/ 6 h 259"/>
                <a:gd name="T96" fmla="*/ 411 w 555"/>
                <a:gd name="T97" fmla="*/ 3 h 259"/>
                <a:gd name="T98" fmla="*/ 440 w 555"/>
                <a:gd name="T99" fmla="*/ 3 h 259"/>
                <a:gd name="T100" fmla="*/ 468 w 555"/>
                <a:gd name="T101" fmla="*/ 0 h 259"/>
                <a:gd name="T102" fmla="*/ 486 w 555"/>
                <a:gd name="T103" fmla="*/ 0 h 259"/>
                <a:gd name="T104" fmla="*/ 514 w 555"/>
                <a:gd name="T105" fmla="*/ 0 h 259"/>
                <a:gd name="T106" fmla="*/ 546 w 555"/>
                <a:gd name="T107" fmla="*/ 0 h 259"/>
                <a:gd name="T108" fmla="*/ 555 w 555"/>
                <a:gd name="T109" fmla="*/ 143 h 2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5"/>
                <a:gd name="T166" fmla="*/ 0 h 259"/>
                <a:gd name="T167" fmla="*/ 555 w 555"/>
                <a:gd name="T168" fmla="*/ 259 h 25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5" h="259">
                  <a:moveTo>
                    <a:pt x="228" y="259"/>
                  </a:moveTo>
                  <a:lnTo>
                    <a:pt x="221" y="255"/>
                  </a:lnTo>
                  <a:lnTo>
                    <a:pt x="206" y="252"/>
                  </a:lnTo>
                  <a:lnTo>
                    <a:pt x="196" y="252"/>
                  </a:lnTo>
                  <a:lnTo>
                    <a:pt x="190" y="249"/>
                  </a:lnTo>
                  <a:lnTo>
                    <a:pt x="175" y="246"/>
                  </a:lnTo>
                  <a:lnTo>
                    <a:pt x="168" y="246"/>
                  </a:lnTo>
                  <a:lnTo>
                    <a:pt x="162" y="243"/>
                  </a:lnTo>
                  <a:lnTo>
                    <a:pt x="150" y="240"/>
                  </a:lnTo>
                  <a:lnTo>
                    <a:pt x="140" y="240"/>
                  </a:lnTo>
                  <a:lnTo>
                    <a:pt x="134" y="237"/>
                  </a:lnTo>
                  <a:lnTo>
                    <a:pt x="122" y="234"/>
                  </a:lnTo>
                  <a:lnTo>
                    <a:pt x="115" y="230"/>
                  </a:lnTo>
                  <a:lnTo>
                    <a:pt x="112" y="227"/>
                  </a:lnTo>
                  <a:lnTo>
                    <a:pt x="100" y="224"/>
                  </a:lnTo>
                  <a:lnTo>
                    <a:pt x="94" y="221"/>
                  </a:lnTo>
                  <a:lnTo>
                    <a:pt x="87" y="221"/>
                  </a:lnTo>
                  <a:lnTo>
                    <a:pt x="78" y="215"/>
                  </a:lnTo>
                  <a:lnTo>
                    <a:pt x="75" y="215"/>
                  </a:lnTo>
                  <a:lnTo>
                    <a:pt x="69" y="212"/>
                  </a:lnTo>
                  <a:lnTo>
                    <a:pt x="59" y="209"/>
                  </a:lnTo>
                  <a:lnTo>
                    <a:pt x="56" y="206"/>
                  </a:lnTo>
                  <a:lnTo>
                    <a:pt x="50" y="202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3"/>
                  </a:lnTo>
                  <a:lnTo>
                    <a:pt x="28" y="190"/>
                  </a:lnTo>
                  <a:lnTo>
                    <a:pt x="25" y="187"/>
                  </a:lnTo>
                  <a:lnTo>
                    <a:pt x="25" y="184"/>
                  </a:lnTo>
                  <a:lnTo>
                    <a:pt x="19" y="181"/>
                  </a:lnTo>
                  <a:lnTo>
                    <a:pt x="16" y="177"/>
                  </a:lnTo>
                  <a:lnTo>
                    <a:pt x="12" y="174"/>
                  </a:lnTo>
                  <a:lnTo>
                    <a:pt x="9" y="171"/>
                  </a:lnTo>
                  <a:lnTo>
                    <a:pt x="6" y="168"/>
                  </a:lnTo>
                  <a:lnTo>
                    <a:pt x="6" y="165"/>
                  </a:lnTo>
                  <a:lnTo>
                    <a:pt x="3" y="159"/>
                  </a:lnTo>
                  <a:lnTo>
                    <a:pt x="0" y="156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0" y="140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3" y="128"/>
                  </a:lnTo>
                  <a:lnTo>
                    <a:pt x="3" y="124"/>
                  </a:lnTo>
                  <a:lnTo>
                    <a:pt x="6" y="121"/>
                  </a:lnTo>
                  <a:lnTo>
                    <a:pt x="6" y="118"/>
                  </a:lnTo>
                  <a:lnTo>
                    <a:pt x="9" y="115"/>
                  </a:lnTo>
                  <a:lnTo>
                    <a:pt x="12" y="109"/>
                  </a:lnTo>
                  <a:lnTo>
                    <a:pt x="16" y="109"/>
                  </a:lnTo>
                  <a:lnTo>
                    <a:pt x="19" y="106"/>
                  </a:lnTo>
                  <a:lnTo>
                    <a:pt x="25" y="100"/>
                  </a:lnTo>
                  <a:lnTo>
                    <a:pt x="28" y="96"/>
                  </a:lnTo>
                  <a:lnTo>
                    <a:pt x="37" y="90"/>
                  </a:lnTo>
                  <a:lnTo>
                    <a:pt x="41" y="90"/>
                  </a:lnTo>
                  <a:lnTo>
                    <a:pt x="44" y="87"/>
                  </a:lnTo>
                  <a:lnTo>
                    <a:pt x="50" y="81"/>
                  </a:lnTo>
                  <a:lnTo>
                    <a:pt x="56" y="81"/>
                  </a:lnTo>
                  <a:lnTo>
                    <a:pt x="59" y="78"/>
                  </a:lnTo>
                  <a:lnTo>
                    <a:pt x="69" y="71"/>
                  </a:lnTo>
                  <a:lnTo>
                    <a:pt x="75" y="71"/>
                  </a:lnTo>
                  <a:lnTo>
                    <a:pt x="78" y="68"/>
                  </a:lnTo>
                  <a:lnTo>
                    <a:pt x="87" y="65"/>
                  </a:lnTo>
                  <a:lnTo>
                    <a:pt x="94" y="62"/>
                  </a:lnTo>
                  <a:lnTo>
                    <a:pt x="100" y="59"/>
                  </a:lnTo>
                  <a:lnTo>
                    <a:pt x="112" y="56"/>
                  </a:lnTo>
                  <a:lnTo>
                    <a:pt x="115" y="53"/>
                  </a:lnTo>
                  <a:lnTo>
                    <a:pt x="122" y="53"/>
                  </a:lnTo>
                  <a:lnTo>
                    <a:pt x="134" y="50"/>
                  </a:lnTo>
                  <a:lnTo>
                    <a:pt x="140" y="47"/>
                  </a:lnTo>
                  <a:lnTo>
                    <a:pt x="150" y="43"/>
                  </a:lnTo>
                  <a:lnTo>
                    <a:pt x="162" y="40"/>
                  </a:lnTo>
                  <a:lnTo>
                    <a:pt x="168" y="40"/>
                  </a:lnTo>
                  <a:lnTo>
                    <a:pt x="175" y="37"/>
                  </a:lnTo>
                  <a:lnTo>
                    <a:pt x="190" y="34"/>
                  </a:lnTo>
                  <a:lnTo>
                    <a:pt x="196" y="34"/>
                  </a:lnTo>
                  <a:lnTo>
                    <a:pt x="206" y="31"/>
                  </a:lnTo>
                  <a:lnTo>
                    <a:pt x="221" y="28"/>
                  </a:lnTo>
                  <a:lnTo>
                    <a:pt x="228" y="28"/>
                  </a:lnTo>
                  <a:lnTo>
                    <a:pt x="237" y="25"/>
                  </a:lnTo>
                  <a:lnTo>
                    <a:pt x="253" y="22"/>
                  </a:lnTo>
                  <a:lnTo>
                    <a:pt x="259" y="22"/>
                  </a:lnTo>
                  <a:lnTo>
                    <a:pt x="268" y="19"/>
                  </a:lnTo>
                  <a:lnTo>
                    <a:pt x="284" y="19"/>
                  </a:lnTo>
                  <a:lnTo>
                    <a:pt x="293" y="15"/>
                  </a:lnTo>
                  <a:lnTo>
                    <a:pt x="302" y="15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37" y="9"/>
                  </a:lnTo>
                  <a:lnTo>
                    <a:pt x="355" y="9"/>
                  </a:lnTo>
                  <a:lnTo>
                    <a:pt x="365" y="9"/>
                  </a:lnTo>
                  <a:lnTo>
                    <a:pt x="374" y="6"/>
                  </a:lnTo>
                  <a:lnTo>
                    <a:pt x="393" y="6"/>
                  </a:lnTo>
                  <a:lnTo>
                    <a:pt x="402" y="6"/>
                  </a:lnTo>
                  <a:lnTo>
                    <a:pt x="411" y="3"/>
                  </a:lnTo>
                  <a:lnTo>
                    <a:pt x="430" y="3"/>
                  </a:lnTo>
                  <a:lnTo>
                    <a:pt x="440" y="3"/>
                  </a:lnTo>
                  <a:lnTo>
                    <a:pt x="449" y="3"/>
                  </a:lnTo>
                  <a:lnTo>
                    <a:pt x="468" y="0"/>
                  </a:lnTo>
                  <a:lnTo>
                    <a:pt x="477" y="0"/>
                  </a:lnTo>
                  <a:lnTo>
                    <a:pt x="486" y="0"/>
                  </a:lnTo>
                  <a:lnTo>
                    <a:pt x="505" y="0"/>
                  </a:lnTo>
                  <a:lnTo>
                    <a:pt x="514" y="0"/>
                  </a:lnTo>
                  <a:lnTo>
                    <a:pt x="524" y="0"/>
                  </a:lnTo>
                  <a:lnTo>
                    <a:pt x="546" y="0"/>
                  </a:lnTo>
                  <a:lnTo>
                    <a:pt x="555" y="0"/>
                  </a:lnTo>
                  <a:lnTo>
                    <a:pt x="555" y="143"/>
                  </a:lnTo>
                  <a:lnTo>
                    <a:pt x="228" y="259"/>
                  </a:lnTo>
                  <a:close/>
                </a:path>
              </a:pathLst>
            </a:custGeom>
            <a:solidFill>
              <a:srgbClr val="00FF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34"/>
          <p:cNvGrpSpPr>
            <a:grpSpLocks/>
          </p:cNvGrpSpPr>
          <p:nvPr/>
        </p:nvGrpSpPr>
        <p:grpSpPr bwMode="auto">
          <a:xfrm>
            <a:off x="3409950" y="4875213"/>
            <a:ext cx="1400175" cy="696912"/>
            <a:chOff x="2316" y="3113"/>
            <a:chExt cx="882" cy="439"/>
          </a:xfrm>
        </p:grpSpPr>
        <p:sp>
          <p:nvSpPr>
            <p:cNvPr id="5148" name="Freeform 32"/>
            <p:cNvSpPr>
              <a:spLocks/>
            </p:cNvSpPr>
            <p:nvPr/>
          </p:nvSpPr>
          <p:spPr bwMode="auto">
            <a:xfrm>
              <a:off x="2316" y="3256"/>
              <a:ext cx="882" cy="296"/>
            </a:xfrm>
            <a:custGeom>
              <a:avLst/>
              <a:gdLst>
                <a:gd name="T0" fmla="*/ 879 w 882"/>
                <a:gd name="T1" fmla="*/ 9 h 296"/>
                <a:gd name="T2" fmla="*/ 876 w 882"/>
                <a:gd name="T3" fmla="*/ 22 h 296"/>
                <a:gd name="T4" fmla="*/ 863 w 882"/>
                <a:gd name="T5" fmla="*/ 34 h 296"/>
                <a:gd name="T6" fmla="*/ 848 w 882"/>
                <a:gd name="T7" fmla="*/ 47 h 296"/>
                <a:gd name="T8" fmla="*/ 829 w 882"/>
                <a:gd name="T9" fmla="*/ 59 h 296"/>
                <a:gd name="T10" fmla="*/ 807 w 882"/>
                <a:gd name="T11" fmla="*/ 72 h 296"/>
                <a:gd name="T12" fmla="*/ 782 w 882"/>
                <a:gd name="T13" fmla="*/ 81 h 296"/>
                <a:gd name="T14" fmla="*/ 745 w 882"/>
                <a:gd name="T15" fmla="*/ 94 h 296"/>
                <a:gd name="T16" fmla="*/ 710 w 882"/>
                <a:gd name="T17" fmla="*/ 103 h 296"/>
                <a:gd name="T18" fmla="*/ 676 w 882"/>
                <a:gd name="T19" fmla="*/ 109 h 296"/>
                <a:gd name="T20" fmla="*/ 636 w 882"/>
                <a:gd name="T21" fmla="*/ 119 h 296"/>
                <a:gd name="T22" fmla="*/ 586 w 882"/>
                <a:gd name="T23" fmla="*/ 125 h 296"/>
                <a:gd name="T24" fmla="*/ 542 w 882"/>
                <a:gd name="T25" fmla="*/ 131 h 296"/>
                <a:gd name="T26" fmla="*/ 498 w 882"/>
                <a:gd name="T27" fmla="*/ 134 h 296"/>
                <a:gd name="T28" fmla="*/ 452 w 882"/>
                <a:gd name="T29" fmla="*/ 140 h 296"/>
                <a:gd name="T30" fmla="*/ 392 w 882"/>
                <a:gd name="T31" fmla="*/ 140 h 296"/>
                <a:gd name="T32" fmla="*/ 346 w 882"/>
                <a:gd name="T33" fmla="*/ 144 h 296"/>
                <a:gd name="T34" fmla="*/ 296 w 882"/>
                <a:gd name="T35" fmla="*/ 144 h 296"/>
                <a:gd name="T36" fmla="*/ 249 w 882"/>
                <a:gd name="T37" fmla="*/ 140 h 296"/>
                <a:gd name="T38" fmla="*/ 193 w 882"/>
                <a:gd name="T39" fmla="*/ 137 h 296"/>
                <a:gd name="T40" fmla="*/ 146 w 882"/>
                <a:gd name="T41" fmla="*/ 134 h 296"/>
                <a:gd name="T42" fmla="*/ 99 w 882"/>
                <a:gd name="T43" fmla="*/ 131 h 296"/>
                <a:gd name="T44" fmla="*/ 56 w 882"/>
                <a:gd name="T45" fmla="*/ 125 h 296"/>
                <a:gd name="T46" fmla="*/ 9 w 882"/>
                <a:gd name="T47" fmla="*/ 115 h 296"/>
                <a:gd name="T48" fmla="*/ 25 w 882"/>
                <a:gd name="T49" fmla="*/ 271 h 296"/>
                <a:gd name="T50" fmla="*/ 65 w 882"/>
                <a:gd name="T51" fmla="*/ 278 h 296"/>
                <a:gd name="T52" fmla="*/ 109 w 882"/>
                <a:gd name="T53" fmla="*/ 284 h 296"/>
                <a:gd name="T54" fmla="*/ 156 w 882"/>
                <a:gd name="T55" fmla="*/ 287 h 296"/>
                <a:gd name="T56" fmla="*/ 212 w 882"/>
                <a:gd name="T57" fmla="*/ 293 h 296"/>
                <a:gd name="T58" fmla="*/ 258 w 882"/>
                <a:gd name="T59" fmla="*/ 293 h 296"/>
                <a:gd name="T60" fmla="*/ 308 w 882"/>
                <a:gd name="T61" fmla="*/ 296 h 296"/>
                <a:gd name="T62" fmla="*/ 355 w 882"/>
                <a:gd name="T63" fmla="*/ 296 h 296"/>
                <a:gd name="T64" fmla="*/ 414 w 882"/>
                <a:gd name="T65" fmla="*/ 293 h 296"/>
                <a:gd name="T66" fmla="*/ 461 w 882"/>
                <a:gd name="T67" fmla="*/ 290 h 296"/>
                <a:gd name="T68" fmla="*/ 508 w 882"/>
                <a:gd name="T69" fmla="*/ 287 h 296"/>
                <a:gd name="T70" fmla="*/ 551 w 882"/>
                <a:gd name="T71" fmla="*/ 284 h 296"/>
                <a:gd name="T72" fmla="*/ 604 w 882"/>
                <a:gd name="T73" fmla="*/ 278 h 296"/>
                <a:gd name="T74" fmla="*/ 645 w 882"/>
                <a:gd name="T75" fmla="*/ 268 h 296"/>
                <a:gd name="T76" fmla="*/ 682 w 882"/>
                <a:gd name="T77" fmla="*/ 262 h 296"/>
                <a:gd name="T78" fmla="*/ 720 w 882"/>
                <a:gd name="T79" fmla="*/ 253 h 296"/>
                <a:gd name="T80" fmla="*/ 757 w 882"/>
                <a:gd name="T81" fmla="*/ 243 h 296"/>
                <a:gd name="T82" fmla="*/ 785 w 882"/>
                <a:gd name="T83" fmla="*/ 231 h 296"/>
                <a:gd name="T84" fmla="*/ 810 w 882"/>
                <a:gd name="T85" fmla="*/ 221 h 296"/>
                <a:gd name="T86" fmla="*/ 832 w 882"/>
                <a:gd name="T87" fmla="*/ 209 h 296"/>
                <a:gd name="T88" fmla="*/ 854 w 882"/>
                <a:gd name="T89" fmla="*/ 196 h 296"/>
                <a:gd name="T90" fmla="*/ 866 w 882"/>
                <a:gd name="T91" fmla="*/ 184 h 296"/>
                <a:gd name="T92" fmla="*/ 876 w 882"/>
                <a:gd name="T93" fmla="*/ 172 h 296"/>
                <a:gd name="T94" fmla="*/ 882 w 882"/>
                <a:gd name="T95" fmla="*/ 159 h 29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2"/>
                <a:gd name="T145" fmla="*/ 0 h 296"/>
                <a:gd name="T146" fmla="*/ 882 w 882"/>
                <a:gd name="T147" fmla="*/ 296 h 29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2" h="296">
                  <a:moveTo>
                    <a:pt x="882" y="0"/>
                  </a:moveTo>
                  <a:lnTo>
                    <a:pt x="882" y="3"/>
                  </a:lnTo>
                  <a:lnTo>
                    <a:pt x="882" y="6"/>
                  </a:lnTo>
                  <a:lnTo>
                    <a:pt x="879" y="9"/>
                  </a:lnTo>
                  <a:lnTo>
                    <a:pt x="879" y="13"/>
                  </a:lnTo>
                  <a:lnTo>
                    <a:pt x="876" y="16"/>
                  </a:lnTo>
                  <a:lnTo>
                    <a:pt x="876" y="19"/>
                  </a:lnTo>
                  <a:lnTo>
                    <a:pt x="876" y="22"/>
                  </a:lnTo>
                  <a:lnTo>
                    <a:pt x="869" y="28"/>
                  </a:lnTo>
                  <a:lnTo>
                    <a:pt x="866" y="31"/>
                  </a:lnTo>
                  <a:lnTo>
                    <a:pt x="863" y="34"/>
                  </a:lnTo>
                  <a:lnTo>
                    <a:pt x="860" y="38"/>
                  </a:lnTo>
                  <a:lnTo>
                    <a:pt x="857" y="41"/>
                  </a:lnTo>
                  <a:lnTo>
                    <a:pt x="854" y="44"/>
                  </a:lnTo>
                  <a:lnTo>
                    <a:pt x="848" y="47"/>
                  </a:lnTo>
                  <a:lnTo>
                    <a:pt x="844" y="50"/>
                  </a:lnTo>
                  <a:lnTo>
                    <a:pt x="841" y="53"/>
                  </a:lnTo>
                  <a:lnTo>
                    <a:pt x="832" y="56"/>
                  </a:lnTo>
                  <a:lnTo>
                    <a:pt x="829" y="59"/>
                  </a:lnTo>
                  <a:lnTo>
                    <a:pt x="826" y="62"/>
                  </a:lnTo>
                  <a:lnTo>
                    <a:pt x="816" y="66"/>
                  </a:lnTo>
                  <a:lnTo>
                    <a:pt x="810" y="69"/>
                  </a:lnTo>
                  <a:lnTo>
                    <a:pt x="807" y="72"/>
                  </a:lnTo>
                  <a:lnTo>
                    <a:pt x="798" y="75"/>
                  </a:lnTo>
                  <a:lnTo>
                    <a:pt x="791" y="78"/>
                  </a:lnTo>
                  <a:lnTo>
                    <a:pt x="785" y="78"/>
                  </a:lnTo>
                  <a:lnTo>
                    <a:pt x="782" y="81"/>
                  </a:lnTo>
                  <a:lnTo>
                    <a:pt x="770" y="84"/>
                  </a:lnTo>
                  <a:lnTo>
                    <a:pt x="763" y="87"/>
                  </a:lnTo>
                  <a:lnTo>
                    <a:pt x="757" y="91"/>
                  </a:lnTo>
                  <a:lnTo>
                    <a:pt x="745" y="94"/>
                  </a:lnTo>
                  <a:lnTo>
                    <a:pt x="738" y="97"/>
                  </a:lnTo>
                  <a:lnTo>
                    <a:pt x="732" y="97"/>
                  </a:lnTo>
                  <a:lnTo>
                    <a:pt x="720" y="100"/>
                  </a:lnTo>
                  <a:lnTo>
                    <a:pt x="710" y="103"/>
                  </a:lnTo>
                  <a:lnTo>
                    <a:pt x="704" y="103"/>
                  </a:lnTo>
                  <a:lnTo>
                    <a:pt x="692" y="106"/>
                  </a:lnTo>
                  <a:lnTo>
                    <a:pt x="682" y="109"/>
                  </a:lnTo>
                  <a:lnTo>
                    <a:pt x="676" y="109"/>
                  </a:lnTo>
                  <a:lnTo>
                    <a:pt x="660" y="112"/>
                  </a:lnTo>
                  <a:lnTo>
                    <a:pt x="651" y="115"/>
                  </a:lnTo>
                  <a:lnTo>
                    <a:pt x="645" y="115"/>
                  </a:lnTo>
                  <a:lnTo>
                    <a:pt x="636" y="119"/>
                  </a:lnTo>
                  <a:lnTo>
                    <a:pt x="620" y="122"/>
                  </a:lnTo>
                  <a:lnTo>
                    <a:pt x="611" y="122"/>
                  </a:lnTo>
                  <a:lnTo>
                    <a:pt x="604" y="125"/>
                  </a:lnTo>
                  <a:lnTo>
                    <a:pt x="586" y="125"/>
                  </a:lnTo>
                  <a:lnTo>
                    <a:pt x="579" y="128"/>
                  </a:lnTo>
                  <a:lnTo>
                    <a:pt x="570" y="128"/>
                  </a:lnTo>
                  <a:lnTo>
                    <a:pt x="551" y="131"/>
                  </a:lnTo>
                  <a:lnTo>
                    <a:pt x="542" y="131"/>
                  </a:lnTo>
                  <a:lnTo>
                    <a:pt x="533" y="131"/>
                  </a:lnTo>
                  <a:lnTo>
                    <a:pt x="517" y="134"/>
                  </a:lnTo>
                  <a:lnTo>
                    <a:pt x="508" y="134"/>
                  </a:lnTo>
                  <a:lnTo>
                    <a:pt x="498" y="134"/>
                  </a:lnTo>
                  <a:lnTo>
                    <a:pt x="480" y="137"/>
                  </a:lnTo>
                  <a:lnTo>
                    <a:pt x="470" y="137"/>
                  </a:lnTo>
                  <a:lnTo>
                    <a:pt x="461" y="137"/>
                  </a:lnTo>
                  <a:lnTo>
                    <a:pt x="452" y="140"/>
                  </a:lnTo>
                  <a:lnTo>
                    <a:pt x="433" y="140"/>
                  </a:lnTo>
                  <a:lnTo>
                    <a:pt x="424" y="140"/>
                  </a:lnTo>
                  <a:lnTo>
                    <a:pt x="414" y="140"/>
                  </a:lnTo>
                  <a:lnTo>
                    <a:pt x="392" y="140"/>
                  </a:lnTo>
                  <a:lnTo>
                    <a:pt x="383" y="140"/>
                  </a:lnTo>
                  <a:lnTo>
                    <a:pt x="374" y="144"/>
                  </a:lnTo>
                  <a:lnTo>
                    <a:pt x="355" y="144"/>
                  </a:lnTo>
                  <a:lnTo>
                    <a:pt x="346" y="144"/>
                  </a:lnTo>
                  <a:lnTo>
                    <a:pt x="336" y="144"/>
                  </a:lnTo>
                  <a:lnTo>
                    <a:pt x="318" y="144"/>
                  </a:lnTo>
                  <a:lnTo>
                    <a:pt x="308" y="144"/>
                  </a:lnTo>
                  <a:lnTo>
                    <a:pt x="296" y="144"/>
                  </a:lnTo>
                  <a:lnTo>
                    <a:pt x="277" y="144"/>
                  </a:lnTo>
                  <a:lnTo>
                    <a:pt x="268" y="140"/>
                  </a:lnTo>
                  <a:lnTo>
                    <a:pt x="258" y="140"/>
                  </a:lnTo>
                  <a:lnTo>
                    <a:pt x="249" y="140"/>
                  </a:lnTo>
                  <a:lnTo>
                    <a:pt x="230" y="140"/>
                  </a:lnTo>
                  <a:lnTo>
                    <a:pt x="221" y="140"/>
                  </a:lnTo>
                  <a:lnTo>
                    <a:pt x="212" y="140"/>
                  </a:lnTo>
                  <a:lnTo>
                    <a:pt x="193" y="137"/>
                  </a:lnTo>
                  <a:lnTo>
                    <a:pt x="184" y="137"/>
                  </a:lnTo>
                  <a:lnTo>
                    <a:pt x="174" y="137"/>
                  </a:lnTo>
                  <a:lnTo>
                    <a:pt x="156" y="134"/>
                  </a:lnTo>
                  <a:lnTo>
                    <a:pt x="146" y="134"/>
                  </a:lnTo>
                  <a:lnTo>
                    <a:pt x="137" y="134"/>
                  </a:lnTo>
                  <a:lnTo>
                    <a:pt x="118" y="131"/>
                  </a:lnTo>
                  <a:lnTo>
                    <a:pt x="109" y="131"/>
                  </a:lnTo>
                  <a:lnTo>
                    <a:pt x="99" y="131"/>
                  </a:lnTo>
                  <a:lnTo>
                    <a:pt x="84" y="128"/>
                  </a:lnTo>
                  <a:lnTo>
                    <a:pt x="74" y="128"/>
                  </a:lnTo>
                  <a:lnTo>
                    <a:pt x="65" y="125"/>
                  </a:lnTo>
                  <a:lnTo>
                    <a:pt x="56" y="125"/>
                  </a:lnTo>
                  <a:lnTo>
                    <a:pt x="40" y="122"/>
                  </a:lnTo>
                  <a:lnTo>
                    <a:pt x="31" y="122"/>
                  </a:lnTo>
                  <a:lnTo>
                    <a:pt x="25" y="119"/>
                  </a:lnTo>
                  <a:lnTo>
                    <a:pt x="9" y="115"/>
                  </a:lnTo>
                  <a:lnTo>
                    <a:pt x="0" y="115"/>
                  </a:lnTo>
                  <a:lnTo>
                    <a:pt x="0" y="268"/>
                  </a:lnTo>
                  <a:lnTo>
                    <a:pt x="9" y="268"/>
                  </a:lnTo>
                  <a:lnTo>
                    <a:pt x="25" y="271"/>
                  </a:lnTo>
                  <a:lnTo>
                    <a:pt x="31" y="274"/>
                  </a:lnTo>
                  <a:lnTo>
                    <a:pt x="40" y="274"/>
                  </a:lnTo>
                  <a:lnTo>
                    <a:pt x="56" y="278"/>
                  </a:lnTo>
                  <a:lnTo>
                    <a:pt x="65" y="278"/>
                  </a:lnTo>
                  <a:lnTo>
                    <a:pt x="74" y="281"/>
                  </a:lnTo>
                  <a:lnTo>
                    <a:pt x="84" y="281"/>
                  </a:lnTo>
                  <a:lnTo>
                    <a:pt x="99" y="284"/>
                  </a:lnTo>
                  <a:lnTo>
                    <a:pt x="109" y="284"/>
                  </a:lnTo>
                  <a:lnTo>
                    <a:pt x="118" y="284"/>
                  </a:lnTo>
                  <a:lnTo>
                    <a:pt x="137" y="287"/>
                  </a:lnTo>
                  <a:lnTo>
                    <a:pt x="146" y="287"/>
                  </a:lnTo>
                  <a:lnTo>
                    <a:pt x="156" y="287"/>
                  </a:lnTo>
                  <a:lnTo>
                    <a:pt x="174" y="290"/>
                  </a:lnTo>
                  <a:lnTo>
                    <a:pt x="184" y="290"/>
                  </a:lnTo>
                  <a:lnTo>
                    <a:pt x="193" y="290"/>
                  </a:lnTo>
                  <a:lnTo>
                    <a:pt x="212" y="293"/>
                  </a:lnTo>
                  <a:lnTo>
                    <a:pt x="221" y="293"/>
                  </a:lnTo>
                  <a:lnTo>
                    <a:pt x="230" y="293"/>
                  </a:lnTo>
                  <a:lnTo>
                    <a:pt x="249" y="293"/>
                  </a:lnTo>
                  <a:lnTo>
                    <a:pt x="258" y="293"/>
                  </a:lnTo>
                  <a:lnTo>
                    <a:pt x="268" y="293"/>
                  </a:lnTo>
                  <a:lnTo>
                    <a:pt x="277" y="296"/>
                  </a:lnTo>
                  <a:lnTo>
                    <a:pt x="296" y="296"/>
                  </a:lnTo>
                  <a:lnTo>
                    <a:pt x="308" y="296"/>
                  </a:lnTo>
                  <a:lnTo>
                    <a:pt x="318" y="296"/>
                  </a:lnTo>
                  <a:lnTo>
                    <a:pt x="336" y="296"/>
                  </a:lnTo>
                  <a:lnTo>
                    <a:pt x="346" y="296"/>
                  </a:lnTo>
                  <a:lnTo>
                    <a:pt x="355" y="296"/>
                  </a:lnTo>
                  <a:lnTo>
                    <a:pt x="374" y="296"/>
                  </a:lnTo>
                  <a:lnTo>
                    <a:pt x="383" y="293"/>
                  </a:lnTo>
                  <a:lnTo>
                    <a:pt x="392" y="293"/>
                  </a:lnTo>
                  <a:lnTo>
                    <a:pt x="414" y="293"/>
                  </a:lnTo>
                  <a:lnTo>
                    <a:pt x="424" y="293"/>
                  </a:lnTo>
                  <a:lnTo>
                    <a:pt x="433" y="293"/>
                  </a:lnTo>
                  <a:lnTo>
                    <a:pt x="452" y="293"/>
                  </a:lnTo>
                  <a:lnTo>
                    <a:pt x="461" y="290"/>
                  </a:lnTo>
                  <a:lnTo>
                    <a:pt x="470" y="290"/>
                  </a:lnTo>
                  <a:lnTo>
                    <a:pt x="480" y="290"/>
                  </a:lnTo>
                  <a:lnTo>
                    <a:pt x="498" y="287"/>
                  </a:lnTo>
                  <a:lnTo>
                    <a:pt x="508" y="287"/>
                  </a:lnTo>
                  <a:lnTo>
                    <a:pt x="517" y="287"/>
                  </a:lnTo>
                  <a:lnTo>
                    <a:pt x="533" y="284"/>
                  </a:lnTo>
                  <a:lnTo>
                    <a:pt x="542" y="284"/>
                  </a:lnTo>
                  <a:lnTo>
                    <a:pt x="551" y="284"/>
                  </a:lnTo>
                  <a:lnTo>
                    <a:pt x="570" y="281"/>
                  </a:lnTo>
                  <a:lnTo>
                    <a:pt x="579" y="281"/>
                  </a:lnTo>
                  <a:lnTo>
                    <a:pt x="586" y="278"/>
                  </a:lnTo>
                  <a:lnTo>
                    <a:pt x="604" y="278"/>
                  </a:lnTo>
                  <a:lnTo>
                    <a:pt x="611" y="274"/>
                  </a:lnTo>
                  <a:lnTo>
                    <a:pt x="620" y="274"/>
                  </a:lnTo>
                  <a:lnTo>
                    <a:pt x="636" y="271"/>
                  </a:lnTo>
                  <a:lnTo>
                    <a:pt x="645" y="268"/>
                  </a:lnTo>
                  <a:lnTo>
                    <a:pt x="651" y="268"/>
                  </a:lnTo>
                  <a:lnTo>
                    <a:pt x="660" y="265"/>
                  </a:lnTo>
                  <a:lnTo>
                    <a:pt x="676" y="262"/>
                  </a:lnTo>
                  <a:lnTo>
                    <a:pt x="682" y="262"/>
                  </a:lnTo>
                  <a:lnTo>
                    <a:pt x="692" y="259"/>
                  </a:lnTo>
                  <a:lnTo>
                    <a:pt x="704" y="256"/>
                  </a:lnTo>
                  <a:lnTo>
                    <a:pt x="710" y="256"/>
                  </a:lnTo>
                  <a:lnTo>
                    <a:pt x="720" y="253"/>
                  </a:lnTo>
                  <a:lnTo>
                    <a:pt x="732" y="249"/>
                  </a:lnTo>
                  <a:lnTo>
                    <a:pt x="738" y="249"/>
                  </a:lnTo>
                  <a:lnTo>
                    <a:pt x="745" y="246"/>
                  </a:lnTo>
                  <a:lnTo>
                    <a:pt x="757" y="243"/>
                  </a:lnTo>
                  <a:lnTo>
                    <a:pt x="763" y="240"/>
                  </a:lnTo>
                  <a:lnTo>
                    <a:pt x="770" y="237"/>
                  </a:lnTo>
                  <a:lnTo>
                    <a:pt x="782" y="234"/>
                  </a:lnTo>
                  <a:lnTo>
                    <a:pt x="785" y="231"/>
                  </a:lnTo>
                  <a:lnTo>
                    <a:pt x="791" y="231"/>
                  </a:lnTo>
                  <a:lnTo>
                    <a:pt x="798" y="228"/>
                  </a:lnTo>
                  <a:lnTo>
                    <a:pt x="807" y="225"/>
                  </a:lnTo>
                  <a:lnTo>
                    <a:pt x="810" y="221"/>
                  </a:lnTo>
                  <a:lnTo>
                    <a:pt x="816" y="218"/>
                  </a:lnTo>
                  <a:lnTo>
                    <a:pt x="826" y="215"/>
                  </a:lnTo>
                  <a:lnTo>
                    <a:pt x="829" y="212"/>
                  </a:lnTo>
                  <a:lnTo>
                    <a:pt x="832" y="209"/>
                  </a:lnTo>
                  <a:lnTo>
                    <a:pt x="841" y="206"/>
                  </a:lnTo>
                  <a:lnTo>
                    <a:pt x="844" y="203"/>
                  </a:lnTo>
                  <a:lnTo>
                    <a:pt x="848" y="200"/>
                  </a:lnTo>
                  <a:lnTo>
                    <a:pt x="854" y="196"/>
                  </a:lnTo>
                  <a:lnTo>
                    <a:pt x="857" y="193"/>
                  </a:lnTo>
                  <a:lnTo>
                    <a:pt x="860" y="190"/>
                  </a:lnTo>
                  <a:lnTo>
                    <a:pt x="863" y="187"/>
                  </a:lnTo>
                  <a:lnTo>
                    <a:pt x="866" y="184"/>
                  </a:lnTo>
                  <a:lnTo>
                    <a:pt x="869" y="181"/>
                  </a:lnTo>
                  <a:lnTo>
                    <a:pt x="876" y="175"/>
                  </a:lnTo>
                  <a:lnTo>
                    <a:pt x="876" y="172"/>
                  </a:lnTo>
                  <a:lnTo>
                    <a:pt x="876" y="168"/>
                  </a:lnTo>
                  <a:lnTo>
                    <a:pt x="879" y="165"/>
                  </a:lnTo>
                  <a:lnTo>
                    <a:pt x="879" y="162"/>
                  </a:lnTo>
                  <a:lnTo>
                    <a:pt x="882" y="159"/>
                  </a:lnTo>
                  <a:lnTo>
                    <a:pt x="882" y="156"/>
                  </a:lnTo>
                  <a:lnTo>
                    <a:pt x="882" y="153"/>
                  </a:lnTo>
                  <a:lnTo>
                    <a:pt x="882" y="0"/>
                  </a:lnTo>
                  <a:close/>
                </a:path>
              </a:pathLst>
            </a:custGeom>
            <a:solidFill>
              <a:srgbClr val="8000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9" name="Freeform 33"/>
            <p:cNvSpPr>
              <a:spLocks/>
            </p:cNvSpPr>
            <p:nvPr/>
          </p:nvSpPr>
          <p:spPr bwMode="auto">
            <a:xfrm>
              <a:off x="2316" y="3113"/>
              <a:ext cx="882" cy="287"/>
            </a:xfrm>
            <a:custGeom>
              <a:avLst/>
              <a:gdLst>
                <a:gd name="T0" fmla="*/ 355 w 882"/>
                <a:gd name="T1" fmla="*/ 0 h 287"/>
                <a:gd name="T2" fmla="*/ 392 w 882"/>
                <a:gd name="T3" fmla="*/ 0 h 287"/>
                <a:gd name="T4" fmla="*/ 433 w 882"/>
                <a:gd name="T5" fmla="*/ 3 h 287"/>
                <a:gd name="T6" fmla="*/ 470 w 882"/>
                <a:gd name="T7" fmla="*/ 3 h 287"/>
                <a:gd name="T8" fmla="*/ 508 w 882"/>
                <a:gd name="T9" fmla="*/ 6 h 287"/>
                <a:gd name="T10" fmla="*/ 542 w 882"/>
                <a:gd name="T11" fmla="*/ 9 h 287"/>
                <a:gd name="T12" fmla="*/ 579 w 882"/>
                <a:gd name="T13" fmla="*/ 15 h 287"/>
                <a:gd name="T14" fmla="*/ 611 w 882"/>
                <a:gd name="T15" fmla="*/ 18 h 287"/>
                <a:gd name="T16" fmla="*/ 645 w 882"/>
                <a:gd name="T17" fmla="*/ 25 h 287"/>
                <a:gd name="T18" fmla="*/ 676 w 882"/>
                <a:gd name="T19" fmla="*/ 31 h 287"/>
                <a:gd name="T20" fmla="*/ 704 w 882"/>
                <a:gd name="T21" fmla="*/ 37 h 287"/>
                <a:gd name="T22" fmla="*/ 732 w 882"/>
                <a:gd name="T23" fmla="*/ 43 h 287"/>
                <a:gd name="T24" fmla="*/ 757 w 882"/>
                <a:gd name="T25" fmla="*/ 53 h 287"/>
                <a:gd name="T26" fmla="*/ 782 w 882"/>
                <a:gd name="T27" fmla="*/ 59 h 287"/>
                <a:gd name="T28" fmla="*/ 801 w 882"/>
                <a:gd name="T29" fmla="*/ 68 h 287"/>
                <a:gd name="T30" fmla="*/ 819 w 882"/>
                <a:gd name="T31" fmla="*/ 78 h 287"/>
                <a:gd name="T32" fmla="*/ 838 w 882"/>
                <a:gd name="T33" fmla="*/ 87 h 287"/>
                <a:gd name="T34" fmla="*/ 851 w 882"/>
                <a:gd name="T35" fmla="*/ 96 h 287"/>
                <a:gd name="T36" fmla="*/ 863 w 882"/>
                <a:gd name="T37" fmla="*/ 106 h 287"/>
                <a:gd name="T38" fmla="*/ 869 w 882"/>
                <a:gd name="T39" fmla="*/ 115 h 287"/>
                <a:gd name="T40" fmla="*/ 876 w 882"/>
                <a:gd name="T41" fmla="*/ 124 h 287"/>
                <a:gd name="T42" fmla="*/ 882 w 882"/>
                <a:gd name="T43" fmla="*/ 134 h 287"/>
                <a:gd name="T44" fmla="*/ 882 w 882"/>
                <a:gd name="T45" fmla="*/ 146 h 287"/>
                <a:gd name="T46" fmla="*/ 879 w 882"/>
                <a:gd name="T47" fmla="*/ 156 h 287"/>
                <a:gd name="T48" fmla="*/ 876 w 882"/>
                <a:gd name="T49" fmla="*/ 165 h 287"/>
                <a:gd name="T50" fmla="*/ 866 w 882"/>
                <a:gd name="T51" fmla="*/ 174 h 287"/>
                <a:gd name="T52" fmla="*/ 857 w 882"/>
                <a:gd name="T53" fmla="*/ 184 h 287"/>
                <a:gd name="T54" fmla="*/ 844 w 882"/>
                <a:gd name="T55" fmla="*/ 193 h 287"/>
                <a:gd name="T56" fmla="*/ 829 w 882"/>
                <a:gd name="T57" fmla="*/ 202 h 287"/>
                <a:gd name="T58" fmla="*/ 810 w 882"/>
                <a:gd name="T59" fmla="*/ 212 h 287"/>
                <a:gd name="T60" fmla="*/ 791 w 882"/>
                <a:gd name="T61" fmla="*/ 221 h 287"/>
                <a:gd name="T62" fmla="*/ 770 w 882"/>
                <a:gd name="T63" fmla="*/ 227 h 287"/>
                <a:gd name="T64" fmla="*/ 745 w 882"/>
                <a:gd name="T65" fmla="*/ 237 h 287"/>
                <a:gd name="T66" fmla="*/ 720 w 882"/>
                <a:gd name="T67" fmla="*/ 243 h 287"/>
                <a:gd name="T68" fmla="*/ 692 w 882"/>
                <a:gd name="T69" fmla="*/ 249 h 287"/>
                <a:gd name="T70" fmla="*/ 660 w 882"/>
                <a:gd name="T71" fmla="*/ 255 h 287"/>
                <a:gd name="T72" fmla="*/ 629 w 882"/>
                <a:gd name="T73" fmla="*/ 262 h 287"/>
                <a:gd name="T74" fmla="*/ 595 w 882"/>
                <a:gd name="T75" fmla="*/ 268 h 287"/>
                <a:gd name="T76" fmla="*/ 561 w 882"/>
                <a:gd name="T77" fmla="*/ 271 h 287"/>
                <a:gd name="T78" fmla="*/ 526 w 882"/>
                <a:gd name="T79" fmla="*/ 277 h 287"/>
                <a:gd name="T80" fmla="*/ 489 w 882"/>
                <a:gd name="T81" fmla="*/ 280 h 287"/>
                <a:gd name="T82" fmla="*/ 452 w 882"/>
                <a:gd name="T83" fmla="*/ 283 h 287"/>
                <a:gd name="T84" fmla="*/ 414 w 882"/>
                <a:gd name="T85" fmla="*/ 283 h 287"/>
                <a:gd name="T86" fmla="*/ 374 w 882"/>
                <a:gd name="T87" fmla="*/ 287 h 287"/>
                <a:gd name="T88" fmla="*/ 336 w 882"/>
                <a:gd name="T89" fmla="*/ 287 h 287"/>
                <a:gd name="T90" fmla="*/ 296 w 882"/>
                <a:gd name="T91" fmla="*/ 287 h 287"/>
                <a:gd name="T92" fmla="*/ 258 w 882"/>
                <a:gd name="T93" fmla="*/ 283 h 287"/>
                <a:gd name="T94" fmla="*/ 221 w 882"/>
                <a:gd name="T95" fmla="*/ 283 h 287"/>
                <a:gd name="T96" fmla="*/ 184 w 882"/>
                <a:gd name="T97" fmla="*/ 280 h 287"/>
                <a:gd name="T98" fmla="*/ 146 w 882"/>
                <a:gd name="T99" fmla="*/ 277 h 287"/>
                <a:gd name="T100" fmla="*/ 109 w 882"/>
                <a:gd name="T101" fmla="*/ 274 h 287"/>
                <a:gd name="T102" fmla="*/ 74 w 882"/>
                <a:gd name="T103" fmla="*/ 271 h 287"/>
                <a:gd name="T104" fmla="*/ 40 w 882"/>
                <a:gd name="T105" fmla="*/ 265 h 287"/>
                <a:gd name="T106" fmla="*/ 9 w 882"/>
                <a:gd name="T107" fmla="*/ 258 h 287"/>
                <a:gd name="T108" fmla="*/ 327 w 882"/>
                <a:gd name="T109" fmla="*/ 0 h 2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82"/>
                <a:gd name="T166" fmla="*/ 0 h 287"/>
                <a:gd name="T167" fmla="*/ 882 w 882"/>
                <a:gd name="T168" fmla="*/ 287 h 28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82" h="287">
                  <a:moveTo>
                    <a:pt x="327" y="0"/>
                  </a:moveTo>
                  <a:lnTo>
                    <a:pt x="336" y="0"/>
                  </a:lnTo>
                  <a:lnTo>
                    <a:pt x="355" y="0"/>
                  </a:lnTo>
                  <a:lnTo>
                    <a:pt x="364" y="0"/>
                  </a:lnTo>
                  <a:lnTo>
                    <a:pt x="374" y="0"/>
                  </a:lnTo>
                  <a:lnTo>
                    <a:pt x="392" y="0"/>
                  </a:lnTo>
                  <a:lnTo>
                    <a:pt x="405" y="0"/>
                  </a:lnTo>
                  <a:lnTo>
                    <a:pt x="414" y="0"/>
                  </a:lnTo>
                  <a:lnTo>
                    <a:pt x="433" y="3"/>
                  </a:lnTo>
                  <a:lnTo>
                    <a:pt x="442" y="3"/>
                  </a:lnTo>
                  <a:lnTo>
                    <a:pt x="452" y="3"/>
                  </a:lnTo>
                  <a:lnTo>
                    <a:pt x="470" y="3"/>
                  </a:lnTo>
                  <a:lnTo>
                    <a:pt x="480" y="6"/>
                  </a:lnTo>
                  <a:lnTo>
                    <a:pt x="489" y="6"/>
                  </a:lnTo>
                  <a:lnTo>
                    <a:pt x="508" y="6"/>
                  </a:lnTo>
                  <a:lnTo>
                    <a:pt x="517" y="9"/>
                  </a:lnTo>
                  <a:lnTo>
                    <a:pt x="526" y="9"/>
                  </a:lnTo>
                  <a:lnTo>
                    <a:pt x="542" y="9"/>
                  </a:lnTo>
                  <a:lnTo>
                    <a:pt x="551" y="12"/>
                  </a:lnTo>
                  <a:lnTo>
                    <a:pt x="561" y="12"/>
                  </a:lnTo>
                  <a:lnTo>
                    <a:pt x="579" y="15"/>
                  </a:lnTo>
                  <a:lnTo>
                    <a:pt x="586" y="15"/>
                  </a:lnTo>
                  <a:lnTo>
                    <a:pt x="595" y="18"/>
                  </a:lnTo>
                  <a:lnTo>
                    <a:pt x="611" y="18"/>
                  </a:lnTo>
                  <a:lnTo>
                    <a:pt x="620" y="22"/>
                  </a:lnTo>
                  <a:lnTo>
                    <a:pt x="629" y="22"/>
                  </a:lnTo>
                  <a:lnTo>
                    <a:pt x="645" y="25"/>
                  </a:lnTo>
                  <a:lnTo>
                    <a:pt x="651" y="28"/>
                  </a:lnTo>
                  <a:lnTo>
                    <a:pt x="660" y="28"/>
                  </a:lnTo>
                  <a:lnTo>
                    <a:pt x="676" y="31"/>
                  </a:lnTo>
                  <a:lnTo>
                    <a:pt x="682" y="34"/>
                  </a:lnTo>
                  <a:lnTo>
                    <a:pt x="692" y="34"/>
                  </a:lnTo>
                  <a:lnTo>
                    <a:pt x="704" y="37"/>
                  </a:lnTo>
                  <a:lnTo>
                    <a:pt x="710" y="40"/>
                  </a:lnTo>
                  <a:lnTo>
                    <a:pt x="720" y="40"/>
                  </a:lnTo>
                  <a:lnTo>
                    <a:pt x="732" y="43"/>
                  </a:lnTo>
                  <a:lnTo>
                    <a:pt x="738" y="46"/>
                  </a:lnTo>
                  <a:lnTo>
                    <a:pt x="745" y="50"/>
                  </a:lnTo>
                  <a:lnTo>
                    <a:pt x="757" y="53"/>
                  </a:lnTo>
                  <a:lnTo>
                    <a:pt x="763" y="53"/>
                  </a:lnTo>
                  <a:lnTo>
                    <a:pt x="770" y="56"/>
                  </a:lnTo>
                  <a:lnTo>
                    <a:pt x="782" y="59"/>
                  </a:lnTo>
                  <a:lnTo>
                    <a:pt x="785" y="62"/>
                  </a:lnTo>
                  <a:lnTo>
                    <a:pt x="791" y="65"/>
                  </a:lnTo>
                  <a:lnTo>
                    <a:pt x="801" y="68"/>
                  </a:lnTo>
                  <a:lnTo>
                    <a:pt x="807" y="71"/>
                  </a:lnTo>
                  <a:lnTo>
                    <a:pt x="810" y="71"/>
                  </a:lnTo>
                  <a:lnTo>
                    <a:pt x="819" y="78"/>
                  </a:lnTo>
                  <a:lnTo>
                    <a:pt x="826" y="81"/>
                  </a:lnTo>
                  <a:lnTo>
                    <a:pt x="829" y="81"/>
                  </a:lnTo>
                  <a:lnTo>
                    <a:pt x="838" y="87"/>
                  </a:lnTo>
                  <a:lnTo>
                    <a:pt x="841" y="90"/>
                  </a:lnTo>
                  <a:lnTo>
                    <a:pt x="844" y="90"/>
                  </a:lnTo>
                  <a:lnTo>
                    <a:pt x="851" y="96"/>
                  </a:lnTo>
                  <a:lnTo>
                    <a:pt x="854" y="99"/>
                  </a:lnTo>
                  <a:lnTo>
                    <a:pt x="857" y="99"/>
                  </a:lnTo>
                  <a:lnTo>
                    <a:pt x="863" y="106"/>
                  </a:lnTo>
                  <a:lnTo>
                    <a:pt x="863" y="109"/>
                  </a:lnTo>
                  <a:lnTo>
                    <a:pt x="866" y="109"/>
                  </a:lnTo>
                  <a:lnTo>
                    <a:pt x="869" y="115"/>
                  </a:lnTo>
                  <a:lnTo>
                    <a:pt x="872" y="118"/>
                  </a:lnTo>
                  <a:lnTo>
                    <a:pt x="876" y="121"/>
                  </a:lnTo>
                  <a:lnTo>
                    <a:pt x="876" y="124"/>
                  </a:lnTo>
                  <a:lnTo>
                    <a:pt x="879" y="128"/>
                  </a:lnTo>
                  <a:lnTo>
                    <a:pt x="879" y="131"/>
                  </a:lnTo>
                  <a:lnTo>
                    <a:pt x="882" y="134"/>
                  </a:lnTo>
                  <a:lnTo>
                    <a:pt x="882" y="137"/>
                  </a:lnTo>
                  <a:lnTo>
                    <a:pt x="882" y="140"/>
                  </a:lnTo>
                  <a:lnTo>
                    <a:pt x="882" y="146"/>
                  </a:lnTo>
                  <a:lnTo>
                    <a:pt x="882" y="149"/>
                  </a:lnTo>
                  <a:lnTo>
                    <a:pt x="879" y="156"/>
                  </a:lnTo>
                  <a:lnTo>
                    <a:pt x="879" y="159"/>
                  </a:lnTo>
                  <a:lnTo>
                    <a:pt x="876" y="159"/>
                  </a:lnTo>
                  <a:lnTo>
                    <a:pt x="876" y="165"/>
                  </a:lnTo>
                  <a:lnTo>
                    <a:pt x="872" y="168"/>
                  </a:lnTo>
                  <a:lnTo>
                    <a:pt x="869" y="171"/>
                  </a:lnTo>
                  <a:lnTo>
                    <a:pt x="866" y="174"/>
                  </a:lnTo>
                  <a:lnTo>
                    <a:pt x="863" y="177"/>
                  </a:lnTo>
                  <a:lnTo>
                    <a:pt x="863" y="181"/>
                  </a:lnTo>
                  <a:lnTo>
                    <a:pt x="857" y="184"/>
                  </a:lnTo>
                  <a:lnTo>
                    <a:pt x="854" y="187"/>
                  </a:lnTo>
                  <a:lnTo>
                    <a:pt x="851" y="190"/>
                  </a:lnTo>
                  <a:lnTo>
                    <a:pt x="844" y="193"/>
                  </a:lnTo>
                  <a:lnTo>
                    <a:pt x="841" y="196"/>
                  </a:lnTo>
                  <a:lnTo>
                    <a:pt x="838" y="199"/>
                  </a:lnTo>
                  <a:lnTo>
                    <a:pt x="829" y="202"/>
                  </a:lnTo>
                  <a:lnTo>
                    <a:pt x="826" y="205"/>
                  </a:lnTo>
                  <a:lnTo>
                    <a:pt x="819" y="209"/>
                  </a:lnTo>
                  <a:lnTo>
                    <a:pt x="810" y="212"/>
                  </a:lnTo>
                  <a:lnTo>
                    <a:pt x="807" y="215"/>
                  </a:lnTo>
                  <a:lnTo>
                    <a:pt x="801" y="215"/>
                  </a:lnTo>
                  <a:lnTo>
                    <a:pt x="791" y="221"/>
                  </a:lnTo>
                  <a:lnTo>
                    <a:pt x="785" y="221"/>
                  </a:lnTo>
                  <a:lnTo>
                    <a:pt x="782" y="224"/>
                  </a:lnTo>
                  <a:lnTo>
                    <a:pt x="770" y="227"/>
                  </a:lnTo>
                  <a:lnTo>
                    <a:pt x="763" y="230"/>
                  </a:lnTo>
                  <a:lnTo>
                    <a:pt x="757" y="234"/>
                  </a:lnTo>
                  <a:lnTo>
                    <a:pt x="745" y="237"/>
                  </a:lnTo>
                  <a:lnTo>
                    <a:pt x="738" y="240"/>
                  </a:lnTo>
                  <a:lnTo>
                    <a:pt x="732" y="240"/>
                  </a:lnTo>
                  <a:lnTo>
                    <a:pt x="720" y="243"/>
                  </a:lnTo>
                  <a:lnTo>
                    <a:pt x="710" y="246"/>
                  </a:lnTo>
                  <a:lnTo>
                    <a:pt x="704" y="246"/>
                  </a:lnTo>
                  <a:lnTo>
                    <a:pt x="692" y="249"/>
                  </a:lnTo>
                  <a:lnTo>
                    <a:pt x="682" y="252"/>
                  </a:lnTo>
                  <a:lnTo>
                    <a:pt x="676" y="252"/>
                  </a:lnTo>
                  <a:lnTo>
                    <a:pt x="660" y="255"/>
                  </a:lnTo>
                  <a:lnTo>
                    <a:pt x="651" y="258"/>
                  </a:lnTo>
                  <a:lnTo>
                    <a:pt x="645" y="258"/>
                  </a:lnTo>
                  <a:lnTo>
                    <a:pt x="629" y="262"/>
                  </a:lnTo>
                  <a:lnTo>
                    <a:pt x="620" y="265"/>
                  </a:lnTo>
                  <a:lnTo>
                    <a:pt x="611" y="265"/>
                  </a:lnTo>
                  <a:lnTo>
                    <a:pt x="595" y="268"/>
                  </a:lnTo>
                  <a:lnTo>
                    <a:pt x="586" y="268"/>
                  </a:lnTo>
                  <a:lnTo>
                    <a:pt x="579" y="271"/>
                  </a:lnTo>
                  <a:lnTo>
                    <a:pt x="561" y="271"/>
                  </a:lnTo>
                  <a:lnTo>
                    <a:pt x="551" y="274"/>
                  </a:lnTo>
                  <a:lnTo>
                    <a:pt x="542" y="274"/>
                  </a:lnTo>
                  <a:lnTo>
                    <a:pt x="526" y="277"/>
                  </a:lnTo>
                  <a:lnTo>
                    <a:pt x="517" y="277"/>
                  </a:lnTo>
                  <a:lnTo>
                    <a:pt x="508" y="277"/>
                  </a:lnTo>
                  <a:lnTo>
                    <a:pt x="489" y="280"/>
                  </a:lnTo>
                  <a:lnTo>
                    <a:pt x="480" y="280"/>
                  </a:lnTo>
                  <a:lnTo>
                    <a:pt x="470" y="280"/>
                  </a:lnTo>
                  <a:lnTo>
                    <a:pt x="452" y="283"/>
                  </a:lnTo>
                  <a:lnTo>
                    <a:pt x="442" y="283"/>
                  </a:lnTo>
                  <a:lnTo>
                    <a:pt x="433" y="283"/>
                  </a:lnTo>
                  <a:lnTo>
                    <a:pt x="414" y="283"/>
                  </a:lnTo>
                  <a:lnTo>
                    <a:pt x="405" y="283"/>
                  </a:lnTo>
                  <a:lnTo>
                    <a:pt x="392" y="283"/>
                  </a:lnTo>
                  <a:lnTo>
                    <a:pt x="374" y="287"/>
                  </a:lnTo>
                  <a:lnTo>
                    <a:pt x="364" y="287"/>
                  </a:lnTo>
                  <a:lnTo>
                    <a:pt x="355" y="287"/>
                  </a:lnTo>
                  <a:lnTo>
                    <a:pt x="336" y="287"/>
                  </a:lnTo>
                  <a:lnTo>
                    <a:pt x="327" y="287"/>
                  </a:lnTo>
                  <a:lnTo>
                    <a:pt x="318" y="287"/>
                  </a:lnTo>
                  <a:lnTo>
                    <a:pt x="296" y="287"/>
                  </a:lnTo>
                  <a:lnTo>
                    <a:pt x="286" y="287"/>
                  </a:lnTo>
                  <a:lnTo>
                    <a:pt x="277" y="287"/>
                  </a:lnTo>
                  <a:lnTo>
                    <a:pt x="258" y="283"/>
                  </a:lnTo>
                  <a:lnTo>
                    <a:pt x="249" y="283"/>
                  </a:lnTo>
                  <a:lnTo>
                    <a:pt x="240" y="283"/>
                  </a:lnTo>
                  <a:lnTo>
                    <a:pt x="221" y="283"/>
                  </a:lnTo>
                  <a:lnTo>
                    <a:pt x="212" y="283"/>
                  </a:lnTo>
                  <a:lnTo>
                    <a:pt x="202" y="283"/>
                  </a:lnTo>
                  <a:lnTo>
                    <a:pt x="184" y="280"/>
                  </a:lnTo>
                  <a:lnTo>
                    <a:pt x="174" y="280"/>
                  </a:lnTo>
                  <a:lnTo>
                    <a:pt x="165" y="280"/>
                  </a:lnTo>
                  <a:lnTo>
                    <a:pt x="146" y="277"/>
                  </a:lnTo>
                  <a:lnTo>
                    <a:pt x="137" y="277"/>
                  </a:lnTo>
                  <a:lnTo>
                    <a:pt x="127" y="277"/>
                  </a:lnTo>
                  <a:lnTo>
                    <a:pt x="109" y="274"/>
                  </a:lnTo>
                  <a:lnTo>
                    <a:pt x="99" y="274"/>
                  </a:lnTo>
                  <a:lnTo>
                    <a:pt x="93" y="271"/>
                  </a:lnTo>
                  <a:lnTo>
                    <a:pt x="74" y="271"/>
                  </a:lnTo>
                  <a:lnTo>
                    <a:pt x="65" y="268"/>
                  </a:lnTo>
                  <a:lnTo>
                    <a:pt x="56" y="268"/>
                  </a:lnTo>
                  <a:lnTo>
                    <a:pt x="40" y="265"/>
                  </a:lnTo>
                  <a:lnTo>
                    <a:pt x="31" y="265"/>
                  </a:lnTo>
                  <a:lnTo>
                    <a:pt x="25" y="262"/>
                  </a:lnTo>
                  <a:lnTo>
                    <a:pt x="9" y="258"/>
                  </a:lnTo>
                  <a:lnTo>
                    <a:pt x="0" y="258"/>
                  </a:lnTo>
                  <a:lnTo>
                    <a:pt x="327" y="143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FF00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3524" name="Text Box 36"/>
          <p:cNvSpPr txBox="1">
            <a:spLocks noChangeArrowheads="1"/>
          </p:cNvSpPr>
          <p:nvPr/>
        </p:nvSpPr>
        <p:spPr bwMode="auto">
          <a:xfrm>
            <a:off x="3840163" y="5561013"/>
            <a:ext cx="1008062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FF3300"/>
                </a:solidFill>
              </a:rPr>
              <a:t>CH</a:t>
            </a:r>
            <a:r>
              <a:rPr lang="en-US" b="1" baseline="-12000">
                <a:solidFill>
                  <a:srgbClr val="FF3300"/>
                </a:solidFill>
              </a:rPr>
              <a:t>4</a:t>
            </a:r>
            <a:r>
              <a:rPr lang="en-US"/>
              <a:t> </a:t>
            </a:r>
            <a:r>
              <a:rPr lang="en-US" i="1"/>
              <a:t>– 60%</a:t>
            </a:r>
            <a:endParaRPr lang="ru-RU" i="1"/>
          </a:p>
        </p:txBody>
      </p:sp>
      <p:sp>
        <p:nvSpPr>
          <p:cNvPr id="63525" name="Text Box 37"/>
          <p:cNvSpPr txBox="1">
            <a:spLocks noChangeArrowheads="1"/>
          </p:cNvSpPr>
          <p:nvPr/>
        </p:nvSpPr>
        <p:spPr bwMode="auto">
          <a:xfrm>
            <a:off x="1752600" y="4941888"/>
            <a:ext cx="935038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FF3300"/>
                </a:solidFill>
              </a:rPr>
              <a:t>CO</a:t>
            </a:r>
            <a:r>
              <a:rPr lang="en-US"/>
              <a:t> </a:t>
            </a:r>
            <a:r>
              <a:rPr lang="en-US" i="1"/>
              <a:t>– 40%</a:t>
            </a:r>
            <a:endParaRPr lang="ru-RU" i="1"/>
          </a:p>
        </p:txBody>
      </p:sp>
      <p:sp>
        <p:nvSpPr>
          <p:cNvPr id="63526" name="Text Box 38"/>
          <p:cNvSpPr txBox="1">
            <a:spLocks noChangeArrowheads="1"/>
          </p:cNvSpPr>
          <p:nvPr/>
        </p:nvSpPr>
        <p:spPr bwMode="auto">
          <a:xfrm>
            <a:off x="2578100" y="6292850"/>
            <a:ext cx="194468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b="1">
                <a:solidFill>
                  <a:srgbClr val="FF3300"/>
                </a:solidFill>
              </a:rPr>
              <a:t>0,6-0,8 у. п.</a:t>
            </a:r>
            <a:endParaRPr lang="ru-RU" i="1"/>
          </a:p>
        </p:txBody>
      </p:sp>
      <p:sp>
        <p:nvSpPr>
          <p:cNvPr id="63527" name="AutoShape 39"/>
          <p:cNvSpPr>
            <a:spLocks/>
          </p:cNvSpPr>
          <p:nvPr/>
        </p:nvSpPr>
        <p:spPr bwMode="auto">
          <a:xfrm rot="-5400000">
            <a:off x="3239294" y="4650581"/>
            <a:ext cx="215900" cy="3024188"/>
          </a:xfrm>
          <a:prstGeom prst="leftBrace">
            <a:avLst>
              <a:gd name="adj1" fmla="val 6763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3528" name="Freeform 40"/>
          <p:cNvSpPr>
            <a:spLocks/>
          </p:cNvSpPr>
          <p:nvPr/>
        </p:nvSpPr>
        <p:spPr bwMode="auto">
          <a:xfrm>
            <a:off x="4665663" y="1419225"/>
            <a:ext cx="339725" cy="5216525"/>
          </a:xfrm>
          <a:custGeom>
            <a:avLst/>
            <a:gdLst>
              <a:gd name="T0" fmla="*/ 0 w 214"/>
              <a:gd name="T1" fmla="*/ 0 h 3286"/>
              <a:gd name="T2" fmla="*/ 0 w 214"/>
              <a:gd name="T3" fmla="*/ 2001 h 3286"/>
              <a:gd name="T4" fmla="*/ 214 w 214"/>
              <a:gd name="T5" fmla="*/ 2208 h 3286"/>
              <a:gd name="T6" fmla="*/ 214 w 214"/>
              <a:gd name="T7" fmla="*/ 3286 h 3286"/>
              <a:gd name="T8" fmla="*/ 0 60000 65536"/>
              <a:gd name="T9" fmla="*/ 0 60000 65536"/>
              <a:gd name="T10" fmla="*/ 0 60000 65536"/>
              <a:gd name="T11" fmla="*/ 0 60000 65536"/>
              <a:gd name="T12" fmla="*/ 0 w 214"/>
              <a:gd name="T13" fmla="*/ 0 h 3286"/>
              <a:gd name="T14" fmla="*/ 214 w 214"/>
              <a:gd name="T15" fmla="*/ 3286 h 328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4" h="3286">
                <a:moveTo>
                  <a:pt x="0" y="0"/>
                </a:moveTo>
                <a:lnTo>
                  <a:pt x="0" y="2001"/>
                </a:lnTo>
                <a:lnTo>
                  <a:pt x="214" y="2208"/>
                </a:lnTo>
                <a:lnTo>
                  <a:pt x="214" y="3286"/>
                </a:lnTo>
              </a:path>
            </a:pathLst>
          </a:custGeom>
          <a:noFill/>
          <a:ln w="38100" cap="flat" cmpd="dbl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3529" name="Line 41"/>
          <p:cNvSpPr>
            <a:spLocks noChangeShapeType="1"/>
          </p:cNvSpPr>
          <p:nvPr/>
        </p:nvSpPr>
        <p:spPr bwMode="auto">
          <a:xfrm>
            <a:off x="2024063" y="2663825"/>
            <a:ext cx="0" cy="360363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3530" name="Line 42"/>
          <p:cNvSpPr>
            <a:spLocks noChangeShapeType="1"/>
          </p:cNvSpPr>
          <p:nvPr/>
        </p:nvSpPr>
        <p:spPr bwMode="auto">
          <a:xfrm>
            <a:off x="4333875" y="3335338"/>
            <a:ext cx="0" cy="360362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3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3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3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3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5">
                                            <p:oleChartEl type="gridLegend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63495">
                                            <p:oleChartEl type="gridLegend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Арфа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5">
                                            <p:oleChartEl type="category" lvl="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3000"/>
                                        <p:tgtEl>
                                          <p:spTgt spid="63495">
                                            <p:oleChartEl type="category" lvl="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ANDSTO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24" dur="300"/>
                                        <p:tgtEl>
                                          <p:spTgt spid="6349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5">
                                            <p:oleChartEl type="category" lvl="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3000"/>
                                        <p:tgtEl>
                                          <p:spTgt spid="63495">
                                            <p:oleChartEl type="category" lvl="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3" dur="300"/>
                                        <p:tgtEl>
                                          <p:spTgt spid="6349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5">
                                            <p:oleChartEl type="category" lvl="3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63495">
                                            <p:oleChartEl type="category" lvl="3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2" dur="300"/>
                                        <p:tgtEl>
                                          <p:spTgt spid="635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5">
                                            <p:oleChartEl type="category" lvl="4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63495">
                                            <p:oleChartEl type="category" lvl="4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уль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51" dur="300"/>
                                        <p:tgtEl>
                                          <p:spTgt spid="6350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350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350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350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350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35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5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5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35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635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5" dur="500"/>
                                        <p:tgtEl>
                                          <p:spTgt spid="635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3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3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300"/>
                            </p:stCondLst>
                            <p:childTnLst>
                              <p:par>
                                <p:cTn id="8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4" dur="500"/>
                                        <p:tgtEl>
                                          <p:spTgt spid="635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9" dur="500"/>
                                        <p:tgtEl>
                                          <p:spTgt spid="635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63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3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300"/>
                            </p:stCondLst>
                            <p:childTnLst>
                              <p:par>
                                <p:cTn id="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8" dur="500"/>
                                        <p:tgtEl>
                                          <p:spTgt spid="635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3" dur="500"/>
                                        <p:tgtEl>
                                          <p:spTgt spid="635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635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635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3" dur="500"/>
                                        <p:tgtEl>
                                          <p:spTgt spid="635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635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635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3" dur="500"/>
                                        <p:tgtEl>
                                          <p:spTgt spid="635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000"/>
                            </p:stCondLst>
                            <p:childTnLst>
                              <p:par>
                                <p:cTn id="1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2" dur="500"/>
                                        <p:tgtEl>
                                          <p:spTgt spid="635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300"/>
                            </p:stCondLst>
                            <p:childTnLst>
                              <p:par>
                                <p:cTn id="1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635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635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635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500"/>
                            </p:stCondLst>
                            <p:childTnLst>
                              <p:par>
                                <p:cTn id="1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63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63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7" name="Гонг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6" dur="1000"/>
                                        <p:tgtEl>
                                          <p:spTgt spid="63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OleChart spid="63495" grpId="0" bld="category"/>
      <p:bldP spid="63497" grpId="0" animBg="1"/>
      <p:bldP spid="63498" grpId="0"/>
      <p:bldP spid="63499" grpId="0"/>
      <p:bldP spid="63500" grpId="0"/>
      <p:bldP spid="63501" grpId="0"/>
      <p:bldP spid="63504" grpId="0" build="p" animBg="1" autoUpdateAnimBg="0"/>
      <p:bldP spid="63505" grpId="0" animBg="1" autoUpdateAnimBg="0"/>
      <p:bldP spid="63506" grpId="0" animBg="1"/>
      <p:bldP spid="63507" grpId="0" animBg="1" autoUpdateAnimBg="0"/>
      <p:bldP spid="63508" grpId="0" animBg="1"/>
      <p:bldP spid="63509" grpId="0" animBg="1"/>
      <p:bldP spid="63510" grpId="0" animBg="1" autoUpdateAnimBg="0"/>
      <p:bldP spid="63511" grpId="0" animBg="1"/>
      <p:bldP spid="63512" grpId="0" animBg="1" autoUpdateAnimBg="0"/>
      <p:bldP spid="63513" grpId="0" animBg="1"/>
      <p:bldP spid="63524" grpId="0"/>
      <p:bldP spid="63525" grpId="0"/>
      <p:bldP spid="63526" grpId="0"/>
      <p:bldP spid="63527" grpId="0" animBg="1"/>
      <p:bldP spid="63528" grpId="0" animBg="1"/>
      <p:bldP spid="63529" grpId="0" animBg="1"/>
      <p:bldP spid="6353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89" name="Rectangle 21"/>
          <p:cNvSpPr>
            <a:spLocks noChangeArrowheads="1"/>
          </p:cNvSpPr>
          <p:nvPr/>
        </p:nvSpPr>
        <p:spPr bwMode="auto">
          <a:xfrm>
            <a:off x="6592888" y="4514850"/>
            <a:ext cx="2484437" cy="2254250"/>
          </a:xfrm>
          <a:prstGeom prst="rect">
            <a:avLst/>
          </a:prstGeom>
          <a:gradFill rotWithShape="1">
            <a:gsLst>
              <a:gs pos="0">
                <a:srgbClr val="FF7453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pic>
        <p:nvPicPr>
          <p:cNvPr id="25603" name="Picture 8" descr="ВЭС_Сан-Франциско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0" y="0"/>
            <a:ext cx="45561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788" name="Rectangle 20"/>
          <p:cNvSpPr>
            <a:spLocks noChangeArrowheads="1"/>
          </p:cNvSpPr>
          <p:nvPr/>
        </p:nvSpPr>
        <p:spPr bwMode="auto">
          <a:xfrm>
            <a:off x="4383088" y="4514850"/>
            <a:ext cx="2120900" cy="2254250"/>
          </a:xfrm>
          <a:prstGeom prst="rect">
            <a:avLst/>
          </a:prstGeom>
          <a:gradFill rotWithShape="1">
            <a:gsLst>
              <a:gs pos="0">
                <a:srgbClr val="63D763"/>
              </a:gs>
              <a:gs pos="100000">
                <a:srgbClr val="33CC3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5605" name="Text Box 4"/>
          <p:cNvSpPr txBox="1">
            <a:spLocks noChangeArrowheads="1"/>
          </p:cNvSpPr>
          <p:nvPr/>
        </p:nvSpPr>
        <p:spPr bwMode="auto">
          <a:xfrm>
            <a:off x="0" y="6216650"/>
            <a:ext cx="4211638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i="1">
                <a:solidFill>
                  <a:schemeClr val="bg1"/>
                </a:solidFill>
              </a:rPr>
              <a:t>Вітрова електростанція (Сан-Франциско, США) </a:t>
            </a:r>
            <a:endParaRPr lang="ru-RU" i="1">
              <a:solidFill>
                <a:schemeClr val="bg1"/>
              </a:solidFill>
            </a:endParaRPr>
          </a:p>
        </p:txBody>
      </p:sp>
      <p:sp>
        <p:nvSpPr>
          <p:cNvPr id="32778" name="WordArt 10"/>
          <p:cNvSpPr>
            <a:spLocks noChangeArrowheads="1" noChangeShapeType="1" noTextEdit="1"/>
          </p:cNvSpPr>
          <p:nvPr/>
        </p:nvSpPr>
        <p:spPr bwMode="auto">
          <a:xfrm>
            <a:off x="3409950" y="77788"/>
            <a:ext cx="5616575" cy="5762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339933"/>
                  </a:solidFill>
                  <a:miter lim="800000"/>
                  <a:headEnd/>
                  <a:tailEnd/>
                </a:ln>
                <a:solidFill>
                  <a:srgbClr val="CCFF33"/>
                </a:solidFill>
                <a:effectLst>
                  <a:outerShdw dist="35921" dir="2700000" algn="ctr" rotWithShape="0">
                    <a:srgbClr val="339933"/>
                  </a:outerShdw>
                </a:effectLst>
                <a:latin typeface="Comic Sans MS"/>
              </a:rPr>
              <a:t>Вітрові електростанції</a:t>
            </a:r>
          </a:p>
        </p:txBody>
      </p:sp>
      <p:sp>
        <p:nvSpPr>
          <p:cNvPr id="32781" name="Text Box 13"/>
          <p:cNvSpPr txBox="1">
            <a:spLocks noChangeArrowheads="1"/>
          </p:cNvSpPr>
          <p:nvPr/>
        </p:nvSpPr>
        <p:spPr bwMode="auto">
          <a:xfrm>
            <a:off x="4660900" y="614363"/>
            <a:ext cx="4464050" cy="3478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rgbClr val="FFFF00"/>
                </a:solidFill>
              </a:rPr>
              <a:t>Вітрові електростанції </a:t>
            </a:r>
            <a:r>
              <a:rPr lang="uk-UA" b="1" i="1">
                <a:solidFill>
                  <a:srgbClr val="FFFF00"/>
                </a:solidFill>
              </a:rPr>
              <a:t>(ВЕС)</a:t>
            </a:r>
            <a:r>
              <a:rPr lang="uk-UA" b="1">
                <a:solidFill>
                  <a:schemeClr val="bg1"/>
                </a:solidFill>
              </a:rPr>
              <a:t> перетворюють енергію вітру в </a:t>
            </a:r>
            <a:r>
              <a:rPr lang="uk-UA" b="1" i="1">
                <a:solidFill>
                  <a:schemeClr val="bg1"/>
                </a:solidFill>
              </a:rPr>
              <a:t>механічну, теплову</a:t>
            </a:r>
            <a:r>
              <a:rPr lang="uk-UA" b="1">
                <a:solidFill>
                  <a:schemeClr val="bg1"/>
                </a:solidFill>
              </a:rPr>
              <a:t> та </a:t>
            </a:r>
            <a:r>
              <a:rPr lang="uk-UA" b="1" i="1">
                <a:solidFill>
                  <a:schemeClr val="bg1"/>
                </a:solidFill>
              </a:rPr>
              <a:t>електричну енергію;</a:t>
            </a:r>
            <a:endParaRPr lang="uk-UA" b="1" i="1">
              <a:solidFill>
                <a:srgbClr val="FFFF00"/>
              </a:solidFill>
            </a:endParaRPr>
          </a:p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енергія вітру в </a:t>
            </a:r>
            <a:r>
              <a:rPr lang="uk-UA" b="1" i="1">
                <a:solidFill>
                  <a:srgbClr val="FFFF00"/>
                </a:solidFill>
              </a:rPr>
              <a:t>10 разів</a:t>
            </a:r>
            <a:r>
              <a:rPr lang="uk-UA" b="1">
                <a:solidFill>
                  <a:schemeClr val="bg1"/>
                </a:solidFill>
              </a:rPr>
              <a:t> перевищує енергопотенціал усіх річок планети;</a:t>
            </a:r>
          </a:p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використовувалася здавна мізерна частина енергії вітру для роботи вітряків та вітрильників.</a:t>
            </a:r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32782" name="Rectangle 14"/>
          <p:cNvSpPr>
            <a:spLocks noChangeArrowheads="1"/>
          </p:cNvSpPr>
          <p:nvPr/>
        </p:nvSpPr>
        <p:spPr bwMode="auto">
          <a:xfrm>
            <a:off x="4383088" y="4159250"/>
            <a:ext cx="2120900" cy="360363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sz="4000" b="1">
                <a:solidFill>
                  <a:schemeClr val="bg1"/>
                </a:solidFill>
                <a:latin typeface="Comic Sans MS" pitchFamily="66" charset="0"/>
              </a:rPr>
              <a:t>+</a:t>
            </a:r>
            <a:endParaRPr lang="ru-RU" sz="4000" b="1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32783" name="Rectangle 15"/>
          <p:cNvSpPr>
            <a:spLocks noChangeArrowheads="1"/>
          </p:cNvSpPr>
          <p:nvPr/>
        </p:nvSpPr>
        <p:spPr bwMode="auto">
          <a:xfrm>
            <a:off x="6592888" y="4152900"/>
            <a:ext cx="2484437" cy="360363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sz="4000" b="1">
                <a:solidFill>
                  <a:schemeClr val="bg1"/>
                </a:solidFill>
                <a:latin typeface="Comic Sans MS" pitchFamily="66" charset="0"/>
              </a:rPr>
              <a:t>-</a:t>
            </a:r>
            <a:endParaRPr lang="ru-RU" sz="4000" b="1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32784" name="Text Box 16"/>
          <p:cNvSpPr txBox="1">
            <a:spLocks noChangeArrowheads="1"/>
          </p:cNvSpPr>
          <p:nvPr/>
        </p:nvSpPr>
        <p:spPr bwMode="auto">
          <a:xfrm>
            <a:off x="4360863" y="4508500"/>
            <a:ext cx="2071687" cy="2233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6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енергія вітру</a:t>
            </a:r>
            <a:r>
              <a:rPr lang="uk-UA" b="1">
                <a:solidFill>
                  <a:srgbClr val="FFFF00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невичерпна;</a:t>
            </a:r>
          </a:p>
          <a:p>
            <a:pPr algn="l">
              <a:spcBef>
                <a:spcPct val="6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енергія вітру </a:t>
            </a:r>
            <a:r>
              <a:rPr lang="uk-UA" b="1" i="1">
                <a:solidFill>
                  <a:srgbClr val="FFFF00"/>
                </a:solidFill>
              </a:rPr>
              <a:t>екологічно чиста.</a:t>
            </a:r>
          </a:p>
        </p:txBody>
      </p:sp>
      <p:sp>
        <p:nvSpPr>
          <p:cNvPr id="32785" name="Text Box 17"/>
          <p:cNvSpPr txBox="1">
            <a:spLocks noChangeArrowheads="1"/>
          </p:cNvSpPr>
          <p:nvPr/>
        </p:nvSpPr>
        <p:spPr bwMode="auto">
          <a:xfrm>
            <a:off x="6588125" y="4503738"/>
            <a:ext cx="2590800" cy="2198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25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енергія вітру</a:t>
            </a:r>
            <a:r>
              <a:rPr lang="uk-UA" b="1">
                <a:solidFill>
                  <a:srgbClr val="FFFF00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дуже розсіяна;</a:t>
            </a:r>
          </a:p>
          <a:p>
            <a:pPr algn="l">
              <a:spcBef>
                <a:spcPct val="25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ВЕС прив'язані до </a:t>
            </a:r>
            <a:r>
              <a:rPr lang="uk-UA" b="1" i="1">
                <a:solidFill>
                  <a:srgbClr val="FFFF00"/>
                </a:solidFill>
              </a:rPr>
              <a:t>місцевостей з постійними вітрами;</a:t>
            </a:r>
          </a:p>
          <a:p>
            <a:pPr algn="l">
              <a:spcBef>
                <a:spcPct val="25000"/>
              </a:spcBef>
              <a:buClr>
                <a:srgbClr val="FFFF00"/>
              </a:buClr>
              <a:buFontTx/>
              <a:buChar char="•"/>
            </a:pPr>
            <a:r>
              <a:rPr lang="uk-UA" b="1" i="1">
                <a:solidFill>
                  <a:srgbClr val="FFFF00"/>
                </a:solidFill>
              </a:rPr>
              <a:t> вібрація.</a:t>
            </a: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7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27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2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27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27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27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7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27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27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27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27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7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27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7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2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27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27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27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27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27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7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7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27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27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27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27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27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89" grpId="0" animBg="1"/>
      <p:bldP spid="32788" grpId="0" animBg="1"/>
      <p:bldP spid="32778" grpId="0" animBg="1"/>
      <p:bldP spid="32781" grpId="0" build="p"/>
      <p:bldP spid="32782" grpId="0" animBg="1"/>
      <p:bldP spid="32783" grpId="0" animBg="1"/>
      <p:bldP spid="32784" grpId="0" build="p"/>
      <p:bldP spid="32785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0" descr="Гейзер"/>
          <p:cNvPicPr>
            <a:picLocks noChangeAspect="1" noChangeArrowheads="1"/>
          </p:cNvPicPr>
          <p:nvPr/>
        </p:nvPicPr>
        <p:blipFill>
          <a:blip r:embed="rId8" cstate="print"/>
          <a:srcRect l="10706"/>
          <a:stretch>
            <a:fillRect/>
          </a:stretch>
        </p:blipFill>
        <p:spPr bwMode="auto">
          <a:xfrm>
            <a:off x="0" y="3175"/>
            <a:ext cx="9144000" cy="685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5542" name="WordArt 6"/>
          <p:cNvSpPr>
            <a:spLocks noChangeArrowheads="1" noChangeShapeType="1" noTextEdit="1"/>
          </p:cNvSpPr>
          <p:nvPr/>
        </p:nvSpPr>
        <p:spPr bwMode="auto">
          <a:xfrm>
            <a:off x="1046163" y="77788"/>
            <a:ext cx="7191375" cy="5762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chemeClr val="bg1"/>
                  </a:outerShdw>
                </a:effectLst>
                <a:latin typeface="Comic Sans MS"/>
              </a:rPr>
              <a:t>Геотермальні електростанції</a:t>
            </a:r>
          </a:p>
        </p:txBody>
      </p:sp>
      <p:sp>
        <p:nvSpPr>
          <p:cNvPr id="65544" name="Text Box 8"/>
          <p:cNvSpPr txBox="1">
            <a:spLocks noChangeArrowheads="1"/>
          </p:cNvSpPr>
          <p:nvPr/>
        </p:nvSpPr>
        <p:spPr bwMode="auto">
          <a:xfrm>
            <a:off x="5083175" y="715963"/>
            <a:ext cx="4060825" cy="604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rgbClr val="FFFF00"/>
                </a:solidFill>
              </a:rPr>
              <a:t>Геотермальні електростанції </a:t>
            </a:r>
            <a:r>
              <a:rPr lang="uk-UA" b="1" i="1">
                <a:solidFill>
                  <a:srgbClr val="FFFF00"/>
                </a:solidFill>
              </a:rPr>
              <a:t>(ГеоЕС)</a:t>
            </a:r>
            <a:r>
              <a:rPr lang="uk-UA" b="1">
                <a:solidFill>
                  <a:schemeClr val="bg1"/>
                </a:solidFill>
              </a:rPr>
              <a:t> – теплові електростанції, які перетворюють енергію </a:t>
            </a:r>
            <a:r>
              <a:rPr lang="uk-UA" b="1">
                <a:solidFill>
                  <a:srgbClr val="FFFF00"/>
                </a:solidFill>
              </a:rPr>
              <a:t>внутрішнього тепла Землі</a:t>
            </a:r>
            <a:r>
              <a:rPr lang="uk-UA" b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chemeClr val="bg1"/>
                </a:solidFill>
              </a:rPr>
              <a:t>(гарячих джерел, гейзерів, пари)</a:t>
            </a:r>
            <a:r>
              <a:rPr lang="uk-UA" b="1">
                <a:solidFill>
                  <a:schemeClr val="bg1"/>
                </a:solidFill>
              </a:rPr>
              <a:t> в </a:t>
            </a:r>
            <a:r>
              <a:rPr lang="uk-UA" b="1" i="1">
                <a:solidFill>
                  <a:schemeClr val="bg1"/>
                </a:solidFill>
              </a:rPr>
              <a:t>електричну енергію;</a:t>
            </a:r>
            <a:endParaRPr lang="uk-UA" b="1" i="1">
              <a:solidFill>
                <a:srgbClr val="FFFF00"/>
              </a:solidFill>
            </a:endParaRPr>
          </a:p>
          <a:p>
            <a:pPr algn="l">
              <a:lnSpc>
                <a:spcPct val="90000"/>
              </a:lnSpc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2 шляхи використання енергії надр: </a:t>
            </a:r>
            <a:r>
              <a:rPr lang="uk-UA" b="1" i="1">
                <a:solidFill>
                  <a:schemeClr val="bg1"/>
                </a:solidFill>
              </a:rPr>
              <a:t>а) </a:t>
            </a:r>
            <a:r>
              <a:rPr lang="uk-UA" b="1" i="1">
                <a:solidFill>
                  <a:srgbClr val="FFFF00"/>
                </a:solidFill>
              </a:rPr>
              <a:t>гаряча вода</a:t>
            </a:r>
            <a:r>
              <a:rPr lang="uk-UA" b="1" i="1">
                <a:solidFill>
                  <a:schemeClr val="bg1"/>
                </a:solidFill>
              </a:rPr>
              <a:t> для опалення; б) </a:t>
            </a:r>
            <a:r>
              <a:rPr lang="uk-UA" b="1" i="1">
                <a:solidFill>
                  <a:srgbClr val="FFFF00"/>
                </a:solidFill>
              </a:rPr>
              <a:t>відведення пари</a:t>
            </a:r>
            <a:r>
              <a:rPr lang="uk-UA" b="1" i="1">
                <a:solidFill>
                  <a:schemeClr val="bg1"/>
                </a:solidFill>
              </a:rPr>
              <a:t> для одержання електроенергії;</a:t>
            </a:r>
          </a:p>
          <a:p>
            <a:pPr algn="l">
              <a:lnSpc>
                <a:spcPct val="90000"/>
              </a:lnSpc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використовувалася здавна у Римі </a:t>
            </a:r>
            <a:r>
              <a:rPr lang="uk-UA" b="1" i="1">
                <a:solidFill>
                  <a:schemeClr val="bg1"/>
                </a:solidFill>
              </a:rPr>
              <a:t>(римські лазні),</a:t>
            </a:r>
            <a:r>
              <a:rPr lang="uk-UA" b="1">
                <a:solidFill>
                  <a:schemeClr val="bg1"/>
                </a:solidFill>
              </a:rPr>
              <a:t> але перші ЕС збудовані у 20-х рр. ХХ ст.  в Італії.</a:t>
            </a:r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65545" name="Rectangle 9"/>
          <p:cNvSpPr>
            <a:spLocks noChangeArrowheads="1"/>
          </p:cNvSpPr>
          <p:nvPr/>
        </p:nvSpPr>
        <p:spPr bwMode="auto">
          <a:xfrm>
            <a:off x="184150" y="3862388"/>
            <a:ext cx="2484438" cy="2487612"/>
          </a:xfrm>
          <a:prstGeom prst="rect">
            <a:avLst/>
          </a:prstGeom>
          <a:gradFill rotWithShape="1">
            <a:gsLst>
              <a:gs pos="0">
                <a:srgbClr val="FF7453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5546" name="Rectangle 10"/>
          <p:cNvSpPr>
            <a:spLocks noChangeArrowheads="1"/>
          </p:cNvSpPr>
          <p:nvPr/>
        </p:nvSpPr>
        <p:spPr bwMode="auto">
          <a:xfrm>
            <a:off x="184150" y="1082675"/>
            <a:ext cx="2481263" cy="2254250"/>
          </a:xfrm>
          <a:prstGeom prst="rect">
            <a:avLst/>
          </a:prstGeom>
          <a:gradFill rotWithShape="1">
            <a:gsLst>
              <a:gs pos="0">
                <a:srgbClr val="63D763"/>
              </a:gs>
              <a:gs pos="100000">
                <a:srgbClr val="33CC3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5547" name="Rectangle 11"/>
          <p:cNvSpPr>
            <a:spLocks noChangeArrowheads="1"/>
          </p:cNvSpPr>
          <p:nvPr/>
        </p:nvSpPr>
        <p:spPr bwMode="auto">
          <a:xfrm>
            <a:off x="184150" y="727075"/>
            <a:ext cx="2481263" cy="360363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sz="4000" b="1">
                <a:solidFill>
                  <a:schemeClr val="bg1"/>
                </a:solidFill>
                <a:latin typeface="Comic Sans MS" pitchFamily="66" charset="0"/>
              </a:rPr>
              <a:t>+</a:t>
            </a:r>
            <a:endParaRPr lang="ru-RU" sz="4000" b="1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65548" name="Rectangle 12"/>
          <p:cNvSpPr>
            <a:spLocks noChangeArrowheads="1"/>
          </p:cNvSpPr>
          <p:nvPr/>
        </p:nvSpPr>
        <p:spPr bwMode="auto">
          <a:xfrm>
            <a:off x="184150" y="3500438"/>
            <a:ext cx="2484438" cy="360362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sz="4000" b="1">
                <a:solidFill>
                  <a:schemeClr val="bg1"/>
                </a:solidFill>
                <a:latin typeface="Comic Sans MS" pitchFamily="66" charset="0"/>
              </a:rPr>
              <a:t>-</a:t>
            </a:r>
            <a:endParaRPr lang="ru-RU" sz="4000" b="1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65549" name="Text Box 13"/>
          <p:cNvSpPr txBox="1">
            <a:spLocks noChangeArrowheads="1"/>
          </p:cNvSpPr>
          <p:nvPr/>
        </p:nvSpPr>
        <p:spPr bwMode="auto">
          <a:xfrm>
            <a:off x="184150" y="1042988"/>
            <a:ext cx="2481263" cy="223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8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геотермальна енергія </a:t>
            </a:r>
            <a:r>
              <a:rPr lang="uk-UA" b="1" i="1">
                <a:solidFill>
                  <a:srgbClr val="FFFF00"/>
                </a:solidFill>
              </a:rPr>
              <a:t>невичерпна;</a:t>
            </a:r>
          </a:p>
          <a:p>
            <a:pPr algn="l">
              <a:spcBef>
                <a:spcPct val="6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геотермальна енергія </a:t>
            </a:r>
            <a:r>
              <a:rPr lang="uk-UA" b="1" i="1">
                <a:solidFill>
                  <a:srgbClr val="FFFF00"/>
                </a:solidFill>
              </a:rPr>
              <a:t>екологічно чиста.</a:t>
            </a:r>
          </a:p>
        </p:txBody>
      </p:sp>
      <p:sp>
        <p:nvSpPr>
          <p:cNvPr id="65550" name="Text Box 14"/>
          <p:cNvSpPr txBox="1">
            <a:spLocks noChangeArrowheads="1"/>
          </p:cNvSpPr>
          <p:nvPr/>
        </p:nvSpPr>
        <p:spPr bwMode="auto">
          <a:xfrm>
            <a:off x="184150" y="3873500"/>
            <a:ext cx="2641600" cy="2508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ГеоЕС прив'язані лише до </a:t>
            </a:r>
            <a:r>
              <a:rPr lang="uk-UA" b="1" i="1">
                <a:solidFill>
                  <a:srgbClr val="FFFF00"/>
                </a:solidFill>
              </a:rPr>
              <a:t>сейсмічних поясів Землі:</a:t>
            </a:r>
          </a:p>
          <a:p>
            <a:pPr algn="l">
              <a:buClr>
                <a:srgbClr val="FFFF00"/>
              </a:buClr>
            </a:pPr>
            <a:r>
              <a:rPr lang="uk-UA" sz="2300" i="1">
                <a:solidFill>
                  <a:schemeClr val="bg1"/>
                </a:solidFill>
              </a:rPr>
              <a:t>Ісландія, Італія, захід США, схід Росії, Філіппіни, Нова Зеландія, Японія, Мексика…</a:t>
            </a:r>
            <a:endParaRPr lang="uk-UA" sz="2300" i="1">
              <a:solidFill>
                <a:srgbClr val="FFFF00"/>
              </a:solidFill>
            </a:endParaRP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5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5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5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55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5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55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55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55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55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55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55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55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55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65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65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655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55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55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655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55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55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55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55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42" grpId="0" animBg="1"/>
      <p:bldP spid="65544" grpId="0" build="p"/>
      <p:bldP spid="65545" grpId="0" animBg="1"/>
      <p:bldP spid="65546" grpId="0" animBg="1"/>
      <p:bldP spid="65547" grpId="0" animBg="1"/>
      <p:bldP spid="65548" grpId="0" animBg="1"/>
      <p:bldP spid="65549" grpId="0" build="p"/>
      <p:bldP spid="65550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7" descr="Электростация на солнечных батареях"/>
          <p:cNvPicPr>
            <a:picLocks noChangeAspect="1" noChangeArrowheads="1"/>
          </p:cNvPicPr>
          <p:nvPr/>
        </p:nvPicPr>
        <p:blipFill>
          <a:blip r:embed="rId8" cstate="print"/>
          <a:srcRect l="11934" r="1385"/>
          <a:stretch>
            <a:fillRect/>
          </a:stretch>
        </p:blipFill>
        <p:spPr bwMode="auto">
          <a:xfrm>
            <a:off x="0" y="-7938"/>
            <a:ext cx="9144000" cy="6865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1" name="Text Box 4"/>
          <p:cNvSpPr txBox="1">
            <a:spLocks noChangeArrowheads="1"/>
          </p:cNvSpPr>
          <p:nvPr/>
        </p:nvSpPr>
        <p:spPr bwMode="auto">
          <a:xfrm>
            <a:off x="0" y="0"/>
            <a:ext cx="320357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i="1">
                <a:solidFill>
                  <a:schemeClr val="bg1"/>
                </a:solidFill>
              </a:rPr>
              <a:t>Електростанція на сонячних батареях</a:t>
            </a:r>
            <a:endParaRPr lang="ru-RU" i="1">
              <a:solidFill>
                <a:schemeClr val="bg1"/>
              </a:solidFill>
            </a:endParaRPr>
          </a:p>
        </p:txBody>
      </p:sp>
      <p:sp>
        <p:nvSpPr>
          <p:cNvPr id="34826" name="Text Box 10"/>
          <p:cNvSpPr txBox="1">
            <a:spLocks noChangeArrowheads="1"/>
          </p:cNvSpPr>
          <p:nvPr/>
        </p:nvSpPr>
        <p:spPr bwMode="auto">
          <a:xfrm>
            <a:off x="5508625" y="625475"/>
            <a:ext cx="3635375" cy="5949950"/>
          </a:xfrm>
          <a:prstGeom prst="rect">
            <a:avLst/>
          </a:prstGeom>
          <a:solidFill>
            <a:srgbClr val="000000">
              <a:alpha val="30196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rgbClr val="FFFF00"/>
                </a:solidFill>
              </a:rPr>
              <a:t>Сонячні електростанції </a:t>
            </a:r>
            <a:r>
              <a:rPr lang="uk-UA" b="1" i="1">
                <a:solidFill>
                  <a:srgbClr val="FFFF00"/>
                </a:solidFill>
              </a:rPr>
              <a:t>(СЕС)</a:t>
            </a:r>
            <a:r>
              <a:rPr lang="uk-UA" b="1">
                <a:solidFill>
                  <a:schemeClr val="bg1"/>
                </a:solidFill>
              </a:rPr>
              <a:t>, або </a:t>
            </a:r>
            <a:r>
              <a:rPr lang="uk-UA" b="1">
                <a:solidFill>
                  <a:srgbClr val="FFFF00"/>
                </a:solidFill>
              </a:rPr>
              <a:t>геліостанції </a:t>
            </a:r>
            <a:r>
              <a:rPr lang="uk-UA" b="1">
                <a:solidFill>
                  <a:schemeClr val="bg1"/>
                </a:solidFill>
              </a:rPr>
              <a:t>перетворюють енергію сонячної радіації в </a:t>
            </a:r>
            <a:r>
              <a:rPr lang="uk-UA" b="1" i="1">
                <a:solidFill>
                  <a:schemeClr val="bg1"/>
                </a:solidFill>
              </a:rPr>
              <a:t>електричну енергію;</a:t>
            </a:r>
            <a:endParaRPr lang="uk-UA" b="1">
              <a:solidFill>
                <a:schemeClr val="bg1"/>
              </a:solidFill>
            </a:endParaRPr>
          </a:p>
          <a:p>
            <a:pPr algn="r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rgbClr val="FFFF00"/>
                </a:solidFill>
              </a:rPr>
              <a:t>Сонячна енергія</a:t>
            </a:r>
            <a:r>
              <a:rPr lang="uk-UA" b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rgbClr val="FFFF00"/>
                </a:solidFill>
              </a:rPr>
              <a:t>величезна:</a:t>
            </a:r>
            <a:r>
              <a:rPr lang="uk-UA" b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chemeClr val="bg1"/>
                </a:solidFill>
              </a:rPr>
              <a:t>за півроку Сонце дає Землі енергію, рівну усім запасам мінеральної сировину;</a:t>
            </a:r>
          </a:p>
          <a:p>
            <a:pPr algn="r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rgbClr val="FFFF00"/>
                </a:solidFill>
              </a:rPr>
              <a:t> 2 види СЕС:</a:t>
            </a:r>
            <a:r>
              <a:rPr lang="uk-UA" b="1">
                <a:solidFill>
                  <a:schemeClr val="bg1"/>
                </a:solidFill>
              </a:rPr>
              <a:t>                 </a:t>
            </a:r>
            <a:r>
              <a:rPr lang="uk-UA" b="1" i="1">
                <a:solidFill>
                  <a:srgbClr val="FFFF00"/>
                </a:solidFill>
              </a:rPr>
              <a:t>а) термодинамічні</a:t>
            </a:r>
            <a:r>
              <a:rPr lang="uk-UA" b="1">
                <a:solidFill>
                  <a:schemeClr val="bg1"/>
                </a:solidFill>
              </a:rPr>
              <a:t> (енергія Сонця </a:t>
            </a:r>
            <a:r>
              <a:rPr lang="uk-UA">
                <a:solidFill>
                  <a:schemeClr val="bg1"/>
                </a:solidFill>
                <a:sym typeface="Wingdings 3" pitchFamily="18" charset="2"/>
              </a:rPr>
              <a:t></a:t>
            </a:r>
            <a:r>
              <a:rPr lang="uk-UA" b="1">
                <a:solidFill>
                  <a:schemeClr val="bg1"/>
                </a:solidFill>
                <a:sym typeface="Wingdings 3" pitchFamily="18" charset="2"/>
              </a:rPr>
              <a:t> </a:t>
            </a:r>
            <a:r>
              <a:rPr lang="uk-UA" b="1">
                <a:solidFill>
                  <a:schemeClr val="bg1"/>
                </a:solidFill>
              </a:rPr>
              <a:t>теплова </a:t>
            </a:r>
            <a:r>
              <a:rPr lang="uk-UA">
                <a:solidFill>
                  <a:schemeClr val="bg1"/>
                </a:solidFill>
                <a:sym typeface="Wingdings 3" pitchFamily="18" charset="2"/>
              </a:rPr>
              <a:t></a:t>
            </a:r>
            <a:r>
              <a:rPr lang="uk-UA"/>
              <a:t> </a:t>
            </a:r>
            <a:r>
              <a:rPr lang="uk-UA" b="1">
                <a:solidFill>
                  <a:schemeClr val="bg1"/>
                </a:solidFill>
              </a:rPr>
              <a:t>електрична); </a:t>
            </a:r>
            <a:r>
              <a:rPr lang="uk-UA" b="1" i="1">
                <a:solidFill>
                  <a:srgbClr val="FFFF00"/>
                </a:solidFill>
              </a:rPr>
              <a:t>б) фотоелектричні</a:t>
            </a:r>
            <a:r>
              <a:rPr lang="uk-UA" b="1">
                <a:solidFill>
                  <a:schemeClr val="bg1"/>
                </a:solidFill>
              </a:rPr>
              <a:t> (енергія Сонця </a:t>
            </a:r>
            <a:r>
              <a:rPr lang="uk-UA">
                <a:solidFill>
                  <a:schemeClr val="bg1"/>
                </a:solidFill>
                <a:sym typeface="Wingdings 3" pitchFamily="18" charset="2"/>
              </a:rPr>
              <a:t> </a:t>
            </a:r>
            <a:r>
              <a:rPr lang="uk-UA" b="1">
                <a:solidFill>
                  <a:schemeClr val="bg1"/>
                </a:solidFill>
                <a:sym typeface="Wingdings 3" pitchFamily="18" charset="2"/>
              </a:rPr>
              <a:t>електрична); в перспективі </a:t>
            </a:r>
            <a:r>
              <a:rPr lang="uk-UA" b="1" i="1">
                <a:solidFill>
                  <a:srgbClr val="FFFF00"/>
                </a:solidFill>
                <a:sym typeface="Wingdings 3" pitchFamily="18" charset="2"/>
              </a:rPr>
              <a:t>СКЕС</a:t>
            </a:r>
            <a:r>
              <a:rPr lang="uk-UA" b="1">
                <a:solidFill>
                  <a:schemeClr val="bg1"/>
                </a:solidFill>
                <a:sym typeface="Wingdings 3" pitchFamily="18" charset="2"/>
              </a:rPr>
              <a:t> – сонячні космічні електростанції.</a:t>
            </a:r>
            <a:endParaRPr lang="ru-RU" b="1">
              <a:solidFill>
                <a:schemeClr val="bg1"/>
              </a:solidFill>
              <a:sym typeface="Wingdings 3" pitchFamily="18" charset="2"/>
            </a:endParaRPr>
          </a:p>
        </p:txBody>
      </p:sp>
      <p:sp>
        <p:nvSpPr>
          <p:cNvPr id="34824" name="WordArt 8"/>
          <p:cNvSpPr>
            <a:spLocks noChangeArrowheads="1" noChangeShapeType="1" noTextEdit="1"/>
          </p:cNvSpPr>
          <p:nvPr/>
        </p:nvSpPr>
        <p:spPr bwMode="auto">
          <a:xfrm>
            <a:off x="3409950" y="77788"/>
            <a:ext cx="5616575" cy="5762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339933"/>
                  </a:solidFill>
                  <a:miter lim="800000"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663300"/>
                  </a:outerShdw>
                </a:effectLst>
                <a:latin typeface="Comic Sans MS"/>
              </a:rPr>
              <a:t>Сонячні електростанції</a:t>
            </a:r>
          </a:p>
        </p:txBody>
      </p:sp>
      <p:sp>
        <p:nvSpPr>
          <p:cNvPr id="34827" name="Rectangle 11"/>
          <p:cNvSpPr>
            <a:spLocks noChangeArrowheads="1"/>
          </p:cNvSpPr>
          <p:nvPr/>
        </p:nvSpPr>
        <p:spPr bwMode="auto">
          <a:xfrm>
            <a:off x="323850" y="3922713"/>
            <a:ext cx="2484438" cy="2487612"/>
          </a:xfrm>
          <a:prstGeom prst="rect">
            <a:avLst/>
          </a:prstGeom>
          <a:gradFill rotWithShape="1">
            <a:gsLst>
              <a:gs pos="0">
                <a:srgbClr val="FF7453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4828" name="Rectangle 12"/>
          <p:cNvSpPr>
            <a:spLocks noChangeArrowheads="1"/>
          </p:cNvSpPr>
          <p:nvPr/>
        </p:nvSpPr>
        <p:spPr bwMode="auto">
          <a:xfrm>
            <a:off x="323850" y="1143000"/>
            <a:ext cx="2481263" cy="2254250"/>
          </a:xfrm>
          <a:prstGeom prst="rect">
            <a:avLst/>
          </a:prstGeom>
          <a:gradFill rotWithShape="1">
            <a:gsLst>
              <a:gs pos="0">
                <a:srgbClr val="63D763"/>
              </a:gs>
              <a:gs pos="100000">
                <a:srgbClr val="33CC3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4829" name="Rectangle 13"/>
          <p:cNvSpPr>
            <a:spLocks noChangeArrowheads="1"/>
          </p:cNvSpPr>
          <p:nvPr/>
        </p:nvSpPr>
        <p:spPr bwMode="auto">
          <a:xfrm>
            <a:off x="323850" y="787400"/>
            <a:ext cx="2481263" cy="360363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sz="4000" b="1">
                <a:solidFill>
                  <a:schemeClr val="bg1"/>
                </a:solidFill>
                <a:latin typeface="Comic Sans MS" pitchFamily="66" charset="0"/>
              </a:rPr>
              <a:t>+</a:t>
            </a:r>
            <a:endParaRPr lang="ru-RU" sz="4000" b="1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34830" name="Rectangle 14"/>
          <p:cNvSpPr>
            <a:spLocks noChangeArrowheads="1"/>
          </p:cNvSpPr>
          <p:nvPr/>
        </p:nvSpPr>
        <p:spPr bwMode="auto">
          <a:xfrm>
            <a:off x="323850" y="3560763"/>
            <a:ext cx="2484438" cy="360362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sz="4000" b="1">
                <a:solidFill>
                  <a:schemeClr val="bg1"/>
                </a:solidFill>
                <a:latin typeface="Comic Sans MS" pitchFamily="66" charset="0"/>
              </a:rPr>
              <a:t>-</a:t>
            </a:r>
            <a:endParaRPr lang="ru-RU" sz="4000" b="1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34831" name="Text Box 15"/>
          <p:cNvSpPr txBox="1">
            <a:spLocks noChangeArrowheads="1"/>
          </p:cNvSpPr>
          <p:nvPr/>
        </p:nvSpPr>
        <p:spPr bwMode="auto">
          <a:xfrm>
            <a:off x="323850" y="1341438"/>
            <a:ext cx="2481263" cy="1684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8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енергія Сонця </a:t>
            </a:r>
            <a:r>
              <a:rPr lang="uk-UA" b="1" i="1">
                <a:solidFill>
                  <a:srgbClr val="FFFF00"/>
                </a:solidFill>
              </a:rPr>
              <a:t>невичерпна;</a:t>
            </a:r>
          </a:p>
          <a:p>
            <a:pPr algn="l">
              <a:spcBef>
                <a:spcPct val="6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енергія Сонця </a:t>
            </a:r>
            <a:r>
              <a:rPr lang="uk-UA" b="1" i="1">
                <a:solidFill>
                  <a:srgbClr val="FFFF00"/>
                </a:solidFill>
              </a:rPr>
              <a:t>екологічно чиста.</a:t>
            </a:r>
          </a:p>
        </p:txBody>
      </p:sp>
      <p:sp>
        <p:nvSpPr>
          <p:cNvPr id="34832" name="Text Box 16"/>
          <p:cNvSpPr txBox="1">
            <a:spLocks noChangeArrowheads="1"/>
          </p:cNvSpPr>
          <p:nvPr/>
        </p:nvSpPr>
        <p:spPr bwMode="auto">
          <a:xfrm>
            <a:off x="301625" y="3933825"/>
            <a:ext cx="2519363" cy="2376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buClr>
                <a:srgbClr val="FFFF00"/>
              </a:buClr>
              <a:buFontTx/>
              <a:buChar char="•"/>
            </a:pPr>
            <a:r>
              <a:rPr lang="uk-UA" sz="2300" b="1">
                <a:solidFill>
                  <a:schemeClr val="bg1"/>
                </a:solidFill>
              </a:rPr>
              <a:t> сонячна енергія не постійна </a:t>
            </a:r>
            <a:r>
              <a:rPr lang="uk-UA" sz="2300">
                <a:solidFill>
                  <a:schemeClr val="bg1"/>
                </a:solidFill>
                <a:sym typeface="Wingdings 3" pitchFamily="18" charset="2"/>
              </a:rPr>
              <a:t></a:t>
            </a:r>
            <a:r>
              <a:rPr lang="uk-UA" sz="2300"/>
              <a:t> </a:t>
            </a:r>
            <a:r>
              <a:rPr lang="uk-UA" sz="2300" b="1" i="1">
                <a:solidFill>
                  <a:srgbClr val="FFFF00"/>
                </a:solidFill>
              </a:rPr>
              <a:t>акумулятори;</a:t>
            </a:r>
          </a:p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sz="2300" b="1" i="1">
                <a:solidFill>
                  <a:srgbClr val="FFFF00"/>
                </a:solidFill>
              </a:rPr>
              <a:t> </a:t>
            </a:r>
            <a:r>
              <a:rPr lang="uk-UA" sz="2300" b="1">
                <a:solidFill>
                  <a:schemeClr val="bg1"/>
                </a:solidFill>
              </a:rPr>
              <a:t>СЕС прив'язані до</a:t>
            </a:r>
            <a:r>
              <a:rPr lang="uk-UA" sz="2300" b="1" i="1">
                <a:solidFill>
                  <a:srgbClr val="FFFF00"/>
                </a:solidFill>
              </a:rPr>
              <a:t> країн аридного </a:t>
            </a:r>
            <a:r>
              <a:rPr lang="uk-UA" sz="2300" b="1" i="1">
                <a:solidFill>
                  <a:schemeClr val="bg1"/>
                </a:solidFill>
              </a:rPr>
              <a:t>(сухого й жаркого)</a:t>
            </a:r>
            <a:r>
              <a:rPr lang="uk-UA" sz="2300" b="1" i="1">
                <a:solidFill>
                  <a:srgbClr val="FFFF00"/>
                </a:solidFill>
              </a:rPr>
              <a:t> клімату.</a:t>
            </a:r>
            <a:endParaRPr lang="uk-UA" sz="2300" i="1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482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48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48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4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4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48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48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48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48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48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8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8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8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48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34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348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48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48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48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48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48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48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48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6" grpId="0" build="p" animBg="1"/>
      <p:bldP spid="34824" grpId="0" animBg="1"/>
      <p:bldP spid="34827" grpId="0" animBg="1"/>
      <p:bldP spid="34828" grpId="0" animBg="1"/>
      <p:bldP spid="34829" grpId="0" animBg="1"/>
      <p:bldP spid="34830" grpId="0" animBg="1"/>
      <p:bldP spid="34831" grpId="0" build="p"/>
      <p:bldP spid="34832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7" descr="Солнечная гелиоустновка для жилого дома"/>
          <p:cNvPicPr>
            <a:picLocks noChangeAspect="1" noChangeArrowheads="1"/>
          </p:cNvPicPr>
          <p:nvPr/>
        </p:nvPicPr>
        <p:blipFill>
          <a:blip r:embed="rId4" cstate="print"/>
          <a:srcRect l="10509" r="3394"/>
          <a:stretch>
            <a:fillRect/>
          </a:stretch>
        </p:blipFill>
        <p:spPr bwMode="auto">
          <a:xfrm>
            <a:off x="0" y="-3175"/>
            <a:ext cx="9144000" cy="686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675" name="Text Box 4"/>
          <p:cNvSpPr txBox="1">
            <a:spLocks noChangeArrowheads="1"/>
          </p:cNvSpPr>
          <p:nvPr/>
        </p:nvSpPr>
        <p:spPr bwMode="auto">
          <a:xfrm>
            <a:off x="0" y="0"/>
            <a:ext cx="320357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i="1">
                <a:solidFill>
                  <a:schemeClr val="bg1"/>
                </a:solidFill>
              </a:rPr>
              <a:t>Геліоустановка для житлового будинку </a:t>
            </a:r>
            <a:endParaRPr lang="ru-RU" i="1">
              <a:solidFill>
                <a:schemeClr val="bg1"/>
              </a:solidFill>
            </a:endParaRPr>
          </a:p>
        </p:txBody>
      </p:sp>
      <p:sp>
        <p:nvSpPr>
          <p:cNvPr id="28676" name="WordArt 9"/>
          <p:cNvSpPr>
            <a:spLocks noChangeArrowheads="1" noChangeShapeType="1" noTextEdit="1"/>
          </p:cNvSpPr>
          <p:nvPr/>
        </p:nvSpPr>
        <p:spPr bwMode="auto">
          <a:xfrm>
            <a:off x="3409950" y="77788"/>
            <a:ext cx="5616575" cy="5762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339933"/>
                  </a:solidFill>
                  <a:miter lim="800000"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663300"/>
                  </a:outerShdw>
                </a:effectLst>
                <a:latin typeface="Comic Sans MS"/>
              </a:rPr>
              <a:t>Сонячні електростанції</a:t>
            </a:r>
          </a:p>
        </p:txBody>
      </p:sp>
      <p:sp>
        <p:nvSpPr>
          <p:cNvPr id="33803" name="Text Box 11"/>
          <p:cNvSpPr txBox="1">
            <a:spLocks noChangeArrowheads="1"/>
          </p:cNvSpPr>
          <p:nvPr/>
        </p:nvSpPr>
        <p:spPr bwMode="auto">
          <a:xfrm>
            <a:off x="0" y="5305425"/>
            <a:ext cx="9144000" cy="1552575"/>
          </a:xfrm>
          <a:prstGeom prst="rect">
            <a:avLst/>
          </a:prstGeom>
          <a:solidFill>
            <a:srgbClr val="4D4D4D">
              <a:alpha val="30196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spcBef>
                <a:spcPct val="50000"/>
              </a:spcBef>
              <a:buClr>
                <a:srgbClr val="FFFF00"/>
              </a:buClr>
            </a:pPr>
            <a:r>
              <a:rPr lang="uk-UA" b="1">
                <a:solidFill>
                  <a:schemeClr val="bg1"/>
                </a:solidFill>
              </a:rPr>
              <a:t>Нині споруджують різні варіанти геліоустановок: “сонячні дахи” для будівель, “сонячні батареї” для автомобілів, “сонячні ферми” у селах, “сонячні вежі” з системою дзеркал та генератором.</a:t>
            </a:r>
            <a:endParaRPr lang="ru-RU" b="1">
              <a:solidFill>
                <a:schemeClr val="bg1"/>
              </a:solidFill>
              <a:sym typeface="Wingdings 3" pitchFamily="18" charset="2"/>
            </a:endParaRP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380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38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03" grpId="0" build="p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9" descr="Мангры"/>
          <p:cNvPicPr>
            <a:picLocks noChangeAspect="1" noChangeArrowheads="1"/>
          </p:cNvPicPr>
          <p:nvPr/>
        </p:nvPicPr>
        <p:blipFill>
          <a:blip r:embed="rId8" cstate="print"/>
          <a:srcRect l="70033"/>
          <a:stretch>
            <a:fillRect/>
          </a:stretch>
        </p:blipFill>
        <p:spPr bwMode="auto">
          <a:xfrm>
            <a:off x="5940425" y="-1588"/>
            <a:ext cx="3203575" cy="6859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699" name="Picture 19" descr="37831"/>
          <p:cNvPicPr>
            <a:picLocks noChangeAspect="1" noChangeArrowheads="1"/>
          </p:cNvPicPr>
          <p:nvPr/>
        </p:nvPicPr>
        <p:blipFill>
          <a:blip r:embed="rId9" cstate="print"/>
          <a:srcRect r="10004"/>
          <a:stretch>
            <a:fillRect/>
          </a:stretch>
        </p:blipFill>
        <p:spPr bwMode="auto">
          <a:xfrm>
            <a:off x="0" y="0"/>
            <a:ext cx="6011863" cy="68580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</p:pic>
      <p:sp>
        <p:nvSpPr>
          <p:cNvPr id="29700" name="Text Box 3"/>
          <p:cNvSpPr txBox="1">
            <a:spLocks noChangeArrowheads="1"/>
          </p:cNvSpPr>
          <p:nvPr/>
        </p:nvSpPr>
        <p:spPr bwMode="auto">
          <a:xfrm>
            <a:off x="0" y="6216650"/>
            <a:ext cx="32766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i="1">
                <a:solidFill>
                  <a:schemeClr val="bg1"/>
                </a:solidFill>
              </a:rPr>
              <a:t>Припливна електростанція (ПЕС)</a:t>
            </a:r>
            <a:endParaRPr lang="ru-RU" i="1">
              <a:solidFill>
                <a:schemeClr val="bg1"/>
              </a:solidFill>
            </a:endParaRPr>
          </a:p>
        </p:txBody>
      </p:sp>
      <p:sp>
        <p:nvSpPr>
          <p:cNvPr id="66566" name="WordArt 6"/>
          <p:cNvSpPr>
            <a:spLocks noChangeArrowheads="1" noChangeShapeType="1" noTextEdit="1"/>
          </p:cNvSpPr>
          <p:nvPr/>
        </p:nvSpPr>
        <p:spPr bwMode="auto">
          <a:xfrm>
            <a:off x="85725" y="74613"/>
            <a:ext cx="6542088" cy="5762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b="1" kern="10"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chemeClr val="tx2"/>
                  </a:outerShdw>
                </a:effectLst>
                <a:latin typeface="Comic Sans MS"/>
              </a:rPr>
              <a:t>Припливні електростанції</a:t>
            </a:r>
          </a:p>
        </p:txBody>
      </p:sp>
      <p:sp>
        <p:nvSpPr>
          <p:cNvPr id="66570" name="Text Box 10"/>
          <p:cNvSpPr txBox="1">
            <a:spLocks noChangeArrowheads="1"/>
          </p:cNvSpPr>
          <p:nvPr/>
        </p:nvSpPr>
        <p:spPr bwMode="auto">
          <a:xfrm>
            <a:off x="6011863" y="654050"/>
            <a:ext cx="3132137" cy="5949950"/>
          </a:xfrm>
          <a:prstGeom prst="rect">
            <a:avLst/>
          </a:prstGeom>
          <a:solidFill>
            <a:srgbClr val="000000">
              <a:alpha val="30196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rgbClr val="FFFF00"/>
                </a:solidFill>
              </a:rPr>
              <a:t>Припливні електростанції </a:t>
            </a:r>
            <a:r>
              <a:rPr lang="uk-UA" b="1" i="1">
                <a:solidFill>
                  <a:srgbClr val="FFFF00"/>
                </a:solidFill>
              </a:rPr>
              <a:t>(ПЕС)</a:t>
            </a:r>
            <a:r>
              <a:rPr lang="uk-UA" b="1">
                <a:solidFill>
                  <a:schemeClr val="bg1"/>
                </a:solidFill>
              </a:rPr>
              <a:t> перетворюють енергію морських припливів в </a:t>
            </a:r>
            <a:r>
              <a:rPr lang="uk-UA" b="1" i="1">
                <a:solidFill>
                  <a:schemeClr val="bg1"/>
                </a:solidFill>
              </a:rPr>
              <a:t>електричну енергію;</a:t>
            </a:r>
            <a:endParaRPr lang="uk-UA" b="1">
              <a:solidFill>
                <a:schemeClr val="bg1"/>
              </a:solidFill>
            </a:endParaRPr>
          </a:p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rgbClr val="FFFF00"/>
                </a:solidFill>
              </a:rPr>
              <a:t>енергію</a:t>
            </a:r>
            <a:r>
              <a:rPr lang="uk-UA" b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rgbClr val="FFFF00"/>
                </a:solidFill>
              </a:rPr>
              <a:t>припливів</a:t>
            </a:r>
            <a:r>
              <a:rPr lang="uk-UA" b="1">
                <a:solidFill>
                  <a:schemeClr val="bg1"/>
                </a:solidFill>
              </a:rPr>
              <a:t> людина використовувала здавна для приведення в рух млинів та лісопилок. З появою парового двигуна була забута.</a:t>
            </a:r>
          </a:p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перші ПЕС збудовані в 60-х рр. ХХ ст.: </a:t>
            </a:r>
            <a:r>
              <a:rPr lang="uk-UA" b="1" i="1">
                <a:solidFill>
                  <a:srgbClr val="FFFF00"/>
                </a:solidFill>
              </a:rPr>
              <a:t>“Ранс”</a:t>
            </a:r>
            <a:r>
              <a:rPr lang="uk-UA" b="1" i="1">
                <a:solidFill>
                  <a:schemeClr val="bg1"/>
                </a:solidFill>
              </a:rPr>
              <a:t> (Франція),</a:t>
            </a:r>
            <a:r>
              <a:rPr lang="uk-UA" b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Кислогубська</a:t>
            </a:r>
            <a:r>
              <a:rPr lang="uk-UA" b="1" i="1">
                <a:solidFill>
                  <a:schemeClr val="bg1"/>
                </a:solidFill>
              </a:rPr>
              <a:t> (Росія).</a:t>
            </a:r>
          </a:p>
        </p:txBody>
      </p:sp>
      <p:sp>
        <p:nvSpPr>
          <p:cNvPr id="66571" name="Rectangle 11"/>
          <p:cNvSpPr>
            <a:spLocks noChangeArrowheads="1"/>
          </p:cNvSpPr>
          <p:nvPr/>
        </p:nvSpPr>
        <p:spPr bwMode="auto">
          <a:xfrm>
            <a:off x="3441700" y="3819525"/>
            <a:ext cx="2484438" cy="2963863"/>
          </a:xfrm>
          <a:prstGeom prst="rect">
            <a:avLst/>
          </a:prstGeom>
          <a:gradFill rotWithShape="1">
            <a:gsLst>
              <a:gs pos="0">
                <a:srgbClr val="FF7453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6572" name="Rectangle 12"/>
          <p:cNvSpPr>
            <a:spLocks noChangeArrowheads="1"/>
          </p:cNvSpPr>
          <p:nvPr/>
        </p:nvSpPr>
        <p:spPr bwMode="auto">
          <a:xfrm>
            <a:off x="4064000" y="1077913"/>
            <a:ext cx="1860550" cy="2254250"/>
          </a:xfrm>
          <a:prstGeom prst="rect">
            <a:avLst/>
          </a:prstGeom>
          <a:gradFill rotWithShape="1">
            <a:gsLst>
              <a:gs pos="0">
                <a:srgbClr val="63D763"/>
              </a:gs>
              <a:gs pos="100000">
                <a:srgbClr val="33CC3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6573" name="Rectangle 13"/>
          <p:cNvSpPr>
            <a:spLocks noChangeArrowheads="1"/>
          </p:cNvSpPr>
          <p:nvPr/>
        </p:nvSpPr>
        <p:spPr bwMode="auto">
          <a:xfrm>
            <a:off x="4064000" y="722313"/>
            <a:ext cx="1860550" cy="360362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sz="4000" b="1">
                <a:solidFill>
                  <a:schemeClr val="bg1"/>
                </a:solidFill>
                <a:latin typeface="Comic Sans MS" pitchFamily="66" charset="0"/>
              </a:rPr>
              <a:t>+</a:t>
            </a:r>
            <a:endParaRPr lang="ru-RU" sz="4000" b="1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66574" name="Rectangle 14"/>
          <p:cNvSpPr>
            <a:spLocks noChangeArrowheads="1"/>
          </p:cNvSpPr>
          <p:nvPr/>
        </p:nvSpPr>
        <p:spPr bwMode="auto">
          <a:xfrm>
            <a:off x="3441700" y="3457575"/>
            <a:ext cx="2484438" cy="360363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sz="4000" b="1">
                <a:solidFill>
                  <a:schemeClr val="bg1"/>
                </a:solidFill>
                <a:latin typeface="Comic Sans MS" pitchFamily="66" charset="0"/>
              </a:rPr>
              <a:t>-</a:t>
            </a:r>
            <a:endParaRPr lang="ru-RU" sz="4000" b="1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66575" name="Text Box 15"/>
          <p:cNvSpPr txBox="1">
            <a:spLocks noChangeArrowheads="1"/>
          </p:cNvSpPr>
          <p:nvPr/>
        </p:nvSpPr>
        <p:spPr bwMode="auto">
          <a:xfrm>
            <a:off x="4064000" y="1060450"/>
            <a:ext cx="1931988" cy="2233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8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енергія припливів </a:t>
            </a:r>
            <a:r>
              <a:rPr lang="uk-UA" b="1" i="1">
                <a:solidFill>
                  <a:srgbClr val="FFFF00"/>
                </a:solidFill>
              </a:rPr>
              <a:t>невичерпна;</a:t>
            </a:r>
          </a:p>
          <a:p>
            <a:pPr algn="l">
              <a:spcBef>
                <a:spcPct val="6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енергія припливів </a:t>
            </a:r>
            <a:r>
              <a:rPr lang="uk-UA" b="1" i="1">
                <a:solidFill>
                  <a:srgbClr val="FFFF00"/>
                </a:solidFill>
              </a:rPr>
              <a:t>екологічно чиста.</a:t>
            </a:r>
          </a:p>
        </p:txBody>
      </p:sp>
      <p:sp>
        <p:nvSpPr>
          <p:cNvPr id="66576" name="Text Box 16"/>
          <p:cNvSpPr txBox="1">
            <a:spLocks noChangeArrowheads="1"/>
          </p:cNvSpPr>
          <p:nvPr/>
        </p:nvSpPr>
        <p:spPr bwMode="auto">
          <a:xfrm>
            <a:off x="3419475" y="3830638"/>
            <a:ext cx="2519363" cy="299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buClr>
                <a:srgbClr val="FFFF00"/>
              </a:buClr>
              <a:buFontTx/>
              <a:buChar char="•"/>
            </a:pPr>
            <a:r>
              <a:rPr lang="uk-UA" sz="2300" b="1">
                <a:solidFill>
                  <a:schemeClr val="bg1"/>
                </a:solidFill>
              </a:rPr>
              <a:t> ПЕС прив'язані до</a:t>
            </a:r>
            <a:r>
              <a:rPr lang="uk-UA" sz="2300" b="1" i="1">
                <a:solidFill>
                  <a:srgbClr val="FFFF00"/>
                </a:solidFill>
              </a:rPr>
              <a:t> </a:t>
            </a:r>
            <a:r>
              <a:rPr lang="uk-UA" sz="2300" b="1">
                <a:solidFill>
                  <a:schemeClr val="bg1"/>
                </a:solidFill>
              </a:rPr>
              <a:t>узбереж, де</a:t>
            </a:r>
            <a:r>
              <a:rPr lang="uk-UA" sz="2300" b="1" i="1">
                <a:solidFill>
                  <a:srgbClr val="FFFF00"/>
                </a:solidFill>
              </a:rPr>
              <a:t> припливна хвиля не менша 10 м:</a:t>
            </a:r>
          </a:p>
          <a:p>
            <a:pPr algn="l">
              <a:buClr>
                <a:srgbClr val="FFFF00"/>
              </a:buClr>
            </a:pPr>
            <a:r>
              <a:rPr lang="uk-UA" sz="2300" i="1">
                <a:solidFill>
                  <a:schemeClr val="bg1"/>
                </a:solidFill>
              </a:rPr>
              <a:t>Ла-Манш, Біле, Баренцове, Охотське моря, береги Австралії, затока Фанді у Канаді (припливи – 18 м!)…</a:t>
            </a: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570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57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57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5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66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65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65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65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65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65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65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65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65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6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66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6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66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665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65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65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65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665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65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665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665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566" grpId="0" animBg="1"/>
      <p:bldP spid="66570" grpId="0" build="p" animBg="1"/>
      <p:bldP spid="66571" grpId="0" animBg="1"/>
      <p:bldP spid="66572" grpId="0" animBg="1"/>
      <p:bldP spid="66573" grpId="0" animBg="1"/>
      <p:bldP spid="66574" grpId="0" animBg="1"/>
      <p:bldP spid="66575" grpId="0" build="p"/>
      <p:bldP spid="66576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9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WordArt 2"/>
          <p:cNvSpPr>
            <a:spLocks noChangeArrowheads="1" noChangeShapeType="1" noTextEdit="1"/>
          </p:cNvSpPr>
          <p:nvPr/>
        </p:nvSpPr>
        <p:spPr bwMode="auto">
          <a:xfrm>
            <a:off x="250825" y="333375"/>
            <a:ext cx="8642350" cy="431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b="1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28398" dir="1593903" algn="ctr" rotWithShape="0">
                    <a:srgbClr val="663300"/>
                  </a:outerShdw>
                </a:effectLst>
                <a:latin typeface="Comic Sans MS"/>
              </a:rPr>
              <a:t>ПРОДІВНІ ГАЛУЗІ ПРОМИСЛОВОСТІ СВІТУ</a:t>
            </a:r>
          </a:p>
        </p:txBody>
      </p:sp>
      <p:sp>
        <p:nvSpPr>
          <p:cNvPr id="98307" name="AutoShape 3"/>
          <p:cNvSpPr>
            <a:spLocks noChangeArrowheads="1"/>
          </p:cNvSpPr>
          <p:nvPr/>
        </p:nvSpPr>
        <p:spPr bwMode="auto">
          <a:xfrm>
            <a:off x="1187450" y="1363663"/>
            <a:ext cx="6697663" cy="533400"/>
          </a:xfrm>
          <a:prstGeom prst="roundRect">
            <a:avLst>
              <a:gd name="adj" fmla="val 16667"/>
            </a:avLst>
          </a:prstGeom>
          <a:solidFill>
            <a:srgbClr val="FFCCCC"/>
          </a:solidFill>
          <a:ln w="28575">
            <a:solidFill>
              <a:srgbClr val="9900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lnSpc>
                <a:spcPct val="100000"/>
              </a:lnSpc>
              <a:defRPr/>
            </a:pPr>
            <a:r>
              <a:rPr lang="uk-UA" b="1">
                <a:solidFill>
                  <a:srgbClr val="990000"/>
                </a:solidFill>
                <a:latin typeface="Comic Sans MS" pitchFamily="66" charset="0"/>
              </a:rPr>
              <a:t>ГАЛУЗІ ПРОМИСЛОВОСТІ</a:t>
            </a:r>
            <a:endParaRPr lang="ru-RU" b="1" i="1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98313" name="AutoShape 9"/>
          <p:cNvSpPr>
            <a:spLocks noChangeArrowheads="1"/>
          </p:cNvSpPr>
          <p:nvPr/>
        </p:nvSpPr>
        <p:spPr bwMode="auto">
          <a:xfrm>
            <a:off x="6211888" y="2298700"/>
            <a:ext cx="2743200" cy="685800"/>
          </a:xfrm>
          <a:prstGeom prst="roundRect">
            <a:avLst>
              <a:gd name="adj" fmla="val 16667"/>
            </a:avLst>
          </a:prstGeom>
          <a:solidFill>
            <a:srgbClr val="CCFFFF"/>
          </a:solidFill>
          <a:ln w="28575">
            <a:solidFill>
              <a:schemeClr val="accent2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b="1">
                <a:solidFill>
                  <a:schemeClr val="accent2"/>
                </a:solidFill>
              </a:rPr>
              <a:t>Машино-</a:t>
            </a:r>
          </a:p>
          <a:p>
            <a:pPr>
              <a:defRPr/>
            </a:pPr>
            <a:r>
              <a:rPr lang="uk-UA" b="1">
                <a:solidFill>
                  <a:schemeClr val="accent2"/>
                </a:solidFill>
              </a:rPr>
              <a:t>будування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98315" name="Line 11"/>
          <p:cNvSpPr>
            <a:spLocks noChangeShapeType="1"/>
          </p:cNvSpPr>
          <p:nvPr/>
        </p:nvSpPr>
        <p:spPr bwMode="auto">
          <a:xfrm>
            <a:off x="7380288" y="1939925"/>
            <a:ext cx="6350" cy="396875"/>
          </a:xfrm>
          <a:prstGeom prst="line">
            <a:avLst/>
          </a:prstGeom>
          <a:noFill/>
          <a:ln w="381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98317" name="AutoShape 13"/>
          <p:cNvSpPr>
            <a:spLocks noChangeArrowheads="1"/>
          </p:cNvSpPr>
          <p:nvPr/>
        </p:nvSpPr>
        <p:spPr bwMode="auto">
          <a:xfrm>
            <a:off x="179388" y="2305050"/>
            <a:ext cx="2743200" cy="685800"/>
          </a:xfrm>
          <a:prstGeom prst="roundRect">
            <a:avLst>
              <a:gd name="adj" fmla="val 16667"/>
            </a:avLst>
          </a:prstGeom>
          <a:solidFill>
            <a:srgbClr val="CCFFFF"/>
          </a:solidFill>
          <a:ln w="28575">
            <a:solidFill>
              <a:schemeClr val="accent2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b="1">
                <a:solidFill>
                  <a:schemeClr val="accent2"/>
                </a:solidFill>
              </a:rPr>
              <a:t>Паливно-</a:t>
            </a:r>
          </a:p>
          <a:p>
            <a:pPr>
              <a:defRPr/>
            </a:pPr>
            <a:r>
              <a:rPr lang="uk-UA" b="1">
                <a:solidFill>
                  <a:schemeClr val="accent2"/>
                </a:solidFill>
              </a:rPr>
              <a:t>енергетична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98318" name="Line 14"/>
          <p:cNvSpPr>
            <a:spLocks noChangeShapeType="1"/>
          </p:cNvSpPr>
          <p:nvPr/>
        </p:nvSpPr>
        <p:spPr bwMode="auto">
          <a:xfrm>
            <a:off x="1619250" y="1939925"/>
            <a:ext cx="7938" cy="396875"/>
          </a:xfrm>
          <a:prstGeom prst="line">
            <a:avLst/>
          </a:prstGeom>
          <a:noFill/>
          <a:ln w="381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98331" name="AutoShape 27"/>
          <p:cNvSpPr>
            <a:spLocks noChangeArrowheads="1"/>
          </p:cNvSpPr>
          <p:nvPr/>
        </p:nvSpPr>
        <p:spPr bwMode="auto">
          <a:xfrm>
            <a:off x="1619250" y="3668713"/>
            <a:ext cx="2743200" cy="685800"/>
          </a:xfrm>
          <a:prstGeom prst="roundRect">
            <a:avLst>
              <a:gd name="adj" fmla="val 16667"/>
            </a:avLst>
          </a:prstGeom>
          <a:solidFill>
            <a:srgbClr val="CCFFFF"/>
          </a:solidFill>
          <a:ln w="28575">
            <a:solidFill>
              <a:schemeClr val="accent2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b="1">
                <a:solidFill>
                  <a:schemeClr val="accent2"/>
                </a:solidFill>
              </a:rPr>
              <a:t>Хімічна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98332" name="Line 28"/>
          <p:cNvSpPr>
            <a:spLocks noChangeShapeType="1"/>
          </p:cNvSpPr>
          <p:nvPr/>
        </p:nvSpPr>
        <p:spPr bwMode="auto">
          <a:xfrm>
            <a:off x="3059113" y="1939925"/>
            <a:ext cx="7937" cy="1760538"/>
          </a:xfrm>
          <a:prstGeom prst="line">
            <a:avLst/>
          </a:prstGeom>
          <a:noFill/>
          <a:ln w="381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98333" name="AutoShape 29"/>
          <p:cNvSpPr>
            <a:spLocks noChangeArrowheads="1"/>
          </p:cNvSpPr>
          <p:nvPr/>
        </p:nvSpPr>
        <p:spPr bwMode="auto">
          <a:xfrm>
            <a:off x="4643438" y="3651250"/>
            <a:ext cx="2743200" cy="685800"/>
          </a:xfrm>
          <a:prstGeom prst="roundRect">
            <a:avLst>
              <a:gd name="adj" fmla="val 16667"/>
            </a:avLst>
          </a:prstGeom>
          <a:solidFill>
            <a:srgbClr val="CCFFFF"/>
          </a:solidFill>
          <a:ln w="28575">
            <a:solidFill>
              <a:schemeClr val="accent2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b="1">
                <a:solidFill>
                  <a:schemeClr val="accent2"/>
                </a:solidFill>
              </a:rPr>
              <a:t>Лісова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98334" name="Line 30"/>
          <p:cNvSpPr>
            <a:spLocks noChangeShapeType="1"/>
          </p:cNvSpPr>
          <p:nvPr/>
        </p:nvSpPr>
        <p:spPr bwMode="auto">
          <a:xfrm>
            <a:off x="6083300" y="1922463"/>
            <a:ext cx="7938" cy="1760537"/>
          </a:xfrm>
          <a:prstGeom prst="line">
            <a:avLst/>
          </a:prstGeom>
          <a:noFill/>
          <a:ln w="381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98335" name="AutoShape 31"/>
          <p:cNvSpPr>
            <a:spLocks noChangeArrowheads="1"/>
          </p:cNvSpPr>
          <p:nvPr/>
        </p:nvSpPr>
        <p:spPr bwMode="auto">
          <a:xfrm>
            <a:off x="3070225" y="4819650"/>
            <a:ext cx="2743200" cy="685800"/>
          </a:xfrm>
          <a:prstGeom prst="roundRect">
            <a:avLst>
              <a:gd name="adj" fmla="val 16667"/>
            </a:avLst>
          </a:prstGeom>
          <a:solidFill>
            <a:srgbClr val="CCFFFF"/>
          </a:solidFill>
          <a:ln w="28575">
            <a:solidFill>
              <a:schemeClr val="accent2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b="1">
                <a:solidFill>
                  <a:schemeClr val="accent2"/>
                </a:solidFill>
              </a:rPr>
              <a:t>Текстильна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98336" name="Freeform 32"/>
          <p:cNvSpPr>
            <a:spLocks/>
          </p:cNvSpPr>
          <p:nvPr/>
        </p:nvSpPr>
        <p:spPr bwMode="auto">
          <a:xfrm>
            <a:off x="4506913" y="1905000"/>
            <a:ext cx="463550" cy="2946400"/>
          </a:xfrm>
          <a:custGeom>
            <a:avLst/>
            <a:gdLst>
              <a:gd name="T0" fmla="*/ 85 w 292"/>
              <a:gd name="T1" fmla="*/ 0 h 1856"/>
              <a:gd name="T2" fmla="*/ 86 w 292"/>
              <a:gd name="T3" fmla="*/ 181 h 1856"/>
              <a:gd name="T4" fmla="*/ 292 w 292"/>
              <a:gd name="T5" fmla="*/ 185 h 1856"/>
              <a:gd name="T6" fmla="*/ 277 w 292"/>
              <a:gd name="T7" fmla="*/ 790 h 1856"/>
              <a:gd name="T8" fmla="*/ 11 w 292"/>
              <a:gd name="T9" fmla="*/ 790 h 1856"/>
              <a:gd name="T10" fmla="*/ 0 w 292"/>
              <a:gd name="T11" fmla="*/ 1856 h 18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92"/>
              <a:gd name="T19" fmla="*/ 0 h 1856"/>
              <a:gd name="T20" fmla="*/ 292 w 292"/>
              <a:gd name="T21" fmla="*/ 1856 h 185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92" h="1856">
                <a:moveTo>
                  <a:pt x="85" y="0"/>
                </a:moveTo>
                <a:lnTo>
                  <a:pt x="86" y="181"/>
                </a:lnTo>
                <a:lnTo>
                  <a:pt x="292" y="185"/>
                </a:lnTo>
                <a:lnTo>
                  <a:pt x="277" y="790"/>
                </a:lnTo>
                <a:lnTo>
                  <a:pt x="11" y="790"/>
                </a:lnTo>
                <a:lnTo>
                  <a:pt x="0" y="1856"/>
                </a:lnTo>
              </a:path>
            </a:pathLst>
          </a:custGeom>
          <a:noFill/>
          <a:ln w="38100" cmpd="sng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98312" name="AutoShape 8"/>
          <p:cNvSpPr>
            <a:spLocks noChangeArrowheads="1"/>
          </p:cNvSpPr>
          <p:nvPr/>
        </p:nvSpPr>
        <p:spPr bwMode="auto">
          <a:xfrm>
            <a:off x="3198813" y="2295525"/>
            <a:ext cx="2736850" cy="685800"/>
          </a:xfrm>
          <a:prstGeom prst="roundRect">
            <a:avLst>
              <a:gd name="adj" fmla="val 16667"/>
            </a:avLst>
          </a:prstGeom>
          <a:solidFill>
            <a:srgbClr val="CCFFFF"/>
          </a:solidFill>
          <a:ln w="28575">
            <a:solidFill>
              <a:schemeClr val="accent2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lnSpc>
                <a:spcPct val="100000"/>
              </a:lnSpc>
              <a:defRPr/>
            </a:pPr>
            <a:r>
              <a:rPr lang="uk-UA" b="1">
                <a:solidFill>
                  <a:schemeClr val="accent2"/>
                </a:solidFill>
              </a:rPr>
              <a:t>Металургія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98314" name="Line 10"/>
          <p:cNvSpPr>
            <a:spLocks noChangeShapeType="1"/>
          </p:cNvSpPr>
          <p:nvPr/>
        </p:nvSpPr>
        <p:spPr bwMode="auto">
          <a:xfrm>
            <a:off x="4500563" y="1939925"/>
            <a:ext cx="0" cy="368300"/>
          </a:xfrm>
          <a:prstGeom prst="line">
            <a:avLst/>
          </a:prstGeom>
          <a:noFill/>
          <a:ln w="381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  <p:transition spd="slow">
    <p:strips dir="ru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8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8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8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8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8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8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" dur="500"/>
                                        <p:tgtEl>
                                          <p:spTgt spid="983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8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8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983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8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1" dur="500"/>
                                        <p:tgtEl>
                                          <p:spTgt spid="983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8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1" dur="500"/>
                                        <p:tgtEl>
                                          <p:spTgt spid="983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8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8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1" dur="500"/>
                                        <p:tgtEl>
                                          <p:spTgt spid="983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8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8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983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8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8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1000" fill="hold"/>
                                        <p:tgtEl>
                                          <p:spTgt spid="983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set>
                                      <p:cBhvr>
                                        <p:cTn id="79" dur="1000" fill="hold"/>
                                        <p:tgtEl>
                                          <p:spTgt spid="983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1000" fill="hold"/>
                                        <p:tgtEl>
                                          <p:spTgt spid="983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1000" fill="hold"/>
                                        <p:tgtEl>
                                          <p:spTgt spid="983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3" dur="1000" fill="hold"/>
                                        <p:tgtEl>
                                          <p:spTgt spid="9831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1000" fill="hold"/>
                                        <p:tgtEl>
                                          <p:spTgt spid="98317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1000" fill="hold"/>
                                        <p:tgtEl>
                                          <p:spTgt spid="983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set>
                                      <p:cBhvr>
                                        <p:cTn id="88" dur="1000" fill="hold"/>
                                        <p:tgtEl>
                                          <p:spTgt spid="983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1000" fill="hold"/>
                                        <p:tgtEl>
                                          <p:spTgt spid="983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Хорал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000" fill="hold"/>
                                        <p:tgtEl>
                                          <p:spTgt spid="983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9831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4" dur="1000" fill="hold"/>
                                        <p:tgtEl>
                                          <p:spTgt spid="98313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6" dur="1000" fill="hold"/>
                                        <p:tgtEl>
                                          <p:spTgt spid="983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set>
                                      <p:cBhvr>
                                        <p:cTn id="97" dur="1000" fill="hold"/>
                                        <p:tgtEl>
                                          <p:spTgt spid="983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8" dur="1000" fill="hold"/>
                                        <p:tgtEl>
                                          <p:spTgt spid="983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ульканье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0" dur="1000" fill="hold"/>
                                        <p:tgtEl>
                                          <p:spTgt spid="983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01" dur="1000" fill="hold"/>
                                        <p:tgtEl>
                                          <p:spTgt spid="983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1000" fill="hold"/>
                                        <p:tgtEl>
                                          <p:spTgt spid="98331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306" grpId="0" animBg="1"/>
      <p:bldP spid="98307" grpId="0" animBg="1" autoUpdateAnimBg="0"/>
      <p:bldP spid="98313" grpId="0" animBg="1" autoUpdateAnimBg="0"/>
      <p:bldP spid="98313" grpId="1"/>
      <p:bldP spid="98315" grpId="0" animBg="1"/>
      <p:bldP spid="98317" grpId="0" animBg="1" autoUpdateAnimBg="0"/>
      <p:bldP spid="98317" grpId="1"/>
      <p:bldP spid="98318" grpId="0" animBg="1"/>
      <p:bldP spid="98331" grpId="0" animBg="1" autoUpdateAnimBg="0"/>
      <p:bldP spid="98331" grpId="1"/>
      <p:bldP spid="98332" grpId="0" animBg="1"/>
      <p:bldP spid="98333" grpId="0" animBg="1" autoUpdateAnimBg="0"/>
      <p:bldP spid="98334" grpId="0" animBg="1"/>
      <p:bldP spid="98335" grpId="0" animBg="1" autoUpdateAnimBg="0"/>
      <p:bldP spid="98336" grpId="0" animBg="1"/>
      <p:bldP spid="98312" grpId="0" animBg="1" autoUpdateAnimBg="0"/>
      <p:bldP spid="98314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1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 descr="Контуры мира-А"/>
          <p:cNvPicPr>
            <a:picLocks noChangeAspect="1" noChangeArrowheads="1"/>
          </p:cNvPicPr>
          <p:nvPr/>
        </p:nvPicPr>
        <p:blipFill>
          <a:blip r:embed="rId12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6149" name="WordArt 146"/>
          <p:cNvSpPr>
            <a:spLocks noChangeArrowheads="1" noChangeShapeType="1" noTextEdit="1"/>
          </p:cNvSpPr>
          <p:nvPr/>
        </p:nvSpPr>
        <p:spPr bwMode="auto">
          <a:xfrm>
            <a:off x="1093788" y="33338"/>
            <a:ext cx="7004050" cy="5762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b="1" kern="10"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  <a:solidFill>
                  <a:srgbClr val="FF3300"/>
                </a:solidFill>
                <a:effectLst>
                  <a:outerShdw dist="35921" dir="2700000" algn="ctr" rotWithShape="0">
                    <a:schemeClr val="bg1"/>
                  </a:outerShdw>
                </a:effectLst>
                <a:latin typeface="Comic Sans MS"/>
              </a:rPr>
              <a:t>Альтернативні джерела енергії</a:t>
            </a:r>
          </a:p>
        </p:txBody>
      </p:sp>
      <p:graphicFrame>
        <p:nvGraphicFramePr>
          <p:cNvPr id="64659" name="Object 147"/>
          <p:cNvGraphicFramePr>
            <a:graphicFrameLocks noChangeAspect="1"/>
          </p:cNvGraphicFramePr>
          <p:nvPr/>
        </p:nvGraphicFramePr>
        <p:xfrm>
          <a:off x="-180975" y="3644900"/>
          <a:ext cx="5710238" cy="3505200"/>
        </p:xfrm>
        <a:graphic>
          <a:graphicData uri="http://schemas.openxmlformats.org/presentationml/2006/ole">
            <p:oleObj spid="_x0000_s6146" name="Диаграмма" r:id="rId13" imgW="8001135" imgH="4914900" progId="MSGraph.Chart.8">
              <p:embed followColorScheme="full"/>
            </p:oleObj>
          </a:graphicData>
        </a:graphic>
      </p:graphicFrame>
      <p:grpSp>
        <p:nvGrpSpPr>
          <p:cNvPr id="2" name="Group 148"/>
          <p:cNvGrpSpPr>
            <a:grpSpLocks/>
          </p:cNvGrpSpPr>
          <p:nvPr/>
        </p:nvGrpSpPr>
        <p:grpSpPr bwMode="auto">
          <a:xfrm>
            <a:off x="292100" y="760413"/>
            <a:ext cx="2003425" cy="2374900"/>
            <a:chOff x="183" y="478"/>
            <a:chExt cx="1262" cy="1496"/>
          </a:xfrm>
        </p:grpSpPr>
        <p:sp>
          <p:nvSpPr>
            <p:cNvPr id="6229" name="Freeform 149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30" name="Freeform 150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4663" name="Text Box 151"/>
          <p:cNvSpPr txBox="1">
            <a:spLocks noChangeArrowheads="1"/>
          </p:cNvSpPr>
          <p:nvPr/>
        </p:nvSpPr>
        <p:spPr bwMode="auto">
          <a:xfrm>
            <a:off x="755650" y="2349500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3" name="Group 152"/>
          <p:cNvGrpSpPr>
            <a:grpSpLocks/>
          </p:cNvGrpSpPr>
          <p:nvPr/>
        </p:nvGrpSpPr>
        <p:grpSpPr bwMode="auto">
          <a:xfrm>
            <a:off x="898525" y="2205038"/>
            <a:ext cx="146050" cy="144462"/>
            <a:chOff x="1382" y="3339"/>
            <a:chExt cx="92" cy="91"/>
          </a:xfrm>
        </p:grpSpPr>
        <p:sp>
          <p:nvSpPr>
            <p:cNvPr id="6225" name="Oval 153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226" name="Line 154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27" name="Line 155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28" name="Line 156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4669" name="Text Box 157"/>
          <p:cNvSpPr txBox="1">
            <a:spLocks noChangeArrowheads="1"/>
          </p:cNvSpPr>
          <p:nvPr/>
        </p:nvSpPr>
        <p:spPr bwMode="auto">
          <a:xfrm>
            <a:off x="-55563" y="1766888"/>
            <a:ext cx="124301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>
                <a:solidFill>
                  <a:srgbClr val="CC0000"/>
                </a:solidFill>
              </a:rPr>
              <a:t>ГеоЕС</a:t>
            </a:r>
            <a:r>
              <a:rPr lang="uk-UA" sz="1800" b="1" i="1">
                <a:solidFill>
                  <a:srgbClr val="CC0000"/>
                </a:solidFill>
              </a:rPr>
              <a:t> “Гейзерс”</a:t>
            </a:r>
            <a:endParaRPr lang="ru-RU" sz="1800" i="1">
              <a:solidFill>
                <a:srgbClr val="CC0000"/>
              </a:solidFill>
            </a:endParaRPr>
          </a:p>
        </p:txBody>
      </p:sp>
      <p:sp>
        <p:nvSpPr>
          <p:cNvPr id="64670" name="Freeform 158"/>
          <p:cNvSpPr>
            <a:spLocks/>
          </p:cNvSpPr>
          <p:nvPr/>
        </p:nvSpPr>
        <p:spPr bwMode="auto">
          <a:xfrm>
            <a:off x="7521575" y="3470275"/>
            <a:ext cx="247650" cy="520700"/>
          </a:xfrm>
          <a:custGeom>
            <a:avLst/>
            <a:gdLst>
              <a:gd name="T0" fmla="*/ 44 w 156"/>
              <a:gd name="T1" fmla="*/ 39 h 328"/>
              <a:gd name="T2" fmla="*/ 35 w 156"/>
              <a:gd name="T3" fmla="*/ 6 h 328"/>
              <a:gd name="T4" fmla="*/ 8 w 156"/>
              <a:gd name="T5" fmla="*/ 6 h 328"/>
              <a:gd name="T6" fmla="*/ 1 w 156"/>
              <a:gd name="T7" fmla="*/ 21 h 328"/>
              <a:gd name="T8" fmla="*/ 2 w 156"/>
              <a:gd name="T9" fmla="*/ 31 h 328"/>
              <a:gd name="T10" fmla="*/ 1 w 156"/>
              <a:gd name="T11" fmla="*/ 46 h 328"/>
              <a:gd name="T12" fmla="*/ 7 w 156"/>
              <a:gd name="T13" fmla="*/ 100 h 328"/>
              <a:gd name="T14" fmla="*/ 17 w 156"/>
              <a:gd name="T15" fmla="*/ 126 h 328"/>
              <a:gd name="T16" fmla="*/ 28 w 156"/>
              <a:gd name="T17" fmla="*/ 157 h 328"/>
              <a:gd name="T18" fmla="*/ 38 w 156"/>
              <a:gd name="T19" fmla="*/ 160 h 328"/>
              <a:gd name="T20" fmla="*/ 40 w 156"/>
              <a:gd name="T21" fmla="*/ 145 h 328"/>
              <a:gd name="T22" fmla="*/ 19 w 156"/>
              <a:gd name="T23" fmla="*/ 127 h 328"/>
              <a:gd name="T24" fmla="*/ 47 w 156"/>
              <a:gd name="T25" fmla="*/ 127 h 328"/>
              <a:gd name="T26" fmla="*/ 70 w 156"/>
              <a:gd name="T27" fmla="*/ 136 h 328"/>
              <a:gd name="T28" fmla="*/ 82 w 156"/>
              <a:gd name="T29" fmla="*/ 147 h 328"/>
              <a:gd name="T30" fmla="*/ 77 w 156"/>
              <a:gd name="T31" fmla="*/ 171 h 328"/>
              <a:gd name="T32" fmla="*/ 52 w 156"/>
              <a:gd name="T33" fmla="*/ 180 h 328"/>
              <a:gd name="T34" fmla="*/ 55 w 156"/>
              <a:gd name="T35" fmla="*/ 207 h 328"/>
              <a:gd name="T36" fmla="*/ 58 w 156"/>
              <a:gd name="T37" fmla="*/ 202 h 328"/>
              <a:gd name="T38" fmla="*/ 64 w 156"/>
              <a:gd name="T39" fmla="*/ 201 h 328"/>
              <a:gd name="T40" fmla="*/ 70 w 156"/>
              <a:gd name="T41" fmla="*/ 181 h 328"/>
              <a:gd name="T42" fmla="*/ 82 w 156"/>
              <a:gd name="T43" fmla="*/ 250 h 328"/>
              <a:gd name="T44" fmla="*/ 77 w 156"/>
              <a:gd name="T45" fmla="*/ 264 h 328"/>
              <a:gd name="T46" fmla="*/ 79 w 156"/>
              <a:gd name="T47" fmla="*/ 289 h 328"/>
              <a:gd name="T48" fmla="*/ 97 w 156"/>
              <a:gd name="T49" fmla="*/ 288 h 328"/>
              <a:gd name="T50" fmla="*/ 107 w 156"/>
              <a:gd name="T51" fmla="*/ 300 h 328"/>
              <a:gd name="T52" fmla="*/ 133 w 156"/>
              <a:gd name="T53" fmla="*/ 321 h 328"/>
              <a:gd name="T54" fmla="*/ 137 w 156"/>
              <a:gd name="T55" fmla="*/ 310 h 328"/>
              <a:gd name="T56" fmla="*/ 134 w 156"/>
              <a:gd name="T57" fmla="*/ 285 h 328"/>
              <a:gd name="T58" fmla="*/ 151 w 156"/>
              <a:gd name="T59" fmla="*/ 300 h 328"/>
              <a:gd name="T60" fmla="*/ 155 w 156"/>
              <a:gd name="T61" fmla="*/ 291 h 328"/>
              <a:gd name="T62" fmla="*/ 148 w 156"/>
              <a:gd name="T63" fmla="*/ 258 h 328"/>
              <a:gd name="T64" fmla="*/ 151 w 156"/>
              <a:gd name="T65" fmla="*/ 246 h 328"/>
              <a:gd name="T66" fmla="*/ 140 w 156"/>
              <a:gd name="T67" fmla="*/ 229 h 328"/>
              <a:gd name="T68" fmla="*/ 130 w 156"/>
              <a:gd name="T69" fmla="*/ 225 h 328"/>
              <a:gd name="T70" fmla="*/ 116 w 156"/>
              <a:gd name="T71" fmla="*/ 246 h 328"/>
              <a:gd name="T72" fmla="*/ 97 w 156"/>
              <a:gd name="T73" fmla="*/ 253 h 328"/>
              <a:gd name="T74" fmla="*/ 89 w 156"/>
              <a:gd name="T75" fmla="*/ 240 h 328"/>
              <a:gd name="T76" fmla="*/ 101 w 156"/>
              <a:gd name="T77" fmla="*/ 201 h 328"/>
              <a:gd name="T78" fmla="*/ 113 w 156"/>
              <a:gd name="T79" fmla="*/ 211 h 328"/>
              <a:gd name="T80" fmla="*/ 67 w 156"/>
              <a:gd name="T81" fmla="*/ 187 h 328"/>
              <a:gd name="T82" fmla="*/ 79 w 156"/>
              <a:gd name="T83" fmla="*/ 172 h 328"/>
              <a:gd name="T84" fmla="*/ 103 w 156"/>
              <a:gd name="T85" fmla="*/ 177 h 328"/>
              <a:gd name="T86" fmla="*/ 134 w 156"/>
              <a:gd name="T87" fmla="*/ 193 h 328"/>
              <a:gd name="T88" fmla="*/ 124 w 156"/>
              <a:gd name="T89" fmla="*/ 168 h 328"/>
              <a:gd name="T90" fmla="*/ 113 w 156"/>
              <a:gd name="T91" fmla="*/ 153 h 328"/>
              <a:gd name="T92" fmla="*/ 103 w 156"/>
              <a:gd name="T93" fmla="*/ 172 h 328"/>
              <a:gd name="T94" fmla="*/ 86 w 156"/>
              <a:gd name="T95" fmla="*/ 159 h 328"/>
              <a:gd name="T96" fmla="*/ 92 w 156"/>
              <a:gd name="T97" fmla="*/ 153 h 328"/>
              <a:gd name="T98" fmla="*/ 92 w 156"/>
              <a:gd name="T99" fmla="*/ 129 h 328"/>
              <a:gd name="T100" fmla="*/ 77 w 156"/>
              <a:gd name="T101" fmla="*/ 112 h 328"/>
              <a:gd name="T102" fmla="*/ 46 w 156"/>
              <a:gd name="T103" fmla="*/ 105 h 328"/>
              <a:gd name="T104" fmla="*/ 43 w 156"/>
              <a:gd name="T105" fmla="*/ 96 h 328"/>
              <a:gd name="T106" fmla="*/ 38 w 156"/>
              <a:gd name="T107" fmla="*/ 81 h 328"/>
              <a:gd name="T108" fmla="*/ 44 w 156"/>
              <a:gd name="T109" fmla="*/ 39 h 32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6"/>
              <a:gd name="T166" fmla="*/ 0 h 328"/>
              <a:gd name="T167" fmla="*/ 156 w 156"/>
              <a:gd name="T168" fmla="*/ 328 h 32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6" h="328">
                <a:moveTo>
                  <a:pt x="44" y="39"/>
                </a:moveTo>
                <a:cubicBezTo>
                  <a:pt x="41" y="28"/>
                  <a:pt x="48" y="8"/>
                  <a:pt x="35" y="6"/>
                </a:cubicBezTo>
                <a:cubicBezTo>
                  <a:pt x="23" y="0"/>
                  <a:pt x="20" y="3"/>
                  <a:pt x="8" y="6"/>
                </a:cubicBezTo>
                <a:cubicBezTo>
                  <a:pt x="5" y="8"/>
                  <a:pt x="2" y="17"/>
                  <a:pt x="1" y="21"/>
                </a:cubicBezTo>
                <a:cubicBezTo>
                  <a:pt x="0" y="25"/>
                  <a:pt x="2" y="27"/>
                  <a:pt x="2" y="31"/>
                </a:cubicBezTo>
                <a:cubicBezTo>
                  <a:pt x="5" y="37"/>
                  <a:pt x="2" y="39"/>
                  <a:pt x="1" y="46"/>
                </a:cubicBezTo>
                <a:cubicBezTo>
                  <a:pt x="2" y="70"/>
                  <a:pt x="1" y="80"/>
                  <a:pt x="7" y="100"/>
                </a:cubicBezTo>
                <a:cubicBezTo>
                  <a:pt x="8" y="109"/>
                  <a:pt x="8" y="122"/>
                  <a:pt x="17" y="126"/>
                </a:cubicBezTo>
                <a:cubicBezTo>
                  <a:pt x="22" y="136"/>
                  <a:pt x="21" y="148"/>
                  <a:pt x="28" y="157"/>
                </a:cubicBezTo>
                <a:cubicBezTo>
                  <a:pt x="29" y="164"/>
                  <a:pt x="32" y="164"/>
                  <a:pt x="38" y="160"/>
                </a:cubicBezTo>
                <a:cubicBezTo>
                  <a:pt x="39" y="159"/>
                  <a:pt x="43" y="150"/>
                  <a:pt x="40" y="145"/>
                </a:cubicBezTo>
                <a:cubicBezTo>
                  <a:pt x="37" y="140"/>
                  <a:pt x="18" y="130"/>
                  <a:pt x="19" y="127"/>
                </a:cubicBezTo>
                <a:cubicBezTo>
                  <a:pt x="25" y="122"/>
                  <a:pt x="40" y="127"/>
                  <a:pt x="47" y="127"/>
                </a:cubicBezTo>
                <a:cubicBezTo>
                  <a:pt x="57" y="130"/>
                  <a:pt x="60" y="135"/>
                  <a:pt x="70" y="136"/>
                </a:cubicBezTo>
                <a:cubicBezTo>
                  <a:pt x="75" y="140"/>
                  <a:pt x="77" y="144"/>
                  <a:pt x="82" y="147"/>
                </a:cubicBezTo>
                <a:cubicBezTo>
                  <a:pt x="84" y="161"/>
                  <a:pt x="90" y="166"/>
                  <a:pt x="77" y="171"/>
                </a:cubicBezTo>
                <a:cubicBezTo>
                  <a:pt x="70" y="181"/>
                  <a:pt x="67" y="178"/>
                  <a:pt x="52" y="180"/>
                </a:cubicBezTo>
                <a:cubicBezTo>
                  <a:pt x="53" y="221"/>
                  <a:pt x="48" y="219"/>
                  <a:pt x="55" y="207"/>
                </a:cubicBezTo>
                <a:cubicBezTo>
                  <a:pt x="56" y="205"/>
                  <a:pt x="56" y="203"/>
                  <a:pt x="58" y="202"/>
                </a:cubicBezTo>
                <a:cubicBezTo>
                  <a:pt x="60" y="201"/>
                  <a:pt x="62" y="201"/>
                  <a:pt x="64" y="201"/>
                </a:cubicBezTo>
                <a:cubicBezTo>
                  <a:pt x="68" y="195"/>
                  <a:pt x="68" y="188"/>
                  <a:pt x="70" y="181"/>
                </a:cubicBezTo>
                <a:cubicBezTo>
                  <a:pt x="75" y="207"/>
                  <a:pt x="67" y="229"/>
                  <a:pt x="82" y="250"/>
                </a:cubicBezTo>
                <a:cubicBezTo>
                  <a:pt x="83" y="257"/>
                  <a:pt x="84" y="261"/>
                  <a:pt x="77" y="264"/>
                </a:cubicBezTo>
                <a:cubicBezTo>
                  <a:pt x="71" y="271"/>
                  <a:pt x="67" y="287"/>
                  <a:pt x="79" y="289"/>
                </a:cubicBezTo>
                <a:cubicBezTo>
                  <a:pt x="88" y="288"/>
                  <a:pt x="88" y="286"/>
                  <a:pt x="97" y="288"/>
                </a:cubicBezTo>
                <a:cubicBezTo>
                  <a:pt x="102" y="291"/>
                  <a:pt x="103" y="295"/>
                  <a:pt x="107" y="300"/>
                </a:cubicBezTo>
                <a:cubicBezTo>
                  <a:pt x="110" y="316"/>
                  <a:pt x="119" y="316"/>
                  <a:pt x="133" y="321"/>
                </a:cubicBezTo>
                <a:cubicBezTo>
                  <a:pt x="143" y="328"/>
                  <a:pt x="137" y="315"/>
                  <a:pt x="137" y="310"/>
                </a:cubicBezTo>
                <a:cubicBezTo>
                  <a:pt x="139" y="308"/>
                  <a:pt x="132" y="287"/>
                  <a:pt x="134" y="285"/>
                </a:cubicBezTo>
                <a:cubicBezTo>
                  <a:pt x="136" y="283"/>
                  <a:pt x="148" y="299"/>
                  <a:pt x="151" y="300"/>
                </a:cubicBezTo>
                <a:cubicBezTo>
                  <a:pt x="154" y="301"/>
                  <a:pt x="156" y="298"/>
                  <a:pt x="155" y="291"/>
                </a:cubicBezTo>
                <a:cubicBezTo>
                  <a:pt x="154" y="284"/>
                  <a:pt x="149" y="265"/>
                  <a:pt x="148" y="258"/>
                </a:cubicBezTo>
                <a:cubicBezTo>
                  <a:pt x="147" y="251"/>
                  <a:pt x="152" y="251"/>
                  <a:pt x="151" y="246"/>
                </a:cubicBezTo>
                <a:cubicBezTo>
                  <a:pt x="150" y="241"/>
                  <a:pt x="143" y="232"/>
                  <a:pt x="140" y="229"/>
                </a:cubicBezTo>
                <a:cubicBezTo>
                  <a:pt x="137" y="226"/>
                  <a:pt x="134" y="222"/>
                  <a:pt x="130" y="225"/>
                </a:cubicBezTo>
                <a:cubicBezTo>
                  <a:pt x="126" y="228"/>
                  <a:pt x="122" y="241"/>
                  <a:pt x="116" y="246"/>
                </a:cubicBezTo>
                <a:cubicBezTo>
                  <a:pt x="110" y="251"/>
                  <a:pt x="101" y="254"/>
                  <a:pt x="97" y="253"/>
                </a:cubicBezTo>
                <a:cubicBezTo>
                  <a:pt x="93" y="252"/>
                  <a:pt x="88" y="249"/>
                  <a:pt x="89" y="240"/>
                </a:cubicBezTo>
                <a:cubicBezTo>
                  <a:pt x="90" y="231"/>
                  <a:pt x="97" y="206"/>
                  <a:pt x="101" y="201"/>
                </a:cubicBezTo>
                <a:cubicBezTo>
                  <a:pt x="105" y="196"/>
                  <a:pt x="118" y="213"/>
                  <a:pt x="113" y="211"/>
                </a:cubicBezTo>
                <a:cubicBezTo>
                  <a:pt x="108" y="209"/>
                  <a:pt x="73" y="194"/>
                  <a:pt x="67" y="187"/>
                </a:cubicBezTo>
                <a:cubicBezTo>
                  <a:pt x="61" y="180"/>
                  <a:pt x="73" y="174"/>
                  <a:pt x="79" y="172"/>
                </a:cubicBezTo>
                <a:cubicBezTo>
                  <a:pt x="85" y="170"/>
                  <a:pt x="94" y="174"/>
                  <a:pt x="103" y="177"/>
                </a:cubicBezTo>
                <a:cubicBezTo>
                  <a:pt x="112" y="180"/>
                  <a:pt x="131" y="194"/>
                  <a:pt x="134" y="193"/>
                </a:cubicBezTo>
                <a:cubicBezTo>
                  <a:pt x="137" y="192"/>
                  <a:pt x="128" y="175"/>
                  <a:pt x="124" y="168"/>
                </a:cubicBezTo>
                <a:cubicBezTo>
                  <a:pt x="120" y="161"/>
                  <a:pt x="116" y="152"/>
                  <a:pt x="113" y="153"/>
                </a:cubicBezTo>
                <a:cubicBezTo>
                  <a:pt x="110" y="154"/>
                  <a:pt x="107" y="171"/>
                  <a:pt x="103" y="172"/>
                </a:cubicBezTo>
                <a:cubicBezTo>
                  <a:pt x="99" y="173"/>
                  <a:pt x="88" y="162"/>
                  <a:pt x="86" y="159"/>
                </a:cubicBezTo>
                <a:cubicBezTo>
                  <a:pt x="84" y="156"/>
                  <a:pt x="91" y="158"/>
                  <a:pt x="92" y="153"/>
                </a:cubicBezTo>
                <a:cubicBezTo>
                  <a:pt x="93" y="148"/>
                  <a:pt x="94" y="136"/>
                  <a:pt x="92" y="129"/>
                </a:cubicBezTo>
                <a:cubicBezTo>
                  <a:pt x="90" y="122"/>
                  <a:pt x="85" y="116"/>
                  <a:pt x="77" y="112"/>
                </a:cubicBezTo>
                <a:cubicBezTo>
                  <a:pt x="69" y="108"/>
                  <a:pt x="52" y="108"/>
                  <a:pt x="46" y="105"/>
                </a:cubicBezTo>
                <a:cubicBezTo>
                  <a:pt x="40" y="102"/>
                  <a:pt x="44" y="100"/>
                  <a:pt x="43" y="96"/>
                </a:cubicBezTo>
                <a:cubicBezTo>
                  <a:pt x="42" y="92"/>
                  <a:pt x="38" y="90"/>
                  <a:pt x="38" y="81"/>
                </a:cubicBezTo>
                <a:cubicBezTo>
                  <a:pt x="38" y="72"/>
                  <a:pt x="43" y="48"/>
                  <a:pt x="44" y="39"/>
                </a:cubicBezTo>
                <a:close/>
              </a:path>
            </a:pathLst>
          </a:custGeom>
          <a:solidFill>
            <a:srgbClr val="FF99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4671" name="Text Box 159"/>
          <p:cNvSpPr txBox="1">
            <a:spLocks noChangeArrowheads="1"/>
          </p:cNvSpPr>
          <p:nvPr/>
        </p:nvSpPr>
        <p:spPr bwMode="auto">
          <a:xfrm>
            <a:off x="7562850" y="3429000"/>
            <a:ext cx="11525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Філіппіни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4672" name="Freeform 160"/>
          <p:cNvSpPr>
            <a:spLocks/>
          </p:cNvSpPr>
          <p:nvPr/>
        </p:nvSpPr>
        <p:spPr bwMode="auto">
          <a:xfrm>
            <a:off x="587375" y="2690813"/>
            <a:ext cx="727075" cy="871537"/>
          </a:xfrm>
          <a:custGeom>
            <a:avLst/>
            <a:gdLst>
              <a:gd name="T0" fmla="*/ 14 w 458"/>
              <a:gd name="T1" fmla="*/ 117 h 549"/>
              <a:gd name="T2" fmla="*/ 17 w 458"/>
              <a:gd name="T3" fmla="*/ 135 h 549"/>
              <a:gd name="T4" fmla="*/ 2 w 458"/>
              <a:gd name="T5" fmla="*/ 153 h 549"/>
              <a:gd name="T6" fmla="*/ 2 w 458"/>
              <a:gd name="T7" fmla="*/ 164 h 549"/>
              <a:gd name="T8" fmla="*/ 16 w 458"/>
              <a:gd name="T9" fmla="*/ 201 h 549"/>
              <a:gd name="T10" fmla="*/ 16 w 458"/>
              <a:gd name="T11" fmla="*/ 236 h 549"/>
              <a:gd name="T12" fmla="*/ 37 w 458"/>
              <a:gd name="T13" fmla="*/ 297 h 549"/>
              <a:gd name="T14" fmla="*/ 50 w 458"/>
              <a:gd name="T15" fmla="*/ 266 h 549"/>
              <a:gd name="T16" fmla="*/ 41 w 458"/>
              <a:gd name="T17" fmla="*/ 245 h 549"/>
              <a:gd name="T18" fmla="*/ 41 w 458"/>
              <a:gd name="T19" fmla="*/ 96 h 549"/>
              <a:gd name="T20" fmla="*/ 47 w 458"/>
              <a:gd name="T21" fmla="*/ 59 h 549"/>
              <a:gd name="T22" fmla="*/ 62 w 458"/>
              <a:gd name="T23" fmla="*/ 30 h 549"/>
              <a:gd name="T24" fmla="*/ 76 w 458"/>
              <a:gd name="T25" fmla="*/ 174 h 549"/>
              <a:gd name="T26" fmla="*/ 79 w 458"/>
              <a:gd name="T27" fmla="*/ 222 h 549"/>
              <a:gd name="T28" fmla="*/ 95 w 458"/>
              <a:gd name="T29" fmla="*/ 281 h 549"/>
              <a:gd name="T30" fmla="*/ 103 w 458"/>
              <a:gd name="T31" fmla="*/ 354 h 549"/>
              <a:gd name="T32" fmla="*/ 89 w 458"/>
              <a:gd name="T33" fmla="*/ 374 h 549"/>
              <a:gd name="T34" fmla="*/ 95 w 458"/>
              <a:gd name="T35" fmla="*/ 402 h 549"/>
              <a:gd name="T36" fmla="*/ 92 w 458"/>
              <a:gd name="T37" fmla="*/ 410 h 549"/>
              <a:gd name="T38" fmla="*/ 172 w 458"/>
              <a:gd name="T39" fmla="*/ 485 h 549"/>
              <a:gd name="T40" fmla="*/ 217 w 458"/>
              <a:gd name="T41" fmla="*/ 519 h 549"/>
              <a:gd name="T42" fmla="*/ 257 w 458"/>
              <a:gd name="T43" fmla="*/ 521 h 549"/>
              <a:gd name="T44" fmla="*/ 278 w 458"/>
              <a:gd name="T45" fmla="*/ 513 h 549"/>
              <a:gd name="T46" fmla="*/ 307 w 458"/>
              <a:gd name="T47" fmla="*/ 543 h 549"/>
              <a:gd name="T48" fmla="*/ 328 w 458"/>
              <a:gd name="T49" fmla="*/ 518 h 549"/>
              <a:gd name="T50" fmla="*/ 340 w 458"/>
              <a:gd name="T51" fmla="*/ 510 h 549"/>
              <a:gd name="T52" fmla="*/ 346 w 458"/>
              <a:gd name="T53" fmla="*/ 485 h 549"/>
              <a:gd name="T54" fmla="*/ 361 w 458"/>
              <a:gd name="T55" fmla="*/ 473 h 549"/>
              <a:gd name="T56" fmla="*/ 403 w 458"/>
              <a:gd name="T57" fmla="*/ 473 h 549"/>
              <a:gd name="T58" fmla="*/ 434 w 458"/>
              <a:gd name="T59" fmla="*/ 410 h 549"/>
              <a:gd name="T60" fmla="*/ 451 w 458"/>
              <a:gd name="T61" fmla="*/ 378 h 549"/>
              <a:gd name="T62" fmla="*/ 389 w 458"/>
              <a:gd name="T63" fmla="*/ 380 h 549"/>
              <a:gd name="T64" fmla="*/ 340 w 458"/>
              <a:gd name="T65" fmla="*/ 447 h 549"/>
              <a:gd name="T66" fmla="*/ 310 w 458"/>
              <a:gd name="T67" fmla="*/ 447 h 549"/>
              <a:gd name="T68" fmla="*/ 287 w 458"/>
              <a:gd name="T69" fmla="*/ 447 h 549"/>
              <a:gd name="T70" fmla="*/ 263 w 458"/>
              <a:gd name="T71" fmla="*/ 422 h 549"/>
              <a:gd name="T72" fmla="*/ 256 w 458"/>
              <a:gd name="T73" fmla="*/ 365 h 549"/>
              <a:gd name="T74" fmla="*/ 274 w 458"/>
              <a:gd name="T75" fmla="*/ 270 h 549"/>
              <a:gd name="T76" fmla="*/ 289 w 458"/>
              <a:gd name="T77" fmla="*/ 248 h 549"/>
              <a:gd name="T78" fmla="*/ 289 w 458"/>
              <a:gd name="T79" fmla="*/ 234 h 549"/>
              <a:gd name="T80" fmla="*/ 277 w 458"/>
              <a:gd name="T81" fmla="*/ 224 h 549"/>
              <a:gd name="T82" fmla="*/ 262 w 458"/>
              <a:gd name="T83" fmla="*/ 213 h 549"/>
              <a:gd name="T84" fmla="*/ 266 w 458"/>
              <a:gd name="T85" fmla="*/ 174 h 549"/>
              <a:gd name="T86" fmla="*/ 263 w 458"/>
              <a:gd name="T87" fmla="*/ 140 h 549"/>
              <a:gd name="T88" fmla="*/ 248 w 458"/>
              <a:gd name="T89" fmla="*/ 120 h 549"/>
              <a:gd name="T90" fmla="*/ 235 w 458"/>
              <a:gd name="T91" fmla="*/ 125 h 549"/>
              <a:gd name="T92" fmla="*/ 214 w 458"/>
              <a:gd name="T93" fmla="*/ 137 h 549"/>
              <a:gd name="T94" fmla="*/ 203 w 458"/>
              <a:gd name="T95" fmla="*/ 123 h 549"/>
              <a:gd name="T96" fmla="*/ 208 w 458"/>
              <a:gd name="T97" fmla="*/ 98 h 549"/>
              <a:gd name="T98" fmla="*/ 202 w 458"/>
              <a:gd name="T99" fmla="*/ 84 h 549"/>
              <a:gd name="T100" fmla="*/ 191 w 458"/>
              <a:gd name="T101" fmla="*/ 62 h 549"/>
              <a:gd name="T102" fmla="*/ 175 w 458"/>
              <a:gd name="T103" fmla="*/ 50 h 549"/>
              <a:gd name="T104" fmla="*/ 143 w 458"/>
              <a:gd name="T105" fmla="*/ 66 h 549"/>
              <a:gd name="T106" fmla="*/ 92 w 458"/>
              <a:gd name="T107" fmla="*/ 59 h 549"/>
              <a:gd name="T108" fmla="*/ 62 w 458"/>
              <a:gd name="T109" fmla="*/ 14 h 549"/>
              <a:gd name="T110" fmla="*/ 19 w 458"/>
              <a:gd name="T111" fmla="*/ 5 h 549"/>
              <a:gd name="T112" fmla="*/ 10 w 458"/>
              <a:gd name="T113" fmla="*/ 90 h 549"/>
              <a:gd name="T114" fmla="*/ 14 w 458"/>
              <a:gd name="T115" fmla="*/ 117 h 5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58"/>
              <a:gd name="T175" fmla="*/ 0 h 549"/>
              <a:gd name="T176" fmla="*/ 458 w 458"/>
              <a:gd name="T177" fmla="*/ 549 h 5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58" h="549">
                <a:moveTo>
                  <a:pt x="14" y="117"/>
                </a:moveTo>
                <a:cubicBezTo>
                  <a:pt x="13" y="124"/>
                  <a:pt x="19" y="129"/>
                  <a:pt x="17" y="135"/>
                </a:cubicBezTo>
                <a:lnTo>
                  <a:pt x="2" y="153"/>
                </a:lnTo>
                <a:cubicBezTo>
                  <a:pt x="0" y="158"/>
                  <a:pt x="0" y="156"/>
                  <a:pt x="2" y="164"/>
                </a:cubicBezTo>
                <a:cubicBezTo>
                  <a:pt x="4" y="172"/>
                  <a:pt x="14" y="189"/>
                  <a:pt x="16" y="201"/>
                </a:cubicBezTo>
                <a:cubicBezTo>
                  <a:pt x="18" y="213"/>
                  <a:pt x="12" y="220"/>
                  <a:pt x="16" y="236"/>
                </a:cubicBezTo>
                <a:cubicBezTo>
                  <a:pt x="20" y="252"/>
                  <a:pt x="31" y="292"/>
                  <a:pt x="37" y="297"/>
                </a:cubicBezTo>
                <a:cubicBezTo>
                  <a:pt x="41" y="303"/>
                  <a:pt x="49" y="275"/>
                  <a:pt x="50" y="266"/>
                </a:cubicBezTo>
                <a:cubicBezTo>
                  <a:pt x="51" y="257"/>
                  <a:pt x="42" y="273"/>
                  <a:pt x="41" y="245"/>
                </a:cubicBezTo>
                <a:cubicBezTo>
                  <a:pt x="40" y="217"/>
                  <a:pt x="40" y="127"/>
                  <a:pt x="41" y="96"/>
                </a:cubicBezTo>
                <a:lnTo>
                  <a:pt x="47" y="59"/>
                </a:lnTo>
                <a:lnTo>
                  <a:pt x="62" y="30"/>
                </a:lnTo>
                <a:cubicBezTo>
                  <a:pt x="68" y="49"/>
                  <a:pt x="63" y="85"/>
                  <a:pt x="76" y="174"/>
                </a:cubicBezTo>
                <a:cubicBezTo>
                  <a:pt x="79" y="206"/>
                  <a:pt x="76" y="204"/>
                  <a:pt x="79" y="222"/>
                </a:cubicBezTo>
                <a:cubicBezTo>
                  <a:pt x="82" y="240"/>
                  <a:pt x="91" y="259"/>
                  <a:pt x="95" y="281"/>
                </a:cubicBezTo>
                <a:cubicBezTo>
                  <a:pt x="99" y="303"/>
                  <a:pt x="104" y="339"/>
                  <a:pt x="103" y="354"/>
                </a:cubicBezTo>
                <a:cubicBezTo>
                  <a:pt x="102" y="369"/>
                  <a:pt x="90" y="366"/>
                  <a:pt x="89" y="374"/>
                </a:cubicBezTo>
                <a:cubicBezTo>
                  <a:pt x="88" y="382"/>
                  <a:pt x="94" y="396"/>
                  <a:pt x="95" y="402"/>
                </a:cubicBezTo>
                <a:cubicBezTo>
                  <a:pt x="96" y="408"/>
                  <a:pt x="79" y="396"/>
                  <a:pt x="92" y="410"/>
                </a:cubicBezTo>
                <a:cubicBezTo>
                  <a:pt x="105" y="424"/>
                  <a:pt x="151" y="467"/>
                  <a:pt x="172" y="485"/>
                </a:cubicBezTo>
                <a:cubicBezTo>
                  <a:pt x="193" y="503"/>
                  <a:pt x="203" y="513"/>
                  <a:pt x="217" y="519"/>
                </a:cubicBezTo>
                <a:cubicBezTo>
                  <a:pt x="231" y="525"/>
                  <a:pt x="247" y="522"/>
                  <a:pt x="257" y="521"/>
                </a:cubicBezTo>
                <a:cubicBezTo>
                  <a:pt x="267" y="520"/>
                  <a:pt x="270" y="509"/>
                  <a:pt x="278" y="513"/>
                </a:cubicBezTo>
                <a:cubicBezTo>
                  <a:pt x="285" y="513"/>
                  <a:pt x="292" y="549"/>
                  <a:pt x="307" y="543"/>
                </a:cubicBezTo>
                <a:cubicBezTo>
                  <a:pt x="315" y="544"/>
                  <a:pt x="323" y="523"/>
                  <a:pt x="328" y="518"/>
                </a:cubicBezTo>
                <a:cubicBezTo>
                  <a:pt x="333" y="513"/>
                  <a:pt x="337" y="515"/>
                  <a:pt x="340" y="510"/>
                </a:cubicBezTo>
                <a:cubicBezTo>
                  <a:pt x="343" y="505"/>
                  <a:pt x="343" y="491"/>
                  <a:pt x="346" y="485"/>
                </a:cubicBezTo>
                <a:cubicBezTo>
                  <a:pt x="349" y="479"/>
                  <a:pt x="352" y="475"/>
                  <a:pt x="361" y="473"/>
                </a:cubicBezTo>
                <a:cubicBezTo>
                  <a:pt x="375" y="492"/>
                  <a:pt x="370" y="473"/>
                  <a:pt x="403" y="473"/>
                </a:cubicBezTo>
                <a:cubicBezTo>
                  <a:pt x="416" y="464"/>
                  <a:pt x="426" y="426"/>
                  <a:pt x="434" y="410"/>
                </a:cubicBezTo>
                <a:cubicBezTo>
                  <a:pt x="442" y="394"/>
                  <a:pt x="458" y="383"/>
                  <a:pt x="451" y="378"/>
                </a:cubicBezTo>
                <a:cubicBezTo>
                  <a:pt x="444" y="379"/>
                  <a:pt x="407" y="369"/>
                  <a:pt x="389" y="380"/>
                </a:cubicBezTo>
                <a:cubicBezTo>
                  <a:pt x="371" y="391"/>
                  <a:pt x="353" y="436"/>
                  <a:pt x="340" y="447"/>
                </a:cubicBezTo>
                <a:cubicBezTo>
                  <a:pt x="327" y="458"/>
                  <a:pt x="319" y="447"/>
                  <a:pt x="310" y="447"/>
                </a:cubicBezTo>
                <a:cubicBezTo>
                  <a:pt x="301" y="447"/>
                  <a:pt x="295" y="451"/>
                  <a:pt x="287" y="447"/>
                </a:cubicBezTo>
                <a:cubicBezTo>
                  <a:pt x="281" y="442"/>
                  <a:pt x="268" y="436"/>
                  <a:pt x="263" y="422"/>
                </a:cubicBezTo>
                <a:cubicBezTo>
                  <a:pt x="258" y="408"/>
                  <a:pt x="254" y="390"/>
                  <a:pt x="256" y="365"/>
                </a:cubicBezTo>
                <a:cubicBezTo>
                  <a:pt x="258" y="340"/>
                  <a:pt x="269" y="289"/>
                  <a:pt x="274" y="270"/>
                </a:cubicBezTo>
                <a:cubicBezTo>
                  <a:pt x="279" y="251"/>
                  <a:pt x="287" y="254"/>
                  <a:pt x="289" y="248"/>
                </a:cubicBezTo>
                <a:cubicBezTo>
                  <a:pt x="291" y="242"/>
                  <a:pt x="291" y="238"/>
                  <a:pt x="289" y="234"/>
                </a:cubicBezTo>
                <a:cubicBezTo>
                  <a:pt x="287" y="231"/>
                  <a:pt x="290" y="222"/>
                  <a:pt x="277" y="224"/>
                </a:cubicBezTo>
                <a:cubicBezTo>
                  <a:pt x="273" y="221"/>
                  <a:pt x="264" y="221"/>
                  <a:pt x="262" y="213"/>
                </a:cubicBezTo>
                <a:cubicBezTo>
                  <a:pt x="260" y="205"/>
                  <a:pt x="266" y="186"/>
                  <a:pt x="266" y="174"/>
                </a:cubicBezTo>
                <a:cubicBezTo>
                  <a:pt x="266" y="162"/>
                  <a:pt x="266" y="149"/>
                  <a:pt x="263" y="140"/>
                </a:cubicBezTo>
                <a:cubicBezTo>
                  <a:pt x="260" y="131"/>
                  <a:pt x="253" y="122"/>
                  <a:pt x="248" y="120"/>
                </a:cubicBezTo>
                <a:cubicBezTo>
                  <a:pt x="243" y="112"/>
                  <a:pt x="241" y="122"/>
                  <a:pt x="235" y="125"/>
                </a:cubicBezTo>
                <a:cubicBezTo>
                  <a:pt x="229" y="128"/>
                  <a:pt x="219" y="137"/>
                  <a:pt x="214" y="137"/>
                </a:cubicBezTo>
                <a:cubicBezTo>
                  <a:pt x="209" y="137"/>
                  <a:pt x="204" y="129"/>
                  <a:pt x="203" y="123"/>
                </a:cubicBezTo>
                <a:cubicBezTo>
                  <a:pt x="202" y="117"/>
                  <a:pt x="208" y="104"/>
                  <a:pt x="208" y="98"/>
                </a:cubicBezTo>
                <a:cubicBezTo>
                  <a:pt x="208" y="92"/>
                  <a:pt x="205" y="90"/>
                  <a:pt x="202" y="84"/>
                </a:cubicBezTo>
                <a:cubicBezTo>
                  <a:pt x="199" y="78"/>
                  <a:pt x="196" y="68"/>
                  <a:pt x="191" y="62"/>
                </a:cubicBezTo>
                <a:cubicBezTo>
                  <a:pt x="186" y="56"/>
                  <a:pt x="183" y="49"/>
                  <a:pt x="175" y="50"/>
                </a:cubicBezTo>
                <a:cubicBezTo>
                  <a:pt x="161" y="55"/>
                  <a:pt x="162" y="72"/>
                  <a:pt x="143" y="66"/>
                </a:cubicBezTo>
                <a:cubicBezTo>
                  <a:pt x="134" y="65"/>
                  <a:pt x="106" y="68"/>
                  <a:pt x="92" y="59"/>
                </a:cubicBezTo>
                <a:cubicBezTo>
                  <a:pt x="78" y="50"/>
                  <a:pt x="74" y="23"/>
                  <a:pt x="62" y="14"/>
                </a:cubicBezTo>
                <a:cubicBezTo>
                  <a:pt x="55" y="16"/>
                  <a:pt x="24" y="0"/>
                  <a:pt x="19" y="5"/>
                </a:cubicBezTo>
                <a:cubicBezTo>
                  <a:pt x="11" y="17"/>
                  <a:pt x="12" y="71"/>
                  <a:pt x="10" y="90"/>
                </a:cubicBezTo>
                <a:cubicBezTo>
                  <a:pt x="9" y="109"/>
                  <a:pt x="15" y="110"/>
                  <a:pt x="14" y="117"/>
                </a:cubicBezTo>
                <a:close/>
              </a:path>
            </a:pathLst>
          </a:custGeom>
          <a:solidFill>
            <a:srgbClr val="FF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4673" name="Text Box 161"/>
          <p:cNvSpPr txBox="1">
            <a:spLocks noChangeArrowheads="1"/>
          </p:cNvSpPr>
          <p:nvPr/>
        </p:nvSpPr>
        <p:spPr bwMode="auto">
          <a:xfrm rot="4084225">
            <a:off x="344488" y="3125788"/>
            <a:ext cx="11525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Мексика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4674" name="Freeform 162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B871FF">
              <a:alpha val="79999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4675" name="Text Box 163"/>
          <p:cNvSpPr txBox="1">
            <a:spLocks noChangeArrowheads="1"/>
          </p:cNvSpPr>
          <p:nvPr/>
        </p:nvSpPr>
        <p:spPr bwMode="auto">
          <a:xfrm>
            <a:off x="7834313" y="2432050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Японія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4" name="Group 164"/>
          <p:cNvGrpSpPr>
            <a:grpSpLocks/>
          </p:cNvGrpSpPr>
          <p:nvPr/>
        </p:nvGrpSpPr>
        <p:grpSpPr bwMode="auto">
          <a:xfrm>
            <a:off x="4217988" y="2408238"/>
            <a:ext cx="300037" cy="417512"/>
            <a:chOff x="2657" y="1517"/>
            <a:chExt cx="189" cy="263"/>
          </a:xfrm>
        </p:grpSpPr>
        <p:sp>
          <p:nvSpPr>
            <p:cNvPr id="6223" name="Freeform 165"/>
            <p:cNvSpPr>
              <a:spLocks/>
            </p:cNvSpPr>
            <p:nvPr/>
          </p:nvSpPr>
          <p:spPr bwMode="auto">
            <a:xfrm>
              <a:off x="2657" y="1517"/>
              <a:ext cx="189" cy="263"/>
            </a:xfrm>
            <a:custGeom>
              <a:avLst/>
              <a:gdLst>
                <a:gd name="T0" fmla="*/ 117 w 189"/>
                <a:gd name="T1" fmla="*/ 94 h 263"/>
                <a:gd name="T2" fmla="*/ 109 w 189"/>
                <a:gd name="T3" fmla="*/ 81 h 263"/>
                <a:gd name="T4" fmla="*/ 102 w 189"/>
                <a:gd name="T5" fmla="*/ 43 h 263"/>
                <a:gd name="T6" fmla="*/ 114 w 189"/>
                <a:gd name="T7" fmla="*/ 36 h 263"/>
                <a:gd name="T8" fmla="*/ 121 w 189"/>
                <a:gd name="T9" fmla="*/ 25 h 263"/>
                <a:gd name="T10" fmla="*/ 93 w 189"/>
                <a:gd name="T11" fmla="*/ 0 h 263"/>
                <a:gd name="T12" fmla="*/ 75 w 189"/>
                <a:gd name="T13" fmla="*/ 4 h 263"/>
                <a:gd name="T14" fmla="*/ 46 w 189"/>
                <a:gd name="T15" fmla="*/ 19 h 263"/>
                <a:gd name="T16" fmla="*/ 28 w 189"/>
                <a:gd name="T17" fmla="*/ 25 h 263"/>
                <a:gd name="T18" fmla="*/ 19 w 189"/>
                <a:gd name="T19" fmla="*/ 28 h 263"/>
                <a:gd name="T20" fmla="*/ 10 w 189"/>
                <a:gd name="T21" fmla="*/ 42 h 263"/>
                <a:gd name="T22" fmla="*/ 0 w 189"/>
                <a:gd name="T23" fmla="*/ 54 h 263"/>
                <a:gd name="T24" fmla="*/ 12 w 189"/>
                <a:gd name="T25" fmla="*/ 67 h 263"/>
                <a:gd name="T26" fmla="*/ 24 w 189"/>
                <a:gd name="T27" fmla="*/ 70 h 263"/>
                <a:gd name="T28" fmla="*/ 34 w 189"/>
                <a:gd name="T29" fmla="*/ 66 h 263"/>
                <a:gd name="T30" fmla="*/ 46 w 189"/>
                <a:gd name="T31" fmla="*/ 72 h 263"/>
                <a:gd name="T32" fmla="*/ 54 w 189"/>
                <a:gd name="T33" fmla="*/ 91 h 263"/>
                <a:gd name="T34" fmla="*/ 90 w 189"/>
                <a:gd name="T35" fmla="*/ 144 h 263"/>
                <a:gd name="T36" fmla="*/ 105 w 189"/>
                <a:gd name="T37" fmla="*/ 157 h 263"/>
                <a:gd name="T38" fmla="*/ 121 w 189"/>
                <a:gd name="T39" fmla="*/ 169 h 263"/>
                <a:gd name="T40" fmla="*/ 132 w 189"/>
                <a:gd name="T41" fmla="*/ 189 h 263"/>
                <a:gd name="T42" fmla="*/ 133 w 189"/>
                <a:gd name="T43" fmla="*/ 207 h 263"/>
                <a:gd name="T44" fmla="*/ 130 w 189"/>
                <a:gd name="T45" fmla="*/ 223 h 263"/>
                <a:gd name="T46" fmla="*/ 118 w 189"/>
                <a:gd name="T47" fmla="*/ 222 h 263"/>
                <a:gd name="T48" fmla="*/ 85 w 189"/>
                <a:gd name="T49" fmla="*/ 216 h 263"/>
                <a:gd name="T50" fmla="*/ 76 w 189"/>
                <a:gd name="T51" fmla="*/ 222 h 263"/>
                <a:gd name="T52" fmla="*/ 90 w 189"/>
                <a:gd name="T53" fmla="*/ 238 h 263"/>
                <a:gd name="T54" fmla="*/ 117 w 189"/>
                <a:gd name="T55" fmla="*/ 261 h 263"/>
                <a:gd name="T56" fmla="*/ 123 w 189"/>
                <a:gd name="T57" fmla="*/ 249 h 263"/>
                <a:gd name="T58" fmla="*/ 124 w 189"/>
                <a:gd name="T59" fmla="*/ 225 h 263"/>
                <a:gd name="T60" fmla="*/ 141 w 189"/>
                <a:gd name="T61" fmla="*/ 225 h 263"/>
                <a:gd name="T62" fmla="*/ 168 w 189"/>
                <a:gd name="T63" fmla="*/ 204 h 263"/>
                <a:gd name="T64" fmla="*/ 163 w 189"/>
                <a:gd name="T65" fmla="*/ 177 h 263"/>
                <a:gd name="T66" fmla="*/ 177 w 189"/>
                <a:gd name="T67" fmla="*/ 186 h 263"/>
                <a:gd name="T68" fmla="*/ 181 w 189"/>
                <a:gd name="T69" fmla="*/ 171 h 263"/>
                <a:gd name="T70" fmla="*/ 168 w 189"/>
                <a:gd name="T71" fmla="*/ 151 h 263"/>
                <a:gd name="T72" fmla="*/ 150 w 189"/>
                <a:gd name="T73" fmla="*/ 132 h 263"/>
                <a:gd name="T74" fmla="*/ 130 w 189"/>
                <a:gd name="T75" fmla="*/ 117 h 263"/>
                <a:gd name="T76" fmla="*/ 118 w 189"/>
                <a:gd name="T77" fmla="*/ 108 h 263"/>
                <a:gd name="T78" fmla="*/ 105 w 189"/>
                <a:gd name="T79" fmla="*/ 75 h 2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9"/>
                <a:gd name="T121" fmla="*/ 0 h 263"/>
                <a:gd name="T122" fmla="*/ 189 w 189"/>
                <a:gd name="T123" fmla="*/ 263 h 26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9" h="263">
                  <a:moveTo>
                    <a:pt x="117" y="94"/>
                  </a:moveTo>
                  <a:cubicBezTo>
                    <a:pt x="114" y="90"/>
                    <a:pt x="111" y="86"/>
                    <a:pt x="109" y="81"/>
                  </a:cubicBezTo>
                  <a:cubicBezTo>
                    <a:pt x="106" y="68"/>
                    <a:pt x="104" y="56"/>
                    <a:pt x="102" y="43"/>
                  </a:cubicBezTo>
                  <a:cubicBezTo>
                    <a:pt x="106" y="38"/>
                    <a:pt x="108" y="37"/>
                    <a:pt x="114" y="36"/>
                  </a:cubicBezTo>
                  <a:cubicBezTo>
                    <a:pt x="120" y="33"/>
                    <a:pt x="120" y="31"/>
                    <a:pt x="121" y="25"/>
                  </a:cubicBezTo>
                  <a:cubicBezTo>
                    <a:pt x="120" y="9"/>
                    <a:pt x="109" y="2"/>
                    <a:pt x="93" y="0"/>
                  </a:cubicBezTo>
                  <a:cubicBezTo>
                    <a:pt x="85" y="0"/>
                    <a:pt x="83" y="3"/>
                    <a:pt x="75" y="4"/>
                  </a:cubicBezTo>
                  <a:cubicBezTo>
                    <a:pt x="64" y="5"/>
                    <a:pt x="57" y="17"/>
                    <a:pt x="46" y="19"/>
                  </a:cubicBezTo>
                  <a:cubicBezTo>
                    <a:pt x="40" y="22"/>
                    <a:pt x="34" y="24"/>
                    <a:pt x="28" y="25"/>
                  </a:cubicBezTo>
                  <a:cubicBezTo>
                    <a:pt x="25" y="26"/>
                    <a:pt x="21" y="26"/>
                    <a:pt x="19" y="28"/>
                  </a:cubicBezTo>
                  <a:cubicBezTo>
                    <a:pt x="14" y="33"/>
                    <a:pt x="18" y="37"/>
                    <a:pt x="10" y="42"/>
                  </a:cubicBezTo>
                  <a:cubicBezTo>
                    <a:pt x="8" y="46"/>
                    <a:pt x="0" y="50"/>
                    <a:pt x="0" y="54"/>
                  </a:cubicBezTo>
                  <a:cubicBezTo>
                    <a:pt x="0" y="58"/>
                    <a:pt x="8" y="64"/>
                    <a:pt x="12" y="67"/>
                  </a:cubicBezTo>
                  <a:cubicBezTo>
                    <a:pt x="16" y="69"/>
                    <a:pt x="20" y="70"/>
                    <a:pt x="24" y="70"/>
                  </a:cubicBezTo>
                  <a:cubicBezTo>
                    <a:pt x="28" y="70"/>
                    <a:pt x="30" y="66"/>
                    <a:pt x="34" y="66"/>
                  </a:cubicBezTo>
                  <a:cubicBezTo>
                    <a:pt x="37" y="67"/>
                    <a:pt x="43" y="68"/>
                    <a:pt x="46" y="72"/>
                  </a:cubicBezTo>
                  <a:cubicBezTo>
                    <a:pt x="49" y="76"/>
                    <a:pt x="47" y="79"/>
                    <a:pt x="54" y="91"/>
                  </a:cubicBezTo>
                  <a:cubicBezTo>
                    <a:pt x="56" y="101"/>
                    <a:pt x="81" y="138"/>
                    <a:pt x="90" y="144"/>
                  </a:cubicBezTo>
                  <a:cubicBezTo>
                    <a:pt x="95" y="151"/>
                    <a:pt x="96" y="155"/>
                    <a:pt x="105" y="157"/>
                  </a:cubicBezTo>
                  <a:cubicBezTo>
                    <a:pt x="111" y="161"/>
                    <a:pt x="115" y="165"/>
                    <a:pt x="121" y="169"/>
                  </a:cubicBezTo>
                  <a:cubicBezTo>
                    <a:pt x="124" y="176"/>
                    <a:pt x="129" y="182"/>
                    <a:pt x="132" y="189"/>
                  </a:cubicBezTo>
                  <a:cubicBezTo>
                    <a:pt x="133" y="195"/>
                    <a:pt x="131" y="201"/>
                    <a:pt x="133" y="207"/>
                  </a:cubicBezTo>
                  <a:cubicBezTo>
                    <a:pt x="132" y="213"/>
                    <a:pt x="140" y="221"/>
                    <a:pt x="130" y="223"/>
                  </a:cubicBezTo>
                  <a:cubicBezTo>
                    <a:pt x="126" y="226"/>
                    <a:pt x="125" y="223"/>
                    <a:pt x="118" y="222"/>
                  </a:cubicBezTo>
                  <a:cubicBezTo>
                    <a:pt x="111" y="221"/>
                    <a:pt x="92" y="216"/>
                    <a:pt x="85" y="216"/>
                  </a:cubicBezTo>
                  <a:cubicBezTo>
                    <a:pt x="78" y="216"/>
                    <a:pt x="75" y="218"/>
                    <a:pt x="76" y="222"/>
                  </a:cubicBezTo>
                  <a:cubicBezTo>
                    <a:pt x="79" y="231"/>
                    <a:pt x="82" y="233"/>
                    <a:pt x="90" y="238"/>
                  </a:cubicBezTo>
                  <a:cubicBezTo>
                    <a:pt x="92" y="247"/>
                    <a:pt x="108" y="257"/>
                    <a:pt x="117" y="261"/>
                  </a:cubicBezTo>
                  <a:cubicBezTo>
                    <a:pt x="121" y="263"/>
                    <a:pt x="122" y="253"/>
                    <a:pt x="123" y="249"/>
                  </a:cubicBezTo>
                  <a:cubicBezTo>
                    <a:pt x="124" y="243"/>
                    <a:pt x="121" y="229"/>
                    <a:pt x="124" y="225"/>
                  </a:cubicBezTo>
                  <a:cubicBezTo>
                    <a:pt x="129" y="217"/>
                    <a:pt x="132" y="226"/>
                    <a:pt x="141" y="225"/>
                  </a:cubicBezTo>
                  <a:cubicBezTo>
                    <a:pt x="153" y="219"/>
                    <a:pt x="161" y="218"/>
                    <a:pt x="168" y="204"/>
                  </a:cubicBezTo>
                  <a:cubicBezTo>
                    <a:pt x="167" y="194"/>
                    <a:pt x="167" y="186"/>
                    <a:pt x="163" y="177"/>
                  </a:cubicBezTo>
                  <a:cubicBezTo>
                    <a:pt x="171" y="172"/>
                    <a:pt x="174" y="178"/>
                    <a:pt x="177" y="186"/>
                  </a:cubicBezTo>
                  <a:cubicBezTo>
                    <a:pt x="189" y="183"/>
                    <a:pt x="188" y="180"/>
                    <a:pt x="181" y="171"/>
                  </a:cubicBezTo>
                  <a:cubicBezTo>
                    <a:pt x="179" y="163"/>
                    <a:pt x="176" y="155"/>
                    <a:pt x="168" y="151"/>
                  </a:cubicBezTo>
                  <a:cubicBezTo>
                    <a:pt x="163" y="144"/>
                    <a:pt x="155" y="139"/>
                    <a:pt x="150" y="132"/>
                  </a:cubicBezTo>
                  <a:cubicBezTo>
                    <a:pt x="147" y="123"/>
                    <a:pt x="139" y="119"/>
                    <a:pt x="130" y="117"/>
                  </a:cubicBezTo>
                  <a:cubicBezTo>
                    <a:pt x="125" y="114"/>
                    <a:pt x="122" y="113"/>
                    <a:pt x="118" y="108"/>
                  </a:cubicBezTo>
                  <a:cubicBezTo>
                    <a:pt x="116" y="95"/>
                    <a:pt x="107" y="80"/>
                    <a:pt x="105" y="75"/>
                  </a:cubicBezTo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24" name="Freeform 166"/>
            <p:cNvSpPr>
              <a:spLocks/>
            </p:cNvSpPr>
            <p:nvPr/>
          </p:nvSpPr>
          <p:spPr bwMode="auto">
            <a:xfrm>
              <a:off x="2660" y="1658"/>
              <a:ext cx="34" cy="65"/>
            </a:xfrm>
            <a:custGeom>
              <a:avLst/>
              <a:gdLst>
                <a:gd name="T0" fmla="*/ 15 w 34"/>
                <a:gd name="T1" fmla="*/ 61 h 65"/>
                <a:gd name="T2" fmla="*/ 28 w 34"/>
                <a:gd name="T3" fmla="*/ 52 h 65"/>
                <a:gd name="T4" fmla="*/ 34 w 34"/>
                <a:gd name="T5" fmla="*/ 33 h 65"/>
                <a:gd name="T6" fmla="*/ 13 w 34"/>
                <a:gd name="T7" fmla="*/ 6 h 65"/>
                <a:gd name="T8" fmla="*/ 4 w 34"/>
                <a:gd name="T9" fmla="*/ 39 h 65"/>
                <a:gd name="T10" fmla="*/ 0 w 34"/>
                <a:gd name="T11" fmla="*/ 57 h 65"/>
                <a:gd name="T12" fmla="*/ 15 w 34"/>
                <a:gd name="T13" fmla="*/ 61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65"/>
                <a:gd name="T23" fmla="*/ 34 w 34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65">
                  <a:moveTo>
                    <a:pt x="15" y="61"/>
                  </a:moveTo>
                  <a:cubicBezTo>
                    <a:pt x="25" y="53"/>
                    <a:pt x="21" y="56"/>
                    <a:pt x="28" y="52"/>
                  </a:cubicBezTo>
                  <a:cubicBezTo>
                    <a:pt x="32" y="46"/>
                    <a:pt x="33" y="40"/>
                    <a:pt x="34" y="33"/>
                  </a:cubicBezTo>
                  <a:cubicBezTo>
                    <a:pt x="33" y="9"/>
                    <a:pt x="34" y="10"/>
                    <a:pt x="13" y="6"/>
                  </a:cubicBezTo>
                  <a:cubicBezTo>
                    <a:pt x="2" y="0"/>
                    <a:pt x="8" y="29"/>
                    <a:pt x="4" y="39"/>
                  </a:cubicBezTo>
                  <a:cubicBezTo>
                    <a:pt x="3" y="45"/>
                    <a:pt x="1" y="51"/>
                    <a:pt x="0" y="57"/>
                  </a:cubicBezTo>
                  <a:cubicBezTo>
                    <a:pt x="4" y="60"/>
                    <a:pt x="11" y="65"/>
                    <a:pt x="15" y="61"/>
                  </a:cubicBezTo>
                  <a:close/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4679" name="Text Box 167"/>
          <p:cNvSpPr txBox="1">
            <a:spLocks noChangeArrowheads="1"/>
          </p:cNvSpPr>
          <p:nvPr/>
        </p:nvSpPr>
        <p:spPr bwMode="auto">
          <a:xfrm>
            <a:off x="4240213" y="2392363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Італія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5" name="Group 168"/>
          <p:cNvGrpSpPr>
            <a:grpSpLocks/>
          </p:cNvGrpSpPr>
          <p:nvPr/>
        </p:nvGrpSpPr>
        <p:grpSpPr bwMode="auto">
          <a:xfrm>
            <a:off x="6799263" y="4011613"/>
            <a:ext cx="1447800" cy="625475"/>
            <a:chOff x="4284" y="2526"/>
            <a:chExt cx="912" cy="394"/>
          </a:xfrm>
        </p:grpSpPr>
        <p:sp>
          <p:nvSpPr>
            <p:cNvPr id="6216" name="Freeform 169"/>
            <p:cNvSpPr>
              <a:spLocks/>
            </p:cNvSpPr>
            <p:nvPr/>
          </p:nvSpPr>
          <p:spPr bwMode="auto">
            <a:xfrm>
              <a:off x="4284" y="2526"/>
              <a:ext cx="544" cy="391"/>
            </a:xfrm>
            <a:custGeom>
              <a:avLst/>
              <a:gdLst>
                <a:gd name="T0" fmla="*/ 207 w 544"/>
                <a:gd name="T1" fmla="*/ 264 h 391"/>
                <a:gd name="T2" fmla="*/ 204 w 544"/>
                <a:gd name="T3" fmla="*/ 237 h 391"/>
                <a:gd name="T4" fmla="*/ 207 w 544"/>
                <a:gd name="T5" fmla="*/ 213 h 391"/>
                <a:gd name="T6" fmla="*/ 200 w 544"/>
                <a:gd name="T7" fmla="*/ 205 h 391"/>
                <a:gd name="T8" fmla="*/ 191 w 544"/>
                <a:gd name="T9" fmla="*/ 186 h 391"/>
                <a:gd name="T10" fmla="*/ 174 w 544"/>
                <a:gd name="T11" fmla="*/ 176 h 391"/>
                <a:gd name="T12" fmla="*/ 168 w 544"/>
                <a:gd name="T13" fmla="*/ 153 h 391"/>
                <a:gd name="T14" fmla="*/ 159 w 544"/>
                <a:gd name="T15" fmla="*/ 126 h 391"/>
                <a:gd name="T16" fmla="*/ 129 w 544"/>
                <a:gd name="T17" fmla="*/ 96 h 391"/>
                <a:gd name="T18" fmla="*/ 110 w 544"/>
                <a:gd name="T19" fmla="*/ 82 h 391"/>
                <a:gd name="T20" fmla="*/ 82 w 544"/>
                <a:gd name="T21" fmla="*/ 61 h 391"/>
                <a:gd name="T22" fmla="*/ 67 w 544"/>
                <a:gd name="T23" fmla="*/ 34 h 391"/>
                <a:gd name="T24" fmla="*/ 44 w 544"/>
                <a:gd name="T25" fmla="*/ 7 h 391"/>
                <a:gd name="T26" fmla="*/ 6 w 544"/>
                <a:gd name="T27" fmla="*/ 2 h 391"/>
                <a:gd name="T28" fmla="*/ 8 w 544"/>
                <a:gd name="T29" fmla="*/ 19 h 391"/>
                <a:gd name="T30" fmla="*/ 16 w 544"/>
                <a:gd name="T31" fmla="*/ 27 h 391"/>
                <a:gd name="T32" fmla="*/ 25 w 544"/>
                <a:gd name="T33" fmla="*/ 39 h 391"/>
                <a:gd name="T34" fmla="*/ 38 w 544"/>
                <a:gd name="T35" fmla="*/ 57 h 391"/>
                <a:gd name="T36" fmla="*/ 65 w 544"/>
                <a:gd name="T37" fmla="*/ 96 h 391"/>
                <a:gd name="T38" fmla="*/ 79 w 544"/>
                <a:gd name="T39" fmla="*/ 112 h 391"/>
                <a:gd name="T40" fmla="*/ 91 w 544"/>
                <a:gd name="T41" fmla="*/ 145 h 391"/>
                <a:gd name="T42" fmla="*/ 97 w 544"/>
                <a:gd name="T43" fmla="*/ 159 h 391"/>
                <a:gd name="T44" fmla="*/ 102 w 544"/>
                <a:gd name="T45" fmla="*/ 174 h 391"/>
                <a:gd name="T46" fmla="*/ 105 w 544"/>
                <a:gd name="T47" fmla="*/ 187 h 391"/>
                <a:gd name="T48" fmla="*/ 118 w 544"/>
                <a:gd name="T49" fmla="*/ 199 h 391"/>
                <a:gd name="T50" fmla="*/ 127 w 544"/>
                <a:gd name="T51" fmla="*/ 217 h 391"/>
                <a:gd name="T52" fmla="*/ 144 w 544"/>
                <a:gd name="T53" fmla="*/ 229 h 391"/>
                <a:gd name="T54" fmla="*/ 168 w 544"/>
                <a:gd name="T55" fmla="*/ 267 h 391"/>
                <a:gd name="T56" fmla="*/ 198 w 544"/>
                <a:gd name="T57" fmla="*/ 276 h 391"/>
                <a:gd name="T58" fmla="*/ 210 w 544"/>
                <a:gd name="T59" fmla="*/ 289 h 391"/>
                <a:gd name="T60" fmla="*/ 206 w 544"/>
                <a:gd name="T61" fmla="*/ 305 h 391"/>
                <a:gd name="T62" fmla="*/ 232 w 544"/>
                <a:gd name="T63" fmla="*/ 319 h 391"/>
                <a:gd name="T64" fmla="*/ 263 w 544"/>
                <a:gd name="T65" fmla="*/ 329 h 391"/>
                <a:gd name="T66" fmla="*/ 278 w 544"/>
                <a:gd name="T67" fmla="*/ 330 h 391"/>
                <a:gd name="T68" fmla="*/ 294 w 544"/>
                <a:gd name="T69" fmla="*/ 335 h 391"/>
                <a:gd name="T70" fmla="*/ 342 w 544"/>
                <a:gd name="T71" fmla="*/ 344 h 391"/>
                <a:gd name="T72" fmla="*/ 372 w 544"/>
                <a:gd name="T73" fmla="*/ 351 h 391"/>
                <a:gd name="T74" fmla="*/ 417 w 544"/>
                <a:gd name="T75" fmla="*/ 350 h 391"/>
                <a:gd name="T76" fmla="*/ 419 w 544"/>
                <a:gd name="T77" fmla="*/ 359 h 391"/>
                <a:gd name="T78" fmla="*/ 464 w 544"/>
                <a:gd name="T79" fmla="*/ 359 h 391"/>
                <a:gd name="T80" fmla="*/ 464 w 544"/>
                <a:gd name="T81" fmla="*/ 374 h 391"/>
                <a:gd name="T82" fmla="*/ 490 w 544"/>
                <a:gd name="T83" fmla="*/ 391 h 391"/>
                <a:gd name="T84" fmla="*/ 482 w 544"/>
                <a:gd name="T85" fmla="*/ 387 h 391"/>
                <a:gd name="T86" fmla="*/ 485 w 544"/>
                <a:gd name="T87" fmla="*/ 375 h 391"/>
                <a:gd name="T88" fmla="*/ 483 w 544"/>
                <a:gd name="T89" fmla="*/ 362 h 391"/>
                <a:gd name="T90" fmla="*/ 527 w 544"/>
                <a:gd name="T91" fmla="*/ 351 h 391"/>
                <a:gd name="T92" fmla="*/ 534 w 544"/>
                <a:gd name="T93" fmla="*/ 342 h 391"/>
                <a:gd name="T94" fmla="*/ 464 w 544"/>
                <a:gd name="T95" fmla="*/ 350 h 391"/>
                <a:gd name="T96" fmla="*/ 455 w 544"/>
                <a:gd name="T97" fmla="*/ 345 h 391"/>
                <a:gd name="T98" fmla="*/ 444 w 544"/>
                <a:gd name="T99" fmla="*/ 339 h 391"/>
                <a:gd name="T100" fmla="*/ 384 w 544"/>
                <a:gd name="T101" fmla="*/ 353 h 391"/>
                <a:gd name="T102" fmla="*/ 371 w 544"/>
                <a:gd name="T103" fmla="*/ 329 h 391"/>
                <a:gd name="T104" fmla="*/ 344 w 544"/>
                <a:gd name="T105" fmla="*/ 322 h 391"/>
                <a:gd name="T106" fmla="*/ 327 w 544"/>
                <a:gd name="T107" fmla="*/ 299 h 391"/>
                <a:gd name="T108" fmla="*/ 309 w 544"/>
                <a:gd name="T109" fmla="*/ 290 h 391"/>
                <a:gd name="T110" fmla="*/ 278 w 544"/>
                <a:gd name="T111" fmla="*/ 299 h 391"/>
                <a:gd name="T112" fmla="*/ 257 w 544"/>
                <a:gd name="T113" fmla="*/ 291 h 391"/>
                <a:gd name="T114" fmla="*/ 212 w 544"/>
                <a:gd name="T115" fmla="*/ 272 h 391"/>
                <a:gd name="T116" fmla="*/ 207 w 544"/>
                <a:gd name="T117" fmla="*/ 264 h 39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4"/>
                <a:gd name="T178" fmla="*/ 0 h 391"/>
                <a:gd name="T179" fmla="*/ 544 w 544"/>
                <a:gd name="T180" fmla="*/ 391 h 39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4" h="391">
                  <a:moveTo>
                    <a:pt x="207" y="264"/>
                  </a:moveTo>
                  <a:cubicBezTo>
                    <a:pt x="205" y="253"/>
                    <a:pt x="205" y="247"/>
                    <a:pt x="204" y="237"/>
                  </a:cubicBezTo>
                  <a:cubicBezTo>
                    <a:pt x="204" y="229"/>
                    <a:pt x="208" y="218"/>
                    <a:pt x="207" y="213"/>
                  </a:cubicBezTo>
                  <a:cubicBezTo>
                    <a:pt x="206" y="208"/>
                    <a:pt x="203" y="210"/>
                    <a:pt x="200" y="205"/>
                  </a:cubicBezTo>
                  <a:cubicBezTo>
                    <a:pt x="199" y="198"/>
                    <a:pt x="194" y="193"/>
                    <a:pt x="191" y="186"/>
                  </a:cubicBezTo>
                  <a:cubicBezTo>
                    <a:pt x="188" y="181"/>
                    <a:pt x="178" y="181"/>
                    <a:pt x="174" y="176"/>
                  </a:cubicBezTo>
                  <a:cubicBezTo>
                    <a:pt x="170" y="171"/>
                    <a:pt x="170" y="161"/>
                    <a:pt x="168" y="153"/>
                  </a:cubicBezTo>
                  <a:cubicBezTo>
                    <a:pt x="166" y="143"/>
                    <a:pt x="168" y="131"/>
                    <a:pt x="159" y="126"/>
                  </a:cubicBezTo>
                  <a:cubicBezTo>
                    <a:pt x="153" y="118"/>
                    <a:pt x="138" y="102"/>
                    <a:pt x="129" y="96"/>
                  </a:cubicBezTo>
                  <a:cubicBezTo>
                    <a:pt x="120" y="81"/>
                    <a:pt x="127" y="85"/>
                    <a:pt x="110" y="82"/>
                  </a:cubicBezTo>
                  <a:cubicBezTo>
                    <a:pt x="101" y="75"/>
                    <a:pt x="88" y="69"/>
                    <a:pt x="82" y="61"/>
                  </a:cubicBezTo>
                  <a:cubicBezTo>
                    <a:pt x="75" y="53"/>
                    <a:pt x="73" y="43"/>
                    <a:pt x="67" y="34"/>
                  </a:cubicBezTo>
                  <a:cubicBezTo>
                    <a:pt x="61" y="27"/>
                    <a:pt x="52" y="12"/>
                    <a:pt x="44" y="7"/>
                  </a:cubicBezTo>
                  <a:cubicBezTo>
                    <a:pt x="34" y="2"/>
                    <a:pt x="12" y="0"/>
                    <a:pt x="6" y="2"/>
                  </a:cubicBezTo>
                  <a:cubicBezTo>
                    <a:pt x="0" y="4"/>
                    <a:pt x="6" y="15"/>
                    <a:pt x="8" y="19"/>
                  </a:cubicBezTo>
                  <a:cubicBezTo>
                    <a:pt x="9" y="24"/>
                    <a:pt x="12" y="25"/>
                    <a:pt x="16" y="27"/>
                  </a:cubicBezTo>
                  <a:cubicBezTo>
                    <a:pt x="20" y="33"/>
                    <a:pt x="19" y="35"/>
                    <a:pt x="25" y="39"/>
                  </a:cubicBezTo>
                  <a:cubicBezTo>
                    <a:pt x="28" y="46"/>
                    <a:pt x="32" y="52"/>
                    <a:pt x="38" y="57"/>
                  </a:cubicBezTo>
                  <a:cubicBezTo>
                    <a:pt x="44" y="69"/>
                    <a:pt x="54" y="88"/>
                    <a:pt x="65" y="96"/>
                  </a:cubicBezTo>
                  <a:cubicBezTo>
                    <a:pt x="69" y="103"/>
                    <a:pt x="72" y="108"/>
                    <a:pt x="79" y="112"/>
                  </a:cubicBezTo>
                  <a:cubicBezTo>
                    <a:pt x="81" y="124"/>
                    <a:pt x="84" y="135"/>
                    <a:pt x="91" y="145"/>
                  </a:cubicBezTo>
                  <a:cubicBezTo>
                    <a:pt x="92" y="151"/>
                    <a:pt x="94" y="154"/>
                    <a:pt x="97" y="159"/>
                  </a:cubicBezTo>
                  <a:cubicBezTo>
                    <a:pt x="99" y="163"/>
                    <a:pt x="101" y="169"/>
                    <a:pt x="102" y="174"/>
                  </a:cubicBezTo>
                  <a:cubicBezTo>
                    <a:pt x="103" y="179"/>
                    <a:pt x="102" y="183"/>
                    <a:pt x="105" y="187"/>
                  </a:cubicBezTo>
                  <a:cubicBezTo>
                    <a:pt x="108" y="191"/>
                    <a:pt x="114" y="194"/>
                    <a:pt x="118" y="199"/>
                  </a:cubicBezTo>
                  <a:cubicBezTo>
                    <a:pt x="119" y="205"/>
                    <a:pt x="123" y="212"/>
                    <a:pt x="127" y="217"/>
                  </a:cubicBezTo>
                  <a:cubicBezTo>
                    <a:pt x="130" y="223"/>
                    <a:pt x="141" y="224"/>
                    <a:pt x="144" y="229"/>
                  </a:cubicBezTo>
                  <a:cubicBezTo>
                    <a:pt x="151" y="237"/>
                    <a:pt x="159" y="259"/>
                    <a:pt x="168" y="267"/>
                  </a:cubicBezTo>
                  <a:cubicBezTo>
                    <a:pt x="176" y="276"/>
                    <a:pt x="191" y="272"/>
                    <a:pt x="198" y="276"/>
                  </a:cubicBezTo>
                  <a:cubicBezTo>
                    <a:pt x="205" y="280"/>
                    <a:pt x="209" y="284"/>
                    <a:pt x="210" y="289"/>
                  </a:cubicBezTo>
                  <a:cubicBezTo>
                    <a:pt x="213" y="297"/>
                    <a:pt x="198" y="303"/>
                    <a:pt x="206" y="305"/>
                  </a:cubicBezTo>
                  <a:cubicBezTo>
                    <a:pt x="218" y="314"/>
                    <a:pt x="217" y="316"/>
                    <a:pt x="232" y="319"/>
                  </a:cubicBezTo>
                  <a:cubicBezTo>
                    <a:pt x="244" y="323"/>
                    <a:pt x="253" y="326"/>
                    <a:pt x="263" y="329"/>
                  </a:cubicBezTo>
                  <a:cubicBezTo>
                    <a:pt x="271" y="331"/>
                    <a:pt x="273" y="329"/>
                    <a:pt x="278" y="330"/>
                  </a:cubicBezTo>
                  <a:cubicBezTo>
                    <a:pt x="283" y="331"/>
                    <a:pt x="283" y="333"/>
                    <a:pt x="294" y="335"/>
                  </a:cubicBezTo>
                  <a:cubicBezTo>
                    <a:pt x="310" y="343"/>
                    <a:pt x="324" y="342"/>
                    <a:pt x="342" y="344"/>
                  </a:cubicBezTo>
                  <a:cubicBezTo>
                    <a:pt x="364" y="350"/>
                    <a:pt x="348" y="349"/>
                    <a:pt x="372" y="351"/>
                  </a:cubicBezTo>
                  <a:cubicBezTo>
                    <a:pt x="377" y="352"/>
                    <a:pt x="412" y="349"/>
                    <a:pt x="417" y="350"/>
                  </a:cubicBezTo>
                  <a:cubicBezTo>
                    <a:pt x="428" y="350"/>
                    <a:pt x="411" y="358"/>
                    <a:pt x="419" y="359"/>
                  </a:cubicBezTo>
                  <a:cubicBezTo>
                    <a:pt x="427" y="360"/>
                    <a:pt x="457" y="357"/>
                    <a:pt x="464" y="359"/>
                  </a:cubicBezTo>
                  <a:cubicBezTo>
                    <a:pt x="471" y="361"/>
                    <a:pt x="460" y="369"/>
                    <a:pt x="464" y="374"/>
                  </a:cubicBezTo>
                  <a:cubicBezTo>
                    <a:pt x="468" y="379"/>
                    <a:pt x="487" y="389"/>
                    <a:pt x="490" y="391"/>
                  </a:cubicBezTo>
                  <a:cubicBezTo>
                    <a:pt x="484" y="390"/>
                    <a:pt x="488" y="388"/>
                    <a:pt x="482" y="387"/>
                  </a:cubicBezTo>
                  <a:cubicBezTo>
                    <a:pt x="480" y="384"/>
                    <a:pt x="485" y="379"/>
                    <a:pt x="485" y="375"/>
                  </a:cubicBezTo>
                  <a:cubicBezTo>
                    <a:pt x="485" y="371"/>
                    <a:pt x="476" y="366"/>
                    <a:pt x="483" y="362"/>
                  </a:cubicBezTo>
                  <a:cubicBezTo>
                    <a:pt x="490" y="358"/>
                    <a:pt x="519" y="354"/>
                    <a:pt x="527" y="351"/>
                  </a:cubicBezTo>
                  <a:cubicBezTo>
                    <a:pt x="535" y="348"/>
                    <a:pt x="544" y="342"/>
                    <a:pt x="534" y="342"/>
                  </a:cubicBezTo>
                  <a:cubicBezTo>
                    <a:pt x="526" y="341"/>
                    <a:pt x="477" y="350"/>
                    <a:pt x="464" y="350"/>
                  </a:cubicBezTo>
                  <a:cubicBezTo>
                    <a:pt x="451" y="350"/>
                    <a:pt x="458" y="347"/>
                    <a:pt x="455" y="345"/>
                  </a:cubicBezTo>
                  <a:cubicBezTo>
                    <a:pt x="455" y="336"/>
                    <a:pt x="451" y="343"/>
                    <a:pt x="444" y="339"/>
                  </a:cubicBezTo>
                  <a:cubicBezTo>
                    <a:pt x="437" y="337"/>
                    <a:pt x="391" y="354"/>
                    <a:pt x="384" y="353"/>
                  </a:cubicBezTo>
                  <a:cubicBezTo>
                    <a:pt x="373" y="346"/>
                    <a:pt x="387" y="333"/>
                    <a:pt x="371" y="329"/>
                  </a:cubicBezTo>
                  <a:cubicBezTo>
                    <a:pt x="365" y="325"/>
                    <a:pt x="351" y="325"/>
                    <a:pt x="344" y="322"/>
                  </a:cubicBezTo>
                  <a:cubicBezTo>
                    <a:pt x="337" y="318"/>
                    <a:pt x="332" y="304"/>
                    <a:pt x="327" y="299"/>
                  </a:cubicBezTo>
                  <a:cubicBezTo>
                    <a:pt x="321" y="294"/>
                    <a:pt x="317" y="290"/>
                    <a:pt x="309" y="290"/>
                  </a:cubicBezTo>
                  <a:cubicBezTo>
                    <a:pt x="298" y="285"/>
                    <a:pt x="287" y="299"/>
                    <a:pt x="278" y="299"/>
                  </a:cubicBezTo>
                  <a:cubicBezTo>
                    <a:pt x="269" y="299"/>
                    <a:pt x="268" y="295"/>
                    <a:pt x="257" y="291"/>
                  </a:cubicBezTo>
                  <a:cubicBezTo>
                    <a:pt x="257" y="284"/>
                    <a:pt x="220" y="276"/>
                    <a:pt x="212" y="272"/>
                  </a:cubicBezTo>
                  <a:cubicBezTo>
                    <a:pt x="204" y="268"/>
                    <a:pt x="208" y="266"/>
                    <a:pt x="207" y="264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17" name="Freeform 170"/>
            <p:cNvSpPr>
              <a:spLocks/>
            </p:cNvSpPr>
            <p:nvPr/>
          </p:nvSpPr>
          <p:spPr bwMode="auto">
            <a:xfrm>
              <a:off x="4546" y="2536"/>
              <a:ext cx="200" cy="224"/>
            </a:xfrm>
            <a:custGeom>
              <a:avLst/>
              <a:gdLst>
                <a:gd name="T0" fmla="*/ 175 w 200"/>
                <a:gd name="T1" fmla="*/ 14 h 224"/>
                <a:gd name="T2" fmla="*/ 142 w 200"/>
                <a:gd name="T3" fmla="*/ 11 h 224"/>
                <a:gd name="T4" fmla="*/ 121 w 200"/>
                <a:gd name="T5" fmla="*/ 74 h 224"/>
                <a:gd name="T6" fmla="*/ 83 w 200"/>
                <a:gd name="T7" fmla="*/ 83 h 224"/>
                <a:gd name="T8" fmla="*/ 62 w 200"/>
                <a:gd name="T9" fmla="*/ 89 h 224"/>
                <a:gd name="T10" fmla="*/ 39 w 200"/>
                <a:gd name="T11" fmla="*/ 101 h 224"/>
                <a:gd name="T12" fmla="*/ 12 w 200"/>
                <a:gd name="T13" fmla="*/ 85 h 224"/>
                <a:gd name="T14" fmla="*/ 11 w 200"/>
                <a:gd name="T15" fmla="*/ 115 h 224"/>
                <a:gd name="T16" fmla="*/ 14 w 200"/>
                <a:gd name="T17" fmla="*/ 146 h 224"/>
                <a:gd name="T18" fmla="*/ 23 w 200"/>
                <a:gd name="T19" fmla="*/ 157 h 224"/>
                <a:gd name="T20" fmla="*/ 17 w 200"/>
                <a:gd name="T21" fmla="*/ 166 h 224"/>
                <a:gd name="T22" fmla="*/ 26 w 200"/>
                <a:gd name="T23" fmla="*/ 182 h 224"/>
                <a:gd name="T24" fmla="*/ 38 w 200"/>
                <a:gd name="T25" fmla="*/ 199 h 224"/>
                <a:gd name="T26" fmla="*/ 56 w 200"/>
                <a:gd name="T27" fmla="*/ 197 h 224"/>
                <a:gd name="T28" fmla="*/ 63 w 200"/>
                <a:gd name="T29" fmla="*/ 215 h 224"/>
                <a:gd name="T30" fmla="*/ 89 w 200"/>
                <a:gd name="T31" fmla="*/ 202 h 224"/>
                <a:gd name="T32" fmla="*/ 128 w 200"/>
                <a:gd name="T33" fmla="*/ 224 h 224"/>
                <a:gd name="T34" fmla="*/ 160 w 200"/>
                <a:gd name="T35" fmla="*/ 184 h 224"/>
                <a:gd name="T36" fmla="*/ 157 w 200"/>
                <a:gd name="T37" fmla="*/ 167 h 224"/>
                <a:gd name="T38" fmla="*/ 170 w 200"/>
                <a:gd name="T39" fmla="*/ 151 h 224"/>
                <a:gd name="T40" fmla="*/ 185 w 200"/>
                <a:gd name="T41" fmla="*/ 107 h 224"/>
                <a:gd name="T42" fmla="*/ 199 w 200"/>
                <a:gd name="T43" fmla="*/ 95 h 224"/>
                <a:gd name="T44" fmla="*/ 179 w 200"/>
                <a:gd name="T45" fmla="*/ 70 h 224"/>
                <a:gd name="T46" fmla="*/ 182 w 200"/>
                <a:gd name="T47" fmla="*/ 59 h 224"/>
                <a:gd name="T48" fmla="*/ 170 w 200"/>
                <a:gd name="T49" fmla="*/ 34 h 224"/>
                <a:gd name="T50" fmla="*/ 175 w 200"/>
                <a:gd name="T51" fmla="*/ 14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0"/>
                <a:gd name="T79" fmla="*/ 0 h 224"/>
                <a:gd name="T80" fmla="*/ 200 w 200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0" h="224">
                  <a:moveTo>
                    <a:pt x="175" y="14"/>
                  </a:moveTo>
                  <a:cubicBezTo>
                    <a:pt x="166" y="14"/>
                    <a:pt x="151" y="0"/>
                    <a:pt x="142" y="11"/>
                  </a:cubicBezTo>
                  <a:cubicBezTo>
                    <a:pt x="140" y="25"/>
                    <a:pt x="129" y="63"/>
                    <a:pt x="121" y="74"/>
                  </a:cubicBezTo>
                  <a:cubicBezTo>
                    <a:pt x="118" y="90"/>
                    <a:pt x="95" y="81"/>
                    <a:pt x="83" y="83"/>
                  </a:cubicBezTo>
                  <a:cubicBezTo>
                    <a:pt x="78" y="86"/>
                    <a:pt x="68" y="88"/>
                    <a:pt x="62" y="89"/>
                  </a:cubicBezTo>
                  <a:cubicBezTo>
                    <a:pt x="51" y="94"/>
                    <a:pt x="52" y="99"/>
                    <a:pt x="39" y="101"/>
                  </a:cubicBezTo>
                  <a:cubicBezTo>
                    <a:pt x="30" y="112"/>
                    <a:pt x="23" y="87"/>
                    <a:pt x="12" y="85"/>
                  </a:cubicBezTo>
                  <a:cubicBezTo>
                    <a:pt x="0" y="94"/>
                    <a:pt x="6" y="104"/>
                    <a:pt x="11" y="115"/>
                  </a:cubicBezTo>
                  <a:cubicBezTo>
                    <a:pt x="13" y="126"/>
                    <a:pt x="9" y="136"/>
                    <a:pt x="14" y="146"/>
                  </a:cubicBezTo>
                  <a:cubicBezTo>
                    <a:pt x="15" y="153"/>
                    <a:pt x="17" y="154"/>
                    <a:pt x="23" y="157"/>
                  </a:cubicBezTo>
                  <a:cubicBezTo>
                    <a:pt x="25" y="160"/>
                    <a:pt x="17" y="162"/>
                    <a:pt x="17" y="166"/>
                  </a:cubicBezTo>
                  <a:cubicBezTo>
                    <a:pt x="17" y="170"/>
                    <a:pt x="23" y="177"/>
                    <a:pt x="26" y="182"/>
                  </a:cubicBezTo>
                  <a:cubicBezTo>
                    <a:pt x="29" y="188"/>
                    <a:pt x="33" y="196"/>
                    <a:pt x="38" y="199"/>
                  </a:cubicBezTo>
                  <a:cubicBezTo>
                    <a:pt x="43" y="202"/>
                    <a:pt x="52" y="194"/>
                    <a:pt x="56" y="197"/>
                  </a:cubicBezTo>
                  <a:cubicBezTo>
                    <a:pt x="63" y="202"/>
                    <a:pt x="54" y="214"/>
                    <a:pt x="63" y="215"/>
                  </a:cubicBezTo>
                  <a:cubicBezTo>
                    <a:pt x="71" y="212"/>
                    <a:pt x="78" y="200"/>
                    <a:pt x="89" y="202"/>
                  </a:cubicBezTo>
                  <a:cubicBezTo>
                    <a:pt x="101" y="204"/>
                    <a:pt x="118" y="218"/>
                    <a:pt x="128" y="224"/>
                  </a:cubicBezTo>
                  <a:cubicBezTo>
                    <a:pt x="138" y="218"/>
                    <a:pt x="155" y="195"/>
                    <a:pt x="160" y="184"/>
                  </a:cubicBezTo>
                  <a:cubicBezTo>
                    <a:pt x="161" y="175"/>
                    <a:pt x="162" y="175"/>
                    <a:pt x="157" y="167"/>
                  </a:cubicBezTo>
                  <a:cubicBezTo>
                    <a:pt x="155" y="158"/>
                    <a:pt x="169" y="163"/>
                    <a:pt x="170" y="151"/>
                  </a:cubicBezTo>
                  <a:cubicBezTo>
                    <a:pt x="172" y="146"/>
                    <a:pt x="180" y="116"/>
                    <a:pt x="185" y="107"/>
                  </a:cubicBezTo>
                  <a:cubicBezTo>
                    <a:pt x="190" y="98"/>
                    <a:pt x="200" y="101"/>
                    <a:pt x="199" y="95"/>
                  </a:cubicBezTo>
                  <a:cubicBezTo>
                    <a:pt x="198" y="93"/>
                    <a:pt x="179" y="72"/>
                    <a:pt x="179" y="70"/>
                  </a:cubicBezTo>
                  <a:cubicBezTo>
                    <a:pt x="173" y="66"/>
                    <a:pt x="183" y="65"/>
                    <a:pt x="182" y="59"/>
                  </a:cubicBezTo>
                  <a:cubicBezTo>
                    <a:pt x="181" y="53"/>
                    <a:pt x="171" y="41"/>
                    <a:pt x="170" y="34"/>
                  </a:cubicBezTo>
                  <a:cubicBezTo>
                    <a:pt x="165" y="22"/>
                    <a:pt x="184" y="19"/>
                    <a:pt x="175" y="14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18" name="Freeform 171"/>
            <p:cNvSpPr>
              <a:spLocks/>
            </p:cNvSpPr>
            <p:nvPr/>
          </p:nvSpPr>
          <p:spPr bwMode="auto">
            <a:xfrm>
              <a:off x="4738" y="2615"/>
              <a:ext cx="138" cy="201"/>
            </a:xfrm>
            <a:custGeom>
              <a:avLst/>
              <a:gdLst>
                <a:gd name="T0" fmla="*/ 80 w 138"/>
                <a:gd name="T1" fmla="*/ 151 h 201"/>
                <a:gd name="T2" fmla="*/ 80 w 138"/>
                <a:gd name="T3" fmla="*/ 124 h 201"/>
                <a:gd name="T4" fmla="*/ 71 w 138"/>
                <a:gd name="T5" fmla="*/ 117 h 201"/>
                <a:gd name="T6" fmla="*/ 64 w 138"/>
                <a:gd name="T7" fmla="*/ 103 h 201"/>
                <a:gd name="T8" fmla="*/ 65 w 138"/>
                <a:gd name="T9" fmla="*/ 88 h 201"/>
                <a:gd name="T10" fmla="*/ 94 w 138"/>
                <a:gd name="T11" fmla="*/ 69 h 201"/>
                <a:gd name="T12" fmla="*/ 92 w 138"/>
                <a:gd name="T13" fmla="*/ 52 h 201"/>
                <a:gd name="T14" fmla="*/ 67 w 138"/>
                <a:gd name="T15" fmla="*/ 64 h 201"/>
                <a:gd name="T16" fmla="*/ 47 w 138"/>
                <a:gd name="T17" fmla="*/ 70 h 201"/>
                <a:gd name="T18" fmla="*/ 53 w 138"/>
                <a:gd name="T19" fmla="*/ 37 h 201"/>
                <a:gd name="T20" fmla="*/ 116 w 138"/>
                <a:gd name="T21" fmla="*/ 30 h 201"/>
                <a:gd name="T22" fmla="*/ 131 w 138"/>
                <a:gd name="T23" fmla="*/ 15 h 201"/>
                <a:gd name="T24" fmla="*/ 122 w 138"/>
                <a:gd name="T25" fmla="*/ 0 h 201"/>
                <a:gd name="T26" fmla="*/ 110 w 138"/>
                <a:gd name="T27" fmla="*/ 13 h 201"/>
                <a:gd name="T28" fmla="*/ 71 w 138"/>
                <a:gd name="T29" fmla="*/ 15 h 201"/>
                <a:gd name="T30" fmla="*/ 46 w 138"/>
                <a:gd name="T31" fmla="*/ 13 h 201"/>
                <a:gd name="T32" fmla="*/ 35 w 138"/>
                <a:gd name="T33" fmla="*/ 22 h 201"/>
                <a:gd name="T34" fmla="*/ 22 w 138"/>
                <a:gd name="T35" fmla="*/ 31 h 201"/>
                <a:gd name="T36" fmla="*/ 14 w 138"/>
                <a:gd name="T37" fmla="*/ 58 h 201"/>
                <a:gd name="T38" fmla="*/ 2 w 138"/>
                <a:gd name="T39" fmla="*/ 120 h 201"/>
                <a:gd name="T40" fmla="*/ 19 w 138"/>
                <a:gd name="T41" fmla="*/ 135 h 201"/>
                <a:gd name="T42" fmla="*/ 19 w 138"/>
                <a:gd name="T43" fmla="*/ 163 h 201"/>
                <a:gd name="T44" fmla="*/ 17 w 138"/>
                <a:gd name="T45" fmla="*/ 189 h 201"/>
                <a:gd name="T46" fmla="*/ 34 w 138"/>
                <a:gd name="T47" fmla="*/ 195 h 201"/>
                <a:gd name="T48" fmla="*/ 35 w 138"/>
                <a:gd name="T49" fmla="*/ 178 h 201"/>
                <a:gd name="T50" fmla="*/ 41 w 138"/>
                <a:gd name="T51" fmla="*/ 159 h 201"/>
                <a:gd name="T52" fmla="*/ 37 w 138"/>
                <a:gd name="T53" fmla="*/ 141 h 201"/>
                <a:gd name="T54" fmla="*/ 41 w 138"/>
                <a:gd name="T55" fmla="*/ 109 h 201"/>
                <a:gd name="T56" fmla="*/ 53 w 138"/>
                <a:gd name="T57" fmla="*/ 121 h 201"/>
                <a:gd name="T58" fmla="*/ 52 w 138"/>
                <a:gd name="T59" fmla="*/ 133 h 201"/>
                <a:gd name="T60" fmla="*/ 52 w 138"/>
                <a:gd name="T61" fmla="*/ 145 h 201"/>
                <a:gd name="T62" fmla="*/ 58 w 138"/>
                <a:gd name="T63" fmla="*/ 172 h 201"/>
                <a:gd name="T64" fmla="*/ 80 w 138"/>
                <a:gd name="T65" fmla="*/ 151 h 2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201"/>
                <a:gd name="T101" fmla="*/ 138 w 138"/>
                <a:gd name="T102" fmla="*/ 201 h 2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201">
                  <a:moveTo>
                    <a:pt x="80" y="151"/>
                  </a:moveTo>
                  <a:cubicBezTo>
                    <a:pt x="80" y="147"/>
                    <a:pt x="84" y="130"/>
                    <a:pt x="80" y="124"/>
                  </a:cubicBezTo>
                  <a:cubicBezTo>
                    <a:pt x="78" y="121"/>
                    <a:pt x="71" y="117"/>
                    <a:pt x="71" y="117"/>
                  </a:cubicBezTo>
                  <a:cubicBezTo>
                    <a:pt x="68" y="112"/>
                    <a:pt x="65" y="109"/>
                    <a:pt x="64" y="103"/>
                  </a:cubicBezTo>
                  <a:cubicBezTo>
                    <a:pt x="65" y="95"/>
                    <a:pt x="57" y="89"/>
                    <a:pt x="65" y="88"/>
                  </a:cubicBezTo>
                  <a:cubicBezTo>
                    <a:pt x="76" y="82"/>
                    <a:pt x="87" y="80"/>
                    <a:pt x="94" y="69"/>
                  </a:cubicBezTo>
                  <a:cubicBezTo>
                    <a:pt x="93" y="56"/>
                    <a:pt x="104" y="51"/>
                    <a:pt x="92" y="52"/>
                  </a:cubicBezTo>
                  <a:cubicBezTo>
                    <a:pt x="87" y="56"/>
                    <a:pt x="67" y="64"/>
                    <a:pt x="67" y="64"/>
                  </a:cubicBezTo>
                  <a:cubicBezTo>
                    <a:pt x="59" y="68"/>
                    <a:pt x="55" y="69"/>
                    <a:pt x="47" y="70"/>
                  </a:cubicBezTo>
                  <a:cubicBezTo>
                    <a:pt x="25" y="68"/>
                    <a:pt x="40" y="46"/>
                    <a:pt x="53" y="37"/>
                  </a:cubicBezTo>
                  <a:cubicBezTo>
                    <a:pt x="67" y="28"/>
                    <a:pt x="103" y="30"/>
                    <a:pt x="116" y="30"/>
                  </a:cubicBezTo>
                  <a:cubicBezTo>
                    <a:pt x="124" y="27"/>
                    <a:pt x="123" y="20"/>
                    <a:pt x="131" y="15"/>
                  </a:cubicBezTo>
                  <a:cubicBezTo>
                    <a:pt x="138" y="6"/>
                    <a:pt x="132" y="4"/>
                    <a:pt x="122" y="0"/>
                  </a:cubicBezTo>
                  <a:cubicBezTo>
                    <a:pt x="120" y="9"/>
                    <a:pt x="118" y="12"/>
                    <a:pt x="110" y="13"/>
                  </a:cubicBezTo>
                  <a:cubicBezTo>
                    <a:pt x="99" y="19"/>
                    <a:pt x="82" y="15"/>
                    <a:pt x="71" y="15"/>
                  </a:cubicBezTo>
                  <a:cubicBezTo>
                    <a:pt x="62" y="11"/>
                    <a:pt x="57" y="12"/>
                    <a:pt x="46" y="13"/>
                  </a:cubicBezTo>
                  <a:cubicBezTo>
                    <a:pt x="39" y="17"/>
                    <a:pt x="43" y="20"/>
                    <a:pt x="35" y="22"/>
                  </a:cubicBezTo>
                  <a:cubicBezTo>
                    <a:pt x="31" y="25"/>
                    <a:pt x="26" y="28"/>
                    <a:pt x="22" y="31"/>
                  </a:cubicBezTo>
                  <a:cubicBezTo>
                    <a:pt x="17" y="40"/>
                    <a:pt x="18" y="49"/>
                    <a:pt x="14" y="58"/>
                  </a:cubicBezTo>
                  <a:cubicBezTo>
                    <a:pt x="13" y="78"/>
                    <a:pt x="13" y="102"/>
                    <a:pt x="2" y="120"/>
                  </a:cubicBezTo>
                  <a:cubicBezTo>
                    <a:pt x="0" y="131"/>
                    <a:pt x="9" y="127"/>
                    <a:pt x="19" y="135"/>
                  </a:cubicBezTo>
                  <a:cubicBezTo>
                    <a:pt x="23" y="141"/>
                    <a:pt x="16" y="157"/>
                    <a:pt x="19" y="163"/>
                  </a:cubicBezTo>
                  <a:cubicBezTo>
                    <a:pt x="18" y="183"/>
                    <a:pt x="24" y="174"/>
                    <a:pt x="17" y="189"/>
                  </a:cubicBezTo>
                  <a:cubicBezTo>
                    <a:pt x="21" y="201"/>
                    <a:pt x="21" y="193"/>
                    <a:pt x="34" y="195"/>
                  </a:cubicBezTo>
                  <a:cubicBezTo>
                    <a:pt x="38" y="190"/>
                    <a:pt x="34" y="184"/>
                    <a:pt x="35" y="178"/>
                  </a:cubicBezTo>
                  <a:cubicBezTo>
                    <a:pt x="36" y="172"/>
                    <a:pt x="41" y="165"/>
                    <a:pt x="41" y="159"/>
                  </a:cubicBezTo>
                  <a:cubicBezTo>
                    <a:pt x="42" y="147"/>
                    <a:pt x="35" y="147"/>
                    <a:pt x="37" y="141"/>
                  </a:cubicBezTo>
                  <a:cubicBezTo>
                    <a:pt x="37" y="133"/>
                    <a:pt x="38" y="112"/>
                    <a:pt x="41" y="109"/>
                  </a:cubicBezTo>
                  <a:cubicBezTo>
                    <a:pt x="44" y="106"/>
                    <a:pt x="51" y="117"/>
                    <a:pt x="53" y="121"/>
                  </a:cubicBezTo>
                  <a:cubicBezTo>
                    <a:pt x="55" y="125"/>
                    <a:pt x="52" y="129"/>
                    <a:pt x="52" y="133"/>
                  </a:cubicBezTo>
                  <a:cubicBezTo>
                    <a:pt x="52" y="137"/>
                    <a:pt x="51" y="139"/>
                    <a:pt x="52" y="145"/>
                  </a:cubicBezTo>
                  <a:cubicBezTo>
                    <a:pt x="53" y="158"/>
                    <a:pt x="51" y="163"/>
                    <a:pt x="58" y="172"/>
                  </a:cubicBezTo>
                  <a:cubicBezTo>
                    <a:pt x="63" y="173"/>
                    <a:pt x="76" y="159"/>
                    <a:pt x="80" y="151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19" name="Freeform 172"/>
            <p:cNvSpPr>
              <a:spLocks/>
            </p:cNvSpPr>
            <p:nvPr/>
          </p:nvSpPr>
          <p:spPr bwMode="auto">
            <a:xfrm>
              <a:off x="4988" y="2658"/>
              <a:ext cx="208" cy="240"/>
            </a:xfrm>
            <a:custGeom>
              <a:avLst/>
              <a:gdLst>
                <a:gd name="T0" fmla="*/ 183 w 208"/>
                <a:gd name="T1" fmla="*/ 161 h 240"/>
                <a:gd name="T2" fmla="*/ 175 w 208"/>
                <a:gd name="T3" fmla="*/ 227 h 240"/>
                <a:gd name="T4" fmla="*/ 159 w 208"/>
                <a:gd name="T5" fmla="*/ 222 h 240"/>
                <a:gd name="T6" fmla="*/ 141 w 208"/>
                <a:gd name="T7" fmla="*/ 203 h 240"/>
                <a:gd name="T8" fmla="*/ 123 w 208"/>
                <a:gd name="T9" fmla="*/ 215 h 240"/>
                <a:gd name="T10" fmla="*/ 124 w 208"/>
                <a:gd name="T11" fmla="*/ 197 h 240"/>
                <a:gd name="T12" fmla="*/ 143 w 208"/>
                <a:gd name="T13" fmla="*/ 180 h 240"/>
                <a:gd name="T14" fmla="*/ 137 w 208"/>
                <a:gd name="T15" fmla="*/ 166 h 240"/>
                <a:gd name="T16" fmla="*/ 123 w 208"/>
                <a:gd name="T17" fmla="*/ 147 h 240"/>
                <a:gd name="T18" fmla="*/ 124 w 208"/>
                <a:gd name="T19" fmla="*/ 133 h 240"/>
                <a:gd name="T20" fmla="*/ 99 w 208"/>
                <a:gd name="T21" fmla="*/ 123 h 240"/>
                <a:gd name="T22" fmla="*/ 73 w 208"/>
                <a:gd name="T23" fmla="*/ 120 h 240"/>
                <a:gd name="T24" fmla="*/ 70 w 208"/>
                <a:gd name="T25" fmla="*/ 103 h 240"/>
                <a:gd name="T26" fmla="*/ 53 w 208"/>
                <a:gd name="T27" fmla="*/ 106 h 240"/>
                <a:gd name="T28" fmla="*/ 43 w 208"/>
                <a:gd name="T29" fmla="*/ 87 h 240"/>
                <a:gd name="T30" fmla="*/ 35 w 208"/>
                <a:gd name="T31" fmla="*/ 97 h 240"/>
                <a:gd name="T32" fmla="*/ 28 w 208"/>
                <a:gd name="T33" fmla="*/ 107 h 240"/>
                <a:gd name="T34" fmla="*/ 18 w 208"/>
                <a:gd name="T35" fmla="*/ 92 h 240"/>
                <a:gd name="T36" fmla="*/ 11 w 208"/>
                <a:gd name="T37" fmla="*/ 78 h 240"/>
                <a:gd name="T38" fmla="*/ 40 w 208"/>
                <a:gd name="T39" fmla="*/ 67 h 240"/>
                <a:gd name="T40" fmla="*/ 56 w 208"/>
                <a:gd name="T41" fmla="*/ 73 h 240"/>
                <a:gd name="T42" fmla="*/ 50 w 208"/>
                <a:gd name="T43" fmla="*/ 63 h 240"/>
                <a:gd name="T44" fmla="*/ 10 w 208"/>
                <a:gd name="T45" fmla="*/ 57 h 240"/>
                <a:gd name="T46" fmla="*/ 2 w 208"/>
                <a:gd name="T47" fmla="*/ 37 h 240"/>
                <a:gd name="T48" fmla="*/ 4 w 208"/>
                <a:gd name="T49" fmla="*/ 17 h 240"/>
                <a:gd name="T50" fmla="*/ 28 w 208"/>
                <a:gd name="T51" fmla="*/ 6 h 240"/>
                <a:gd name="T52" fmla="*/ 56 w 208"/>
                <a:gd name="T53" fmla="*/ 22 h 240"/>
                <a:gd name="T54" fmla="*/ 54 w 208"/>
                <a:gd name="T55" fmla="*/ 51 h 240"/>
                <a:gd name="T56" fmla="*/ 65 w 208"/>
                <a:gd name="T57" fmla="*/ 52 h 240"/>
                <a:gd name="T58" fmla="*/ 76 w 208"/>
                <a:gd name="T59" fmla="*/ 75 h 240"/>
                <a:gd name="T60" fmla="*/ 90 w 208"/>
                <a:gd name="T61" fmla="*/ 62 h 240"/>
                <a:gd name="T62" fmla="*/ 113 w 208"/>
                <a:gd name="T63" fmla="*/ 54 h 240"/>
                <a:gd name="T64" fmla="*/ 124 w 208"/>
                <a:gd name="T65" fmla="*/ 42 h 240"/>
                <a:gd name="T66" fmla="*/ 139 w 208"/>
                <a:gd name="T67" fmla="*/ 40 h 240"/>
                <a:gd name="T68" fmla="*/ 157 w 208"/>
                <a:gd name="T69" fmla="*/ 53 h 240"/>
                <a:gd name="T70" fmla="*/ 187 w 208"/>
                <a:gd name="T71" fmla="*/ 64 h 240"/>
                <a:gd name="T72" fmla="*/ 205 w 208"/>
                <a:gd name="T73" fmla="*/ 73 h 240"/>
                <a:gd name="T74" fmla="*/ 190 w 208"/>
                <a:gd name="T75" fmla="*/ 77 h 240"/>
                <a:gd name="T76" fmla="*/ 183 w 208"/>
                <a:gd name="T77" fmla="*/ 161 h 2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40"/>
                <a:gd name="T119" fmla="*/ 208 w 208"/>
                <a:gd name="T120" fmla="*/ 240 h 24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40">
                  <a:moveTo>
                    <a:pt x="183" y="161"/>
                  </a:moveTo>
                  <a:cubicBezTo>
                    <a:pt x="181" y="169"/>
                    <a:pt x="178" y="219"/>
                    <a:pt x="175" y="227"/>
                  </a:cubicBezTo>
                  <a:cubicBezTo>
                    <a:pt x="171" y="240"/>
                    <a:pt x="163" y="222"/>
                    <a:pt x="159" y="222"/>
                  </a:cubicBezTo>
                  <a:cubicBezTo>
                    <a:pt x="155" y="222"/>
                    <a:pt x="144" y="213"/>
                    <a:pt x="141" y="203"/>
                  </a:cubicBezTo>
                  <a:cubicBezTo>
                    <a:pt x="140" y="197"/>
                    <a:pt x="123" y="219"/>
                    <a:pt x="123" y="215"/>
                  </a:cubicBezTo>
                  <a:cubicBezTo>
                    <a:pt x="120" y="214"/>
                    <a:pt x="121" y="203"/>
                    <a:pt x="124" y="197"/>
                  </a:cubicBezTo>
                  <a:cubicBezTo>
                    <a:pt x="127" y="191"/>
                    <a:pt x="141" y="185"/>
                    <a:pt x="143" y="180"/>
                  </a:cubicBezTo>
                  <a:cubicBezTo>
                    <a:pt x="142" y="174"/>
                    <a:pt x="140" y="171"/>
                    <a:pt x="137" y="166"/>
                  </a:cubicBezTo>
                  <a:cubicBezTo>
                    <a:pt x="135" y="160"/>
                    <a:pt x="125" y="152"/>
                    <a:pt x="123" y="147"/>
                  </a:cubicBezTo>
                  <a:cubicBezTo>
                    <a:pt x="121" y="142"/>
                    <a:pt x="128" y="137"/>
                    <a:pt x="124" y="133"/>
                  </a:cubicBezTo>
                  <a:cubicBezTo>
                    <a:pt x="120" y="129"/>
                    <a:pt x="107" y="125"/>
                    <a:pt x="99" y="123"/>
                  </a:cubicBezTo>
                  <a:cubicBezTo>
                    <a:pt x="90" y="115"/>
                    <a:pt x="78" y="123"/>
                    <a:pt x="73" y="120"/>
                  </a:cubicBezTo>
                  <a:cubicBezTo>
                    <a:pt x="68" y="117"/>
                    <a:pt x="73" y="105"/>
                    <a:pt x="70" y="103"/>
                  </a:cubicBezTo>
                  <a:cubicBezTo>
                    <a:pt x="67" y="101"/>
                    <a:pt x="58" y="109"/>
                    <a:pt x="53" y="106"/>
                  </a:cubicBezTo>
                  <a:cubicBezTo>
                    <a:pt x="47" y="100"/>
                    <a:pt x="48" y="93"/>
                    <a:pt x="43" y="87"/>
                  </a:cubicBezTo>
                  <a:cubicBezTo>
                    <a:pt x="36" y="88"/>
                    <a:pt x="38" y="91"/>
                    <a:pt x="35" y="97"/>
                  </a:cubicBezTo>
                  <a:cubicBezTo>
                    <a:pt x="34" y="104"/>
                    <a:pt x="32" y="101"/>
                    <a:pt x="28" y="107"/>
                  </a:cubicBezTo>
                  <a:cubicBezTo>
                    <a:pt x="21" y="106"/>
                    <a:pt x="21" y="98"/>
                    <a:pt x="18" y="92"/>
                  </a:cubicBezTo>
                  <a:cubicBezTo>
                    <a:pt x="16" y="90"/>
                    <a:pt x="7" y="82"/>
                    <a:pt x="11" y="78"/>
                  </a:cubicBezTo>
                  <a:cubicBezTo>
                    <a:pt x="15" y="74"/>
                    <a:pt x="33" y="68"/>
                    <a:pt x="40" y="67"/>
                  </a:cubicBezTo>
                  <a:cubicBezTo>
                    <a:pt x="47" y="66"/>
                    <a:pt x="54" y="74"/>
                    <a:pt x="56" y="73"/>
                  </a:cubicBezTo>
                  <a:cubicBezTo>
                    <a:pt x="68" y="71"/>
                    <a:pt x="55" y="64"/>
                    <a:pt x="50" y="63"/>
                  </a:cubicBezTo>
                  <a:cubicBezTo>
                    <a:pt x="38" y="54"/>
                    <a:pt x="26" y="58"/>
                    <a:pt x="10" y="57"/>
                  </a:cubicBezTo>
                  <a:cubicBezTo>
                    <a:pt x="1" y="54"/>
                    <a:pt x="5" y="46"/>
                    <a:pt x="2" y="37"/>
                  </a:cubicBezTo>
                  <a:cubicBezTo>
                    <a:pt x="1" y="30"/>
                    <a:pt x="0" y="22"/>
                    <a:pt x="4" y="17"/>
                  </a:cubicBezTo>
                  <a:cubicBezTo>
                    <a:pt x="11" y="11"/>
                    <a:pt x="28" y="6"/>
                    <a:pt x="28" y="6"/>
                  </a:cubicBezTo>
                  <a:cubicBezTo>
                    <a:pt x="39" y="0"/>
                    <a:pt x="51" y="14"/>
                    <a:pt x="56" y="22"/>
                  </a:cubicBezTo>
                  <a:cubicBezTo>
                    <a:pt x="62" y="29"/>
                    <a:pt x="53" y="46"/>
                    <a:pt x="54" y="51"/>
                  </a:cubicBezTo>
                  <a:cubicBezTo>
                    <a:pt x="55" y="56"/>
                    <a:pt x="61" y="48"/>
                    <a:pt x="65" y="52"/>
                  </a:cubicBezTo>
                  <a:cubicBezTo>
                    <a:pt x="68" y="60"/>
                    <a:pt x="73" y="67"/>
                    <a:pt x="76" y="75"/>
                  </a:cubicBezTo>
                  <a:cubicBezTo>
                    <a:pt x="83" y="73"/>
                    <a:pt x="85" y="67"/>
                    <a:pt x="90" y="62"/>
                  </a:cubicBezTo>
                  <a:cubicBezTo>
                    <a:pt x="95" y="51"/>
                    <a:pt x="100" y="55"/>
                    <a:pt x="113" y="54"/>
                  </a:cubicBezTo>
                  <a:cubicBezTo>
                    <a:pt x="118" y="52"/>
                    <a:pt x="119" y="44"/>
                    <a:pt x="124" y="42"/>
                  </a:cubicBezTo>
                  <a:cubicBezTo>
                    <a:pt x="127" y="37"/>
                    <a:pt x="134" y="43"/>
                    <a:pt x="139" y="40"/>
                  </a:cubicBezTo>
                  <a:cubicBezTo>
                    <a:pt x="147" y="42"/>
                    <a:pt x="149" y="51"/>
                    <a:pt x="157" y="53"/>
                  </a:cubicBezTo>
                  <a:cubicBezTo>
                    <a:pt x="164" y="58"/>
                    <a:pt x="178" y="62"/>
                    <a:pt x="187" y="64"/>
                  </a:cubicBezTo>
                  <a:cubicBezTo>
                    <a:pt x="194" y="68"/>
                    <a:pt x="203" y="56"/>
                    <a:pt x="205" y="73"/>
                  </a:cubicBezTo>
                  <a:cubicBezTo>
                    <a:pt x="208" y="76"/>
                    <a:pt x="191" y="61"/>
                    <a:pt x="190" y="77"/>
                  </a:cubicBezTo>
                  <a:cubicBezTo>
                    <a:pt x="186" y="92"/>
                    <a:pt x="192" y="143"/>
                    <a:pt x="183" y="161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20" name="Freeform 173"/>
            <p:cNvSpPr>
              <a:spLocks/>
            </p:cNvSpPr>
            <p:nvPr/>
          </p:nvSpPr>
          <p:spPr bwMode="auto">
            <a:xfrm>
              <a:off x="4872" y="2725"/>
              <a:ext cx="115" cy="38"/>
            </a:xfrm>
            <a:custGeom>
              <a:avLst/>
              <a:gdLst>
                <a:gd name="T0" fmla="*/ 107 w 115"/>
                <a:gd name="T1" fmla="*/ 30 h 38"/>
                <a:gd name="T2" fmla="*/ 86 w 115"/>
                <a:gd name="T3" fmla="*/ 7 h 38"/>
                <a:gd name="T4" fmla="*/ 65 w 115"/>
                <a:gd name="T5" fmla="*/ 2 h 38"/>
                <a:gd name="T6" fmla="*/ 48 w 115"/>
                <a:gd name="T7" fmla="*/ 3 h 38"/>
                <a:gd name="T8" fmla="*/ 45 w 115"/>
                <a:gd name="T9" fmla="*/ 17 h 38"/>
                <a:gd name="T10" fmla="*/ 24 w 115"/>
                <a:gd name="T11" fmla="*/ 11 h 38"/>
                <a:gd name="T12" fmla="*/ 21 w 115"/>
                <a:gd name="T13" fmla="*/ 26 h 38"/>
                <a:gd name="T14" fmla="*/ 24 w 115"/>
                <a:gd name="T15" fmla="*/ 30 h 38"/>
                <a:gd name="T16" fmla="*/ 35 w 115"/>
                <a:gd name="T17" fmla="*/ 18 h 38"/>
                <a:gd name="T18" fmla="*/ 41 w 115"/>
                <a:gd name="T19" fmla="*/ 17 h 38"/>
                <a:gd name="T20" fmla="*/ 87 w 115"/>
                <a:gd name="T21" fmla="*/ 23 h 38"/>
                <a:gd name="T22" fmla="*/ 107 w 115"/>
                <a:gd name="T23" fmla="*/ 3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5"/>
                <a:gd name="T37" fmla="*/ 0 h 38"/>
                <a:gd name="T38" fmla="*/ 115 w 115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5" h="38">
                  <a:moveTo>
                    <a:pt x="107" y="30"/>
                  </a:moveTo>
                  <a:cubicBezTo>
                    <a:pt x="114" y="20"/>
                    <a:pt x="94" y="9"/>
                    <a:pt x="86" y="7"/>
                  </a:cubicBezTo>
                  <a:cubicBezTo>
                    <a:pt x="77" y="0"/>
                    <a:pt x="77" y="3"/>
                    <a:pt x="65" y="2"/>
                  </a:cubicBezTo>
                  <a:cubicBezTo>
                    <a:pt x="59" y="2"/>
                    <a:pt x="53" y="0"/>
                    <a:pt x="48" y="3"/>
                  </a:cubicBezTo>
                  <a:cubicBezTo>
                    <a:pt x="44" y="6"/>
                    <a:pt x="45" y="17"/>
                    <a:pt x="45" y="17"/>
                  </a:cubicBezTo>
                  <a:cubicBezTo>
                    <a:pt x="36" y="15"/>
                    <a:pt x="32" y="13"/>
                    <a:pt x="24" y="11"/>
                  </a:cubicBezTo>
                  <a:cubicBezTo>
                    <a:pt x="0" y="13"/>
                    <a:pt x="7" y="19"/>
                    <a:pt x="21" y="26"/>
                  </a:cubicBezTo>
                  <a:cubicBezTo>
                    <a:pt x="22" y="27"/>
                    <a:pt x="22" y="30"/>
                    <a:pt x="24" y="30"/>
                  </a:cubicBezTo>
                  <a:cubicBezTo>
                    <a:pt x="38" y="34"/>
                    <a:pt x="29" y="23"/>
                    <a:pt x="35" y="18"/>
                  </a:cubicBezTo>
                  <a:cubicBezTo>
                    <a:pt x="37" y="17"/>
                    <a:pt x="39" y="17"/>
                    <a:pt x="41" y="17"/>
                  </a:cubicBezTo>
                  <a:cubicBezTo>
                    <a:pt x="57" y="19"/>
                    <a:pt x="71" y="22"/>
                    <a:pt x="87" y="23"/>
                  </a:cubicBezTo>
                  <a:cubicBezTo>
                    <a:pt x="91" y="24"/>
                    <a:pt x="115" y="38"/>
                    <a:pt x="107" y="30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21" name="Freeform 174"/>
            <p:cNvSpPr>
              <a:spLocks/>
            </p:cNvSpPr>
            <p:nvPr/>
          </p:nvSpPr>
          <p:spPr bwMode="auto">
            <a:xfrm>
              <a:off x="4828" y="2885"/>
              <a:ext cx="44" cy="35"/>
            </a:xfrm>
            <a:custGeom>
              <a:avLst/>
              <a:gdLst>
                <a:gd name="T0" fmla="*/ 38 w 44"/>
                <a:gd name="T1" fmla="*/ 22 h 35"/>
                <a:gd name="T2" fmla="*/ 1 w 44"/>
                <a:gd name="T3" fmla="*/ 31 h 35"/>
                <a:gd name="T4" fmla="*/ 13 w 44"/>
                <a:gd name="T5" fmla="*/ 10 h 35"/>
                <a:gd name="T6" fmla="*/ 31 w 44"/>
                <a:gd name="T7" fmla="*/ 0 h 35"/>
                <a:gd name="T8" fmla="*/ 38 w 44"/>
                <a:gd name="T9" fmla="*/ 2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35"/>
                <a:gd name="T17" fmla="*/ 44 w 4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35">
                  <a:moveTo>
                    <a:pt x="38" y="22"/>
                  </a:moveTo>
                  <a:cubicBezTo>
                    <a:pt x="30" y="29"/>
                    <a:pt x="5" y="35"/>
                    <a:pt x="1" y="31"/>
                  </a:cubicBezTo>
                  <a:cubicBezTo>
                    <a:pt x="2" y="17"/>
                    <a:pt x="0" y="18"/>
                    <a:pt x="13" y="10"/>
                  </a:cubicBezTo>
                  <a:cubicBezTo>
                    <a:pt x="15" y="0"/>
                    <a:pt x="22" y="2"/>
                    <a:pt x="31" y="0"/>
                  </a:cubicBezTo>
                  <a:cubicBezTo>
                    <a:pt x="35" y="4"/>
                    <a:pt x="44" y="14"/>
                    <a:pt x="38" y="22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22" name="Freeform 175"/>
            <p:cNvSpPr>
              <a:spLocks/>
            </p:cNvSpPr>
            <p:nvPr/>
          </p:nvSpPr>
          <p:spPr bwMode="auto">
            <a:xfrm>
              <a:off x="4911" y="2602"/>
              <a:ext cx="33" cy="87"/>
            </a:xfrm>
            <a:custGeom>
              <a:avLst/>
              <a:gdLst>
                <a:gd name="T0" fmla="*/ 33 w 33"/>
                <a:gd name="T1" fmla="*/ 47 h 87"/>
                <a:gd name="T2" fmla="*/ 24 w 33"/>
                <a:gd name="T3" fmla="*/ 35 h 87"/>
                <a:gd name="T4" fmla="*/ 30 w 33"/>
                <a:gd name="T5" fmla="*/ 14 h 87"/>
                <a:gd name="T6" fmla="*/ 15 w 33"/>
                <a:gd name="T7" fmla="*/ 27 h 87"/>
                <a:gd name="T8" fmla="*/ 4 w 33"/>
                <a:gd name="T9" fmla="*/ 21 h 87"/>
                <a:gd name="T10" fmla="*/ 13 w 33"/>
                <a:gd name="T11" fmla="*/ 8 h 87"/>
                <a:gd name="T12" fmla="*/ 0 w 33"/>
                <a:gd name="T13" fmla="*/ 3 h 87"/>
                <a:gd name="T14" fmla="*/ 9 w 33"/>
                <a:gd name="T15" fmla="*/ 30 h 87"/>
                <a:gd name="T16" fmla="*/ 4 w 33"/>
                <a:gd name="T17" fmla="*/ 47 h 87"/>
                <a:gd name="T18" fmla="*/ 21 w 33"/>
                <a:gd name="T19" fmla="*/ 59 h 87"/>
                <a:gd name="T20" fmla="*/ 31 w 33"/>
                <a:gd name="T21" fmla="*/ 51 h 87"/>
                <a:gd name="T22" fmla="*/ 33 w 33"/>
                <a:gd name="T23" fmla="*/ 47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87"/>
                <a:gd name="T38" fmla="*/ 33 w 33"/>
                <a:gd name="T39" fmla="*/ 87 h 8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87">
                  <a:moveTo>
                    <a:pt x="33" y="47"/>
                  </a:moveTo>
                  <a:cubicBezTo>
                    <a:pt x="33" y="44"/>
                    <a:pt x="24" y="40"/>
                    <a:pt x="24" y="35"/>
                  </a:cubicBezTo>
                  <a:cubicBezTo>
                    <a:pt x="24" y="30"/>
                    <a:pt x="31" y="15"/>
                    <a:pt x="30" y="14"/>
                  </a:cubicBezTo>
                  <a:cubicBezTo>
                    <a:pt x="24" y="15"/>
                    <a:pt x="19" y="22"/>
                    <a:pt x="15" y="27"/>
                  </a:cubicBezTo>
                  <a:cubicBezTo>
                    <a:pt x="10" y="26"/>
                    <a:pt x="5" y="28"/>
                    <a:pt x="4" y="21"/>
                  </a:cubicBezTo>
                  <a:cubicBezTo>
                    <a:pt x="3" y="16"/>
                    <a:pt x="13" y="8"/>
                    <a:pt x="13" y="8"/>
                  </a:cubicBezTo>
                  <a:cubicBezTo>
                    <a:pt x="11" y="0"/>
                    <a:pt x="7" y="2"/>
                    <a:pt x="0" y="3"/>
                  </a:cubicBezTo>
                  <a:cubicBezTo>
                    <a:pt x="1" y="12"/>
                    <a:pt x="5" y="22"/>
                    <a:pt x="9" y="30"/>
                  </a:cubicBezTo>
                  <a:cubicBezTo>
                    <a:pt x="10" y="36"/>
                    <a:pt x="3" y="41"/>
                    <a:pt x="4" y="47"/>
                  </a:cubicBezTo>
                  <a:cubicBezTo>
                    <a:pt x="7" y="87"/>
                    <a:pt x="14" y="73"/>
                    <a:pt x="21" y="59"/>
                  </a:cubicBezTo>
                  <a:cubicBezTo>
                    <a:pt x="23" y="51"/>
                    <a:pt x="22" y="50"/>
                    <a:pt x="31" y="51"/>
                  </a:cubicBezTo>
                  <a:cubicBezTo>
                    <a:pt x="33" y="46"/>
                    <a:pt x="29" y="37"/>
                    <a:pt x="33" y="47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4688" name="Text Box 176"/>
          <p:cNvSpPr txBox="1">
            <a:spLocks noChangeArrowheads="1"/>
          </p:cNvSpPr>
          <p:nvPr/>
        </p:nvSpPr>
        <p:spPr bwMode="auto">
          <a:xfrm>
            <a:off x="7092950" y="4221163"/>
            <a:ext cx="11525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Індонезія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4689" name="Freeform 177"/>
          <p:cNvSpPr>
            <a:spLocks/>
          </p:cNvSpPr>
          <p:nvPr/>
        </p:nvSpPr>
        <p:spPr bwMode="auto">
          <a:xfrm>
            <a:off x="8404225" y="5751513"/>
            <a:ext cx="542925" cy="525462"/>
          </a:xfrm>
          <a:custGeom>
            <a:avLst/>
            <a:gdLst>
              <a:gd name="T0" fmla="*/ 310 w 342"/>
              <a:gd name="T1" fmla="*/ 139 h 331"/>
              <a:gd name="T2" fmla="*/ 324 w 342"/>
              <a:gd name="T3" fmla="*/ 123 h 331"/>
              <a:gd name="T4" fmla="*/ 336 w 342"/>
              <a:gd name="T5" fmla="*/ 100 h 331"/>
              <a:gd name="T6" fmla="*/ 336 w 342"/>
              <a:gd name="T7" fmla="*/ 88 h 331"/>
              <a:gd name="T8" fmla="*/ 313 w 342"/>
              <a:gd name="T9" fmla="*/ 97 h 331"/>
              <a:gd name="T10" fmla="*/ 300 w 342"/>
              <a:gd name="T11" fmla="*/ 90 h 331"/>
              <a:gd name="T12" fmla="*/ 301 w 342"/>
              <a:gd name="T13" fmla="*/ 70 h 331"/>
              <a:gd name="T14" fmla="*/ 298 w 342"/>
              <a:gd name="T15" fmla="*/ 54 h 331"/>
              <a:gd name="T16" fmla="*/ 292 w 342"/>
              <a:gd name="T17" fmla="*/ 72 h 331"/>
              <a:gd name="T18" fmla="*/ 292 w 342"/>
              <a:gd name="T19" fmla="*/ 27 h 331"/>
              <a:gd name="T20" fmla="*/ 285 w 342"/>
              <a:gd name="T21" fmla="*/ 0 h 331"/>
              <a:gd name="T22" fmla="*/ 277 w 342"/>
              <a:gd name="T23" fmla="*/ 13 h 331"/>
              <a:gd name="T24" fmla="*/ 271 w 342"/>
              <a:gd name="T25" fmla="*/ 75 h 331"/>
              <a:gd name="T26" fmla="*/ 265 w 342"/>
              <a:gd name="T27" fmla="*/ 97 h 331"/>
              <a:gd name="T28" fmla="*/ 250 w 342"/>
              <a:gd name="T29" fmla="*/ 109 h 331"/>
              <a:gd name="T30" fmla="*/ 235 w 342"/>
              <a:gd name="T31" fmla="*/ 117 h 331"/>
              <a:gd name="T32" fmla="*/ 226 w 342"/>
              <a:gd name="T33" fmla="*/ 121 h 331"/>
              <a:gd name="T34" fmla="*/ 241 w 342"/>
              <a:gd name="T35" fmla="*/ 142 h 331"/>
              <a:gd name="T36" fmla="*/ 234 w 342"/>
              <a:gd name="T37" fmla="*/ 160 h 331"/>
              <a:gd name="T38" fmla="*/ 217 w 342"/>
              <a:gd name="T39" fmla="*/ 186 h 331"/>
              <a:gd name="T40" fmla="*/ 205 w 342"/>
              <a:gd name="T41" fmla="*/ 181 h 331"/>
              <a:gd name="T42" fmla="*/ 199 w 342"/>
              <a:gd name="T43" fmla="*/ 172 h 331"/>
              <a:gd name="T44" fmla="*/ 187 w 342"/>
              <a:gd name="T45" fmla="*/ 166 h 331"/>
              <a:gd name="T46" fmla="*/ 172 w 342"/>
              <a:gd name="T47" fmla="*/ 180 h 331"/>
              <a:gd name="T48" fmla="*/ 157 w 342"/>
              <a:gd name="T49" fmla="*/ 196 h 331"/>
              <a:gd name="T50" fmla="*/ 130 w 342"/>
              <a:gd name="T51" fmla="*/ 208 h 331"/>
              <a:gd name="T52" fmla="*/ 100 w 342"/>
              <a:gd name="T53" fmla="*/ 225 h 331"/>
              <a:gd name="T54" fmla="*/ 85 w 342"/>
              <a:gd name="T55" fmla="*/ 232 h 331"/>
              <a:gd name="T56" fmla="*/ 67 w 342"/>
              <a:gd name="T57" fmla="*/ 244 h 331"/>
              <a:gd name="T58" fmla="*/ 37 w 342"/>
              <a:gd name="T59" fmla="*/ 259 h 331"/>
              <a:gd name="T60" fmla="*/ 22 w 342"/>
              <a:gd name="T61" fmla="*/ 268 h 331"/>
              <a:gd name="T62" fmla="*/ 3 w 342"/>
              <a:gd name="T63" fmla="*/ 288 h 331"/>
              <a:gd name="T64" fmla="*/ 27 w 342"/>
              <a:gd name="T65" fmla="*/ 322 h 331"/>
              <a:gd name="T66" fmla="*/ 52 w 342"/>
              <a:gd name="T67" fmla="*/ 310 h 331"/>
              <a:gd name="T68" fmla="*/ 67 w 342"/>
              <a:gd name="T69" fmla="*/ 309 h 331"/>
              <a:gd name="T70" fmla="*/ 82 w 342"/>
              <a:gd name="T71" fmla="*/ 303 h 331"/>
              <a:gd name="T72" fmla="*/ 88 w 342"/>
              <a:gd name="T73" fmla="*/ 288 h 331"/>
              <a:gd name="T74" fmla="*/ 106 w 342"/>
              <a:gd name="T75" fmla="*/ 276 h 331"/>
              <a:gd name="T76" fmla="*/ 105 w 342"/>
              <a:gd name="T77" fmla="*/ 271 h 331"/>
              <a:gd name="T78" fmla="*/ 117 w 342"/>
              <a:gd name="T79" fmla="*/ 255 h 331"/>
              <a:gd name="T80" fmla="*/ 144 w 342"/>
              <a:gd name="T81" fmla="*/ 261 h 331"/>
              <a:gd name="T82" fmla="*/ 145 w 342"/>
              <a:gd name="T83" fmla="*/ 247 h 331"/>
              <a:gd name="T84" fmla="*/ 160 w 342"/>
              <a:gd name="T85" fmla="*/ 243 h 331"/>
              <a:gd name="T86" fmla="*/ 175 w 342"/>
              <a:gd name="T87" fmla="*/ 234 h 331"/>
              <a:gd name="T88" fmla="*/ 183 w 342"/>
              <a:gd name="T89" fmla="*/ 219 h 331"/>
              <a:gd name="T90" fmla="*/ 193 w 342"/>
              <a:gd name="T91" fmla="*/ 213 h 331"/>
              <a:gd name="T92" fmla="*/ 204 w 342"/>
              <a:gd name="T93" fmla="*/ 201 h 331"/>
              <a:gd name="T94" fmla="*/ 205 w 342"/>
              <a:gd name="T95" fmla="*/ 186 h 331"/>
              <a:gd name="T96" fmla="*/ 220 w 342"/>
              <a:gd name="T97" fmla="*/ 193 h 331"/>
              <a:gd name="T98" fmla="*/ 243 w 342"/>
              <a:gd name="T99" fmla="*/ 184 h 331"/>
              <a:gd name="T100" fmla="*/ 258 w 342"/>
              <a:gd name="T101" fmla="*/ 177 h 331"/>
              <a:gd name="T102" fmla="*/ 276 w 342"/>
              <a:gd name="T103" fmla="*/ 147 h 331"/>
              <a:gd name="T104" fmla="*/ 297 w 342"/>
              <a:gd name="T105" fmla="*/ 133 h 331"/>
              <a:gd name="T106" fmla="*/ 310 w 342"/>
              <a:gd name="T107" fmla="*/ 139 h 3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42"/>
              <a:gd name="T163" fmla="*/ 0 h 331"/>
              <a:gd name="T164" fmla="*/ 342 w 342"/>
              <a:gd name="T165" fmla="*/ 331 h 33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42" h="331">
                <a:moveTo>
                  <a:pt x="310" y="139"/>
                </a:moveTo>
                <a:cubicBezTo>
                  <a:pt x="318" y="137"/>
                  <a:pt x="319" y="129"/>
                  <a:pt x="324" y="123"/>
                </a:cubicBezTo>
                <a:cubicBezTo>
                  <a:pt x="326" y="114"/>
                  <a:pt x="327" y="104"/>
                  <a:pt x="336" y="100"/>
                </a:cubicBezTo>
                <a:cubicBezTo>
                  <a:pt x="340" y="95"/>
                  <a:pt x="342" y="92"/>
                  <a:pt x="336" y="88"/>
                </a:cubicBezTo>
                <a:lnTo>
                  <a:pt x="313" y="97"/>
                </a:lnTo>
                <a:lnTo>
                  <a:pt x="300" y="90"/>
                </a:lnTo>
                <a:cubicBezTo>
                  <a:pt x="297" y="86"/>
                  <a:pt x="301" y="76"/>
                  <a:pt x="301" y="70"/>
                </a:cubicBezTo>
                <a:cubicBezTo>
                  <a:pt x="301" y="64"/>
                  <a:pt x="297" y="54"/>
                  <a:pt x="298" y="54"/>
                </a:cubicBezTo>
                <a:cubicBezTo>
                  <a:pt x="294" y="59"/>
                  <a:pt x="292" y="72"/>
                  <a:pt x="292" y="72"/>
                </a:cubicBezTo>
                <a:cubicBezTo>
                  <a:pt x="290" y="67"/>
                  <a:pt x="293" y="39"/>
                  <a:pt x="292" y="27"/>
                </a:cubicBezTo>
                <a:cubicBezTo>
                  <a:pt x="291" y="15"/>
                  <a:pt x="288" y="2"/>
                  <a:pt x="285" y="0"/>
                </a:cubicBezTo>
                <a:cubicBezTo>
                  <a:pt x="282" y="4"/>
                  <a:pt x="280" y="9"/>
                  <a:pt x="277" y="13"/>
                </a:cubicBezTo>
                <a:cubicBezTo>
                  <a:pt x="273" y="34"/>
                  <a:pt x="278" y="55"/>
                  <a:pt x="271" y="75"/>
                </a:cubicBezTo>
                <a:cubicBezTo>
                  <a:pt x="270" y="86"/>
                  <a:pt x="271" y="89"/>
                  <a:pt x="265" y="97"/>
                </a:cubicBezTo>
                <a:cubicBezTo>
                  <a:pt x="264" y="105"/>
                  <a:pt x="258" y="107"/>
                  <a:pt x="250" y="109"/>
                </a:cubicBezTo>
                <a:cubicBezTo>
                  <a:pt x="245" y="113"/>
                  <a:pt x="241" y="115"/>
                  <a:pt x="235" y="117"/>
                </a:cubicBezTo>
                <a:cubicBezTo>
                  <a:pt x="232" y="119"/>
                  <a:pt x="227" y="118"/>
                  <a:pt x="226" y="121"/>
                </a:cubicBezTo>
                <a:cubicBezTo>
                  <a:pt x="223" y="133"/>
                  <a:pt x="235" y="136"/>
                  <a:pt x="241" y="142"/>
                </a:cubicBezTo>
                <a:cubicBezTo>
                  <a:pt x="244" y="149"/>
                  <a:pt x="240" y="156"/>
                  <a:pt x="234" y="160"/>
                </a:cubicBezTo>
                <a:cubicBezTo>
                  <a:pt x="230" y="166"/>
                  <a:pt x="222" y="183"/>
                  <a:pt x="217" y="186"/>
                </a:cubicBezTo>
                <a:cubicBezTo>
                  <a:pt x="212" y="189"/>
                  <a:pt x="208" y="183"/>
                  <a:pt x="205" y="181"/>
                </a:cubicBezTo>
                <a:cubicBezTo>
                  <a:pt x="197" y="185"/>
                  <a:pt x="206" y="175"/>
                  <a:pt x="199" y="172"/>
                </a:cubicBezTo>
                <a:cubicBezTo>
                  <a:pt x="190" y="160"/>
                  <a:pt x="207" y="164"/>
                  <a:pt x="187" y="166"/>
                </a:cubicBezTo>
                <a:cubicBezTo>
                  <a:pt x="181" y="169"/>
                  <a:pt x="176" y="174"/>
                  <a:pt x="172" y="180"/>
                </a:cubicBezTo>
                <a:cubicBezTo>
                  <a:pt x="170" y="190"/>
                  <a:pt x="169" y="194"/>
                  <a:pt x="157" y="196"/>
                </a:cubicBezTo>
                <a:cubicBezTo>
                  <a:pt x="150" y="199"/>
                  <a:pt x="138" y="207"/>
                  <a:pt x="130" y="208"/>
                </a:cubicBezTo>
                <a:cubicBezTo>
                  <a:pt x="119" y="214"/>
                  <a:pt x="112" y="221"/>
                  <a:pt x="100" y="225"/>
                </a:cubicBezTo>
                <a:cubicBezTo>
                  <a:pt x="95" y="229"/>
                  <a:pt x="90" y="229"/>
                  <a:pt x="85" y="232"/>
                </a:cubicBezTo>
                <a:cubicBezTo>
                  <a:pt x="81" y="239"/>
                  <a:pt x="75" y="242"/>
                  <a:pt x="67" y="244"/>
                </a:cubicBezTo>
                <a:cubicBezTo>
                  <a:pt x="63" y="251"/>
                  <a:pt x="46" y="257"/>
                  <a:pt x="37" y="259"/>
                </a:cubicBezTo>
                <a:cubicBezTo>
                  <a:pt x="32" y="265"/>
                  <a:pt x="29" y="267"/>
                  <a:pt x="22" y="268"/>
                </a:cubicBezTo>
                <a:cubicBezTo>
                  <a:pt x="15" y="273"/>
                  <a:pt x="13" y="286"/>
                  <a:pt x="3" y="288"/>
                </a:cubicBezTo>
                <a:cubicBezTo>
                  <a:pt x="0" y="309"/>
                  <a:pt x="5" y="318"/>
                  <a:pt x="27" y="322"/>
                </a:cubicBezTo>
                <a:cubicBezTo>
                  <a:pt x="45" y="331"/>
                  <a:pt x="41" y="312"/>
                  <a:pt x="52" y="310"/>
                </a:cubicBezTo>
                <a:cubicBezTo>
                  <a:pt x="57" y="309"/>
                  <a:pt x="62" y="309"/>
                  <a:pt x="67" y="309"/>
                </a:cubicBezTo>
                <a:cubicBezTo>
                  <a:pt x="73" y="307"/>
                  <a:pt x="77" y="307"/>
                  <a:pt x="82" y="303"/>
                </a:cubicBezTo>
                <a:cubicBezTo>
                  <a:pt x="85" y="297"/>
                  <a:pt x="83" y="292"/>
                  <a:pt x="88" y="288"/>
                </a:cubicBezTo>
                <a:cubicBezTo>
                  <a:pt x="91" y="282"/>
                  <a:pt x="100" y="280"/>
                  <a:pt x="106" y="276"/>
                </a:cubicBezTo>
                <a:cubicBezTo>
                  <a:pt x="109" y="270"/>
                  <a:pt x="98" y="272"/>
                  <a:pt x="105" y="271"/>
                </a:cubicBezTo>
                <a:cubicBezTo>
                  <a:pt x="109" y="269"/>
                  <a:pt x="111" y="257"/>
                  <a:pt x="117" y="255"/>
                </a:cubicBezTo>
                <a:cubicBezTo>
                  <a:pt x="123" y="253"/>
                  <a:pt x="139" y="262"/>
                  <a:pt x="144" y="261"/>
                </a:cubicBezTo>
                <a:cubicBezTo>
                  <a:pt x="151" y="258"/>
                  <a:pt x="141" y="249"/>
                  <a:pt x="145" y="247"/>
                </a:cubicBezTo>
                <a:cubicBezTo>
                  <a:pt x="148" y="244"/>
                  <a:pt x="155" y="245"/>
                  <a:pt x="160" y="243"/>
                </a:cubicBezTo>
                <a:cubicBezTo>
                  <a:pt x="164" y="239"/>
                  <a:pt x="171" y="238"/>
                  <a:pt x="175" y="234"/>
                </a:cubicBezTo>
                <a:cubicBezTo>
                  <a:pt x="179" y="230"/>
                  <a:pt x="180" y="223"/>
                  <a:pt x="183" y="219"/>
                </a:cubicBezTo>
                <a:cubicBezTo>
                  <a:pt x="186" y="217"/>
                  <a:pt x="190" y="216"/>
                  <a:pt x="193" y="213"/>
                </a:cubicBezTo>
                <a:cubicBezTo>
                  <a:pt x="200" y="207"/>
                  <a:pt x="194" y="203"/>
                  <a:pt x="204" y="201"/>
                </a:cubicBezTo>
                <a:cubicBezTo>
                  <a:pt x="208" y="198"/>
                  <a:pt x="201" y="189"/>
                  <a:pt x="205" y="186"/>
                </a:cubicBezTo>
                <a:cubicBezTo>
                  <a:pt x="209" y="183"/>
                  <a:pt x="214" y="193"/>
                  <a:pt x="220" y="193"/>
                </a:cubicBezTo>
                <a:cubicBezTo>
                  <a:pt x="226" y="193"/>
                  <a:pt x="237" y="187"/>
                  <a:pt x="243" y="184"/>
                </a:cubicBezTo>
                <a:cubicBezTo>
                  <a:pt x="248" y="180"/>
                  <a:pt x="251" y="178"/>
                  <a:pt x="258" y="177"/>
                </a:cubicBezTo>
                <a:cubicBezTo>
                  <a:pt x="259" y="165"/>
                  <a:pt x="263" y="150"/>
                  <a:pt x="276" y="147"/>
                </a:cubicBezTo>
                <a:cubicBezTo>
                  <a:pt x="283" y="142"/>
                  <a:pt x="290" y="137"/>
                  <a:pt x="297" y="133"/>
                </a:cubicBezTo>
                <a:cubicBezTo>
                  <a:pt x="313" y="135"/>
                  <a:pt x="314" y="130"/>
                  <a:pt x="310" y="139"/>
                </a:cubicBezTo>
                <a:close/>
              </a:path>
            </a:pathLst>
          </a:custGeom>
          <a:solidFill>
            <a:srgbClr val="339933">
              <a:alpha val="7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4690" name="Text Box 178"/>
          <p:cNvSpPr txBox="1">
            <a:spLocks noChangeArrowheads="1"/>
          </p:cNvSpPr>
          <p:nvPr/>
        </p:nvSpPr>
        <p:spPr bwMode="auto">
          <a:xfrm rot="-2716421">
            <a:off x="7812882" y="5799931"/>
            <a:ext cx="14398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Нова Зеландія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4691" name="Freeform 179"/>
          <p:cNvSpPr>
            <a:spLocks/>
          </p:cNvSpPr>
          <p:nvPr/>
        </p:nvSpPr>
        <p:spPr bwMode="auto">
          <a:xfrm>
            <a:off x="3751263" y="1543050"/>
            <a:ext cx="227012" cy="136525"/>
          </a:xfrm>
          <a:custGeom>
            <a:avLst/>
            <a:gdLst>
              <a:gd name="T0" fmla="*/ 136 w 143"/>
              <a:gd name="T1" fmla="*/ 36 h 86"/>
              <a:gd name="T2" fmla="*/ 136 w 143"/>
              <a:gd name="T3" fmla="*/ 21 h 86"/>
              <a:gd name="T4" fmla="*/ 118 w 143"/>
              <a:gd name="T5" fmla="*/ 3 h 86"/>
              <a:gd name="T6" fmla="*/ 88 w 143"/>
              <a:gd name="T7" fmla="*/ 12 h 86"/>
              <a:gd name="T8" fmla="*/ 69 w 143"/>
              <a:gd name="T9" fmla="*/ 8 h 86"/>
              <a:gd name="T10" fmla="*/ 49 w 143"/>
              <a:gd name="T11" fmla="*/ 20 h 86"/>
              <a:gd name="T12" fmla="*/ 30 w 143"/>
              <a:gd name="T13" fmla="*/ 0 h 86"/>
              <a:gd name="T14" fmla="*/ 7 w 143"/>
              <a:gd name="T15" fmla="*/ 11 h 86"/>
              <a:gd name="T16" fmla="*/ 18 w 143"/>
              <a:gd name="T17" fmla="*/ 29 h 86"/>
              <a:gd name="T18" fmla="*/ 6 w 143"/>
              <a:gd name="T19" fmla="*/ 38 h 86"/>
              <a:gd name="T20" fmla="*/ 0 w 143"/>
              <a:gd name="T21" fmla="*/ 51 h 86"/>
              <a:gd name="T22" fmla="*/ 45 w 143"/>
              <a:gd name="T23" fmla="*/ 80 h 86"/>
              <a:gd name="T24" fmla="*/ 70 w 143"/>
              <a:gd name="T25" fmla="*/ 78 h 86"/>
              <a:gd name="T26" fmla="*/ 93 w 143"/>
              <a:gd name="T27" fmla="*/ 69 h 86"/>
              <a:gd name="T28" fmla="*/ 118 w 143"/>
              <a:gd name="T29" fmla="*/ 60 h 86"/>
              <a:gd name="T30" fmla="*/ 130 w 143"/>
              <a:gd name="T31" fmla="*/ 51 h 86"/>
              <a:gd name="T32" fmla="*/ 139 w 143"/>
              <a:gd name="T33" fmla="*/ 41 h 86"/>
              <a:gd name="T34" fmla="*/ 136 w 143"/>
              <a:gd name="T35" fmla="*/ 36 h 8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43"/>
              <a:gd name="T55" fmla="*/ 0 h 86"/>
              <a:gd name="T56" fmla="*/ 143 w 143"/>
              <a:gd name="T57" fmla="*/ 86 h 8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43" h="86">
                <a:moveTo>
                  <a:pt x="136" y="36"/>
                </a:moveTo>
                <a:cubicBezTo>
                  <a:pt x="139" y="30"/>
                  <a:pt x="135" y="28"/>
                  <a:pt x="136" y="21"/>
                </a:cubicBezTo>
                <a:cubicBezTo>
                  <a:pt x="135" y="13"/>
                  <a:pt x="126" y="6"/>
                  <a:pt x="118" y="3"/>
                </a:cubicBezTo>
                <a:cubicBezTo>
                  <a:pt x="105" y="4"/>
                  <a:pt x="100" y="10"/>
                  <a:pt x="88" y="12"/>
                </a:cubicBezTo>
                <a:cubicBezTo>
                  <a:pt x="82" y="16"/>
                  <a:pt x="72" y="16"/>
                  <a:pt x="69" y="8"/>
                </a:cubicBezTo>
                <a:cubicBezTo>
                  <a:pt x="57" y="10"/>
                  <a:pt x="59" y="14"/>
                  <a:pt x="49" y="20"/>
                </a:cubicBezTo>
                <a:cubicBezTo>
                  <a:pt x="37" y="18"/>
                  <a:pt x="41" y="6"/>
                  <a:pt x="30" y="0"/>
                </a:cubicBezTo>
                <a:cubicBezTo>
                  <a:pt x="22" y="2"/>
                  <a:pt x="10" y="3"/>
                  <a:pt x="7" y="11"/>
                </a:cubicBezTo>
                <a:cubicBezTo>
                  <a:pt x="6" y="26"/>
                  <a:pt x="5" y="26"/>
                  <a:pt x="18" y="29"/>
                </a:cubicBezTo>
                <a:cubicBezTo>
                  <a:pt x="12" y="33"/>
                  <a:pt x="8" y="30"/>
                  <a:pt x="6" y="38"/>
                </a:cubicBezTo>
                <a:cubicBezTo>
                  <a:pt x="7" y="48"/>
                  <a:pt x="5" y="44"/>
                  <a:pt x="0" y="51"/>
                </a:cubicBezTo>
                <a:cubicBezTo>
                  <a:pt x="2" y="70"/>
                  <a:pt x="29" y="76"/>
                  <a:pt x="45" y="80"/>
                </a:cubicBezTo>
                <a:cubicBezTo>
                  <a:pt x="53" y="86"/>
                  <a:pt x="60" y="81"/>
                  <a:pt x="70" y="78"/>
                </a:cubicBezTo>
                <a:cubicBezTo>
                  <a:pt x="83" y="67"/>
                  <a:pt x="69" y="70"/>
                  <a:pt x="93" y="69"/>
                </a:cubicBezTo>
                <a:cubicBezTo>
                  <a:pt x="103" y="64"/>
                  <a:pt x="115" y="62"/>
                  <a:pt x="118" y="60"/>
                </a:cubicBezTo>
                <a:cubicBezTo>
                  <a:pt x="123" y="56"/>
                  <a:pt x="123" y="52"/>
                  <a:pt x="130" y="51"/>
                </a:cubicBezTo>
                <a:cubicBezTo>
                  <a:pt x="135" y="44"/>
                  <a:pt x="143" y="53"/>
                  <a:pt x="139" y="41"/>
                </a:cubicBezTo>
                <a:cubicBezTo>
                  <a:pt x="138" y="39"/>
                  <a:pt x="136" y="36"/>
                  <a:pt x="136" y="36"/>
                </a:cubicBezTo>
                <a:close/>
              </a:path>
            </a:pathLst>
          </a:custGeom>
          <a:solidFill>
            <a:srgbClr val="FFCC00">
              <a:alpha val="7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4692" name="Text Box 180"/>
          <p:cNvSpPr txBox="1">
            <a:spLocks noChangeArrowheads="1"/>
          </p:cNvSpPr>
          <p:nvPr/>
        </p:nvSpPr>
        <p:spPr bwMode="auto">
          <a:xfrm>
            <a:off x="3109913" y="1633538"/>
            <a:ext cx="11525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Ісландія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4693" name="Freeform 181"/>
          <p:cNvSpPr>
            <a:spLocks/>
          </p:cNvSpPr>
          <p:nvPr/>
        </p:nvSpPr>
        <p:spPr bwMode="auto">
          <a:xfrm>
            <a:off x="4241800" y="2060575"/>
            <a:ext cx="239713" cy="325438"/>
          </a:xfrm>
          <a:custGeom>
            <a:avLst/>
            <a:gdLst>
              <a:gd name="T0" fmla="*/ 144 w 151"/>
              <a:gd name="T1" fmla="*/ 75 h 205"/>
              <a:gd name="T2" fmla="*/ 135 w 151"/>
              <a:gd name="T3" fmla="*/ 37 h 205"/>
              <a:gd name="T4" fmla="*/ 126 w 151"/>
              <a:gd name="T5" fmla="*/ 25 h 205"/>
              <a:gd name="T6" fmla="*/ 111 w 151"/>
              <a:gd name="T7" fmla="*/ 30 h 205"/>
              <a:gd name="T8" fmla="*/ 88 w 151"/>
              <a:gd name="T9" fmla="*/ 21 h 205"/>
              <a:gd name="T10" fmla="*/ 67 w 151"/>
              <a:gd name="T11" fmla="*/ 6 h 205"/>
              <a:gd name="T12" fmla="*/ 63 w 151"/>
              <a:gd name="T13" fmla="*/ 28 h 205"/>
              <a:gd name="T14" fmla="*/ 34 w 151"/>
              <a:gd name="T15" fmla="*/ 43 h 205"/>
              <a:gd name="T16" fmla="*/ 13 w 151"/>
              <a:gd name="T17" fmla="*/ 94 h 205"/>
              <a:gd name="T18" fmla="*/ 4 w 151"/>
              <a:gd name="T19" fmla="*/ 106 h 205"/>
              <a:gd name="T20" fmla="*/ 0 w 151"/>
              <a:gd name="T21" fmla="*/ 132 h 205"/>
              <a:gd name="T22" fmla="*/ 16 w 151"/>
              <a:gd name="T23" fmla="*/ 150 h 205"/>
              <a:gd name="T24" fmla="*/ 25 w 151"/>
              <a:gd name="T25" fmla="*/ 169 h 205"/>
              <a:gd name="T26" fmla="*/ 16 w 151"/>
              <a:gd name="T27" fmla="*/ 178 h 205"/>
              <a:gd name="T28" fmla="*/ 18 w 151"/>
              <a:gd name="T29" fmla="*/ 187 h 205"/>
              <a:gd name="T30" fmla="*/ 30 w 151"/>
              <a:gd name="T31" fmla="*/ 193 h 205"/>
              <a:gd name="T32" fmla="*/ 63 w 151"/>
              <a:gd name="T33" fmla="*/ 199 h 205"/>
              <a:gd name="T34" fmla="*/ 97 w 151"/>
              <a:gd name="T35" fmla="*/ 201 h 205"/>
              <a:gd name="T36" fmla="*/ 120 w 151"/>
              <a:gd name="T37" fmla="*/ 183 h 205"/>
              <a:gd name="T38" fmla="*/ 112 w 151"/>
              <a:gd name="T39" fmla="*/ 163 h 205"/>
              <a:gd name="T40" fmla="*/ 100 w 151"/>
              <a:gd name="T41" fmla="*/ 147 h 205"/>
              <a:gd name="T42" fmla="*/ 114 w 151"/>
              <a:gd name="T43" fmla="*/ 129 h 205"/>
              <a:gd name="T44" fmla="*/ 141 w 151"/>
              <a:gd name="T45" fmla="*/ 115 h 205"/>
              <a:gd name="T46" fmla="*/ 144 w 151"/>
              <a:gd name="T47" fmla="*/ 75 h 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"/>
              <a:gd name="T73" fmla="*/ 0 h 205"/>
              <a:gd name="T74" fmla="*/ 151 w 151"/>
              <a:gd name="T75" fmla="*/ 205 h 20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" h="205">
                <a:moveTo>
                  <a:pt x="144" y="75"/>
                </a:moveTo>
                <a:cubicBezTo>
                  <a:pt x="142" y="64"/>
                  <a:pt x="147" y="43"/>
                  <a:pt x="135" y="37"/>
                </a:cubicBezTo>
                <a:cubicBezTo>
                  <a:pt x="132" y="32"/>
                  <a:pt x="131" y="28"/>
                  <a:pt x="126" y="25"/>
                </a:cubicBezTo>
                <a:cubicBezTo>
                  <a:pt x="121" y="27"/>
                  <a:pt x="116" y="28"/>
                  <a:pt x="111" y="30"/>
                </a:cubicBezTo>
                <a:cubicBezTo>
                  <a:pt x="98" y="29"/>
                  <a:pt x="93" y="31"/>
                  <a:pt x="88" y="21"/>
                </a:cubicBezTo>
                <a:cubicBezTo>
                  <a:pt x="86" y="9"/>
                  <a:pt x="79" y="7"/>
                  <a:pt x="67" y="6"/>
                </a:cubicBezTo>
                <a:cubicBezTo>
                  <a:pt x="56" y="0"/>
                  <a:pt x="60" y="21"/>
                  <a:pt x="63" y="28"/>
                </a:cubicBezTo>
                <a:cubicBezTo>
                  <a:pt x="58" y="40"/>
                  <a:pt x="45" y="41"/>
                  <a:pt x="34" y="43"/>
                </a:cubicBezTo>
                <a:cubicBezTo>
                  <a:pt x="11" y="54"/>
                  <a:pt x="33" y="90"/>
                  <a:pt x="13" y="94"/>
                </a:cubicBezTo>
                <a:cubicBezTo>
                  <a:pt x="8" y="98"/>
                  <a:pt x="7" y="101"/>
                  <a:pt x="4" y="106"/>
                </a:cubicBezTo>
                <a:cubicBezTo>
                  <a:pt x="3" y="117"/>
                  <a:pt x="2" y="122"/>
                  <a:pt x="0" y="132"/>
                </a:cubicBezTo>
                <a:cubicBezTo>
                  <a:pt x="4" y="138"/>
                  <a:pt x="10" y="146"/>
                  <a:pt x="16" y="150"/>
                </a:cubicBezTo>
                <a:cubicBezTo>
                  <a:pt x="19" y="156"/>
                  <a:pt x="21" y="164"/>
                  <a:pt x="25" y="169"/>
                </a:cubicBezTo>
                <a:cubicBezTo>
                  <a:pt x="26" y="174"/>
                  <a:pt x="17" y="175"/>
                  <a:pt x="16" y="178"/>
                </a:cubicBezTo>
                <a:cubicBezTo>
                  <a:pt x="15" y="181"/>
                  <a:pt x="16" y="184"/>
                  <a:pt x="18" y="187"/>
                </a:cubicBezTo>
                <a:cubicBezTo>
                  <a:pt x="20" y="190"/>
                  <a:pt x="23" y="191"/>
                  <a:pt x="30" y="193"/>
                </a:cubicBezTo>
                <a:cubicBezTo>
                  <a:pt x="40" y="198"/>
                  <a:pt x="52" y="197"/>
                  <a:pt x="63" y="199"/>
                </a:cubicBezTo>
                <a:cubicBezTo>
                  <a:pt x="74" y="205"/>
                  <a:pt x="83" y="202"/>
                  <a:pt x="97" y="201"/>
                </a:cubicBezTo>
                <a:cubicBezTo>
                  <a:pt x="118" y="197"/>
                  <a:pt x="105" y="192"/>
                  <a:pt x="120" y="183"/>
                </a:cubicBezTo>
                <a:cubicBezTo>
                  <a:pt x="122" y="172"/>
                  <a:pt x="124" y="168"/>
                  <a:pt x="112" y="163"/>
                </a:cubicBezTo>
                <a:cubicBezTo>
                  <a:pt x="108" y="157"/>
                  <a:pt x="104" y="153"/>
                  <a:pt x="100" y="147"/>
                </a:cubicBezTo>
                <a:cubicBezTo>
                  <a:pt x="98" y="135"/>
                  <a:pt x="103" y="131"/>
                  <a:pt x="114" y="129"/>
                </a:cubicBezTo>
                <a:cubicBezTo>
                  <a:pt x="123" y="124"/>
                  <a:pt x="132" y="120"/>
                  <a:pt x="141" y="115"/>
                </a:cubicBezTo>
                <a:cubicBezTo>
                  <a:pt x="151" y="102"/>
                  <a:pt x="144" y="90"/>
                  <a:pt x="144" y="75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4695" name="Freeform 183"/>
          <p:cNvSpPr>
            <a:spLocks/>
          </p:cNvSpPr>
          <p:nvPr/>
        </p:nvSpPr>
        <p:spPr bwMode="auto">
          <a:xfrm>
            <a:off x="4719638" y="2614613"/>
            <a:ext cx="500062" cy="249237"/>
          </a:xfrm>
          <a:custGeom>
            <a:avLst/>
            <a:gdLst>
              <a:gd name="T0" fmla="*/ 288 w 315"/>
              <a:gd name="T1" fmla="*/ 38 h 157"/>
              <a:gd name="T2" fmla="*/ 291 w 315"/>
              <a:gd name="T3" fmla="*/ 32 h 157"/>
              <a:gd name="T4" fmla="*/ 290 w 315"/>
              <a:gd name="T5" fmla="*/ 27 h 157"/>
              <a:gd name="T6" fmla="*/ 281 w 315"/>
              <a:gd name="T7" fmla="*/ 20 h 157"/>
              <a:gd name="T8" fmla="*/ 255 w 315"/>
              <a:gd name="T9" fmla="*/ 12 h 157"/>
              <a:gd name="T10" fmla="*/ 213 w 315"/>
              <a:gd name="T11" fmla="*/ 23 h 157"/>
              <a:gd name="T12" fmla="*/ 183 w 315"/>
              <a:gd name="T13" fmla="*/ 15 h 157"/>
              <a:gd name="T14" fmla="*/ 171 w 315"/>
              <a:gd name="T15" fmla="*/ 9 h 157"/>
              <a:gd name="T16" fmla="*/ 144 w 315"/>
              <a:gd name="T17" fmla="*/ 2 h 157"/>
              <a:gd name="T18" fmla="*/ 114 w 315"/>
              <a:gd name="T19" fmla="*/ 3 h 157"/>
              <a:gd name="T20" fmla="*/ 84 w 315"/>
              <a:gd name="T21" fmla="*/ 17 h 157"/>
              <a:gd name="T22" fmla="*/ 65 w 315"/>
              <a:gd name="T23" fmla="*/ 14 h 157"/>
              <a:gd name="T24" fmla="*/ 51 w 315"/>
              <a:gd name="T25" fmla="*/ 18 h 157"/>
              <a:gd name="T26" fmla="*/ 38 w 315"/>
              <a:gd name="T27" fmla="*/ 39 h 157"/>
              <a:gd name="T28" fmla="*/ 41 w 315"/>
              <a:gd name="T29" fmla="*/ 11 h 157"/>
              <a:gd name="T30" fmla="*/ 15 w 315"/>
              <a:gd name="T31" fmla="*/ 8 h 157"/>
              <a:gd name="T32" fmla="*/ 2 w 315"/>
              <a:gd name="T33" fmla="*/ 35 h 157"/>
              <a:gd name="T34" fmla="*/ 24 w 315"/>
              <a:gd name="T35" fmla="*/ 30 h 157"/>
              <a:gd name="T36" fmla="*/ 35 w 315"/>
              <a:gd name="T37" fmla="*/ 39 h 157"/>
              <a:gd name="T38" fmla="*/ 9 w 315"/>
              <a:gd name="T39" fmla="*/ 53 h 157"/>
              <a:gd name="T40" fmla="*/ 14 w 315"/>
              <a:gd name="T41" fmla="*/ 108 h 157"/>
              <a:gd name="T42" fmla="*/ 32 w 315"/>
              <a:gd name="T43" fmla="*/ 129 h 157"/>
              <a:gd name="T44" fmla="*/ 57 w 315"/>
              <a:gd name="T45" fmla="*/ 137 h 157"/>
              <a:gd name="T46" fmla="*/ 77 w 315"/>
              <a:gd name="T47" fmla="*/ 134 h 157"/>
              <a:gd name="T48" fmla="*/ 125 w 315"/>
              <a:gd name="T49" fmla="*/ 143 h 157"/>
              <a:gd name="T50" fmla="*/ 161 w 315"/>
              <a:gd name="T51" fmla="*/ 135 h 157"/>
              <a:gd name="T52" fmla="*/ 159 w 315"/>
              <a:gd name="T53" fmla="*/ 155 h 157"/>
              <a:gd name="T54" fmla="*/ 173 w 315"/>
              <a:gd name="T55" fmla="*/ 153 h 157"/>
              <a:gd name="T56" fmla="*/ 189 w 315"/>
              <a:gd name="T57" fmla="*/ 138 h 157"/>
              <a:gd name="T58" fmla="*/ 209 w 315"/>
              <a:gd name="T59" fmla="*/ 138 h 157"/>
              <a:gd name="T60" fmla="*/ 227 w 315"/>
              <a:gd name="T61" fmla="*/ 135 h 157"/>
              <a:gd name="T62" fmla="*/ 245 w 315"/>
              <a:gd name="T63" fmla="*/ 128 h 157"/>
              <a:gd name="T64" fmla="*/ 269 w 315"/>
              <a:gd name="T65" fmla="*/ 117 h 157"/>
              <a:gd name="T66" fmla="*/ 297 w 315"/>
              <a:gd name="T67" fmla="*/ 122 h 157"/>
              <a:gd name="T68" fmla="*/ 312 w 315"/>
              <a:gd name="T69" fmla="*/ 128 h 157"/>
              <a:gd name="T70" fmla="*/ 311 w 315"/>
              <a:gd name="T71" fmla="*/ 98 h 157"/>
              <a:gd name="T72" fmla="*/ 308 w 315"/>
              <a:gd name="T73" fmla="*/ 66 h 157"/>
              <a:gd name="T74" fmla="*/ 300 w 315"/>
              <a:gd name="T75" fmla="*/ 53 h 157"/>
              <a:gd name="T76" fmla="*/ 288 w 315"/>
              <a:gd name="T77" fmla="*/ 38 h 15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15"/>
              <a:gd name="T118" fmla="*/ 0 h 157"/>
              <a:gd name="T119" fmla="*/ 315 w 315"/>
              <a:gd name="T120" fmla="*/ 157 h 15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15" h="157">
                <a:moveTo>
                  <a:pt x="288" y="38"/>
                </a:moveTo>
                <a:cubicBezTo>
                  <a:pt x="286" y="37"/>
                  <a:pt x="292" y="34"/>
                  <a:pt x="291" y="32"/>
                </a:cubicBezTo>
                <a:cubicBezTo>
                  <a:pt x="290" y="31"/>
                  <a:pt x="291" y="28"/>
                  <a:pt x="290" y="27"/>
                </a:cubicBezTo>
                <a:cubicBezTo>
                  <a:pt x="288" y="24"/>
                  <a:pt x="281" y="20"/>
                  <a:pt x="281" y="20"/>
                </a:cubicBezTo>
                <a:cubicBezTo>
                  <a:pt x="276" y="12"/>
                  <a:pt x="268" y="12"/>
                  <a:pt x="255" y="12"/>
                </a:cubicBezTo>
                <a:cubicBezTo>
                  <a:pt x="236" y="7"/>
                  <a:pt x="232" y="21"/>
                  <a:pt x="213" y="23"/>
                </a:cubicBezTo>
                <a:cubicBezTo>
                  <a:pt x="200" y="26"/>
                  <a:pt x="199" y="19"/>
                  <a:pt x="183" y="15"/>
                </a:cubicBezTo>
                <a:cubicBezTo>
                  <a:pt x="179" y="14"/>
                  <a:pt x="171" y="9"/>
                  <a:pt x="171" y="9"/>
                </a:cubicBezTo>
                <a:cubicBezTo>
                  <a:pt x="164" y="8"/>
                  <a:pt x="162" y="1"/>
                  <a:pt x="144" y="2"/>
                </a:cubicBezTo>
                <a:cubicBezTo>
                  <a:pt x="135" y="1"/>
                  <a:pt x="124" y="0"/>
                  <a:pt x="114" y="3"/>
                </a:cubicBezTo>
                <a:cubicBezTo>
                  <a:pt x="104" y="6"/>
                  <a:pt x="92" y="15"/>
                  <a:pt x="84" y="17"/>
                </a:cubicBezTo>
                <a:cubicBezTo>
                  <a:pt x="76" y="19"/>
                  <a:pt x="70" y="14"/>
                  <a:pt x="65" y="14"/>
                </a:cubicBezTo>
                <a:cubicBezTo>
                  <a:pt x="60" y="15"/>
                  <a:pt x="56" y="17"/>
                  <a:pt x="51" y="18"/>
                </a:cubicBezTo>
                <a:cubicBezTo>
                  <a:pt x="46" y="24"/>
                  <a:pt x="50" y="32"/>
                  <a:pt x="38" y="39"/>
                </a:cubicBezTo>
                <a:cubicBezTo>
                  <a:pt x="30" y="32"/>
                  <a:pt x="45" y="16"/>
                  <a:pt x="41" y="11"/>
                </a:cubicBezTo>
                <a:cubicBezTo>
                  <a:pt x="37" y="6"/>
                  <a:pt x="21" y="4"/>
                  <a:pt x="15" y="8"/>
                </a:cubicBezTo>
                <a:cubicBezTo>
                  <a:pt x="9" y="12"/>
                  <a:pt x="1" y="31"/>
                  <a:pt x="2" y="35"/>
                </a:cubicBezTo>
                <a:cubicBezTo>
                  <a:pt x="3" y="39"/>
                  <a:pt x="19" y="29"/>
                  <a:pt x="24" y="30"/>
                </a:cubicBezTo>
                <a:cubicBezTo>
                  <a:pt x="29" y="31"/>
                  <a:pt x="37" y="35"/>
                  <a:pt x="35" y="39"/>
                </a:cubicBezTo>
                <a:cubicBezTo>
                  <a:pt x="29" y="42"/>
                  <a:pt x="15" y="49"/>
                  <a:pt x="9" y="53"/>
                </a:cubicBezTo>
                <a:cubicBezTo>
                  <a:pt x="8" y="66"/>
                  <a:pt x="0" y="105"/>
                  <a:pt x="14" y="108"/>
                </a:cubicBezTo>
                <a:cubicBezTo>
                  <a:pt x="19" y="116"/>
                  <a:pt x="22" y="127"/>
                  <a:pt x="32" y="129"/>
                </a:cubicBezTo>
                <a:cubicBezTo>
                  <a:pt x="40" y="133"/>
                  <a:pt x="50" y="136"/>
                  <a:pt x="57" y="137"/>
                </a:cubicBezTo>
                <a:cubicBezTo>
                  <a:pt x="64" y="138"/>
                  <a:pt x="66" y="133"/>
                  <a:pt x="77" y="134"/>
                </a:cubicBezTo>
                <a:cubicBezTo>
                  <a:pt x="92" y="137"/>
                  <a:pt x="111" y="143"/>
                  <a:pt x="125" y="143"/>
                </a:cubicBezTo>
                <a:cubicBezTo>
                  <a:pt x="139" y="143"/>
                  <a:pt x="155" y="133"/>
                  <a:pt x="161" y="135"/>
                </a:cubicBezTo>
                <a:cubicBezTo>
                  <a:pt x="175" y="136"/>
                  <a:pt x="154" y="154"/>
                  <a:pt x="159" y="155"/>
                </a:cubicBezTo>
                <a:cubicBezTo>
                  <a:pt x="160" y="157"/>
                  <a:pt x="168" y="156"/>
                  <a:pt x="173" y="153"/>
                </a:cubicBezTo>
                <a:cubicBezTo>
                  <a:pt x="178" y="150"/>
                  <a:pt x="183" y="140"/>
                  <a:pt x="189" y="138"/>
                </a:cubicBezTo>
                <a:cubicBezTo>
                  <a:pt x="195" y="136"/>
                  <a:pt x="203" y="139"/>
                  <a:pt x="209" y="138"/>
                </a:cubicBezTo>
                <a:cubicBezTo>
                  <a:pt x="215" y="137"/>
                  <a:pt x="221" y="137"/>
                  <a:pt x="227" y="135"/>
                </a:cubicBezTo>
                <a:cubicBezTo>
                  <a:pt x="233" y="133"/>
                  <a:pt x="238" y="131"/>
                  <a:pt x="245" y="128"/>
                </a:cubicBezTo>
                <a:cubicBezTo>
                  <a:pt x="253" y="124"/>
                  <a:pt x="261" y="120"/>
                  <a:pt x="269" y="117"/>
                </a:cubicBezTo>
                <a:cubicBezTo>
                  <a:pt x="278" y="121"/>
                  <a:pt x="287" y="121"/>
                  <a:pt x="297" y="122"/>
                </a:cubicBezTo>
                <a:cubicBezTo>
                  <a:pt x="303" y="121"/>
                  <a:pt x="310" y="133"/>
                  <a:pt x="312" y="128"/>
                </a:cubicBezTo>
                <a:cubicBezTo>
                  <a:pt x="315" y="124"/>
                  <a:pt x="312" y="108"/>
                  <a:pt x="311" y="98"/>
                </a:cubicBezTo>
                <a:cubicBezTo>
                  <a:pt x="310" y="88"/>
                  <a:pt x="310" y="73"/>
                  <a:pt x="308" y="66"/>
                </a:cubicBezTo>
                <a:cubicBezTo>
                  <a:pt x="306" y="59"/>
                  <a:pt x="303" y="58"/>
                  <a:pt x="300" y="53"/>
                </a:cubicBezTo>
                <a:cubicBezTo>
                  <a:pt x="299" y="39"/>
                  <a:pt x="279" y="32"/>
                  <a:pt x="288" y="38"/>
                </a:cubicBezTo>
                <a:close/>
              </a:path>
            </a:pathLst>
          </a:custGeom>
          <a:solidFill>
            <a:srgbClr val="666699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4696" name="Text Box 184"/>
          <p:cNvSpPr txBox="1">
            <a:spLocks noChangeArrowheads="1"/>
          </p:cNvSpPr>
          <p:nvPr/>
        </p:nvSpPr>
        <p:spPr bwMode="auto">
          <a:xfrm>
            <a:off x="4665663" y="2603500"/>
            <a:ext cx="12954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Туреччина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4697" name="Freeform 185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4694" name="Text Box 182"/>
          <p:cNvSpPr txBox="1">
            <a:spLocks noChangeArrowheads="1"/>
          </p:cNvSpPr>
          <p:nvPr/>
        </p:nvSpPr>
        <p:spPr bwMode="auto">
          <a:xfrm>
            <a:off x="4233863" y="2071688"/>
            <a:ext cx="12954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Німеччина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64698" name="Text Box 186"/>
          <p:cNvSpPr txBox="1">
            <a:spLocks noChangeArrowheads="1"/>
          </p:cNvSpPr>
          <p:nvPr/>
        </p:nvSpPr>
        <p:spPr bwMode="auto">
          <a:xfrm>
            <a:off x="6011863" y="1700213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6" name="Group 187"/>
          <p:cNvGrpSpPr>
            <a:grpSpLocks/>
          </p:cNvGrpSpPr>
          <p:nvPr/>
        </p:nvGrpSpPr>
        <p:grpSpPr bwMode="auto">
          <a:xfrm>
            <a:off x="7845425" y="1711325"/>
            <a:ext cx="146050" cy="144463"/>
            <a:chOff x="1382" y="3339"/>
            <a:chExt cx="92" cy="91"/>
          </a:xfrm>
        </p:grpSpPr>
        <p:sp>
          <p:nvSpPr>
            <p:cNvPr id="6212" name="Oval 188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213" name="Line 189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14" name="Line 190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15" name="Line 191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4704" name="Text Box 192"/>
          <p:cNvSpPr txBox="1">
            <a:spLocks noChangeArrowheads="1"/>
          </p:cNvSpPr>
          <p:nvPr/>
        </p:nvSpPr>
        <p:spPr bwMode="auto">
          <a:xfrm>
            <a:off x="7851775" y="1546225"/>
            <a:ext cx="136842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800" b="1">
                <a:solidFill>
                  <a:srgbClr val="FF0000"/>
                </a:solidFill>
              </a:rPr>
              <a:t>Паужецька ГеоЕС</a:t>
            </a:r>
            <a:endParaRPr lang="ru-RU" sz="1800" i="1">
              <a:solidFill>
                <a:srgbClr val="FF0000"/>
              </a:solidFill>
            </a:endParaRPr>
          </a:p>
        </p:txBody>
      </p:sp>
      <p:grpSp>
        <p:nvGrpSpPr>
          <p:cNvPr id="7" name="Group 193"/>
          <p:cNvGrpSpPr>
            <a:grpSpLocks/>
          </p:cNvGrpSpPr>
          <p:nvPr/>
        </p:nvGrpSpPr>
        <p:grpSpPr bwMode="auto">
          <a:xfrm>
            <a:off x="4892675" y="1401763"/>
            <a:ext cx="146050" cy="144462"/>
            <a:chOff x="1382" y="3339"/>
            <a:chExt cx="92" cy="91"/>
          </a:xfrm>
        </p:grpSpPr>
        <p:sp>
          <p:nvSpPr>
            <p:cNvPr id="6208" name="Oval 194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209" name="Line 195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10" name="Line 196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11" name="Line 197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4710" name="Text Box 198"/>
          <p:cNvSpPr txBox="1">
            <a:spLocks noChangeArrowheads="1"/>
          </p:cNvSpPr>
          <p:nvPr/>
        </p:nvSpPr>
        <p:spPr bwMode="auto">
          <a:xfrm>
            <a:off x="4616450" y="1147763"/>
            <a:ext cx="165576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>
                <a:solidFill>
                  <a:schemeClr val="accent2"/>
                </a:solidFill>
              </a:rPr>
              <a:t>Кислогубська ПЕС</a:t>
            </a:r>
            <a:endParaRPr lang="ru-RU" sz="1800" i="1">
              <a:solidFill>
                <a:schemeClr val="accent2"/>
              </a:solidFill>
            </a:endParaRPr>
          </a:p>
        </p:txBody>
      </p:sp>
      <p:grpSp>
        <p:nvGrpSpPr>
          <p:cNvPr id="8" name="Group 199"/>
          <p:cNvGrpSpPr>
            <a:grpSpLocks/>
          </p:cNvGrpSpPr>
          <p:nvPr/>
        </p:nvGrpSpPr>
        <p:grpSpPr bwMode="auto">
          <a:xfrm>
            <a:off x="3946525" y="2228850"/>
            <a:ext cx="333375" cy="387350"/>
            <a:chOff x="2486" y="1404"/>
            <a:chExt cx="210" cy="244"/>
          </a:xfrm>
        </p:grpSpPr>
        <p:sp>
          <p:nvSpPr>
            <p:cNvPr id="6206" name="Freeform 200"/>
            <p:cNvSpPr>
              <a:spLocks/>
            </p:cNvSpPr>
            <p:nvPr/>
          </p:nvSpPr>
          <p:spPr bwMode="auto">
            <a:xfrm>
              <a:off x="2486" y="1404"/>
              <a:ext cx="208" cy="232"/>
            </a:xfrm>
            <a:custGeom>
              <a:avLst/>
              <a:gdLst>
                <a:gd name="T0" fmla="*/ 186 w 208"/>
                <a:gd name="T1" fmla="*/ 125 h 232"/>
                <a:gd name="T2" fmla="*/ 180 w 208"/>
                <a:gd name="T3" fmla="*/ 107 h 232"/>
                <a:gd name="T4" fmla="*/ 196 w 208"/>
                <a:gd name="T5" fmla="*/ 93 h 232"/>
                <a:gd name="T6" fmla="*/ 204 w 208"/>
                <a:gd name="T7" fmla="*/ 80 h 232"/>
                <a:gd name="T8" fmla="*/ 208 w 208"/>
                <a:gd name="T9" fmla="*/ 65 h 232"/>
                <a:gd name="T10" fmla="*/ 169 w 208"/>
                <a:gd name="T11" fmla="*/ 44 h 232"/>
                <a:gd name="T12" fmla="*/ 160 w 208"/>
                <a:gd name="T13" fmla="*/ 32 h 232"/>
                <a:gd name="T14" fmla="*/ 142 w 208"/>
                <a:gd name="T15" fmla="*/ 6 h 232"/>
                <a:gd name="T16" fmla="*/ 129 w 208"/>
                <a:gd name="T17" fmla="*/ 3 h 232"/>
                <a:gd name="T18" fmla="*/ 100 w 208"/>
                <a:gd name="T19" fmla="*/ 24 h 232"/>
                <a:gd name="T20" fmla="*/ 82 w 208"/>
                <a:gd name="T21" fmla="*/ 33 h 232"/>
                <a:gd name="T22" fmla="*/ 67 w 208"/>
                <a:gd name="T23" fmla="*/ 35 h 232"/>
                <a:gd name="T24" fmla="*/ 57 w 208"/>
                <a:gd name="T25" fmla="*/ 35 h 232"/>
                <a:gd name="T26" fmla="*/ 52 w 208"/>
                <a:gd name="T27" fmla="*/ 50 h 232"/>
                <a:gd name="T28" fmla="*/ 36 w 208"/>
                <a:gd name="T29" fmla="*/ 57 h 232"/>
                <a:gd name="T30" fmla="*/ 16 w 208"/>
                <a:gd name="T31" fmla="*/ 50 h 232"/>
                <a:gd name="T32" fmla="*/ 7 w 208"/>
                <a:gd name="T33" fmla="*/ 54 h 232"/>
                <a:gd name="T34" fmla="*/ 0 w 208"/>
                <a:gd name="T35" fmla="*/ 68 h 232"/>
                <a:gd name="T36" fmla="*/ 30 w 208"/>
                <a:gd name="T37" fmla="*/ 93 h 232"/>
                <a:gd name="T38" fmla="*/ 39 w 208"/>
                <a:gd name="T39" fmla="*/ 104 h 232"/>
                <a:gd name="T40" fmla="*/ 31 w 208"/>
                <a:gd name="T41" fmla="*/ 155 h 232"/>
                <a:gd name="T42" fmla="*/ 24 w 208"/>
                <a:gd name="T43" fmla="*/ 174 h 232"/>
                <a:gd name="T44" fmla="*/ 19 w 208"/>
                <a:gd name="T45" fmla="*/ 189 h 232"/>
                <a:gd name="T46" fmla="*/ 36 w 208"/>
                <a:gd name="T47" fmla="*/ 204 h 232"/>
                <a:gd name="T48" fmla="*/ 54 w 208"/>
                <a:gd name="T49" fmla="*/ 210 h 232"/>
                <a:gd name="T50" fmla="*/ 90 w 208"/>
                <a:gd name="T51" fmla="*/ 222 h 232"/>
                <a:gd name="T52" fmla="*/ 97 w 208"/>
                <a:gd name="T53" fmla="*/ 221 h 232"/>
                <a:gd name="T54" fmla="*/ 105 w 208"/>
                <a:gd name="T55" fmla="*/ 203 h 232"/>
                <a:gd name="T56" fmla="*/ 159 w 208"/>
                <a:gd name="T57" fmla="*/ 201 h 232"/>
                <a:gd name="T58" fmla="*/ 183 w 208"/>
                <a:gd name="T59" fmla="*/ 197 h 232"/>
                <a:gd name="T60" fmla="*/ 193 w 208"/>
                <a:gd name="T61" fmla="*/ 186 h 232"/>
                <a:gd name="T62" fmla="*/ 178 w 208"/>
                <a:gd name="T63" fmla="*/ 179 h 232"/>
                <a:gd name="T64" fmla="*/ 172 w 208"/>
                <a:gd name="T65" fmla="*/ 165 h 232"/>
                <a:gd name="T66" fmla="*/ 190 w 208"/>
                <a:gd name="T67" fmla="*/ 146 h 232"/>
                <a:gd name="T68" fmla="*/ 189 w 208"/>
                <a:gd name="T69" fmla="*/ 129 h 232"/>
                <a:gd name="T70" fmla="*/ 186 w 208"/>
                <a:gd name="T71" fmla="*/ 125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8"/>
                <a:gd name="T109" fmla="*/ 0 h 232"/>
                <a:gd name="T110" fmla="*/ 208 w 208"/>
                <a:gd name="T111" fmla="*/ 232 h 2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8" h="232">
                  <a:moveTo>
                    <a:pt x="186" y="125"/>
                  </a:moveTo>
                  <a:cubicBezTo>
                    <a:pt x="162" y="122"/>
                    <a:pt x="163" y="117"/>
                    <a:pt x="180" y="107"/>
                  </a:cubicBezTo>
                  <a:cubicBezTo>
                    <a:pt x="184" y="100"/>
                    <a:pt x="190" y="99"/>
                    <a:pt x="196" y="93"/>
                  </a:cubicBezTo>
                  <a:cubicBezTo>
                    <a:pt x="200" y="89"/>
                    <a:pt x="201" y="84"/>
                    <a:pt x="204" y="80"/>
                  </a:cubicBezTo>
                  <a:cubicBezTo>
                    <a:pt x="205" y="75"/>
                    <a:pt x="207" y="70"/>
                    <a:pt x="208" y="65"/>
                  </a:cubicBezTo>
                  <a:cubicBezTo>
                    <a:pt x="206" y="34"/>
                    <a:pt x="197" y="45"/>
                    <a:pt x="169" y="44"/>
                  </a:cubicBezTo>
                  <a:cubicBezTo>
                    <a:pt x="168" y="37"/>
                    <a:pt x="166" y="36"/>
                    <a:pt x="160" y="32"/>
                  </a:cubicBezTo>
                  <a:cubicBezTo>
                    <a:pt x="155" y="26"/>
                    <a:pt x="147" y="11"/>
                    <a:pt x="142" y="6"/>
                  </a:cubicBezTo>
                  <a:cubicBezTo>
                    <a:pt x="137" y="1"/>
                    <a:pt x="136" y="0"/>
                    <a:pt x="129" y="3"/>
                  </a:cubicBezTo>
                  <a:cubicBezTo>
                    <a:pt x="117" y="8"/>
                    <a:pt x="114" y="21"/>
                    <a:pt x="100" y="24"/>
                  </a:cubicBezTo>
                  <a:cubicBezTo>
                    <a:pt x="95" y="28"/>
                    <a:pt x="88" y="32"/>
                    <a:pt x="82" y="33"/>
                  </a:cubicBezTo>
                  <a:cubicBezTo>
                    <a:pt x="76" y="36"/>
                    <a:pt x="73" y="36"/>
                    <a:pt x="67" y="35"/>
                  </a:cubicBezTo>
                  <a:cubicBezTo>
                    <a:pt x="62" y="31"/>
                    <a:pt x="59" y="27"/>
                    <a:pt x="57" y="35"/>
                  </a:cubicBezTo>
                  <a:cubicBezTo>
                    <a:pt x="58" y="43"/>
                    <a:pt x="59" y="46"/>
                    <a:pt x="52" y="50"/>
                  </a:cubicBezTo>
                  <a:cubicBezTo>
                    <a:pt x="49" y="52"/>
                    <a:pt x="42" y="57"/>
                    <a:pt x="36" y="57"/>
                  </a:cubicBezTo>
                  <a:cubicBezTo>
                    <a:pt x="30" y="57"/>
                    <a:pt x="21" y="50"/>
                    <a:pt x="16" y="50"/>
                  </a:cubicBezTo>
                  <a:cubicBezTo>
                    <a:pt x="11" y="50"/>
                    <a:pt x="10" y="51"/>
                    <a:pt x="7" y="54"/>
                  </a:cubicBezTo>
                  <a:cubicBezTo>
                    <a:pt x="4" y="59"/>
                    <a:pt x="1" y="62"/>
                    <a:pt x="0" y="68"/>
                  </a:cubicBezTo>
                  <a:cubicBezTo>
                    <a:pt x="1" y="81"/>
                    <a:pt x="17" y="91"/>
                    <a:pt x="30" y="93"/>
                  </a:cubicBezTo>
                  <a:cubicBezTo>
                    <a:pt x="35" y="96"/>
                    <a:pt x="37" y="98"/>
                    <a:pt x="39" y="104"/>
                  </a:cubicBezTo>
                  <a:cubicBezTo>
                    <a:pt x="35" y="122"/>
                    <a:pt x="38" y="137"/>
                    <a:pt x="31" y="155"/>
                  </a:cubicBezTo>
                  <a:cubicBezTo>
                    <a:pt x="30" y="162"/>
                    <a:pt x="28" y="169"/>
                    <a:pt x="24" y="174"/>
                  </a:cubicBezTo>
                  <a:cubicBezTo>
                    <a:pt x="22" y="179"/>
                    <a:pt x="21" y="184"/>
                    <a:pt x="19" y="189"/>
                  </a:cubicBezTo>
                  <a:cubicBezTo>
                    <a:pt x="17" y="200"/>
                    <a:pt x="27" y="203"/>
                    <a:pt x="36" y="204"/>
                  </a:cubicBezTo>
                  <a:cubicBezTo>
                    <a:pt x="42" y="207"/>
                    <a:pt x="48" y="209"/>
                    <a:pt x="54" y="210"/>
                  </a:cubicBezTo>
                  <a:cubicBezTo>
                    <a:pt x="66" y="216"/>
                    <a:pt x="76" y="221"/>
                    <a:pt x="90" y="222"/>
                  </a:cubicBezTo>
                  <a:cubicBezTo>
                    <a:pt x="95" y="226"/>
                    <a:pt x="101" y="232"/>
                    <a:pt x="97" y="221"/>
                  </a:cubicBezTo>
                  <a:cubicBezTo>
                    <a:pt x="98" y="212"/>
                    <a:pt x="96" y="205"/>
                    <a:pt x="105" y="203"/>
                  </a:cubicBezTo>
                  <a:cubicBezTo>
                    <a:pt x="115" y="186"/>
                    <a:pt x="142" y="199"/>
                    <a:pt x="159" y="201"/>
                  </a:cubicBezTo>
                  <a:cubicBezTo>
                    <a:pt x="171" y="200"/>
                    <a:pt x="173" y="199"/>
                    <a:pt x="183" y="197"/>
                  </a:cubicBezTo>
                  <a:cubicBezTo>
                    <a:pt x="188" y="193"/>
                    <a:pt x="192" y="193"/>
                    <a:pt x="193" y="186"/>
                  </a:cubicBezTo>
                  <a:cubicBezTo>
                    <a:pt x="185" y="185"/>
                    <a:pt x="185" y="180"/>
                    <a:pt x="178" y="179"/>
                  </a:cubicBezTo>
                  <a:cubicBezTo>
                    <a:pt x="177" y="173"/>
                    <a:pt x="174" y="170"/>
                    <a:pt x="172" y="165"/>
                  </a:cubicBezTo>
                  <a:cubicBezTo>
                    <a:pt x="175" y="154"/>
                    <a:pt x="184" y="155"/>
                    <a:pt x="190" y="146"/>
                  </a:cubicBezTo>
                  <a:cubicBezTo>
                    <a:pt x="190" y="140"/>
                    <a:pt x="191" y="134"/>
                    <a:pt x="189" y="129"/>
                  </a:cubicBezTo>
                  <a:cubicBezTo>
                    <a:pt x="187" y="124"/>
                    <a:pt x="181" y="128"/>
                    <a:pt x="186" y="125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07" name="Freeform 201"/>
            <p:cNvSpPr>
              <a:spLocks/>
            </p:cNvSpPr>
            <p:nvPr/>
          </p:nvSpPr>
          <p:spPr bwMode="auto">
            <a:xfrm>
              <a:off x="2679" y="1620"/>
              <a:ext cx="17" cy="28"/>
            </a:xfrm>
            <a:custGeom>
              <a:avLst/>
              <a:gdLst>
                <a:gd name="T0" fmla="*/ 15 w 17"/>
                <a:gd name="T1" fmla="*/ 0 h 28"/>
                <a:gd name="T2" fmla="*/ 0 w 17"/>
                <a:gd name="T3" fmla="*/ 12 h 28"/>
                <a:gd name="T4" fmla="*/ 11 w 17"/>
                <a:gd name="T5" fmla="*/ 26 h 28"/>
                <a:gd name="T6" fmla="*/ 15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5" y="0"/>
                  </a:moveTo>
                  <a:cubicBezTo>
                    <a:pt x="5" y="2"/>
                    <a:pt x="3" y="3"/>
                    <a:pt x="0" y="12"/>
                  </a:cubicBezTo>
                  <a:cubicBezTo>
                    <a:pt x="2" y="22"/>
                    <a:pt x="0" y="28"/>
                    <a:pt x="11" y="26"/>
                  </a:cubicBezTo>
                  <a:cubicBezTo>
                    <a:pt x="13" y="14"/>
                    <a:pt x="17" y="15"/>
                    <a:pt x="15" y="0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4714" name="Text Box 202"/>
          <p:cNvSpPr txBox="1">
            <a:spLocks noChangeArrowheads="1"/>
          </p:cNvSpPr>
          <p:nvPr/>
        </p:nvSpPr>
        <p:spPr bwMode="auto">
          <a:xfrm>
            <a:off x="3271838" y="2293938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Франція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9" name="Group 203"/>
          <p:cNvGrpSpPr>
            <a:grpSpLocks/>
          </p:cNvGrpSpPr>
          <p:nvPr/>
        </p:nvGrpSpPr>
        <p:grpSpPr bwMode="auto">
          <a:xfrm>
            <a:off x="3984625" y="2170113"/>
            <a:ext cx="146050" cy="144462"/>
            <a:chOff x="1382" y="3339"/>
            <a:chExt cx="92" cy="91"/>
          </a:xfrm>
        </p:grpSpPr>
        <p:sp>
          <p:nvSpPr>
            <p:cNvPr id="6202" name="Oval 204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203" name="Line 205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04" name="Line 206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05" name="Line 207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4720" name="Text Box 208"/>
          <p:cNvSpPr txBox="1">
            <a:spLocks noChangeArrowheads="1"/>
          </p:cNvSpPr>
          <p:nvPr/>
        </p:nvSpPr>
        <p:spPr bwMode="auto">
          <a:xfrm>
            <a:off x="3143250" y="1949450"/>
            <a:ext cx="935038" cy="42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uk-UA" sz="1800" b="1">
                <a:solidFill>
                  <a:schemeClr val="accent2"/>
                </a:solidFill>
              </a:rPr>
              <a:t>ПЕС </a:t>
            </a:r>
            <a:r>
              <a:rPr lang="uk-UA" sz="1800" b="1" i="1">
                <a:solidFill>
                  <a:schemeClr val="accent2"/>
                </a:solidFill>
              </a:rPr>
              <a:t>“Ранс”</a:t>
            </a:r>
            <a:endParaRPr lang="ru-RU" sz="1800" i="1">
              <a:solidFill>
                <a:schemeClr val="accent2"/>
              </a:solidFill>
            </a:endParaRPr>
          </a:p>
        </p:txBody>
      </p:sp>
      <p:sp>
        <p:nvSpPr>
          <p:cNvPr id="64721" name="Freeform 209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4722" name="Text Box 210"/>
          <p:cNvSpPr txBox="1">
            <a:spLocks noChangeArrowheads="1"/>
          </p:cNvSpPr>
          <p:nvPr/>
        </p:nvSpPr>
        <p:spPr bwMode="auto">
          <a:xfrm>
            <a:off x="6372225" y="2636838"/>
            <a:ext cx="7921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10" name="Group 211"/>
          <p:cNvGrpSpPr>
            <a:grpSpLocks/>
          </p:cNvGrpSpPr>
          <p:nvPr/>
        </p:nvGrpSpPr>
        <p:grpSpPr bwMode="auto">
          <a:xfrm>
            <a:off x="6437313" y="2946400"/>
            <a:ext cx="146050" cy="144463"/>
            <a:chOff x="1382" y="3339"/>
            <a:chExt cx="92" cy="91"/>
          </a:xfrm>
        </p:grpSpPr>
        <p:sp>
          <p:nvSpPr>
            <p:cNvPr id="6198" name="Oval 212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199" name="Line 213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00" name="Line 214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01" name="Line 215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4728" name="Text Box 216"/>
          <p:cNvSpPr txBox="1">
            <a:spLocks noChangeArrowheads="1"/>
          </p:cNvSpPr>
          <p:nvPr/>
        </p:nvSpPr>
        <p:spPr bwMode="auto">
          <a:xfrm>
            <a:off x="5651500" y="2781300"/>
            <a:ext cx="935038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>
                <a:solidFill>
                  <a:srgbClr val="FF0000"/>
                </a:solidFill>
              </a:rPr>
              <a:t>ГеоЕС Лхаса</a:t>
            </a:r>
            <a:endParaRPr lang="ru-RU" sz="1800" i="1">
              <a:solidFill>
                <a:srgbClr val="FF0000"/>
              </a:solidFill>
            </a:endParaRPr>
          </a:p>
        </p:txBody>
      </p:sp>
      <p:grpSp>
        <p:nvGrpSpPr>
          <p:cNvPr id="11" name="Group 217"/>
          <p:cNvGrpSpPr>
            <a:grpSpLocks/>
          </p:cNvGrpSpPr>
          <p:nvPr/>
        </p:nvGrpSpPr>
        <p:grpSpPr bwMode="auto">
          <a:xfrm>
            <a:off x="7296150" y="2890838"/>
            <a:ext cx="146050" cy="144462"/>
            <a:chOff x="1382" y="3339"/>
            <a:chExt cx="92" cy="91"/>
          </a:xfrm>
        </p:grpSpPr>
        <p:sp>
          <p:nvSpPr>
            <p:cNvPr id="6194" name="Oval 218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195" name="Line 219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96" name="Line 220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97" name="Line 221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4734" name="Text Box 222"/>
          <p:cNvSpPr txBox="1">
            <a:spLocks noChangeArrowheads="1"/>
          </p:cNvSpPr>
          <p:nvPr/>
        </p:nvSpPr>
        <p:spPr bwMode="auto">
          <a:xfrm>
            <a:off x="7353300" y="2892425"/>
            <a:ext cx="1223963" cy="447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uk-UA" sz="1800" b="1">
                <a:solidFill>
                  <a:schemeClr val="accent2"/>
                </a:solidFill>
              </a:rPr>
              <a:t>ПЕС </a:t>
            </a:r>
            <a:r>
              <a:rPr lang="uk-UA" sz="1800" i="1">
                <a:solidFill>
                  <a:schemeClr val="accent2"/>
                </a:solidFill>
              </a:rPr>
              <a:t>біля Шанхаю</a:t>
            </a:r>
            <a:endParaRPr lang="ru-RU" sz="1800" i="1">
              <a:solidFill>
                <a:schemeClr val="accent2"/>
              </a:solidFill>
            </a:endParaRPr>
          </a:p>
        </p:txBody>
      </p:sp>
      <p:grpSp>
        <p:nvGrpSpPr>
          <p:cNvPr id="12" name="Group 223"/>
          <p:cNvGrpSpPr>
            <a:grpSpLocks/>
          </p:cNvGrpSpPr>
          <p:nvPr/>
        </p:nvGrpSpPr>
        <p:grpSpPr bwMode="auto">
          <a:xfrm>
            <a:off x="611188" y="2492375"/>
            <a:ext cx="146050" cy="144463"/>
            <a:chOff x="1382" y="3339"/>
            <a:chExt cx="92" cy="91"/>
          </a:xfrm>
        </p:grpSpPr>
        <p:sp>
          <p:nvSpPr>
            <p:cNvPr id="6190" name="Oval 224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191" name="Line 225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92" name="Line 226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93" name="Line 227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4740" name="Text Box 228"/>
          <p:cNvSpPr txBox="1">
            <a:spLocks noChangeArrowheads="1"/>
          </p:cNvSpPr>
          <p:nvPr/>
        </p:nvSpPr>
        <p:spPr bwMode="auto">
          <a:xfrm>
            <a:off x="-22225" y="2420938"/>
            <a:ext cx="684213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>
                <a:solidFill>
                  <a:srgbClr val="CC6600"/>
                </a:solidFill>
              </a:rPr>
              <a:t>СЕС</a:t>
            </a:r>
            <a:endParaRPr lang="ru-RU" sz="1800" i="1">
              <a:solidFill>
                <a:srgbClr val="CC6600"/>
              </a:solidFill>
            </a:endParaRPr>
          </a:p>
        </p:txBody>
      </p:sp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4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9">
                                            <p:oleChartEl type="gridLegend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64659">
                                            <p:oleChartEl type="gridLegend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Шорох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46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9">
                                            <p:oleChartEl type="series" lvl="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2000"/>
                                        <p:tgtEl>
                                          <p:spTgt spid="64659">
                                            <p:oleChartEl type="series" lvl="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ластер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3" presetClass="entr" presetSubtype="272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64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3" presetClass="entr" presetSubtype="272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64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4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4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4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4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646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9">
                                            <p:oleChartEl type="series" lvl="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2000"/>
                                        <p:tgtEl>
                                          <p:spTgt spid="64659">
                                            <p:oleChartEl type="series" lvl="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ластер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8" dur="500"/>
                                        <p:tgtEl>
                                          <p:spTgt spid="646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646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9">
                                            <p:oleChartEl type="series" lvl="3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2000"/>
                                        <p:tgtEl>
                                          <p:spTgt spid="64659">
                                            <p:oleChartEl type="series" lvl="3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ластер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646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46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646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9">
                                            <p:oleChartEl type="series" lvl="4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2000"/>
                                        <p:tgtEl>
                                          <p:spTgt spid="64659">
                                            <p:oleChartEl type="series" lvl="4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ластер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646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9">
                                            <p:oleChartEl type="series" lvl="5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2000"/>
                                        <p:tgtEl>
                                          <p:spTgt spid="64659">
                                            <p:oleChartEl type="series" lvl="5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ластер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500"/>
                                        <p:tgtEl>
                                          <p:spTgt spid="646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9">
                                            <p:oleChartEl type="series" lvl="6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2000"/>
                                        <p:tgtEl>
                                          <p:spTgt spid="64659">
                                            <p:oleChartEl type="series" lvl="6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646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646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6" dur="500"/>
                                        <p:tgtEl>
                                          <p:spTgt spid="6469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9">
                                            <p:oleChartEl type="series" lvl="7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1" dur="2000"/>
                                        <p:tgtEl>
                                          <p:spTgt spid="64659">
                                            <p:oleChartEl type="series" lvl="7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64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64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64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64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4" dur="500"/>
                                        <p:tgtEl>
                                          <p:spTgt spid="6469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9">
                                            <p:oleChartEl type="series" lvl="8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9" dur="2000"/>
                                        <p:tgtEl>
                                          <p:spTgt spid="64659">
                                            <p:oleChartEl type="series" lvl="8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64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64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0" dur="500"/>
                                        <p:tgtEl>
                                          <p:spTgt spid="646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9">
                                            <p:oleChartEl type="series" lvl="9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2000"/>
                                        <p:tgtEl>
                                          <p:spTgt spid="64659">
                                            <p:oleChartEl type="series" lvl="9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64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64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646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646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8" dur="500"/>
                                        <p:tgtEl>
                                          <p:spTgt spid="6469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9">
                                            <p:oleChartEl type="series" lvl="10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2000"/>
                                        <p:tgtEl>
                                          <p:spTgt spid="64659">
                                            <p:oleChartEl type="series" lvl="10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98" dur="500"/>
                                        <p:tgtEl>
                                          <p:spTgt spid="6469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3" dur="500"/>
                                        <p:tgtEl>
                                          <p:spTgt spid="6469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23" presetClass="entr" presetSubtype="272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2" dur="500"/>
                                        <p:tgtEl>
                                          <p:spTgt spid="64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3" presetClass="entr" presetSubtype="272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1" dur="500"/>
                                        <p:tgtEl>
                                          <p:spTgt spid="64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2" dur="500"/>
                                        <p:tgtEl>
                                          <p:spTgt spid="647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3" presetClass="entr" presetSubtype="272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1" dur="500"/>
                                        <p:tgtEl>
                                          <p:spTgt spid="64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2" fill="hold">
                      <p:stCondLst>
                        <p:cond delay="indefinite"/>
                      </p:stCondLst>
                      <p:childTnLst>
                        <p:par>
                          <p:cTn id="243" fill="hold">
                            <p:stCondLst>
                              <p:cond delay="0"/>
                            </p:stCondLst>
                            <p:childTnLst>
                              <p:par>
                                <p:cTn id="24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46" dur="500"/>
                                        <p:tgtEl>
                                          <p:spTgt spid="647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7" fill="hold">
                      <p:stCondLst>
                        <p:cond delay="indefinite"/>
                      </p:stCondLst>
                      <p:childTnLst>
                        <p:par>
                          <p:cTn id="248" fill="hold">
                            <p:stCondLst>
                              <p:cond delay="0"/>
                            </p:stCondLst>
                            <p:childTnLst>
                              <p:par>
                                <p:cTn id="2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1" dur="500"/>
                                        <p:tgtEl>
                                          <p:spTgt spid="647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2" fill="hold">
                      <p:stCondLst>
                        <p:cond delay="indefinite"/>
                      </p:stCondLst>
                      <p:childTnLst>
                        <p:par>
                          <p:cTn id="253" fill="hold">
                            <p:stCondLst>
                              <p:cond delay="0"/>
                            </p:stCondLst>
                            <p:childTnLst>
                              <p:par>
                                <p:cTn id="254" presetID="23" presetClass="entr" presetSubtype="272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0" dur="500"/>
                                        <p:tgtEl>
                                          <p:spTgt spid="64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1" fill="hold">
                      <p:stCondLst>
                        <p:cond delay="indefinite"/>
                      </p:stCondLst>
                      <p:childTnLst>
                        <p:par>
                          <p:cTn id="262" fill="hold">
                            <p:stCondLst>
                              <p:cond delay="0"/>
                            </p:stCondLst>
                            <p:childTnLst>
                              <p:par>
                                <p:cTn id="263" presetID="23" presetClass="entr" presetSubtype="272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9" dur="500"/>
                                        <p:tgtEl>
                                          <p:spTgt spid="64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OleChart spid="64659" grpId="0" bld="series"/>
      <p:bldP spid="64663" grpId="0" autoUpdateAnimBg="0"/>
      <p:bldP spid="64669" grpId="0" autoUpdateAnimBg="0"/>
      <p:bldP spid="64670" grpId="0" animBg="1"/>
      <p:bldP spid="64671" grpId="0" autoUpdateAnimBg="0"/>
      <p:bldP spid="64672" grpId="0" animBg="1"/>
      <p:bldP spid="64673" grpId="0" autoUpdateAnimBg="0"/>
      <p:bldP spid="64674" grpId="0" animBg="1"/>
      <p:bldP spid="64675" grpId="0" autoUpdateAnimBg="0"/>
      <p:bldP spid="64679" grpId="0" autoUpdateAnimBg="0"/>
      <p:bldP spid="64688" grpId="0" autoUpdateAnimBg="0"/>
      <p:bldP spid="64689" grpId="0" animBg="1"/>
      <p:bldP spid="64690" grpId="0" autoUpdateAnimBg="0"/>
      <p:bldP spid="64691" grpId="0" animBg="1"/>
      <p:bldP spid="64692" grpId="0" autoUpdateAnimBg="0"/>
      <p:bldP spid="64693" grpId="0" animBg="1"/>
      <p:bldP spid="64695" grpId="0" animBg="1"/>
      <p:bldP spid="64696" grpId="0" autoUpdateAnimBg="0"/>
      <p:bldP spid="64697" grpId="0" animBg="1"/>
      <p:bldP spid="64694" grpId="0" autoUpdateAnimBg="0"/>
      <p:bldP spid="64698" grpId="0" autoUpdateAnimBg="0"/>
      <p:bldP spid="64704" grpId="0" autoUpdateAnimBg="0"/>
      <p:bldP spid="64710" grpId="0" autoUpdateAnimBg="0"/>
      <p:bldP spid="64714" grpId="0" autoUpdateAnimBg="0"/>
      <p:bldP spid="64720" grpId="0" autoUpdateAnimBg="0"/>
      <p:bldP spid="64721" grpId="0" animBg="1"/>
      <p:bldP spid="64722" grpId="0" autoUpdateAnimBg="0"/>
      <p:bldP spid="64728" grpId="0" autoUpdateAnimBg="0"/>
      <p:bldP spid="64734" grpId="0" autoUpdateAnimBg="0"/>
      <p:bldP spid="64740" grpId="0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0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WordArt 2"/>
          <p:cNvSpPr>
            <a:spLocks noChangeArrowheads="1" noChangeShapeType="1" noTextEdit="1"/>
          </p:cNvSpPr>
          <p:nvPr/>
        </p:nvSpPr>
        <p:spPr bwMode="auto">
          <a:xfrm>
            <a:off x="55563" y="152400"/>
            <a:ext cx="9144000" cy="4683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b="1" kern="10" spc="720">
                <a:ln w="9525">
                  <a:solidFill>
                    <a:srgbClr val="FF3300"/>
                  </a:solidFill>
                  <a:round/>
                  <a:headEnd/>
                  <a:tailEnd/>
                </a:ln>
                <a:solidFill>
                  <a:srgbClr val="800000"/>
                </a:solidFill>
                <a:effectLst>
                  <a:outerShdw dist="28398" dir="1593903" algn="ctr" rotWithShape="0">
                    <a:srgbClr val="663300"/>
                  </a:outerShdw>
                </a:effectLst>
                <a:latin typeface="Comic Sans MS"/>
              </a:rPr>
              <a:t>ГАЛУЗЕВА СТРУКТУРА МЕТАЛУРГІЙНОЇ ПРОМИСЛОВОСТІ </a:t>
            </a:r>
          </a:p>
        </p:txBody>
      </p:sp>
      <p:sp>
        <p:nvSpPr>
          <p:cNvPr id="69635" name="Rectangle 3"/>
          <p:cNvSpPr>
            <a:spLocks noChangeArrowheads="1"/>
          </p:cNvSpPr>
          <p:nvPr/>
        </p:nvSpPr>
        <p:spPr bwMode="auto">
          <a:xfrm>
            <a:off x="206375" y="865188"/>
            <a:ext cx="8758238" cy="533400"/>
          </a:xfrm>
          <a:prstGeom prst="rect">
            <a:avLst/>
          </a:prstGeom>
          <a:solidFill>
            <a:srgbClr val="FFCCCC"/>
          </a:solidFill>
          <a:ln w="28575">
            <a:solidFill>
              <a:srgbClr val="99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b="1">
                <a:solidFill>
                  <a:srgbClr val="990000"/>
                </a:solidFill>
                <a:latin typeface="Comic Sans MS" pitchFamily="66" charset="0"/>
              </a:rPr>
              <a:t>МЕТАЛУРГІЙНА  ПРОМИСЛОВІСТЬ</a:t>
            </a:r>
            <a:endParaRPr lang="ru-RU" b="1" i="1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69636" name="AutoShape 4"/>
          <p:cNvSpPr>
            <a:spLocks noChangeArrowheads="1"/>
          </p:cNvSpPr>
          <p:nvPr/>
        </p:nvSpPr>
        <p:spPr bwMode="auto">
          <a:xfrm>
            <a:off x="3979863" y="2214563"/>
            <a:ext cx="1447800" cy="228600"/>
          </a:xfrm>
          <a:prstGeom prst="downArrow">
            <a:avLst>
              <a:gd name="adj1" fmla="val 61407"/>
              <a:gd name="adj2" fmla="val 100000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9637" name="AutoShape 5"/>
          <p:cNvSpPr>
            <a:spLocks noChangeArrowheads="1"/>
          </p:cNvSpPr>
          <p:nvPr/>
        </p:nvSpPr>
        <p:spPr bwMode="auto">
          <a:xfrm>
            <a:off x="6750050" y="2236788"/>
            <a:ext cx="1447800" cy="228600"/>
          </a:xfrm>
          <a:prstGeom prst="downArrow">
            <a:avLst>
              <a:gd name="adj1" fmla="val 63157"/>
              <a:gd name="adj2" fmla="val 100000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9640" name="Rectangle 8"/>
          <p:cNvSpPr>
            <a:spLocks noChangeArrowheads="1"/>
          </p:cNvSpPr>
          <p:nvPr/>
        </p:nvSpPr>
        <p:spPr bwMode="auto">
          <a:xfrm>
            <a:off x="3475038" y="1566863"/>
            <a:ext cx="2520950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chemeClr val="accent2"/>
                </a:solidFill>
              </a:rPr>
              <a:t>Чорна</a:t>
            </a:r>
          </a:p>
          <a:p>
            <a:r>
              <a:rPr lang="uk-UA" b="1">
                <a:solidFill>
                  <a:schemeClr val="accent2"/>
                </a:solidFill>
              </a:rPr>
              <a:t>металургія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69641" name="Rectangle 9"/>
          <p:cNvSpPr>
            <a:spLocks noChangeArrowheads="1"/>
          </p:cNvSpPr>
          <p:nvPr/>
        </p:nvSpPr>
        <p:spPr bwMode="auto">
          <a:xfrm>
            <a:off x="6238875" y="1566863"/>
            <a:ext cx="2743200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chemeClr val="accent2"/>
                </a:solidFill>
              </a:rPr>
              <a:t>Кольорова </a:t>
            </a:r>
          </a:p>
          <a:p>
            <a:r>
              <a:rPr lang="uk-UA" b="1">
                <a:solidFill>
                  <a:schemeClr val="accent2"/>
                </a:solidFill>
              </a:rPr>
              <a:t>металургія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69642" name="Line 10"/>
          <p:cNvSpPr>
            <a:spLocks noChangeShapeType="1"/>
          </p:cNvSpPr>
          <p:nvPr/>
        </p:nvSpPr>
        <p:spPr bwMode="auto">
          <a:xfrm>
            <a:off x="4699000" y="1422400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69643" name="Line 11"/>
          <p:cNvSpPr>
            <a:spLocks noChangeShapeType="1"/>
          </p:cNvSpPr>
          <p:nvPr/>
        </p:nvSpPr>
        <p:spPr bwMode="auto">
          <a:xfrm>
            <a:off x="7413625" y="1441450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69644" name="AutoShape 12"/>
          <p:cNvSpPr>
            <a:spLocks noChangeArrowheads="1"/>
          </p:cNvSpPr>
          <p:nvPr/>
        </p:nvSpPr>
        <p:spPr bwMode="auto">
          <a:xfrm>
            <a:off x="923925" y="2236788"/>
            <a:ext cx="1447800" cy="228600"/>
          </a:xfrm>
          <a:prstGeom prst="downArrow">
            <a:avLst>
              <a:gd name="adj1" fmla="val 53509"/>
              <a:gd name="adj2" fmla="val 97222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9645" name="Rectangle 13"/>
          <p:cNvSpPr>
            <a:spLocks noChangeArrowheads="1"/>
          </p:cNvSpPr>
          <p:nvPr/>
        </p:nvSpPr>
        <p:spPr bwMode="auto">
          <a:xfrm>
            <a:off x="206375" y="1562100"/>
            <a:ext cx="3070225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chemeClr val="accent2"/>
                </a:solidFill>
              </a:rPr>
              <a:t>Гірничодобувна</a:t>
            </a:r>
          </a:p>
          <a:p>
            <a:r>
              <a:rPr lang="uk-UA" b="1">
                <a:solidFill>
                  <a:schemeClr val="accent2"/>
                </a:solidFill>
              </a:rPr>
              <a:t>промисловість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69646" name="Line 14"/>
          <p:cNvSpPr>
            <a:spLocks noChangeShapeType="1"/>
          </p:cNvSpPr>
          <p:nvPr/>
        </p:nvSpPr>
        <p:spPr bwMode="auto">
          <a:xfrm>
            <a:off x="1654175" y="1441450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69647" name="AutoShape 15"/>
          <p:cNvSpPr>
            <a:spLocks noChangeArrowheads="1"/>
          </p:cNvSpPr>
          <p:nvPr/>
        </p:nvSpPr>
        <p:spPr bwMode="auto">
          <a:xfrm>
            <a:off x="190500" y="2492375"/>
            <a:ext cx="3086100" cy="658813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1. Залізорудна промисловість</a:t>
            </a:r>
            <a:endParaRPr lang="ru-RU" sz="2300" i="1"/>
          </a:p>
        </p:txBody>
      </p:sp>
      <p:sp>
        <p:nvSpPr>
          <p:cNvPr id="69648" name="AutoShape 16"/>
          <p:cNvSpPr>
            <a:spLocks noChangeArrowheads="1"/>
          </p:cNvSpPr>
          <p:nvPr/>
        </p:nvSpPr>
        <p:spPr bwMode="auto">
          <a:xfrm>
            <a:off x="179388" y="3284538"/>
            <a:ext cx="3097212" cy="669925"/>
          </a:xfrm>
          <a:prstGeom prst="roundRect">
            <a:avLst>
              <a:gd name="adj" fmla="val 988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2. Марганцеворудна промисловість</a:t>
            </a:r>
          </a:p>
        </p:txBody>
      </p:sp>
      <p:sp>
        <p:nvSpPr>
          <p:cNvPr id="69649" name="AutoShape 17"/>
          <p:cNvSpPr>
            <a:spLocks noChangeArrowheads="1"/>
          </p:cNvSpPr>
          <p:nvPr/>
        </p:nvSpPr>
        <p:spPr bwMode="auto">
          <a:xfrm>
            <a:off x="179388" y="4087813"/>
            <a:ext cx="3097212" cy="671512"/>
          </a:xfrm>
          <a:prstGeom prst="roundRect">
            <a:avLst>
              <a:gd name="adj" fmla="val 10343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3. Видобуток коксівного вугілля</a:t>
            </a:r>
          </a:p>
        </p:txBody>
      </p:sp>
      <p:sp>
        <p:nvSpPr>
          <p:cNvPr id="69650" name="AutoShape 18"/>
          <p:cNvSpPr>
            <a:spLocks noChangeArrowheads="1"/>
          </p:cNvSpPr>
          <p:nvPr/>
        </p:nvSpPr>
        <p:spPr bwMode="auto">
          <a:xfrm>
            <a:off x="174625" y="4875213"/>
            <a:ext cx="3092450" cy="1755775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4. Видобуток руд кольорових металів:</a:t>
            </a:r>
          </a:p>
          <a:p>
            <a:pPr algn="l"/>
            <a:r>
              <a:rPr lang="uk-UA" sz="2300" i="1"/>
              <a:t>- мідних руд;</a:t>
            </a:r>
          </a:p>
          <a:p>
            <a:pPr algn="l">
              <a:buFontTx/>
              <a:buChar char="-"/>
            </a:pPr>
            <a:r>
              <a:rPr lang="uk-UA" sz="2300" i="1"/>
              <a:t> алюмінієвих руд;</a:t>
            </a:r>
          </a:p>
          <a:p>
            <a:pPr algn="l">
              <a:buFontTx/>
              <a:buChar char="-"/>
            </a:pPr>
            <a:r>
              <a:rPr lang="uk-UA" sz="2300" i="1"/>
              <a:t> поліметалічних руд;</a:t>
            </a:r>
          </a:p>
          <a:p>
            <a:pPr algn="l">
              <a:buFontTx/>
              <a:buChar char="-"/>
            </a:pPr>
            <a:r>
              <a:rPr lang="uk-UA" sz="2300" i="1"/>
              <a:t> олов'яних руд…</a:t>
            </a:r>
            <a:endParaRPr lang="ru-RU" sz="2300" i="1"/>
          </a:p>
        </p:txBody>
      </p:sp>
      <p:sp>
        <p:nvSpPr>
          <p:cNvPr id="69651" name="AutoShape 19"/>
          <p:cNvSpPr>
            <a:spLocks noChangeArrowheads="1"/>
          </p:cNvSpPr>
          <p:nvPr/>
        </p:nvSpPr>
        <p:spPr bwMode="auto">
          <a:xfrm>
            <a:off x="3454400" y="2444750"/>
            <a:ext cx="2562225" cy="2009775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</a:pPr>
            <a:r>
              <a:rPr lang="uk-UA" b="1" i="1">
                <a:solidFill>
                  <a:srgbClr val="FF3300"/>
                </a:solidFill>
              </a:rPr>
              <a:t>ч а в у н</a:t>
            </a:r>
          </a:p>
          <a:p>
            <a:pPr>
              <a:lnSpc>
                <a:spcPct val="100000"/>
              </a:lnSpc>
            </a:pPr>
            <a:r>
              <a:rPr lang="uk-UA" b="1">
                <a:sym typeface="Wingdings 3" pitchFamily="18" charset="2"/>
              </a:rPr>
              <a:t></a:t>
            </a:r>
          </a:p>
          <a:p>
            <a:pPr>
              <a:lnSpc>
                <a:spcPct val="100000"/>
              </a:lnSpc>
            </a:pPr>
            <a:r>
              <a:rPr lang="uk-UA" b="1" i="1">
                <a:solidFill>
                  <a:srgbClr val="FF3300"/>
                </a:solidFill>
              </a:rPr>
              <a:t>с т а л ь</a:t>
            </a:r>
          </a:p>
          <a:p>
            <a:pPr>
              <a:lnSpc>
                <a:spcPct val="100000"/>
              </a:lnSpc>
            </a:pPr>
            <a:r>
              <a:rPr lang="uk-UA" b="1">
                <a:sym typeface="Wingdings 3" pitchFamily="18" charset="2"/>
              </a:rPr>
              <a:t></a:t>
            </a:r>
            <a:endParaRPr lang="uk-UA" b="1"/>
          </a:p>
          <a:p>
            <a:pPr>
              <a:lnSpc>
                <a:spcPct val="100000"/>
              </a:lnSpc>
            </a:pPr>
            <a:r>
              <a:rPr lang="uk-UA" b="1" i="1">
                <a:solidFill>
                  <a:srgbClr val="FF3300"/>
                </a:solidFill>
              </a:rPr>
              <a:t>п р о к а т</a:t>
            </a:r>
          </a:p>
        </p:txBody>
      </p:sp>
      <p:sp>
        <p:nvSpPr>
          <p:cNvPr id="69655" name="AutoShape 23"/>
          <p:cNvSpPr>
            <a:spLocks noChangeArrowheads="1"/>
          </p:cNvSpPr>
          <p:nvPr/>
        </p:nvSpPr>
        <p:spPr bwMode="auto">
          <a:xfrm>
            <a:off x="6234113" y="2481263"/>
            <a:ext cx="2755900" cy="658812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1. Алюмінієва промисловість</a:t>
            </a:r>
          </a:p>
        </p:txBody>
      </p:sp>
      <p:sp>
        <p:nvSpPr>
          <p:cNvPr id="69656" name="AutoShape 24"/>
          <p:cNvSpPr>
            <a:spLocks noChangeArrowheads="1"/>
          </p:cNvSpPr>
          <p:nvPr/>
        </p:nvSpPr>
        <p:spPr bwMode="auto">
          <a:xfrm>
            <a:off x="6256338" y="3224213"/>
            <a:ext cx="2725737" cy="669925"/>
          </a:xfrm>
          <a:prstGeom prst="roundRect">
            <a:avLst>
              <a:gd name="adj" fmla="val 988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2. Мідна промисловість</a:t>
            </a:r>
          </a:p>
        </p:txBody>
      </p:sp>
      <p:sp>
        <p:nvSpPr>
          <p:cNvPr id="69657" name="AutoShape 25"/>
          <p:cNvSpPr>
            <a:spLocks noChangeArrowheads="1"/>
          </p:cNvSpPr>
          <p:nvPr/>
        </p:nvSpPr>
        <p:spPr bwMode="auto">
          <a:xfrm>
            <a:off x="6267450" y="3967163"/>
            <a:ext cx="2708275" cy="936625"/>
          </a:xfrm>
          <a:prstGeom prst="roundRect">
            <a:avLst>
              <a:gd name="adj" fmla="val 7338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3. Свинцево-цинкова промисловість</a:t>
            </a:r>
          </a:p>
        </p:txBody>
      </p:sp>
      <p:sp>
        <p:nvSpPr>
          <p:cNvPr id="69658" name="AutoShape 26"/>
          <p:cNvSpPr>
            <a:spLocks noChangeArrowheads="1"/>
          </p:cNvSpPr>
          <p:nvPr/>
        </p:nvSpPr>
        <p:spPr bwMode="auto">
          <a:xfrm>
            <a:off x="6289675" y="4991100"/>
            <a:ext cx="2714625" cy="669925"/>
          </a:xfrm>
          <a:prstGeom prst="roundRect">
            <a:avLst>
              <a:gd name="adj" fmla="val 988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4. Олов'яна промисловість</a:t>
            </a:r>
          </a:p>
        </p:txBody>
      </p:sp>
      <p:sp>
        <p:nvSpPr>
          <p:cNvPr id="69659" name="AutoShape 27"/>
          <p:cNvSpPr>
            <a:spLocks noChangeArrowheads="1"/>
          </p:cNvSpPr>
          <p:nvPr/>
        </p:nvSpPr>
        <p:spPr bwMode="auto">
          <a:xfrm>
            <a:off x="6300788" y="5761038"/>
            <a:ext cx="2725737" cy="669925"/>
          </a:xfrm>
          <a:prstGeom prst="roundRect">
            <a:avLst>
              <a:gd name="adj" fmla="val 988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5. Титаномагнієва промисловість</a:t>
            </a:r>
          </a:p>
        </p:txBody>
      </p:sp>
      <p:sp>
        <p:nvSpPr>
          <p:cNvPr id="69662" name="AutoShape 30"/>
          <p:cNvSpPr>
            <a:spLocks noChangeArrowheads="1"/>
          </p:cNvSpPr>
          <p:nvPr/>
        </p:nvSpPr>
        <p:spPr bwMode="auto">
          <a:xfrm rot="20665511" flipH="1">
            <a:off x="8458200" y="2578100"/>
            <a:ext cx="363538" cy="404813"/>
          </a:xfrm>
          <a:prstGeom prst="lightningBolt">
            <a:avLst/>
          </a:prstGeom>
          <a:solidFill>
            <a:srgbClr val="FF3300"/>
          </a:solidFill>
          <a:ln w="9525">
            <a:solidFill>
              <a:srgbClr val="FF3300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sp>
        <p:nvSpPr>
          <p:cNvPr id="69663" name="AutoShape 31"/>
          <p:cNvSpPr>
            <a:spLocks noChangeArrowheads="1"/>
          </p:cNvSpPr>
          <p:nvPr/>
        </p:nvSpPr>
        <p:spPr bwMode="auto">
          <a:xfrm rot="20665511" flipH="1">
            <a:off x="8702675" y="5883275"/>
            <a:ext cx="363538" cy="404813"/>
          </a:xfrm>
          <a:prstGeom prst="lightningBolt">
            <a:avLst/>
          </a:prstGeom>
          <a:solidFill>
            <a:srgbClr val="FF3300"/>
          </a:solidFill>
          <a:ln w="9525">
            <a:solidFill>
              <a:srgbClr val="FF3300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sp>
        <p:nvSpPr>
          <p:cNvPr id="69664" name="Line 32"/>
          <p:cNvSpPr>
            <a:spLocks noChangeShapeType="1"/>
          </p:cNvSpPr>
          <p:nvPr/>
        </p:nvSpPr>
        <p:spPr bwMode="auto">
          <a:xfrm>
            <a:off x="2987675" y="1700213"/>
            <a:ext cx="0" cy="360362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9665" name="Line 33"/>
          <p:cNvSpPr>
            <a:spLocks noChangeShapeType="1"/>
          </p:cNvSpPr>
          <p:nvPr/>
        </p:nvSpPr>
        <p:spPr bwMode="auto">
          <a:xfrm>
            <a:off x="5651500" y="1700213"/>
            <a:ext cx="0" cy="360362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9666" name="Line 34"/>
          <p:cNvSpPr>
            <a:spLocks noChangeShapeType="1"/>
          </p:cNvSpPr>
          <p:nvPr/>
        </p:nvSpPr>
        <p:spPr bwMode="auto">
          <a:xfrm>
            <a:off x="8604250" y="1689100"/>
            <a:ext cx="0" cy="360363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strips dir="ru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6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96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" dur="500"/>
                                        <p:tgtEl>
                                          <p:spTgt spid="696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6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6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696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9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9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1" dur="500"/>
                                        <p:tgtEl>
                                          <p:spTgt spid="696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96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96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1" dur="500"/>
                                        <p:tgtEl>
                                          <p:spTgt spid="696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96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96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96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96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96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96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965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965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96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96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83" dur="500"/>
                                        <p:tgtEl>
                                          <p:spTgt spid="696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88" dur="500"/>
                                        <p:tgtEl>
                                          <p:spTgt spid="696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93" dur="500"/>
                                        <p:tgtEl>
                                          <p:spTgt spid="696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98" dur="500"/>
                                        <p:tgtEl>
                                          <p:spTgt spid="696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3" dur="500"/>
                                        <p:tgtEl>
                                          <p:spTgt spid="696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6965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6965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9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69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7" dur="500"/>
                                        <p:tgtEl>
                                          <p:spTgt spid="696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69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69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7" dur="500"/>
                                        <p:tgtEl>
                                          <p:spTgt spid="696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696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696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7" dur="500"/>
                                        <p:tgtEl>
                                          <p:spTgt spid="696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69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69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696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696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696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696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69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69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696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696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696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69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69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696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69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69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5" dur="500"/>
                                        <p:tgtEl>
                                          <p:spTgt spid="696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6966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5" dur="500"/>
                                        <p:tgtEl>
                                          <p:spTgt spid="696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634" grpId="0" animBg="1"/>
      <p:bldP spid="69635" grpId="0" animBg="1" autoUpdateAnimBg="0"/>
      <p:bldP spid="69636" grpId="0" animBg="1"/>
      <p:bldP spid="69637" grpId="0" animBg="1"/>
      <p:bldP spid="69640" grpId="0" animBg="1" autoUpdateAnimBg="0"/>
      <p:bldP spid="69641" grpId="0" animBg="1" autoUpdateAnimBg="0"/>
      <p:bldP spid="69642" grpId="0" animBg="1"/>
      <p:bldP spid="69643" grpId="0" animBg="1"/>
      <p:bldP spid="69644" grpId="0" animBg="1"/>
      <p:bldP spid="69645" grpId="0" animBg="1" autoUpdateAnimBg="0"/>
      <p:bldP spid="69646" grpId="0" animBg="1"/>
      <p:bldP spid="69647" grpId="0" animBg="1"/>
      <p:bldP spid="69648" grpId="0" animBg="1"/>
      <p:bldP spid="69649" grpId="0" animBg="1"/>
      <p:bldP spid="69650" grpId="0" build="p" animBg="1"/>
      <p:bldP spid="69651" grpId="0" build="p" animBg="1"/>
      <p:bldP spid="69655" grpId="0" animBg="1"/>
      <p:bldP spid="69656" grpId="0" animBg="1"/>
      <p:bldP spid="69657" grpId="0" animBg="1"/>
      <p:bldP spid="69658" grpId="0" animBg="1"/>
      <p:bldP spid="69659" grpId="0" animBg="1"/>
      <p:bldP spid="69662" grpId="0" animBg="1"/>
      <p:bldP spid="69663" grpId="0" animBg="1"/>
      <p:bldP spid="69664" grpId="0" animBg="1"/>
      <p:bldP spid="69665" grpId="0" animBg="1"/>
      <p:bldP spid="6966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2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2" descr="Контуры мира-А"/>
          <p:cNvPicPr>
            <a:picLocks noChangeAspect="1" noChangeArrowheads="1"/>
          </p:cNvPicPr>
          <p:nvPr/>
        </p:nvPicPr>
        <p:blipFill>
          <a:blip r:embed="rId13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70659" name="WordArt 3"/>
          <p:cNvSpPr>
            <a:spLocks noChangeArrowheads="1" noChangeShapeType="1" noTextEdit="1"/>
          </p:cNvSpPr>
          <p:nvPr/>
        </p:nvSpPr>
        <p:spPr bwMode="auto">
          <a:xfrm>
            <a:off x="107950" y="77788"/>
            <a:ext cx="89281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663300"/>
                  </a:solidFill>
                  <a:miter lim="800000"/>
                  <a:headEnd/>
                  <a:tailEnd/>
                </a:ln>
                <a:solidFill>
                  <a:srgbClr val="FF3300"/>
                </a:solidFill>
                <a:latin typeface="Comic Sans MS"/>
              </a:rPr>
              <a:t>Залізорудна та марганцеворудна промисловість світу</a:t>
            </a:r>
          </a:p>
        </p:txBody>
      </p:sp>
      <p:grpSp>
        <p:nvGrpSpPr>
          <p:cNvPr id="2" name="Group 197"/>
          <p:cNvGrpSpPr>
            <a:grpSpLocks/>
          </p:cNvGrpSpPr>
          <p:nvPr/>
        </p:nvGrpSpPr>
        <p:grpSpPr bwMode="auto">
          <a:xfrm>
            <a:off x="266700" y="6537325"/>
            <a:ext cx="4460875" cy="320675"/>
            <a:chOff x="168" y="4118"/>
            <a:chExt cx="2810" cy="202"/>
          </a:xfrm>
        </p:grpSpPr>
        <p:sp>
          <p:nvSpPr>
            <p:cNvPr id="31995" name="Rectangle 195"/>
            <p:cNvSpPr>
              <a:spLocks noChangeArrowheads="1"/>
            </p:cNvSpPr>
            <p:nvPr/>
          </p:nvSpPr>
          <p:spPr bwMode="auto">
            <a:xfrm>
              <a:off x="168" y="4202"/>
              <a:ext cx="45" cy="46"/>
            </a:xfrm>
            <a:prstGeom prst="rect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996" name="Text Box 196"/>
            <p:cNvSpPr txBox="1">
              <a:spLocks noChangeArrowheads="1"/>
            </p:cNvSpPr>
            <p:nvPr/>
          </p:nvSpPr>
          <p:spPr bwMode="auto">
            <a:xfrm>
              <a:off x="183" y="4118"/>
              <a:ext cx="2795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видобуток залізних руд у 10 млн. т</a:t>
              </a:r>
              <a:endParaRPr lang="ru-RU" sz="2000" b="1" i="1"/>
            </a:p>
          </p:txBody>
        </p:sp>
      </p:grpSp>
      <p:sp>
        <p:nvSpPr>
          <p:cNvPr id="70854" name="Freeform 198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55" name="Text Box 199"/>
          <p:cNvSpPr txBox="1">
            <a:spLocks noChangeArrowheads="1"/>
          </p:cNvSpPr>
          <p:nvPr/>
        </p:nvSpPr>
        <p:spPr bwMode="auto">
          <a:xfrm>
            <a:off x="6372225" y="2581275"/>
            <a:ext cx="7921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0874" name="Rectangle 218"/>
          <p:cNvSpPr>
            <a:spLocks noChangeArrowheads="1"/>
          </p:cNvSpPr>
          <p:nvPr/>
        </p:nvSpPr>
        <p:spPr bwMode="auto">
          <a:xfrm>
            <a:off x="6832600" y="316865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75" name="Rectangle 219"/>
          <p:cNvSpPr>
            <a:spLocks noChangeArrowheads="1"/>
          </p:cNvSpPr>
          <p:nvPr/>
        </p:nvSpPr>
        <p:spPr bwMode="auto">
          <a:xfrm>
            <a:off x="6832600" y="309721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76" name="Rectangle 220"/>
          <p:cNvSpPr>
            <a:spLocks noChangeArrowheads="1"/>
          </p:cNvSpPr>
          <p:nvPr/>
        </p:nvSpPr>
        <p:spPr bwMode="auto">
          <a:xfrm>
            <a:off x="6832600" y="302418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77" name="Rectangle 221"/>
          <p:cNvSpPr>
            <a:spLocks noChangeArrowheads="1"/>
          </p:cNvSpPr>
          <p:nvPr/>
        </p:nvSpPr>
        <p:spPr bwMode="auto">
          <a:xfrm>
            <a:off x="6832600" y="295275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78" name="Rectangle 222"/>
          <p:cNvSpPr>
            <a:spLocks noChangeArrowheads="1"/>
          </p:cNvSpPr>
          <p:nvPr/>
        </p:nvSpPr>
        <p:spPr bwMode="auto">
          <a:xfrm>
            <a:off x="6832600" y="288131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79" name="Rectangle 223"/>
          <p:cNvSpPr>
            <a:spLocks noChangeArrowheads="1"/>
          </p:cNvSpPr>
          <p:nvPr/>
        </p:nvSpPr>
        <p:spPr bwMode="auto">
          <a:xfrm>
            <a:off x="6832600" y="280828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80" name="Rectangle 224"/>
          <p:cNvSpPr>
            <a:spLocks noChangeArrowheads="1"/>
          </p:cNvSpPr>
          <p:nvPr/>
        </p:nvSpPr>
        <p:spPr bwMode="auto">
          <a:xfrm>
            <a:off x="6904038" y="316865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81" name="Rectangle 225"/>
          <p:cNvSpPr>
            <a:spLocks noChangeArrowheads="1"/>
          </p:cNvSpPr>
          <p:nvPr/>
        </p:nvSpPr>
        <p:spPr bwMode="auto">
          <a:xfrm>
            <a:off x="6904038" y="302418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82" name="Rectangle 226"/>
          <p:cNvSpPr>
            <a:spLocks noChangeArrowheads="1"/>
          </p:cNvSpPr>
          <p:nvPr/>
        </p:nvSpPr>
        <p:spPr bwMode="auto">
          <a:xfrm>
            <a:off x="6904038" y="295275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83" name="Rectangle 227"/>
          <p:cNvSpPr>
            <a:spLocks noChangeArrowheads="1"/>
          </p:cNvSpPr>
          <p:nvPr/>
        </p:nvSpPr>
        <p:spPr bwMode="auto">
          <a:xfrm>
            <a:off x="6904038" y="288131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84" name="Rectangle 228"/>
          <p:cNvSpPr>
            <a:spLocks noChangeArrowheads="1"/>
          </p:cNvSpPr>
          <p:nvPr/>
        </p:nvSpPr>
        <p:spPr bwMode="auto">
          <a:xfrm>
            <a:off x="6904038" y="280828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85" name="Rectangle 229"/>
          <p:cNvSpPr>
            <a:spLocks noChangeArrowheads="1"/>
          </p:cNvSpPr>
          <p:nvPr/>
        </p:nvSpPr>
        <p:spPr bwMode="auto">
          <a:xfrm>
            <a:off x="6904038" y="309721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86" name="Rectangle 230"/>
          <p:cNvSpPr>
            <a:spLocks noChangeArrowheads="1"/>
          </p:cNvSpPr>
          <p:nvPr/>
        </p:nvSpPr>
        <p:spPr bwMode="auto">
          <a:xfrm>
            <a:off x="6977063" y="31702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87" name="Rectangle 231"/>
          <p:cNvSpPr>
            <a:spLocks noChangeArrowheads="1"/>
          </p:cNvSpPr>
          <p:nvPr/>
        </p:nvSpPr>
        <p:spPr bwMode="auto">
          <a:xfrm>
            <a:off x="6977063" y="309880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88" name="Rectangle 232"/>
          <p:cNvSpPr>
            <a:spLocks noChangeArrowheads="1"/>
          </p:cNvSpPr>
          <p:nvPr/>
        </p:nvSpPr>
        <p:spPr bwMode="auto">
          <a:xfrm>
            <a:off x="6977063" y="30257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89" name="Rectangle 233"/>
          <p:cNvSpPr>
            <a:spLocks noChangeArrowheads="1"/>
          </p:cNvSpPr>
          <p:nvPr/>
        </p:nvSpPr>
        <p:spPr bwMode="auto">
          <a:xfrm>
            <a:off x="6977063" y="29543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90" name="Rectangle 234"/>
          <p:cNvSpPr>
            <a:spLocks noChangeArrowheads="1"/>
          </p:cNvSpPr>
          <p:nvPr/>
        </p:nvSpPr>
        <p:spPr bwMode="auto">
          <a:xfrm>
            <a:off x="6977063" y="288290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91" name="Rectangle 235"/>
          <p:cNvSpPr>
            <a:spLocks noChangeArrowheads="1"/>
          </p:cNvSpPr>
          <p:nvPr/>
        </p:nvSpPr>
        <p:spPr bwMode="auto">
          <a:xfrm>
            <a:off x="6977063" y="28098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96" name="AutoShape 240"/>
          <p:cNvSpPr>
            <a:spLocks noChangeArrowheads="1"/>
          </p:cNvSpPr>
          <p:nvPr/>
        </p:nvSpPr>
        <p:spPr bwMode="auto">
          <a:xfrm rot="10800000" flipV="1">
            <a:off x="7235825" y="2492375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97" name="AutoShape 241"/>
          <p:cNvSpPr>
            <a:spLocks noChangeArrowheads="1"/>
          </p:cNvSpPr>
          <p:nvPr/>
        </p:nvSpPr>
        <p:spPr bwMode="auto">
          <a:xfrm rot="10800000" flipV="1">
            <a:off x="7253288" y="2946400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898" name="Text Box 242"/>
          <p:cNvSpPr txBox="1">
            <a:spLocks noChangeArrowheads="1"/>
          </p:cNvSpPr>
          <p:nvPr/>
        </p:nvSpPr>
        <p:spPr bwMode="auto">
          <a:xfrm>
            <a:off x="6170613" y="2773363"/>
            <a:ext cx="7159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FF0000"/>
                </a:solidFill>
                <a:latin typeface="Comic Sans MS" pitchFamily="66" charset="0"/>
              </a:rPr>
              <a:t>290</a:t>
            </a:r>
            <a:endParaRPr lang="ru-RU" sz="1600">
              <a:solidFill>
                <a:srgbClr val="FF0000"/>
              </a:solidFill>
              <a:latin typeface="Comic Sans MS" pitchFamily="66" charset="0"/>
            </a:endParaRPr>
          </a:p>
        </p:txBody>
      </p:sp>
      <p:grpSp>
        <p:nvGrpSpPr>
          <p:cNvPr id="3" name="Group 265"/>
          <p:cNvGrpSpPr>
            <a:grpSpLocks/>
          </p:cNvGrpSpPr>
          <p:nvPr/>
        </p:nvGrpSpPr>
        <p:grpSpPr bwMode="auto">
          <a:xfrm>
            <a:off x="7227888" y="4668838"/>
            <a:ext cx="1200150" cy="1398587"/>
            <a:chOff x="4553" y="2940"/>
            <a:chExt cx="756" cy="881"/>
          </a:xfrm>
        </p:grpSpPr>
        <p:sp>
          <p:nvSpPr>
            <p:cNvPr id="31993" name="Freeform 266"/>
            <p:cNvSpPr>
              <a:spLocks/>
            </p:cNvSpPr>
            <p:nvPr/>
          </p:nvSpPr>
          <p:spPr bwMode="auto">
            <a:xfrm>
              <a:off x="4553" y="2940"/>
              <a:ext cx="756" cy="752"/>
            </a:xfrm>
            <a:custGeom>
              <a:avLst/>
              <a:gdLst>
                <a:gd name="T0" fmla="*/ 649 w 756"/>
                <a:gd name="T1" fmla="*/ 45 h 752"/>
                <a:gd name="T2" fmla="*/ 645 w 756"/>
                <a:gd name="T3" fmla="*/ 9 h 752"/>
                <a:gd name="T4" fmla="*/ 619 w 756"/>
                <a:gd name="T5" fmla="*/ 36 h 752"/>
                <a:gd name="T6" fmla="*/ 585 w 756"/>
                <a:gd name="T7" fmla="*/ 165 h 752"/>
                <a:gd name="T8" fmla="*/ 556 w 756"/>
                <a:gd name="T9" fmla="*/ 174 h 752"/>
                <a:gd name="T10" fmla="*/ 532 w 756"/>
                <a:gd name="T11" fmla="*/ 147 h 752"/>
                <a:gd name="T12" fmla="*/ 504 w 756"/>
                <a:gd name="T13" fmla="*/ 116 h 752"/>
                <a:gd name="T14" fmla="*/ 499 w 756"/>
                <a:gd name="T15" fmla="*/ 65 h 752"/>
                <a:gd name="T16" fmla="*/ 522 w 756"/>
                <a:gd name="T17" fmla="*/ 36 h 752"/>
                <a:gd name="T18" fmla="*/ 457 w 756"/>
                <a:gd name="T19" fmla="*/ 17 h 752"/>
                <a:gd name="T20" fmla="*/ 418 w 756"/>
                <a:gd name="T21" fmla="*/ 32 h 752"/>
                <a:gd name="T22" fmla="*/ 378 w 756"/>
                <a:gd name="T23" fmla="*/ 65 h 752"/>
                <a:gd name="T24" fmla="*/ 348 w 756"/>
                <a:gd name="T25" fmla="*/ 99 h 752"/>
                <a:gd name="T26" fmla="*/ 337 w 756"/>
                <a:gd name="T27" fmla="*/ 66 h 752"/>
                <a:gd name="T28" fmla="*/ 288 w 756"/>
                <a:gd name="T29" fmla="*/ 84 h 752"/>
                <a:gd name="T30" fmla="*/ 294 w 756"/>
                <a:gd name="T31" fmla="*/ 111 h 752"/>
                <a:gd name="T32" fmla="*/ 265 w 756"/>
                <a:gd name="T33" fmla="*/ 135 h 752"/>
                <a:gd name="T34" fmla="*/ 244 w 756"/>
                <a:gd name="T35" fmla="*/ 138 h 752"/>
                <a:gd name="T36" fmla="*/ 202 w 756"/>
                <a:gd name="T37" fmla="*/ 189 h 752"/>
                <a:gd name="T38" fmla="*/ 153 w 756"/>
                <a:gd name="T39" fmla="*/ 219 h 752"/>
                <a:gd name="T40" fmla="*/ 121 w 756"/>
                <a:gd name="T41" fmla="*/ 231 h 752"/>
                <a:gd name="T42" fmla="*/ 82 w 756"/>
                <a:gd name="T43" fmla="*/ 243 h 752"/>
                <a:gd name="T44" fmla="*/ 45 w 756"/>
                <a:gd name="T45" fmla="*/ 261 h 752"/>
                <a:gd name="T46" fmla="*/ 31 w 756"/>
                <a:gd name="T47" fmla="*/ 303 h 752"/>
                <a:gd name="T48" fmla="*/ 30 w 756"/>
                <a:gd name="T49" fmla="*/ 365 h 752"/>
                <a:gd name="T50" fmla="*/ 13 w 756"/>
                <a:gd name="T51" fmla="*/ 374 h 752"/>
                <a:gd name="T52" fmla="*/ 22 w 756"/>
                <a:gd name="T53" fmla="*/ 408 h 752"/>
                <a:gd name="T54" fmla="*/ 21 w 756"/>
                <a:gd name="T55" fmla="*/ 473 h 752"/>
                <a:gd name="T56" fmla="*/ 4 w 756"/>
                <a:gd name="T57" fmla="*/ 564 h 752"/>
                <a:gd name="T58" fmla="*/ 22 w 756"/>
                <a:gd name="T59" fmla="*/ 603 h 752"/>
                <a:gd name="T60" fmla="*/ 87 w 756"/>
                <a:gd name="T61" fmla="*/ 573 h 752"/>
                <a:gd name="T62" fmla="*/ 154 w 756"/>
                <a:gd name="T63" fmla="*/ 567 h 752"/>
                <a:gd name="T64" fmla="*/ 175 w 756"/>
                <a:gd name="T65" fmla="*/ 554 h 752"/>
                <a:gd name="T66" fmla="*/ 213 w 756"/>
                <a:gd name="T67" fmla="*/ 542 h 752"/>
                <a:gd name="T68" fmla="*/ 274 w 756"/>
                <a:gd name="T69" fmla="*/ 527 h 752"/>
                <a:gd name="T70" fmla="*/ 333 w 756"/>
                <a:gd name="T71" fmla="*/ 545 h 752"/>
                <a:gd name="T72" fmla="*/ 354 w 756"/>
                <a:gd name="T73" fmla="*/ 558 h 752"/>
                <a:gd name="T74" fmla="*/ 355 w 756"/>
                <a:gd name="T75" fmla="*/ 599 h 752"/>
                <a:gd name="T76" fmla="*/ 367 w 756"/>
                <a:gd name="T77" fmla="*/ 620 h 752"/>
                <a:gd name="T78" fmla="*/ 376 w 756"/>
                <a:gd name="T79" fmla="*/ 597 h 752"/>
                <a:gd name="T80" fmla="*/ 414 w 756"/>
                <a:gd name="T81" fmla="*/ 569 h 752"/>
                <a:gd name="T82" fmla="*/ 381 w 756"/>
                <a:gd name="T83" fmla="*/ 635 h 752"/>
                <a:gd name="T84" fmla="*/ 403 w 756"/>
                <a:gd name="T85" fmla="*/ 626 h 752"/>
                <a:gd name="T86" fmla="*/ 420 w 756"/>
                <a:gd name="T87" fmla="*/ 642 h 752"/>
                <a:gd name="T88" fmla="*/ 409 w 756"/>
                <a:gd name="T89" fmla="*/ 690 h 752"/>
                <a:gd name="T90" fmla="*/ 436 w 756"/>
                <a:gd name="T91" fmla="*/ 722 h 752"/>
                <a:gd name="T92" fmla="*/ 472 w 756"/>
                <a:gd name="T93" fmla="*/ 732 h 752"/>
                <a:gd name="T94" fmla="*/ 504 w 756"/>
                <a:gd name="T95" fmla="*/ 752 h 752"/>
                <a:gd name="T96" fmla="*/ 549 w 756"/>
                <a:gd name="T97" fmla="*/ 725 h 752"/>
                <a:gd name="T98" fmla="*/ 591 w 756"/>
                <a:gd name="T99" fmla="*/ 695 h 752"/>
                <a:gd name="T100" fmla="*/ 630 w 756"/>
                <a:gd name="T101" fmla="*/ 639 h 752"/>
                <a:gd name="T102" fmla="*/ 648 w 756"/>
                <a:gd name="T103" fmla="*/ 618 h 752"/>
                <a:gd name="T104" fmla="*/ 702 w 756"/>
                <a:gd name="T105" fmla="*/ 563 h 752"/>
                <a:gd name="T106" fmla="*/ 738 w 756"/>
                <a:gd name="T107" fmla="*/ 482 h 752"/>
                <a:gd name="T108" fmla="*/ 754 w 756"/>
                <a:gd name="T109" fmla="*/ 410 h 752"/>
                <a:gd name="T110" fmla="*/ 736 w 756"/>
                <a:gd name="T111" fmla="*/ 336 h 752"/>
                <a:gd name="T112" fmla="*/ 723 w 756"/>
                <a:gd name="T113" fmla="*/ 303 h 752"/>
                <a:gd name="T114" fmla="*/ 721 w 756"/>
                <a:gd name="T115" fmla="*/ 252 h 752"/>
                <a:gd name="T116" fmla="*/ 684 w 756"/>
                <a:gd name="T117" fmla="*/ 194 h 752"/>
                <a:gd name="T118" fmla="*/ 675 w 756"/>
                <a:gd name="T119" fmla="*/ 102 h 752"/>
                <a:gd name="T120" fmla="*/ 655 w 756"/>
                <a:gd name="T121" fmla="*/ 86 h 7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56"/>
                <a:gd name="T184" fmla="*/ 0 h 752"/>
                <a:gd name="T185" fmla="*/ 756 w 756"/>
                <a:gd name="T186" fmla="*/ 752 h 7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56" h="752">
                  <a:moveTo>
                    <a:pt x="655" y="86"/>
                  </a:moveTo>
                  <a:cubicBezTo>
                    <a:pt x="655" y="78"/>
                    <a:pt x="648" y="54"/>
                    <a:pt x="649" y="45"/>
                  </a:cubicBezTo>
                  <a:cubicBezTo>
                    <a:pt x="650" y="36"/>
                    <a:pt x="661" y="35"/>
                    <a:pt x="660" y="29"/>
                  </a:cubicBezTo>
                  <a:cubicBezTo>
                    <a:pt x="658" y="15"/>
                    <a:pt x="656" y="15"/>
                    <a:pt x="645" y="9"/>
                  </a:cubicBezTo>
                  <a:cubicBezTo>
                    <a:pt x="641" y="0"/>
                    <a:pt x="632" y="4"/>
                    <a:pt x="628" y="11"/>
                  </a:cubicBezTo>
                  <a:cubicBezTo>
                    <a:pt x="627" y="20"/>
                    <a:pt x="624" y="29"/>
                    <a:pt x="619" y="36"/>
                  </a:cubicBezTo>
                  <a:cubicBezTo>
                    <a:pt x="615" y="55"/>
                    <a:pt x="616" y="78"/>
                    <a:pt x="607" y="96"/>
                  </a:cubicBezTo>
                  <a:cubicBezTo>
                    <a:pt x="605" y="118"/>
                    <a:pt x="605" y="150"/>
                    <a:pt x="585" y="165"/>
                  </a:cubicBezTo>
                  <a:cubicBezTo>
                    <a:pt x="582" y="171"/>
                    <a:pt x="578" y="172"/>
                    <a:pt x="573" y="176"/>
                  </a:cubicBezTo>
                  <a:cubicBezTo>
                    <a:pt x="567" y="175"/>
                    <a:pt x="561" y="176"/>
                    <a:pt x="556" y="174"/>
                  </a:cubicBezTo>
                  <a:cubicBezTo>
                    <a:pt x="550" y="172"/>
                    <a:pt x="552" y="159"/>
                    <a:pt x="546" y="155"/>
                  </a:cubicBezTo>
                  <a:cubicBezTo>
                    <a:pt x="542" y="152"/>
                    <a:pt x="536" y="150"/>
                    <a:pt x="532" y="147"/>
                  </a:cubicBezTo>
                  <a:cubicBezTo>
                    <a:pt x="528" y="144"/>
                    <a:pt x="519" y="137"/>
                    <a:pt x="519" y="137"/>
                  </a:cubicBezTo>
                  <a:cubicBezTo>
                    <a:pt x="516" y="130"/>
                    <a:pt x="511" y="121"/>
                    <a:pt x="504" y="116"/>
                  </a:cubicBezTo>
                  <a:cubicBezTo>
                    <a:pt x="502" y="110"/>
                    <a:pt x="499" y="104"/>
                    <a:pt x="496" y="98"/>
                  </a:cubicBezTo>
                  <a:cubicBezTo>
                    <a:pt x="492" y="77"/>
                    <a:pt x="486" y="75"/>
                    <a:pt x="499" y="65"/>
                  </a:cubicBezTo>
                  <a:cubicBezTo>
                    <a:pt x="501" y="60"/>
                    <a:pt x="513" y="54"/>
                    <a:pt x="516" y="50"/>
                  </a:cubicBezTo>
                  <a:cubicBezTo>
                    <a:pt x="517" y="44"/>
                    <a:pt x="520" y="41"/>
                    <a:pt x="522" y="36"/>
                  </a:cubicBezTo>
                  <a:cubicBezTo>
                    <a:pt x="518" y="22"/>
                    <a:pt x="493" y="27"/>
                    <a:pt x="481" y="26"/>
                  </a:cubicBezTo>
                  <a:cubicBezTo>
                    <a:pt x="474" y="22"/>
                    <a:pt x="465" y="18"/>
                    <a:pt x="457" y="17"/>
                  </a:cubicBezTo>
                  <a:cubicBezTo>
                    <a:pt x="451" y="12"/>
                    <a:pt x="445" y="12"/>
                    <a:pt x="442" y="20"/>
                  </a:cubicBezTo>
                  <a:cubicBezTo>
                    <a:pt x="440" y="33"/>
                    <a:pt x="439" y="32"/>
                    <a:pt x="418" y="32"/>
                  </a:cubicBezTo>
                  <a:cubicBezTo>
                    <a:pt x="387" y="20"/>
                    <a:pt x="400" y="47"/>
                    <a:pt x="382" y="51"/>
                  </a:cubicBezTo>
                  <a:cubicBezTo>
                    <a:pt x="381" y="56"/>
                    <a:pt x="379" y="60"/>
                    <a:pt x="378" y="65"/>
                  </a:cubicBezTo>
                  <a:cubicBezTo>
                    <a:pt x="377" y="83"/>
                    <a:pt x="382" y="96"/>
                    <a:pt x="364" y="99"/>
                  </a:cubicBezTo>
                  <a:cubicBezTo>
                    <a:pt x="360" y="104"/>
                    <a:pt x="351" y="103"/>
                    <a:pt x="348" y="99"/>
                  </a:cubicBezTo>
                  <a:cubicBezTo>
                    <a:pt x="345" y="95"/>
                    <a:pt x="348" y="82"/>
                    <a:pt x="346" y="77"/>
                  </a:cubicBezTo>
                  <a:cubicBezTo>
                    <a:pt x="345" y="70"/>
                    <a:pt x="343" y="69"/>
                    <a:pt x="337" y="66"/>
                  </a:cubicBezTo>
                  <a:cubicBezTo>
                    <a:pt x="332" y="64"/>
                    <a:pt x="321" y="60"/>
                    <a:pt x="313" y="63"/>
                  </a:cubicBezTo>
                  <a:cubicBezTo>
                    <a:pt x="305" y="66"/>
                    <a:pt x="293" y="78"/>
                    <a:pt x="288" y="84"/>
                  </a:cubicBezTo>
                  <a:cubicBezTo>
                    <a:pt x="286" y="89"/>
                    <a:pt x="285" y="94"/>
                    <a:pt x="283" y="99"/>
                  </a:cubicBezTo>
                  <a:cubicBezTo>
                    <a:pt x="287" y="103"/>
                    <a:pt x="291" y="106"/>
                    <a:pt x="294" y="111"/>
                  </a:cubicBezTo>
                  <a:cubicBezTo>
                    <a:pt x="289" y="127"/>
                    <a:pt x="271" y="115"/>
                    <a:pt x="259" y="122"/>
                  </a:cubicBezTo>
                  <a:cubicBezTo>
                    <a:pt x="261" y="127"/>
                    <a:pt x="262" y="131"/>
                    <a:pt x="265" y="135"/>
                  </a:cubicBezTo>
                  <a:cubicBezTo>
                    <a:pt x="264" y="142"/>
                    <a:pt x="264" y="145"/>
                    <a:pt x="256" y="147"/>
                  </a:cubicBezTo>
                  <a:cubicBezTo>
                    <a:pt x="251" y="143"/>
                    <a:pt x="250" y="140"/>
                    <a:pt x="244" y="138"/>
                  </a:cubicBezTo>
                  <a:cubicBezTo>
                    <a:pt x="220" y="143"/>
                    <a:pt x="233" y="142"/>
                    <a:pt x="220" y="159"/>
                  </a:cubicBezTo>
                  <a:cubicBezTo>
                    <a:pt x="218" y="171"/>
                    <a:pt x="212" y="183"/>
                    <a:pt x="202" y="189"/>
                  </a:cubicBezTo>
                  <a:cubicBezTo>
                    <a:pt x="200" y="200"/>
                    <a:pt x="180" y="211"/>
                    <a:pt x="169" y="213"/>
                  </a:cubicBezTo>
                  <a:cubicBezTo>
                    <a:pt x="164" y="217"/>
                    <a:pt x="160" y="218"/>
                    <a:pt x="153" y="219"/>
                  </a:cubicBezTo>
                  <a:cubicBezTo>
                    <a:pt x="148" y="221"/>
                    <a:pt x="145" y="224"/>
                    <a:pt x="139" y="225"/>
                  </a:cubicBezTo>
                  <a:cubicBezTo>
                    <a:pt x="132" y="229"/>
                    <a:pt x="129" y="230"/>
                    <a:pt x="121" y="231"/>
                  </a:cubicBezTo>
                  <a:cubicBezTo>
                    <a:pt x="114" y="230"/>
                    <a:pt x="112" y="227"/>
                    <a:pt x="106" y="224"/>
                  </a:cubicBezTo>
                  <a:cubicBezTo>
                    <a:pt x="99" y="225"/>
                    <a:pt x="87" y="240"/>
                    <a:pt x="82" y="243"/>
                  </a:cubicBezTo>
                  <a:cubicBezTo>
                    <a:pt x="77" y="246"/>
                    <a:pt x="79" y="242"/>
                    <a:pt x="73" y="245"/>
                  </a:cubicBezTo>
                  <a:cubicBezTo>
                    <a:pt x="66" y="254"/>
                    <a:pt x="49" y="250"/>
                    <a:pt x="45" y="261"/>
                  </a:cubicBezTo>
                  <a:cubicBezTo>
                    <a:pt x="40" y="267"/>
                    <a:pt x="43" y="276"/>
                    <a:pt x="40" y="282"/>
                  </a:cubicBezTo>
                  <a:cubicBezTo>
                    <a:pt x="39" y="289"/>
                    <a:pt x="33" y="295"/>
                    <a:pt x="31" y="303"/>
                  </a:cubicBezTo>
                  <a:cubicBezTo>
                    <a:pt x="29" y="311"/>
                    <a:pt x="31" y="322"/>
                    <a:pt x="31" y="332"/>
                  </a:cubicBezTo>
                  <a:cubicBezTo>
                    <a:pt x="31" y="343"/>
                    <a:pt x="34" y="355"/>
                    <a:pt x="30" y="365"/>
                  </a:cubicBezTo>
                  <a:cubicBezTo>
                    <a:pt x="30" y="365"/>
                    <a:pt x="8" y="363"/>
                    <a:pt x="27" y="359"/>
                  </a:cubicBezTo>
                  <a:cubicBezTo>
                    <a:pt x="24" y="360"/>
                    <a:pt x="14" y="369"/>
                    <a:pt x="13" y="374"/>
                  </a:cubicBezTo>
                  <a:cubicBezTo>
                    <a:pt x="9" y="381"/>
                    <a:pt x="18" y="381"/>
                    <a:pt x="19" y="387"/>
                  </a:cubicBezTo>
                  <a:cubicBezTo>
                    <a:pt x="20" y="393"/>
                    <a:pt x="21" y="398"/>
                    <a:pt x="22" y="408"/>
                  </a:cubicBezTo>
                  <a:cubicBezTo>
                    <a:pt x="23" y="423"/>
                    <a:pt x="20" y="437"/>
                    <a:pt x="27" y="450"/>
                  </a:cubicBezTo>
                  <a:cubicBezTo>
                    <a:pt x="28" y="461"/>
                    <a:pt x="22" y="464"/>
                    <a:pt x="21" y="473"/>
                  </a:cubicBezTo>
                  <a:cubicBezTo>
                    <a:pt x="20" y="482"/>
                    <a:pt x="22" y="488"/>
                    <a:pt x="19" y="503"/>
                  </a:cubicBezTo>
                  <a:cubicBezTo>
                    <a:pt x="17" y="528"/>
                    <a:pt x="14" y="543"/>
                    <a:pt x="4" y="564"/>
                  </a:cubicBezTo>
                  <a:cubicBezTo>
                    <a:pt x="3" y="569"/>
                    <a:pt x="1" y="573"/>
                    <a:pt x="0" y="578"/>
                  </a:cubicBezTo>
                  <a:cubicBezTo>
                    <a:pt x="2" y="599"/>
                    <a:pt x="3" y="597"/>
                    <a:pt x="22" y="603"/>
                  </a:cubicBezTo>
                  <a:cubicBezTo>
                    <a:pt x="28" y="602"/>
                    <a:pt x="35" y="603"/>
                    <a:pt x="40" y="600"/>
                  </a:cubicBezTo>
                  <a:cubicBezTo>
                    <a:pt x="54" y="591"/>
                    <a:pt x="70" y="576"/>
                    <a:pt x="87" y="573"/>
                  </a:cubicBezTo>
                  <a:cubicBezTo>
                    <a:pt x="102" y="566"/>
                    <a:pt x="120" y="576"/>
                    <a:pt x="138" y="575"/>
                  </a:cubicBezTo>
                  <a:cubicBezTo>
                    <a:pt x="155" y="570"/>
                    <a:pt x="129" y="571"/>
                    <a:pt x="154" y="567"/>
                  </a:cubicBezTo>
                  <a:cubicBezTo>
                    <a:pt x="159" y="564"/>
                    <a:pt x="154" y="560"/>
                    <a:pt x="157" y="558"/>
                  </a:cubicBezTo>
                  <a:cubicBezTo>
                    <a:pt x="160" y="556"/>
                    <a:pt x="169" y="556"/>
                    <a:pt x="175" y="554"/>
                  </a:cubicBezTo>
                  <a:cubicBezTo>
                    <a:pt x="181" y="549"/>
                    <a:pt x="187" y="549"/>
                    <a:pt x="195" y="548"/>
                  </a:cubicBezTo>
                  <a:cubicBezTo>
                    <a:pt x="200" y="545"/>
                    <a:pt x="207" y="543"/>
                    <a:pt x="213" y="542"/>
                  </a:cubicBezTo>
                  <a:cubicBezTo>
                    <a:pt x="220" y="540"/>
                    <a:pt x="228" y="542"/>
                    <a:pt x="238" y="540"/>
                  </a:cubicBezTo>
                  <a:cubicBezTo>
                    <a:pt x="248" y="538"/>
                    <a:pt x="264" y="528"/>
                    <a:pt x="274" y="527"/>
                  </a:cubicBezTo>
                  <a:cubicBezTo>
                    <a:pt x="284" y="526"/>
                    <a:pt x="290" y="531"/>
                    <a:pt x="300" y="534"/>
                  </a:cubicBezTo>
                  <a:cubicBezTo>
                    <a:pt x="315" y="528"/>
                    <a:pt x="320" y="537"/>
                    <a:pt x="333" y="545"/>
                  </a:cubicBezTo>
                  <a:cubicBezTo>
                    <a:pt x="337" y="550"/>
                    <a:pt x="339" y="552"/>
                    <a:pt x="345" y="554"/>
                  </a:cubicBezTo>
                  <a:cubicBezTo>
                    <a:pt x="347" y="557"/>
                    <a:pt x="352" y="551"/>
                    <a:pt x="354" y="558"/>
                  </a:cubicBezTo>
                  <a:cubicBezTo>
                    <a:pt x="355" y="561"/>
                    <a:pt x="348" y="565"/>
                    <a:pt x="348" y="572"/>
                  </a:cubicBezTo>
                  <a:cubicBezTo>
                    <a:pt x="348" y="579"/>
                    <a:pt x="355" y="593"/>
                    <a:pt x="355" y="599"/>
                  </a:cubicBezTo>
                  <a:cubicBezTo>
                    <a:pt x="355" y="605"/>
                    <a:pt x="346" y="603"/>
                    <a:pt x="348" y="606"/>
                  </a:cubicBezTo>
                  <a:cubicBezTo>
                    <a:pt x="349" y="623"/>
                    <a:pt x="350" y="621"/>
                    <a:pt x="367" y="620"/>
                  </a:cubicBezTo>
                  <a:cubicBezTo>
                    <a:pt x="370" y="613"/>
                    <a:pt x="367" y="610"/>
                    <a:pt x="375" y="608"/>
                  </a:cubicBezTo>
                  <a:cubicBezTo>
                    <a:pt x="377" y="605"/>
                    <a:pt x="370" y="602"/>
                    <a:pt x="376" y="597"/>
                  </a:cubicBezTo>
                  <a:cubicBezTo>
                    <a:pt x="379" y="594"/>
                    <a:pt x="387" y="595"/>
                    <a:pt x="393" y="590"/>
                  </a:cubicBezTo>
                  <a:cubicBezTo>
                    <a:pt x="399" y="585"/>
                    <a:pt x="415" y="564"/>
                    <a:pt x="414" y="569"/>
                  </a:cubicBezTo>
                  <a:cubicBezTo>
                    <a:pt x="410" y="577"/>
                    <a:pt x="393" y="611"/>
                    <a:pt x="388" y="621"/>
                  </a:cubicBezTo>
                  <a:cubicBezTo>
                    <a:pt x="387" y="628"/>
                    <a:pt x="382" y="628"/>
                    <a:pt x="381" y="635"/>
                  </a:cubicBezTo>
                  <a:cubicBezTo>
                    <a:pt x="385" y="636"/>
                    <a:pt x="392" y="637"/>
                    <a:pt x="396" y="635"/>
                  </a:cubicBezTo>
                  <a:cubicBezTo>
                    <a:pt x="399" y="633"/>
                    <a:pt x="403" y="626"/>
                    <a:pt x="403" y="626"/>
                  </a:cubicBezTo>
                  <a:cubicBezTo>
                    <a:pt x="407" y="634"/>
                    <a:pt x="398" y="636"/>
                    <a:pt x="411" y="639"/>
                  </a:cubicBezTo>
                  <a:cubicBezTo>
                    <a:pt x="414" y="640"/>
                    <a:pt x="419" y="639"/>
                    <a:pt x="420" y="642"/>
                  </a:cubicBezTo>
                  <a:cubicBezTo>
                    <a:pt x="421" y="648"/>
                    <a:pt x="418" y="661"/>
                    <a:pt x="415" y="668"/>
                  </a:cubicBezTo>
                  <a:cubicBezTo>
                    <a:pt x="414" y="675"/>
                    <a:pt x="412" y="683"/>
                    <a:pt x="409" y="690"/>
                  </a:cubicBezTo>
                  <a:cubicBezTo>
                    <a:pt x="410" y="697"/>
                    <a:pt x="410" y="709"/>
                    <a:pt x="414" y="714"/>
                  </a:cubicBezTo>
                  <a:cubicBezTo>
                    <a:pt x="418" y="719"/>
                    <a:pt x="430" y="719"/>
                    <a:pt x="436" y="722"/>
                  </a:cubicBezTo>
                  <a:cubicBezTo>
                    <a:pt x="442" y="725"/>
                    <a:pt x="447" y="733"/>
                    <a:pt x="453" y="735"/>
                  </a:cubicBezTo>
                  <a:cubicBezTo>
                    <a:pt x="460" y="737"/>
                    <a:pt x="466" y="733"/>
                    <a:pt x="472" y="732"/>
                  </a:cubicBezTo>
                  <a:cubicBezTo>
                    <a:pt x="478" y="731"/>
                    <a:pt x="487" y="723"/>
                    <a:pt x="492" y="726"/>
                  </a:cubicBezTo>
                  <a:cubicBezTo>
                    <a:pt x="497" y="740"/>
                    <a:pt x="488" y="749"/>
                    <a:pt x="504" y="752"/>
                  </a:cubicBezTo>
                  <a:cubicBezTo>
                    <a:pt x="513" y="751"/>
                    <a:pt x="511" y="737"/>
                    <a:pt x="525" y="734"/>
                  </a:cubicBezTo>
                  <a:cubicBezTo>
                    <a:pt x="531" y="731"/>
                    <a:pt x="543" y="726"/>
                    <a:pt x="549" y="725"/>
                  </a:cubicBezTo>
                  <a:cubicBezTo>
                    <a:pt x="558" y="720"/>
                    <a:pt x="570" y="727"/>
                    <a:pt x="579" y="720"/>
                  </a:cubicBezTo>
                  <a:cubicBezTo>
                    <a:pt x="588" y="713"/>
                    <a:pt x="581" y="701"/>
                    <a:pt x="591" y="695"/>
                  </a:cubicBezTo>
                  <a:cubicBezTo>
                    <a:pt x="592" y="687"/>
                    <a:pt x="607" y="678"/>
                    <a:pt x="612" y="671"/>
                  </a:cubicBezTo>
                  <a:cubicBezTo>
                    <a:pt x="614" y="661"/>
                    <a:pt x="623" y="647"/>
                    <a:pt x="630" y="639"/>
                  </a:cubicBezTo>
                  <a:cubicBezTo>
                    <a:pt x="633" y="636"/>
                    <a:pt x="639" y="632"/>
                    <a:pt x="639" y="632"/>
                  </a:cubicBezTo>
                  <a:cubicBezTo>
                    <a:pt x="640" y="625"/>
                    <a:pt x="643" y="623"/>
                    <a:pt x="648" y="618"/>
                  </a:cubicBezTo>
                  <a:cubicBezTo>
                    <a:pt x="650" y="608"/>
                    <a:pt x="668" y="602"/>
                    <a:pt x="676" y="597"/>
                  </a:cubicBezTo>
                  <a:cubicBezTo>
                    <a:pt x="681" y="587"/>
                    <a:pt x="693" y="570"/>
                    <a:pt x="702" y="563"/>
                  </a:cubicBezTo>
                  <a:cubicBezTo>
                    <a:pt x="710" y="550"/>
                    <a:pt x="715" y="531"/>
                    <a:pt x="723" y="518"/>
                  </a:cubicBezTo>
                  <a:cubicBezTo>
                    <a:pt x="724" y="509"/>
                    <a:pt x="734" y="490"/>
                    <a:pt x="738" y="482"/>
                  </a:cubicBezTo>
                  <a:cubicBezTo>
                    <a:pt x="739" y="475"/>
                    <a:pt x="741" y="467"/>
                    <a:pt x="744" y="461"/>
                  </a:cubicBezTo>
                  <a:cubicBezTo>
                    <a:pt x="744" y="454"/>
                    <a:pt x="753" y="423"/>
                    <a:pt x="754" y="410"/>
                  </a:cubicBezTo>
                  <a:cubicBezTo>
                    <a:pt x="756" y="391"/>
                    <a:pt x="749" y="390"/>
                    <a:pt x="751" y="371"/>
                  </a:cubicBezTo>
                  <a:cubicBezTo>
                    <a:pt x="749" y="359"/>
                    <a:pt x="738" y="346"/>
                    <a:pt x="736" y="336"/>
                  </a:cubicBezTo>
                  <a:cubicBezTo>
                    <a:pt x="734" y="326"/>
                    <a:pt x="741" y="317"/>
                    <a:pt x="739" y="312"/>
                  </a:cubicBezTo>
                  <a:cubicBezTo>
                    <a:pt x="737" y="307"/>
                    <a:pt x="726" y="309"/>
                    <a:pt x="723" y="303"/>
                  </a:cubicBezTo>
                  <a:cubicBezTo>
                    <a:pt x="720" y="297"/>
                    <a:pt x="720" y="284"/>
                    <a:pt x="720" y="276"/>
                  </a:cubicBezTo>
                  <a:cubicBezTo>
                    <a:pt x="720" y="268"/>
                    <a:pt x="726" y="262"/>
                    <a:pt x="721" y="252"/>
                  </a:cubicBezTo>
                  <a:cubicBezTo>
                    <a:pt x="712" y="233"/>
                    <a:pt x="701" y="232"/>
                    <a:pt x="688" y="215"/>
                  </a:cubicBezTo>
                  <a:cubicBezTo>
                    <a:pt x="687" y="208"/>
                    <a:pt x="687" y="201"/>
                    <a:pt x="684" y="194"/>
                  </a:cubicBezTo>
                  <a:cubicBezTo>
                    <a:pt x="682" y="190"/>
                    <a:pt x="681" y="143"/>
                    <a:pt x="681" y="143"/>
                  </a:cubicBezTo>
                  <a:cubicBezTo>
                    <a:pt x="679" y="123"/>
                    <a:pt x="678" y="122"/>
                    <a:pt x="675" y="102"/>
                  </a:cubicBezTo>
                  <a:cubicBezTo>
                    <a:pt x="674" y="92"/>
                    <a:pt x="669" y="101"/>
                    <a:pt x="660" y="95"/>
                  </a:cubicBezTo>
                  <a:cubicBezTo>
                    <a:pt x="656" y="89"/>
                    <a:pt x="658" y="92"/>
                    <a:pt x="655" y="86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994" name="Freeform 267"/>
            <p:cNvSpPr>
              <a:spLocks/>
            </p:cNvSpPr>
            <p:nvPr/>
          </p:nvSpPr>
          <p:spPr bwMode="auto">
            <a:xfrm>
              <a:off x="4989" y="3732"/>
              <a:ext cx="77" cy="89"/>
            </a:xfrm>
            <a:custGeom>
              <a:avLst/>
              <a:gdLst>
                <a:gd name="T0" fmla="*/ 77 w 77"/>
                <a:gd name="T1" fmla="*/ 8 h 89"/>
                <a:gd name="T2" fmla="*/ 23 w 77"/>
                <a:gd name="T3" fmla="*/ 0 h 89"/>
                <a:gd name="T4" fmla="*/ 11 w 77"/>
                <a:gd name="T5" fmla="*/ 12 h 89"/>
                <a:gd name="T6" fmla="*/ 6 w 77"/>
                <a:gd name="T7" fmla="*/ 45 h 89"/>
                <a:gd name="T8" fmla="*/ 11 w 77"/>
                <a:gd name="T9" fmla="*/ 89 h 89"/>
                <a:gd name="T10" fmla="*/ 38 w 77"/>
                <a:gd name="T11" fmla="*/ 74 h 89"/>
                <a:gd name="T12" fmla="*/ 50 w 77"/>
                <a:gd name="T13" fmla="*/ 65 h 89"/>
                <a:gd name="T14" fmla="*/ 50 w 77"/>
                <a:gd name="T15" fmla="*/ 51 h 89"/>
                <a:gd name="T16" fmla="*/ 65 w 77"/>
                <a:gd name="T17" fmla="*/ 44 h 89"/>
                <a:gd name="T18" fmla="*/ 77 w 77"/>
                <a:gd name="T19" fmla="*/ 8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"/>
                <a:gd name="T31" fmla="*/ 0 h 89"/>
                <a:gd name="T32" fmla="*/ 77 w 77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" h="89">
                  <a:moveTo>
                    <a:pt x="77" y="8"/>
                  </a:moveTo>
                  <a:cubicBezTo>
                    <a:pt x="57" y="9"/>
                    <a:pt x="39" y="12"/>
                    <a:pt x="23" y="0"/>
                  </a:cubicBezTo>
                  <a:cubicBezTo>
                    <a:pt x="11" y="3"/>
                    <a:pt x="17" y="4"/>
                    <a:pt x="11" y="12"/>
                  </a:cubicBezTo>
                  <a:cubicBezTo>
                    <a:pt x="12" y="22"/>
                    <a:pt x="20" y="43"/>
                    <a:pt x="6" y="45"/>
                  </a:cubicBezTo>
                  <a:cubicBezTo>
                    <a:pt x="0" y="56"/>
                    <a:pt x="0" y="83"/>
                    <a:pt x="11" y="89"/>
                  </a:cubicBezTo>
                  <a:cubicBezTo>
                    <a:pt x="22" y="85"/>
                    <a:pt x="25" y="76"/>
                    <a:pt x="38" y="74"/>
                  </a:cubicBezTo>
                  <a:cubicBezTo>
                    <a:pt x="43" y="71"/>
                    <a:pt x="47" y="70"/>
                    <a:pt x="50" y="65"/>
                  </a:cubicBezTo>
                  <a:cubicBezTo>
                    <a:pt x="52" y="62"/>
                    <a:pt x="48" y="54"/>
                    <a:pt x="50" y="51"/>
                  </a:cubicBezTo>
                  <a:cubicBezTo>
                    <a:pt x="52" y="48"/>
                    <a:pt x="61" y="51"/>
                    <a:pt x="65" y="44"/>
                  </a:cubicBezTo>
                  <a:cubicBezTo>
                    <a:pt x="72" y="32"/>
                    <a:pt x="71" y="20"/>
                    <a:pt x="77" y="8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0924" name="Text Box 268"/>
          <p:cNvSpPr txBox="1">
            <a:spLocks noChangeArrowheads="1"/>
          </p:cNvSpPr>
          <p:nvPr/>
        </p:nvSpPr>
        <p:spPr bwMode="auto">
          <a:xfrm rot="206963">
            <a:off x="7285038" y="5240338"/>
            <a:ext cx="10810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Австралія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0926" name="AutoShape 270"/>
          <p:cNvSpPr>
            <a:spLocks noChangeArrowheads="1"/>
          </p:cNvSpPr>
          <p:nvPr/>
        </p:nvSpPr>
        <p:spPr bwMode="auto">
          <a:xfrm rot="10800000" flipV="1">
            <a:off x="7340600" y="5084763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27" name="Rectangle 271"/>
          <p:cNvSpPr>
            <a:spLocks noChangeArrowheads="1"/>
          </p:cNvSpPr>
          <p:nvPr/>
        </p:nvSpPr>
        <p:spPr bwMode="auto">
          <a:xfrm>
            <a:off x="8077200" y="523716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28" name="Rectangle 272"/>
          <p:cNvSpPr>
            <a:spLocks noChangeArrowheads="1"/>
          </p:cNvSpPr>
          <p:nvPr/>
        </p:nvSpPr>
        <p:spPr bwMode="auto">
          <a:xfrm>
            <a:off x="8077200" y="516572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29" name="Rectangle 273"/>
          <p:cNvSpPr>
            <a:spLocks noChangeArrowheads="1"/>
          </p:cNvSpPr>
          <p:nvPr/>
        </p:nvSpPr>
        <p:spPr bwMode="auto">
          <a:xfrm>
            <a:off x="8077200" y="509270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30" name="Rectangle 274"/>
          <p:cNvSpPr>
            <a:spLocks noChangeArrowheads="1"/>
          </p:cNvSpPr>
          <p:nvPr/>
        </p:nvSpPr>
        <p:spPr bwMode="auto">
          <a:xfrm>
            <a:off x="8077200" y="502126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31" name="Rectangle 275"/>
          <p:cNvSpPr>
            <a:spLocks noChangeArrowheads="1"/>
          </p:cNvSpPr>
          <p:nvPr/>
        </p:nvSpPr>
        <p:spPr bwMode="auto">
          <a:xfrm>
            <a:off x="8077200" y="494982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32" name="Rectangle 276"/>
          <p:cNvSpPr>
            <a:spLocks noChangeArrowheads="1"/>
          </p:cNvSpPr>
          <p:nvPr/>
        </p:nvSpPr>
        <p:spPr bwMode="auto">
          <a:xfrm>
            <a:off x="8077200" y="487680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33" name="Rectangle 277"/>
          <p:cNvSpPr>
            <a:spLocks noChangeArrowheads="1"/>
          </p:cNvSpPr>
          <p:nvPr/>
        </p:nvSpPr>
        <p:spPr bwMode="auto">
          <a:xfrm>
            <a:off x="8148638" y="523716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34" name="Rectangle 278"/>
          <p:cNvSpPr>
            <a:spLocks noChangeArrowheads="1"/>
          </p:cNvSpPr>
          <p:nvPr/>
        </p:nvSpPr>
        <p:spPr bwMode="auto">
          <a:xfrm>
            <a:off x="8148638" y="509270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35" name="Rectangle 279"/>
          <p:cNvSpPr>
            <a:spLocks noChangeArrowheads="1"/>
          </p:cNvSpPr>
          <p:nvPr/>
        </p:nvSpPr>
        <p:spPr bwMode="auto">
          <a:xfrm>
            <a:off x="8148638" y="502126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36" name="Rectangle 280"/>
          <p:cNvSpPr>
            <a:spLocks noChangeArrowheads="1"/>
          </p:cNvSpPr>
          <p:nvPr/>
        </p:nvSpPr>
        <p:spPr bwMode="auto">
          <a:xfrm>
            <a:off x="8148638" y="494982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37" name="Rectangle 281"/>
          <p:cNvSpPr>
            <a:spLocks noChangeArrowheads="1"/>
          </p:cNvSpPr>
          <p:nvPr/>
        </p:nvSpPr>
        <p:spPr bwMode="auto">
          <a:xfrm>
            <a:off x="8148638" y="487680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38" name="Rectangle 282"/>
          <p:cNvSpPr>
            <a:spLocks noChangeArrowheads="1"/>
          </p:cNvSpPr>
          <p:nvPr/>
        </p:nvSpPr>
        <p:spPr bwMode="auto">
          <a:xfrm>
            <a:off x="8148638" y="516572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43" name="Text Box 287"/>
          <p:cNvSpPr txBox="1">
            <a:spLocks noChangeArrowheads="1"/>
          </p:cNvSpPr>
          <p:nvPr/>
        </p:nvSpPr>
        <p:spPr bwMode="auto">
          <a:xfrm>
            <a:off x="7562850" y="4852988"/>
            <a:ext cx="5715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FF0000"/>
                </a:solidFill>
                <a:latin typeface="Comic Sans MS" pitchFamily="66" charset="0"/>
              </a:rPr>
              <a:t>225</a:t>
            </a:r>
            <a:endParaRPr lang="ru-RU" sz="160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70944" name="Freeform 288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0945" name="Text Box 289"/>
          <p:cNvSpPr txBox="1">
            <a:spLocks noChangeArrowheads="1"/>
          </p:cNvSpPr>
          <p:nvPr/>
        </p:nvSpPr>
        <p:spPr bwMode="auto">
          <a:xfrm>
            <a:off x="5973763" y="3213100"/>
            <a:ext cx="71913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0946" name="AutoShape 290"/>
          <p:cNvSpPr>
            <a:spLocks noChangeArrowheads="1"/>
          </p:cNvSpPr>
          <p:nvPr/>
        </p:nvSpPr>
        <p:spPr bwMode="auto">
          <a:xfrm rot="10800000" flipV="1">
            <a:off x="6313488" y="3429000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47" name="Rectangle 291"/>
          <p:cNvSpPr>
            <a:spLocks noChangeArrowheads="1"/>
          </p:cNvSpPr>
          <p:nvPr/>
        </p:nvSpPr>
        <p:spPr bwMode="auto">
          <a:xfrm>
            <a:off x="5927725" y="380841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48" name="Rectangle 292"/>
          <p:cNvSpPr>
            <a:spLocks noChangeArrowheads="1"/>
          </p:cNvSpPr>
          <p:nvPr/>
        </p:nvSpPr>
        <p:spPr bwMode="auto">
          <a:xfrm>
            <a:off x="5927725" y="373697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49" name="Rectangle 293"/>
          <p:cNvSpPr>
            <a:spLocks noChangeArrowheads="1"/>
          </p:cNvSpPr>
          <p:nvPr/>
        </p:nvSpPr>
        <p:spPr bwMode="auto">
          <a:xfrm>
            <a:off x="5927725" y="366395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50" name="Rectangle 294"/>
          <p:cNvSpPr>
            <a:spLocks noChangeArrowheads="1"/>
          </p:cNvSpPr>
          <p:nvPr/>
        </p:nvSpPr>
        <p:spPr bwMode="auto">
          <a:xfrm>
            <a:off x="5927725" y="359251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51" name="Rectangle 295"/>
          <p:cNvSpPr>
            <a:spLocks noChangeArrowheads="1"/>
          </p:cNvSpPr>
          <p:nvPr/>
        </p:nvSpPr>
        <p:spPr bwMode="auto">
          <a:xfrm>
            <a:off x="5927725" y="352107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52" name="Rectangle 296"/>
          <p:cNvSpPr>
            <a:spLocks noChangeArrowheads="1"/>
          </p:cNvSpPr>
          <p:nvPr/>
        </p:nvSpPr>
        <p:spPr bwMode="auto">
          <a:xfrm>
            <a:off x="5927725" y="344805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53" name="Rectangle 297"/>
          <p:cNvSpPr>
            <a:spLocks noChangeArrowheads="1"/>
          </p:cNvSpPr>
          <p:nvPr/>
        </p:nvSpPr>
        <p:spPr bwMode="auto">
          <a:xfrm>
            <a:off x="5999163" y="380841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54" name="Rectangle 298"/>
          <p:cNvSpPr>
            <a:spLocks noChangeArrowheads="1"/>
          </p:cNvSpPr>
          <p:nvPr/>
        </p:nvSpPr>
        <p:spPr bwMode="auto">
          <a:xfrm>
            <a:off x="5999163" y="366395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55" name="Rectangle 299"/>
          <p:cNvSpPr>
            <a:spLocks noChangeArrowheads="1"/>
          </p:cNvSpPr>
          <p:nvPr/>
        </p:nvSpPr>
        <p:spPr bwMode="auto">
          <a:xfrm>
            <a:off x="5999163" y="359251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56" name="Rectangle 300"/>
          <p:cNvSpPr>
            <a:spLocks noChangeArrowheads="1"/>
          </p:cNvSpPr>
          <p:nvPr/>
        </p:nvSpPr>
        <p:spPr bwMode="auto">
          <a:xfrm>
            <a:off x="5999163" y="35210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58" name="Rectangle 302"/>
          <p:cNvSpPr>
            <a:spLocks noChangeArrowheads="1"/>
          </p:cNvSpPr>
          <p:nvPr/>
        </p:nvSpPr>
        <p:spPr bwMode="auto">
          <a:xfrm>
            <a:off x="5999163" y="37369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62" name="Text Box 306"/>
          <p:cNvSpPr txBox="1">
            <a:spLocks noChangeArrowheads="1"/>
          </p:cNvSpPr>
          <p:nvPr/>
        </p:nvSpPr>
        <p:spPr bwMode="auto">
          <a:xfrm>
            <a:off x="5937250" y="3689350"/>
            <a:ext cx="5715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FF0000"/>
                </a:solidFill>
                <a:latin typeface="Comic Sans MS" pitchFamily="66" charset="0"/>
              </a:rPr>
              <a:t>120</a:t>
            </a:r>
            <a:endParaRPr lang="ru-RU" sz="160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70963" name="Freeform 307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64" name="Text Box 308"/>
          <p:cNvSpPr txBox="1">
            <a:spLocks noChangeArrowheads="1"/>
          </p:cNvSpPr>
          <p:nvPr/>
        </p:nvSpPr>
        <p:spPr bwMode="auto">
          <a:xfrm>
            <a:off x="6011863" y="1700213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0965" name="AutoShape 309"/>
          <p:cNvSpPr>
            <a:spLocks noChangeArrowheads="1"/>
          </p:cNvSpPr>
          <p:nvPr/>
        </p:nvSpPr>
        <p:spPr bwMode="auto">
          <a:xfrm rot="10800000" flipV="1">
            <a:off x="5037138" y="2205038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66" name="AutoShape 310"/>
          <p:cNvSpPr>
            <a:spLocks noChangeArrowheads="1"/>
          </p:cNvSpPr>
          <p:nvPr/>
        </p:nvSpPr>
        <p:spPr bwMode="auto">
          <a:xfrm rot="10800000" flipV="1">
            <a:off x="4892675" y="1484313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67" name="AutoShape 311"/>
          <p:cNvSpPr>
            <a:spLocks noChangeArrowheads="1"/>
          </p:cNvSpPr>
          <p:nvPr/>
        </p:nvSpPr>
        <p:spPr bwMode="auto">
          <a:xfrm rot="10800000" flipV="1">
            <a:off x="6249988" y="2071688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68" name="AutoShape 312"/>
          <p:cNvSpPr>
            <a:spLocks noChangeArrowheads="1"/>
          </p:cNvSpPr>
          <p:nvPr/>
        </p:nvSpPr>
        <p:spPr bwMode="auto">
          <a:xfrm rot="10800000" flipV="1">
            <a:off x="5457825" y="1773238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69" name="Rectangle 313"/>
          <p:cNvSpPr>
            <a:spLocks noChangeArrowheads="1"/>
          </p:cNvSpPr>
          <p:nvPr/>
        </p:nvSpPr>
        <p:spPr bwMode="auto">
          <a:xfrm>
            <a:off x="6886575" y="186372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70" name="Rectangle 314"/>
          <p:cNvSpPr>
            <a:spLocks noChangeArrowheads="1"/>
          </p:cNvSpPr>
          <p:nvPr/>
        </p:nvSpPr>
        <p:spPr bwMode="auto">
          <a:xfrm>
            <a:off x="6886575" y="179228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71" name="Rectangle 315"/>
          <p:cNvSpPr>
            <a:spLocks noChangeArrowheads="1"/>
          </p:cNvSpPr>
          <p:nvPr/>
        </p:nvSpPr>
        <p:spPr bwMode="auto">
          <a:xfrm>
            <a:off x="6886575" y="171926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72" name="Rectangle 316"/>
          <p:cNvSpPr>
            <a:spLocks noChangeArrowheads="1"/>
          </p:cNvSpPr>
          <p:nvPr/>
        </p:nvSpPr>
        <p:spPr bwMode="auto">
          <a:xfrm>
            <a:off x="6886575" y="164782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73" name="Rectangle 317"/>
          <p:cNvSpPr>
            <a:spLocks noChangeArrowheads="1"/>
          </p:cNvSpPr>
          <p:nvPr/>
        </p:nvSpPr>
        <p:spPr bwMode="auto">
          <a:xfrm>
            <a:off x="6886575" y="157638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74" name="Rectangle 318"/>
          <p:cNvSpPr>
            <a:spLocks noChangeArrowheads="1"/>
          </p:cNvSpPr>
          <p:nvPr/>
        </p:nvSpPr>
        <p:spPr bwMode="auto">
          <a:xfrm>
            <a:off x="6886575" y="150336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75" name="Rectangle 319"/>
          <p:cNvSpPr>
            <a:spLocks noChangeArrowheads="1"/>
          </p:cNvSpPr>
          <p:nvPr/>
        </p:nvSpPr>
        <p:spPr bwMode="auto">
          <a:xfrm>
            <a:off x="6958013" y="186372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76" name="Rectangle 320"/>
          <p:cNvSpPr>
            <a:spLocks noChangeArrowheads="1"/>
          </p:cNvSpPr>
          <p:nvPr/>
        </p:nvSpPr>
        <p:spPr bwMode="auto">
          <a:xfrm>
            <a:off x="6958013" y="171926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77" name="Rectangle 321"/>
          <p:cNvSpPr>
            <a:spLocks noChangeArrowheads="1"/>
          </p:cNvSpPr>
          <p:nvPr/>
        </p:nvSpPr>
        <p:spPr bwMode="auto">
          <a:xfrm>
            <a:off x="6958013" y="164782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80" name="Rectangle 324"/>
          <p:cNvSpPr>
            <a:spLocks noChangeArrowheads="1"/>
          </p:cNvSpPr>
          <p:nvPr/>
        </p:nvSpPr>
        <p:spPr bwMode="auto">
          <a:xfrm>
            <a:off x="6958013" y="179228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84" name="Text Box 328"/>
          <p:cNvSpPr txBox="1">
            <a:spLocks noChangeArrowheads="1"/>
          </p:cNvSpPr>
          <p:nvPr/>
        </p:nvSpPr>
        <p:spPr bwMode="auto">
          <a:xfrm>
            <a:off x="6904038" y="1506538"/>
            <a:ext cx="5715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CC0000"/>
                </a:solidFill>
                <a:latin typeface="Comic Sans MS" pitchFamily="66" charset="0"/>
              </a:rPr>
              <a:t>100</a:t>
            </a:r>
            <a:endParaRPr lang="ru-RU" sz="160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70985" name="Freeform 329"/>
          <p:cNvSpPr>
            <a:spLocks/>
          </p:cNvSpPr>
          <p:nvPr/>
        </p:nvSpPr>
        <p:spPr bwMode="auto">
          <a:xfrm>
            <a:off x="4646613" y="2200275"/>
            <a:ext cx="415925" cy="322263"/>
          </a:xfrm>
          <a:custGeom>
            <a:avLst/>
            <a:gdLst>
              <a:gd name="T0" fmla="*/ 118 w 262"/>
              <a:gd name="T1" fmla="*/ 20 h 203"/>
              <a:gd name="T2" fmla="*/ 147 w 262"/>
              <a:gd name="T3" fmla="*/ 14 h 203"/>
              <a:gd name="T4" fmla="*/ 192 w 262"/>
              <a:gd name="T5" fmla="*/ 6 h 203"/>
              <a:gd name="T6" fmla="*/ 213 w 262"/>
              <a:gd name="T7" fmla="*/ 51 h 203"/>
              <a:gd name="T8" fmla="*/ 256 w 262"/>
              <a:gd name="T9" fmla="*/ 72 h 203"/>
              <a:gd name="T10" fmla="*/ 252 w 262"/>
              <a:gd name="T11" fmla="*/ 131 h 203"/>
              <a:gd name="T12" fmla="*/ 195 w 262"/>
              <a:gd name="T13" fmla="*/ 159 h 203"/>
              <a:gd name="T14" fmla="*/ 226 w 262"/>
              <a:gd name="T15" fmla="*/ 182 h 203"/>
              <a:gd name="T16" fmla="*/ 208 w 262"/>
              <a:gd name="T17" fmla="*/ 188 h 203"/>
              <a:gd name="T18" fmla="*/ 181 w 262"/>
              <a:gd name="T19" fmla="*/ 203 h 203"/>
              <a:gd name="T20" fmla="*/ 163 w 262"/>
              <a:gd name="T21" fmla="*/ 186 h 203"/>
              <a:gd name="T22" fmla="*/ 153 w 262"/>
              <a:gd name="T23" fmla="*/ 146 h 203"/>
              <a:gd name="T24" fmla="*/ 112 w 262"/>
              <a:gd name="T25" fmla="*/ 167 h 203"/>
              <a:gd name="T26" fmla="*/ 94 w 262"/>
              <a:gd name="T27" fmla="*/ 161 h 203"/>
              <a:gd name="T28" fmla="*/ 100 w 262"/>
              <a:gd name="T29" fmla="*/ 147 h 203"/>
              <a:gd name="T30" fmla="*/ 108 w 262"/>
              <a:gd name="T31" fmla="*/ 140 h 203"/>
              <a:gd name="T32" fmla="*/ 88 w 262"/>
              <a:gd name="T33" fmla="*/ 105 h 203"/>
              <a:gd name="T34" fmla="*/ 75 w 262"/>
              <a:gd name="T35" fmla="*/ 110 h 203"/>
              <a:gd name="T36" fmla="*/ 64 w 262"/>
              <a:gd name="T37" fmla="*/ 107 h 203"/>
              <a:gd name="T38" fmla="*/ 49 w 262"/>
              <a:gd name="T39" fmla="*/ 113 h 203"/>
              <a:gd name="T40" fmla="*/ 19 w 262"/>
              <a:gd name="T41" fmla="*/ 107 h 203"/>
              <a:gd name="T42" fmla="*/ 7 w 262"/>
              <a:gd name="T43" fmla="*/ 93 h 203"/>
              <a:gd name="T44" fmla="*/ 3 w 262"/>
              <a:gd name="T45" fmla="*/ 77 h 203"/>
              <a:gd name="T46" fmla="*/ 25 w 262"/>
              <a:gd name="T47" fmla="*/ 47 h 203"/>
              <a:gd name="T48" fmla="*/ 31 w 262"/>
              <a:gd name="T49" fmla="*/ 12 h 203"/>
              <a:gd name="T50" fmla="*/ 54 w 262"/>
              <a:gd name="T51" fmla="*/ 5 h 203"/>
              <a:gd name="T52" fmla="*/ 96 w 262"/>
              <a:gd name="T53" fmla="*/ 8 h 203"/>
              <a:gd name="T54" fmla="*/ 118 w 262"/>
              <a:gd name="T55" fmla="*/ 20 h 20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62"/>
              <a:gd name="T85" fmla="*/ 0 h 203"/>
              <a:gd name="T86" fmla="*/ 262 w 262"/>
              <a:gd name="T87" fmla="*/ 203 h 20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62" h="203">
                <a:moveTo>
                  <a:pt x="118" y="20"/>
                </a:moveTo>
                <a:cubicBezTo>
                  <a:pt x="126" y="21"/>
                  <a:pt x="135" y="16"/>
                  <a:pt x="147" y="14"/>
                </a:cubicBezTo>
                <a:cubicBezTo>
                  <a:pt x="159" y="12"/>
                  <a:pt x="181" y="0"/>
                  <a:pt x="192" y="6"/>
                </a:cubicBezTo>
                <a:cubicBezTo>
                  <a:pt x="203" y="12"/>
                  <a:pt x="202" y="40"/>
                  <a:pt x="213" y="51"/>
                </a:cubicBezTo>
                <a:cubicBezTo>
                  <a:pt x="224" y="62"/>
                  <a:pt x="250" y="59"/>
                  <a:pt x="256" y="72"/>
                </a:cubicBezTo>
                <a:cubicBezTo>
                  <a:pt x="262" y="85"/>
                  <a:pt x="262" y="117"/>
                  <a:pt x="252" y="131"/>
                </a:cubicBezTo>
                <a:cubicBezTo>
                  <a:pt x="242" y="145"/>
                  <a:pt x="199" y="150"/>
                  <a:pt x="195" y="159"/>
                </a:cubicBezTo>
                <a:cubicBezTo>
                  <a:pt x="191" y="168"/>
                  <a:pt x="224" y="177"/>
                  <a:pt x="226" y="182"/>
                </a:cubicBezTo>
                <a:cubicBezTo>
                  <a:pt x="228" y="187"/>
                  <a:pt x="215" y="185"/>
                  <a:pt x="208" y="188"/>
                </a:cubicBezTo>
                <a:cubicBezTo>
                  <a:pt x="201" y="191"/>
                  <a:pt x="188" y="203"/>
                  <a:pt x="181" y="203"/>
                </a:cubicBezTo>
                <a:cubicBezTo>
                  <a:pt x="174" y="203"/>
                  <a:pt x="168" y="195"/>
                  <a:pt x="163" y="186"/>
                </a:cubicBezTo>
                <a:cubicBezTo>
                  <a:pt x="158" y="177"/>
                  <a:pt x="161" y="149"/>
                  <a:pt x="153" y="146"/>
                </a:cubicBezTo>
                <a:cubicBezTo>
                  <a:pt x="145" y="143"/>
                  <a:pt x="122" y="165"/>
                  <a:pt x="112" y="167"/>
                </a:cubicBezTo>
                <a:cubicBezTo>
                  <a:pt x="102" y="169"/>
                  <a:pt x="96" y="164"/>
                  <a:pt x="94" y="161"/>
                </a:cubicBezTo>
                <a:cubicBezTo>
                  <a:pt x="92" y="158"/>
                  <a:pt x="98" y="151"/>
                  <a:pt x="100" y="147"/>
                </a:cubicBezTo>
                <a:cubicBezTo>
                  <a:pt x="102" y="143"/>
                  <a:pt x="110" y="147"/>
                  <a:pt x="108" y="140"/>
                </a:cubicBezTo>
                <a:cubicBezTo>
                  <a:pt x="106" y="133"/>
                  <a:pt x="93" y="110"/>
                  <a:pt x="88" y="105"/>
                </a:cubicBezTo>
                <a:cubicBezTo>
                  <a:pt x="83" y="100"/>
                  <a:pt x="79" y="110"/>
                  <a:pt x="75" y="110"/>
                </a:cubicBezTo>
                <a:cubicBezTo>
                  <a:pt x="71" y="110"/>
                  <a:pt x="68" y="106"/>
                  <a:pt x="64" y="107"/>
                </a:cubicBezTo>
                <a:cubicBezTo>
                  <a:pt x="60" y="108"/>
                  <a:pt x="56" y="113"/>
                  <a:pt x="49" y="113"/>
                </a:cubicBezTo>
                <a:cubicBezTo>
                  <a:pt x="42" y="113"/>
                  <a:pt x="26" y="110"/>
                  <a:pt x="19" y="107"/>
                </a:cubicBezTo>
                <a:cubicBezTo>
                  <a:pt x="12" y="104"/>
                  <a:pt x="10" y="98"/>
                  <a:pt x="7" y="93"/>
                </a:cubicBezTo>
                <a:cubicBezTo>
                  <a:pt x="4" y="88"/>
                  <a:pt x="0" y="85"/>
                  <a:pt x="3" y="77"/>
                </a:cubicBezTo>
                <a:cubicBezTo>
                  <a:pt x="6" y="69"/>
                  <a:pt x="20" y="58"/>
                  <a:pt x="25" y="47"/>
                </a:cubicBezTo>
                <a:cubicBezTo>
                  <a:pt x="30" y="36"/>
                  <a:pt x="26" y="19"/>
                  <a:pt x="31" y="12"/>
                </a:cubicBezTo>
                <a:cubicBezTo>
                  <a:pt x="36" y="5"/>
                  <a:pt x="43" y="6"/>
                  <a:pt x="54" y="5"/>
                </a:cubicBezTo>
                <a:cubicBezTo>
                  <a:pt x="65" y="4"/>
                  <a:pt x="85" y="6"/>
                  <a:pt x="96" y="8"/>
                </a:cubicBezTo>
                <a:cubicBezTo>
                  <a:pt x="107" y="10"/>
                  <a:pt x="110" y="19"/>
                  <a:pt x="118" y="20"/>
                </a:cubicBezTo>
                <a:close/>
              </a:path>
            </a:pathLst>
          </a:custGeom>
          <a:solidFill>
            <a:srgbClr val="00CC99">
              <a:alpha val="7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86" name="Text Box 330"/>
          <p:cNvSpPr txBox="1">
            <a:spLocks noChangeArrowheads="1"/>
          </p:cNvSpPr>
          <p:nvPr/>
        </p:nvSpPr>
        <p:spPr bwMode="auto">
          <a:xfrm>
            <a:off x="4530725" y="2273300"/>
            <a:ext cx="10795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uk-UA" sz="1500" b="1"/>
              <a:t>Україна</a:t>
            </a:r>
            <a:endParaRPr lang="ru-RU" sz="1500" b="1"/>
          </a:p>
        </p:txBody>
      </p:sp>
      <p:sp>
        <p:nvSpPr>
          <p:cNvPr id="70987" name="AutoShape 331"/>
          <p:cNvSpPr>
            <a:spLocks noChangeArrowheads="1"/>
          </p:cNvSpPr>
          <p:nvPr/>
        </p:nvSpPr>
        <p:spPr bwMode="auto">
          <a:xfrm rot="10800000" flipV="1">
            <a:off x="4810125" y="2305050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88" name="Rectangle 332"/>
          <p:cNvSpPr>
            <a:spLocks noChangeArrowheads="1"/>
          </p:cNvSpPr>
          <p:nvPr/>
        </p:nvSpPr>
        <p:spPr bwMode="auto">
          <a:xfrm>
            <a:off x="4551363" y="259080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89" name="Rectangle 333"/>
          <p:cNvSpPr>
            <a:spLocks noChangeArrowheads="1"/>
          </p:cNvSpPr>
          <p:nvPr/>
        </p:nvSpPr>
        <p:spPr bwMode="auto">
          <a:xfrm>
            <a:off x="4551363" y="251936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90" name="Rectangle 334"/>
          <p:cNvSpPr>
            <a:spLocks noChangeArrowheads="1"/>
          </p:cNvSpPr>
          <p:nvPr/>
        </p:nvSpPr>
        <p:spPr bwMode="auto">
          <a:xfrm>
            <a:off x="4551363" y="24463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91" name="Rectangle 335"/>
          <p:cNvSpPr>
            <a:spLocks noChangeArrowheads="1"/>
          </p:cNvSpPr>
          <p:nvPr/>
        </p:nvSpPr>
        <p:spPr bwMode="auto">
          <a:xfrm>
            <a:off x="4551363" y="237490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92" name="Rectangle 336"/>
          <p:cNvSpPr>
            <a:spLocks noChangeArrowheads="1"/>
          </p:cNvSpPr>
          <p:nvPr/>
        </p:nvSpPr>
        <p:spPr bwMode="auto">
          <a:xfrm>
            <a:off x="4551363" y="230346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93" name="Rectangle 337"/>
          <p:cNvSpPr>
            <a:spLocks noChangeArrowheads="1"/>
          </p:cNvSpPr>
          <p:nvPr/>
        </p:nvSpPr>
        <p:spPr bwMode="auto">
          <a:xfrm>
            <a:off x="4551363" y="22304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94" name="Rectangle 338"/>
          <p:cNvSpPr>
            <a:spLocks noChangeArrowheads="1"/>
          </p:cNvSpPr>
          <p:nvPr/>
        </p:nvSpPr>
        <p:spPr bwMode="auto">
          <a:xfrm>
            <a:off x="4622800" y="259080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345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31991" name="Freeform 346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992" name="Freeform 347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1004" name="Text Box 348"/>
          <p:cNvSpPr txBox="1">
            <a:spLocks noChangeArrowheads="1"/>
          </p:cNvSpPr>
          <p:nvPr/>
        </p:nvSpPr>
        <p:spPr bwMode="auto">
          <a:xfrm>
            <a:off x="757238" y="2347913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1005" name="AutoShape 349"/>
          <p:cNvSpPr>
            <a:spLocks noChangeArrowheads="1"/>
          </p:cNvSpPr>
          <p:nvPr/>
        </p:nvSpPr>
        <p:spPr bwMode="auto">
          <a:xfrm rot="10800000" flipV="1">
            <a:off x="1619250" y="2205038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06" name="Rectangle 350"/>
          <p:cNvSpPr>
            <a:spLocks noChangeArrowheads="1"/>
          </p:cNvSpPr>
          <p:nvPr/>
        </p:nvSpPr>
        <p:spPr bwMode="auto">
          <a:xfrm>
            <a:off x="831850" y="245586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07" name="Rectangle 351"/>
          <p:cNvSpPr>
            <a:spLocks noChangeArrowheads="1"/>
          </p:cNvSpPr>
          <p:nvPr/>
        </p:nvSpPr>
        <p:spPr bwMode="auto">
          <a:xfrm>
            <a:off x="831850" y="238442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08" name="Rectangle 352"/>
          <p:cNvSpPr>
            <a:spLocks noChangeArrowheads="1"/>
          </p:cNvSpPr>
          <p:nvPr/>
        </p:nvSpPr>
        <p:spPr bwMode="auto">
          <a:xfrm>
            <a:off x="831850" y="231140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09" name="Rectangle 353"/>
          <p:cNvSpPr>
            <a:spLocks noChangeArrowheads="1"/>
          </p:cNvSpPr>
          <p:nvPr/>
        </p:nvSpPr>
        <p:spPr bwMode="auto">
          <a:xfrm>
            <a:off x="831850" y="223996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10" name="Rectangle 354"/>
          <p:cNvSpPr>
            <a:spLocks noChangeArrowheads="1"/>
          </p:cNvSpPr>
          <p:nvPr/>
        </p:nvSpPr>
        <p:spPr bwMode="auto">
          <a:xfrm>
            <a:off x="831850" y="216852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14" name="Text Box 358"/>
          <p:cNvSpPr txBox="1">
            <a:spLocks noChangeArrowheads="1"/>
          </p:cNvSpPr>
          <p:nvPr/>
        </p:nvSpPr>
        <p:spPr bwMode="auto">
          <a:xfrm>
            <a:off x="827088" y="2127250"/>
            <a:ext cx="4921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CC0000"/>
                </a:solidFill>
                <a:latin typeface="Comic Sans MS" pitchFamily="66" charset="0"/>
              </a:rPr>
              <a:t>50</a:t>
            </a:r>
            <a:endParaRPr lang="ru-RU" sz="1600">
              <a:solidFill>
                <a:srgbClr val="CC0000"/>
              </a:solidFill>
              <a:latin typeface="Comic Sans MS" pitchFamily="66" charset="0"/>
            </a:endParaRPr>
          </a:p>
        </p:txBody>
      </p:sp>
      <p:grpSp>
        <p:nvGrpSpPr>
          <p:cNvPr id="5" name="Group 361"/>
          <p:cNvGrpSpPr>
            <a:grpSpLocks/>
          </p:cNvGrpSpPr>
          <p:nvPr/>
        </p:nvGrpSpPr>
        <p:grpSpPr bwMode="auto">
          <a:xfrm>
            <a:off x="4419600" y="5053013"/>
            <a:ext cx="473075" cy="485775"/>
            <a:chOff x="2783" y="3183"/>
            <a:chExt cx="298" cy="306"/>
          </a:xfrm>
        </p:grpSpPr>
        <p:sp>
          <p:nvSpPr>
            <p:cNvPr id="31989" name="Freeform 362"/>
            <p:cNvSpPr>
              <a:spLocks/>
            </p:cNvSpPr>
            <p:nvPr/>
          </p:nvSpPr>
          <p:spPr bwMode="auto">
            <a:xfrm>
              <a:off x="2783" y="3183"/>
              <a:ext cx="298" cy="306"/>
            </a:xfrm>
            <a:custGeom>
              <a:avLst/>
              <a:gdLst>
                <a:gd name="T0" fmla="*/ 298 w 298"/>
                <a:gd name="T1" fmla="*/ 119 h 306"/>
                <a:gd name="T2" fmla="*/ 279 w 298"/>
                <a:gd name="T3" fmla="*/ 114 h 306"/>
                <a:gd name="T4" fmla="*/ 267 w 298"/>
                <a:gd name="T5" fmla="*/ 126 h 306"/>
                <a:gd name="T6" fmla="*/ 253 w 298"/>
                <a:gd name="T7" fmla="*/ 116 h 306"/>
                <a:gd name="T8" fmla="*/ 261 w 298"/>
                <a:gd name="T9" fmla="*/ 90 h 306"/>
                <a:gd name="T10" fmla="*/ 267 w 298"/>
                <a:gd name="T11" fmla="*/ 65 h 306"/>
                <a:gd name="T12" fmla="*/ 261 w 298"/>
                <a:gd name="T13" fmla="*/ 14 h 306"/>
                <a:gd name="T14" fmla="*/ 246 w 298"/>
                <a:gd name="T15" fmla="*/ 0 h 306"/>
                <a:gd name="T16" fmla="*/ 226 w 298"/>
                <a:gd name="T17" fmla="*/ 2 h 306"/>
                <a:gd name="T18" fmla="*/ 225 w 298"/>
                <a:gd name="T19" fmla="*/ 8 h 306"/>
                <a:gd name="T20" fmla="*/ 211 w 298"/>
                <a:gd name="T21" fmla="*/ 15 h 306"/>
                <a:gd name="T22" fmla="*/ 198 w 298"/>
                <a:gd name="T23" fmla="*/ 23 h 306"/>
                <a:gd name="T24" fmla="*/ 187 w 298"/>
                <a:gd name="T25" fmla="*/ 36 h 306"/>
                <a:gd name="T26" fmla="*/ 172 w 298"/>
                <a:gd name="T27" fmla="*/ 63 h 306"/>
                <a:gd name="T28" fmla="*/ 153 w 298"/>
                <a:gd name="T29" fmla="*/ 87 h 306"/>
                <a:gd name="T30" fmla="*/ 130 w 298"/>
                <a:gd name="T31" fmla="*/ 83 h 306"/>
                <a:gd name="T32" fmla="*/ 108 w 298"/>
                <a:gd name="T33" fmla="*/ 99 h 306"/>
                <a:gd name="T34" fmla="*/ 85 w 298"/>
                <a:gd name="T35" fmla="*/ 119 h 306"/>
                <a:gd name="T36" fmla="*/ 72 w 298"/>
                <a:gd name="T37" fmla="*/ 108 h 306"/>
                <a:gd name="T38" fmla="*/ 64 w 298"/>
                <a:gd name="T39" fmla="*/ 77 h 306"/>
                <a:gd name="T40" fmla="*/ 54 w 298"/>
                <a:gd name="T41" fmla="*/ 72 h 306"/>
                <a:gd name="T42" fmla="*/ 58 w 298"/>
                <a:gd name="T43" fmla="*/ 158 h 306"/>
                <a:gd name="T44" fmla="*/ 28 w 298"/>
                <a:gd name="T45" fmla="*/ 155 h 306"/>
                <a:gd name="T46" fmla="*/ 0 w 298"/>
                <a:gd name="T47" fmla="*/ 150 h 306"/>
                <a:gd name="T48" fmla="*/ 9 w 298"/>
                <a:gd name="T49" fmla="*/ 183 h 306"/>
                <a:gd name="T50" fmla="*/ 15 w 298"/>
                <a:gd name="T51" fmla="*/ 197 h 306"/>
                <a:gd name="T52" fmla="*/ 27 w 298"/>
                <a:gd name="T53" fmla="*/ 231 h 306"/>
                <a:gd name="T54" fmla="*/ 33 w 298"/>
                <a:gd name="T55" fmla="*/ 252 h 306"/>
                <a:gd name="T56" fmla="*/ 40 w 298"/>
                <a:gd name="T57" fmla="*/ 279 h 306"/>
                <a:gd name="T58" fmla="*/ 52 w 298"/>
                <a:gd name="T59" fmla="*/ 300 h 306"/>
                <a:gd name="T60" fmla="*/ 78 w 298"/>
                <a:gd name="T61" fmla="*/ 306 h 306"/>
                <a:gd name="T62" fmla="*/ 126 w 298"/>
                <a:gd name="T63" fmla="*/ 299 h 306"/>
                <a:gd name="T64" fmla="*/ 153 w 298"/>
                <a:gd name="T65" fmla="*/ 293 h 306"/>
                <a:gd name="T66" fmla="*/ 180 w 298"/>
                <a:gd name="T67" fmla="*/ 287 h 306"/>
                <a:gd name="T68" fmla="*/ 195 w 298"/>
                <a:gd name="T69" fmla="*/ 275 h 306"/>
                <a:gd name="T70" fmla="*/ 225 w 298"/>
                <a:gd name="T71" fmla="*/ 255 h 306"/>
                <a:gd name="T72" fmla="*/ 234 w 298"/>
                <a:gd name="T73" fmla="*/ 242 h 306"/>
                <a:gd name="T74" fmla="*/ 247 w 298"/>
                <a:gd name="T75" fmla="*/ 225 h 306"/>
                <a:gd name="T76" fmla="*/ 270 w 298"/>
                <a:gd name="T77" fmla="*/ 194 h 306"/>
                <a:gd name="T78" fmla="*/ 282 w 298"/>
                <a:gd name="T79" fmla="*/ 176 h 306"/>
                <a:gd name="T80" fmla="*/ 288 w 298"/>
                <a:gd name="T81" fmla="*/ 155 h 306"/>
                <a:gd name="T82" fmla="*/ 294 w 298"/>
                <a:gd name="T83" fmla="*/ 134 h 306"/>
                <a:gd name="T84" fmla="*/ 298 w 298"/>
                <a:gd name="T85" fmla="*/ 119 h 3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8"/>
                <a:gd name="T130" fmla="*/ 0 h 306"/>
                <a:gd name="T131" fmla="*/ 298 w 298"/>
                <a:gd name="T132" fmla="*/ 306 h 3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8" h="306">
                  <a:moveTo>
                    <a:pt x="298" y="119"/>
                  </a:moveTo>
                  <a:cubicBezTo>
                    <a:pt x="290" y="113"/>
                    <a:pt x="290" y="113"/>
                    <a:pt x="279" y="114"/>
                  </a:cubicBezTo>
                  <a:cubicBezTo>
                    <a:pt x="276" y="119"/>
                    <a:pt x="267" y="126"/>
                    <a:pt x="267" y="126"/>
                  </a:cubicBezTo>
                  <a:cubicBezTo>
                    <a:pt x="260" y="125"/>
                    <a:pt x="257" y="122"/>
                    <a:pt x="253" y="116"/>
                  </a:cubicBezTo>
                  <a:cubicBezTo>
                    <a:pt x="255" y="105"/>
                    <a:pt x="256" y="99"/>
                    <a:pt x="261" y="90"/>
                  </a:cubicBezTo>
                  <a:cubicBezTo>
                    <a:pt x="262" y="82"/>
                    <a:pt x="265" y="73"/>
                    <a:pt x="267" y="65"/>
                  </a:cubicBezTo>
                  <a:cubicBezTo>
                    <a:pt x="269" y="48"/>
                    <a:pt x="276" y="25"/>
                    <a:pt x="261" y="14"/>
                  </a:cubicBezTo>
                  <a:cubicBezTo>
                    <a:pt x="258" y="7"/>
                    <a:pt x="253" y="3"/>
                    <a:pt x="246" y="0"/>
                  </a:cubicBezTo>
                  <a:cubicBezTo>
                    <a:pt x="239" y="1"/>
                    <a:pt x="232" y="0"/>
                    <a:pt x="226" y="2"/>
                  </a:cubicBezTo>
                  <a:cubicBezTo>
                    <a:pt x="224" y="3"/>
                    <a:pt x="226" y="6"/>
                    <a:pt x="225" y="8"/>
                  </a:cubicBezTo>
                  <a:cubicBezTo>
                    <a:pt x="223" y="12"/>
                    <a:pt x="215" y="14"/>
                    <a:pt x="211" y="15"/>
                  </a:cubicBezTo>
                  <a:cubicBezTo>
                    <a:pt x="207" y="18"/>
                    <a:pt x="202" y="19"/>
                    <a:pt x="198" y="23"/>
                  </a:cubicBezTo>
                  <a:cubicBezTo>
                    <a:pt x="194" y="27"/>
                    <a:pt x="192" y="32"/>
                    <a:pt x="187" y="36"/>
                  </a:cubicBezTo>
                  <a:cubicBezTo>
                    <a:pt x="182" y="45"/>
                    <a:pt x="178" y="54"/>
                    <a:pt x="172" y="63"/>
                  </a:cubicBezTo>
                  <a:cubicBezTo>
                    <a:pt x="170" y="74"/>
                    <a:pt x="162" y="80"/>
                    <a:pt x="153" y="87"/>
                  </a:cubicBezTo>
                  <a:cubicBezTo>
                    <a:pt x="145" y="86"/>
                    <a:pt x="138" y="85"/>
                    <a:pt x="130" y="83"/>
                  </a:cubicBezTo>
                  <a:cubicBezTo>
                    <a:pt x="111" y="74"/>
                    <a:pt x="115" y="86"/>
                    <a:pt x="108" y="99"/>
                  </a:cubicBezTo>
                  <a:cubicBezTo>
                    <a:pt x="107" y="106"/>
                    <a:pt x="91" y="116"/>
                    <a:pt x="85" y="119"/>
                  </a:cubicBezTo>
                  <a:cubicBezTo>
                    <a:pt x="82" y="118"/>
                    <a:pt x="75" y="115"/>
                    <a:pt x="72" y="108"/>
                  </a:cubicBezTo>
                  <a:cubicBezTo>
                    <a:pt x="69" y="101"/>
                    <a:pt x="67" y="83"/>
                    <a:pt x="64" y="77"/>
                  </a:cubicBezTo>
                  <a:cubicBezTo>
                    <a:pt x="61" y="71"/>
                    <a:pt x="55" y="59"/>
                    <a:pt x="54" y="72"/>
                  </a:cubicBezTo>
                  <a:cubicBezTo>
                    <a:pt x="52" y="86"/>
                    <a:pt x="62" y="144"/>
                    <a:pt x="58" y="158"/>
                  </a:cubicBezTo>
                  <a:cubicBezTo>
                    <a:pt x="49" y="157"/>
                    <a:pt x="36" y="157"/>
                    <a:pt x="28" y="155"/>
                  </a:cubicBezTo>
                  <a:lnTo>
                    <a:pt x="0" y="150"/>
                  </a:lnTo>
                  <a:lnTo>
                    <a:pt x="9" y="183"/>
                  </a:lnTo>
                  <a:cubicBezTo>
                    <a:pt x="10" y="189"/>
                    <a:pt x="13" y="192"/>
                    <a:pt x="15" y="197"/>
                  </a:cubicBezTo>
                  <a:cubicBezTo>
                    <a:pt x="17" y="210"/>
                    <a:pt x="19" y="221"/>
                    <a:pt x="27" y="231"/>
                  </a:cubicBezTo>
                  <a:cubicBezTo>
                    <a:pt x="29" y="239"/>
                    <a:pt x="31" y="243"/>
                    <a:pt x="33" y="252"/>
                  </a:cubicBezTo>
                  <a:cubicBezTo>
                    <a:pt x="34" y="261"/>
                    <a:pt x="37" y="271"/>
                    <a:pt x="40" y="279"/>
                  </a:cubicBezTo>
                  <a:cubicBezTo>
                    <a:pt x="43" y="287"/>
                    <a:pt x="46" y="295"/>
                    <a:pt x="52" y="300"/>
                  </a:cubicBezTo>
                  <a:cubicBezTo>
                    <a:pt x="57" y="304"/>
                    <a:pt x="72" y="305"/>
                    <a:pt x="78" y="306"/>
                  </a:cubicBezTo>
                  <a:cubicBezTo>
                    <a:pt x="114" y="305"/>
                    <a:pt x="104" y="303"/>
                    <a:pt x="126" y="299"/>
                  </a:cubicBezTo>
                  <a:cubicBezTo>
                    <a:pt x="134" y="295"/>
                    <a:pt x="144" y="294"/>
                    <a:pt x="153" y="293"/>
                  </a:cubicBezTo>
                  <a:cubicBezTo>
                    <a:pt x="162" y="291"/>
                    <a:pt x="171" y="288"/>
                    <a:pt x="180" y="287"/>
                  </a:cubicBezTo>
                  <a:cubicBezTo>
                    <a:pt x="187" y="283"/>
                    <a:pt x="187" y="277"/>
                    <a:pt x="195" y="275"/>
                  </a:cubicBezTo>
                  <a:cubicBezTo>
                    <a:pt x="198" y="271"/>
                    <a:pt x="219" y="257"/>
                    <a:pt x="225" y="255"/>
                  </a:cubicBezTo>
                  <a:cubicBezTo>
                    <a:pt x="229" y="249"/>
                    <a:pt x="228" y="247"/>
                    <a:pt x="234" y="242"/>
                  </a:cubicBezTo>
                  <a:cubicBezTo>
                    <a:pt x="238" y="236"/>
                    <a:pt x="241" y="229"/>
                    <a:pt x="247" y="225"/>
                  </a:cubicBezTo>
                  <a:cubicBezTo>
                    <a:pt x="253" y="214"/>
                    <a:pt x="260" y="202"/>
                    <a:pt x="270" y="194"/>
                  </a:cubicBezTo>
                  <a:cubicBezTo>
                    <a:pt x="274" y="188"/>
                    <a:pt x="278" y="182"/>
                    <a:pt x="282" y="176"/>
                  </a:cubicBezTo>
                  <a:cubicBezTo>
                    <a:pt x="283" y="169"/>
                    <a:pt x="285" y="161"/>
                    <a:pt x="288" y="155"/>
                  </a:cubicBezTo>
                  <a:cubicBezTo>
                    <a:pt x="289" y="148"/>
                    <a:pt x="291" y="140"/>
                    <a:pt x="294" y="134"/>
                  </a:cubicBezTo>
                  <a:cubicBezTo>
                    <a:pt x="295" y="129"/>
                    <a:pt x="297" y="124"/>
                    <a:pt x="298" y="119"/>
                  </a:cubicBezTo>
                  <a:close/>
                </a:path>
              </a:pathLst>
            </a:custGeom>
            <a:solidFill>
              <a:srgbClr val="CC99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990" name="Freeform 363"/>
            <p:cNvSpPr>
              <a:spLocks/>
            </p:cNvSpPr>
            <p:nvPr/>
          </p:nvSpPr>
          <p:spPr bwMode="auto">
            <a:xfrm>
              <a:off x="2973" y="3331"/>
              <a:ext cx="46" cy="53"/>
            </a:xfrm>
            <a:custGeom>
              <a:avLst/>
              <a:gdLst>
                <a:gd name="T0" fmla="*/ 26 w 46"/>
                <a:gd name="T1" fmla="*/ 4 h 53"/>
                <a:gd name="T2" fmla="*/ 9 w 46"/>
                <a:gd name="T3" fmla="*/ 11 h 53"/>
                <a:gd name="T4" fmla="*/ 0 w 46"/>
                <a:gd name="T5" fmla="*/ 25 h 53"/>
                <a:gd name="T6" fmla="*/ 15 w 46"/>
                <a:gd name="T7" fmla="*/ 53 h 53"/>
                <a:gd name="T8" fmla="*/ 44 w 46"/>
                <a:gd name="T9" fmla="*/ 41 h 53"/>
                <a:gd name="T10" fmla="*/ 44 w 46"/>
                <a:gd name="T11" fmla="*/ 26 h 53"/>
                <a:gd name="T12" fmla="*/ 26 w 46"/>
                <a:gd name="T13" fmla="*/ 4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53"/>
                <a:gd name="T23" fmla="*/ 46 w 46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53">
                  <a:moveTo>
                    <a:pt x="26" y="4"/>
                  </a:moveTo>
                  <a:cubicBezTo>
                    <a:pt x="18" y="8"/>
                    <a:pt x="17" y="10"/>
                    <a:pt x="9" y="11"/>
                  </a:cubicBezTo>
                  <a:cubicBezTo>
                    <a:pt x="6" y="16"/>
                    <a:pt x="3" y="20"/>
                    <a:pt x="0" y="25"/>
                  </a:cubicBezTo>
                  <a:cubicBezTo>
                    <a:pt x="2" y="37"/>
                    <a:pt x="5" y="46"/>
                    <a:pt x="15" y="53"/>
                  </a:cubicBezTo>
                  <a:cubicBezTo>
                    <a:pt x="28" y="52"/>
                    <a:pt x="33" y="47"/>
                    <a:pt x="44" y="41"/>
                  </a:cubicBezTo>
                  <a:cubicBezTo>
                    <a:pt x="45" y="35"/>
                    <a:pt x="46" y="32"/>
                    <a:pt x="44" y="26"/>
                  </a:cubicBezTo>
                  <a:cubicBezTo>
                    <a:pt x="41" y="16"/>
                    <a:pt x="34" y="0"/>
                    <a:pt x="26" y="4"/>
                  </a:cubicBezTo>
                  <a:close/>
                </a:path>
              </a:pathLst>
            </a:custGeom>
            <a:solidFill>
              <a:schemeClr val="bg1"/>
            </a:solidFill>
            <a:ln w="3175" cmpd="sng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1020" name="Text Box 364"/>
          <p:cNvSpPr txBox="1">
            <a:spLocks noChangeArrowheads="1"/>
          </p:cNvSpPr>
          <p:nvPr/>
        </p:nvSpPr>
        <p:spPr bwMode="auto">
          <a:xfrm>
            <a:off x="3535363" y="5194300"/>
            <a:ext cx="1008062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Південна Африка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1022" name="AutoShape 366"/>
          <p:cNvSpPr>
            <a:spLocks noChangeArrowheads="1"/>
          </p:cNvSpPr>
          <p:nvPr/>
        </p:nvSpPr>
        <p:spPr bwMode="auto">
          <a:xfrm rot="10800000" flipV="1">
            <a:off x="4732338" y="5102225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23" name="Rectangle 367"/>
          <p:cNvSpPr>
            <a:spLocks noChangeArrowheads="1"/>
          </p:cNvSpPr>
          <p:nvPr/>
        </p:nvSpPr>
        <p:spPr bwMode="auto">
          <a:xfrm>
            <a:off x="4492625" y="542925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24" name="Rectangle 368"/>
          <p:cNvSpPr>
            <a:spLocks noChangeArrowheads="1"/>
          </p:cNvSpPr>
          <p:nvPr/>
        </p:nvSpPr>
        <p:spPr bwMode="auto">
          <a:xfrm>
            <a:off x="4492625" y="535781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25" name="Rectangle 369"/>
          <p:cNvSpPr>
            <a:spLocks noChangeArrowheads="1"/>
          </p:cNvSpPr>
          <p:nvPr/>
        </p:nvSpPr>
        <p:spPr bwMode="auto">
          <a:xfrm>
            <a:off x="4492625" y="528478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26" name="Rectangle 370"/>
          <p:cNvSpPr>
            <a:spLocks noChangeArrowheads="1"/>
          </p:cNvSpPr>
          <p:nvPr/>
        </p:nvSpPr>
        <p:spPr bwMode="auto">
          <a:xfrm>
            <a:off x="4492625" y="521335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31" name="Text Box 375"/>
          <p:cNvSpPr txBox="1">
            <a:spLocks noChangeArrowheads="1"/>
          </p:cNvSpPr>
          <p:nvPr/>
        </p:nvSpPr>
        <p:spPr bwMode="auto">
          <a:xfrm>
            <a:off x="4468813" y="5305425"/>
            <a:ext cx="4921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CC0000"/>
                </a:solidFill>
                <a:latin typeface="Comic Sans MS" pitchFamily="66" charset="0"/>
              </a:rPr>
              <a:t>40</a:t>
            </a:r>
            <a:endParaRPr lang="ru-RU" sz="160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71033" name="Freeform 377"/>
          <p:cNvSpPr>
            <a:spLocks/>
          </p:cNvSpPr>
          <p:nvPr/>
        </p:nvSpPr>
        <p:spPr bwMode="auto">
          <a:xfrm>
            <a:off x="895350" y="647700"/>
            <a:ext cx="2779713" cy="1778000"/>
          </a:xfrm>
          <a:custGeom>
            <a:avLst/>
            <a:gdLst>
              <a:gd name="T0" fmla="*/ 977 w 1751"/>
              <a:gd name="T1" fmla="*/ 1044 h 1120"/>
              <a:gd name="T2" fmla="*/ 936 w 1751"/>
              <a:gd name="T3" fmla="*/ 983 h 1120"/>
              <a:gd name="T4" fmla="*/ 1007 w 1751"/>
              <a:gd name="T5" fmla="*/ 923 h 1120"/>
              <a:gd name="T6" fmla="*/ 1049 w 1751"/>
              <a:gd name="T7" fmla="*/ 983 h 1120"/>
              <a:gd name="T8" fmla="*/ 1136 w 1751"/>
              <a:gd name="T9" fmla="*/ 1031 h 1120"/>
              <a:gd name="T10" fmla="*/ 1119 w 1751"/>
              <a:gd name="T11" fmla="*/ 842 h 1120"/>
              <a:gd name="T12" fmla="*/ 1098 w 1751"/>
              <a:gd name="T13" fmla="*/ 699 h 1120"/>
              <a:gd name="T14" fmla="*/ 992 w 1751"/>
              <a:gd name="T15" fmla="*/ 612 h 1120"/>
              <a:gd name="T16" fmla="*/ 768 w 1751"/>
              <a:gd name="T17" fmla="*/ 864 h 1120"/>
              <a:gd name="T18" fmla="*/ 725 w 1751"/>
              <a:gd name="T19" fmla="*/ 617 h 1120"/>
              <a:gd name="T20" fmla="*/ 965 w 1751"/>
              <a:gd name="T21" fmla="*/ 456 h 1120"/>
              <a:gd name="T22" fmla="*/ 1004 w 1751"/>
              <a:gd name="T23" fmla="*/ 509 h 1120"/>
              <a:gd name="T24" fmla="*/ 1128 w 1751"/>
              <a:gd name="T25" fmla="*/ 402 h 1120"/>
              <a:gd name="T26" fmla="*/ 1160 w 1751"/>
              <a:gd name="T27" fmla="*/ 387 h 1120"/>
              <a:gd name="T28" fmla="*/ 1239 w 1751"/>
              <a:gd name="T29" fmla="*/ 426 h 1120"/>
              <a:gd name="T30" fmla="*/ 1112 w 1751"/>
              <a:gd name="T31" fmla="*/ 524 h 1120"/>
              <a:gd name="T32" fmla="*/ 1251 w 1751"/>
              <a:gd name="T33" fmla="*/ 557 h 1120"/>
              <a:gd name="T34" fmla="*/ 1326 w 1751"/>
              <a:gd name="T35" fmla="*/ 438 h 1120"/>
              <a:gd name="T36" fmla="*/ 1335 w 1751"/>
              <a:gd name="T37" fmla="*/ 344 h 1120"/>
              <a:gd name="T38" fmla="*/ 1247 w 1751"/>
              <a:gd name="T39" fmla="*/ 296 h 1120"/>
              <a:gd name="T40" fmla="*/ 1257 w 1751"/>
              <a:gd name="T41" fmla="*/ 251 h 1120"/>
              <a:gd name="T42" fmla="*/ 1293 w 1751"/>
              <a:gd name="T43" fmla="*/ 225 h 1120"/>
              <a:gd name="T44" fmla="*/ 1334 w 1751"/>
              <a:gd name="T45" fmla="*/ 179 h 1120"/>
              <a:gd name="T46" fmla="*/ 1568 w 1751"/>
              <a:gd name="T47" fmla="*/ 108 h 1120"/>
              <a:gd name="T48" fmla="*/ 1703 w 1751"/>
              <a:gd name="T49" fmla="*/ 12 h 1120"/>
              <a:gd name="T50" fmla="*/ 1460 w 1751"/>
              <a:gd name="T51" fmla="*/ 44 h 1120"/>
              <a:gd name="T52" fmla="*/ 1422 w 1751"/>
              <a:gd name="T53" fmla="*/ 6 h 1120"/>
              <a:gd name="T54" fmla="*/ 1359 w 1751"/>
              <a:gd name="T55" fmla="*/ 75 h 1120"/>
              <a:gd name="T56" fmla="*/ 1281 w 1751"/>
              <a:gd name="T57" fmla="*/ 107 h 1120"/>
              <a:gd name="T58" fmla="*/ 1419 w 1751"/>
              <a:gd name="T59" fmla="*/ 105 h 1120"/>
              <a:gd name="T60" fmla="*/ 1331 w 1751"/>
              <a:gd name="T61" fmla="*/ 137 h 1120"/>
              <a:gd name="T62" fmla="*/ 1220 w 1751"/>
              <a:gd name="T63" fmla="*/ 42 h 1120"/>
              <a:gd name="T64" fmla="*/ 1115 w 1751"/>
              <a:gd name="T65" fmla="*/ 75 h 1120"/>
              <a:gd name="T66" fmla="*/ 965 w 1751"/>
              <a:gd name="T67" fmla="*/ 54 h 1120"/>
              <a:gd name="T68" fmla="*/ 966 w 1751"/>
              <a:gd name="T69" fmla="*/ 122 h 1120"/>
              <a:gd name="T70" fmla="*/ 1091 w 1751"/>
              <a:gd name="T71" fmla="*/ 116 h 1120"/>
              <a:gd name="T72" fmla="*/ 1220 w 1751"/>
              <a:gd name="T73" fmla="*/ 87 h 1120"/>
              <a:gd name="T74" fmla="*/ 1145 w 1751"/>
              <a:gd name="T75" fmla="*/ 149 h 1120"/>
              <a:gd name="T76" fmla="*/ 1020 w 1751"/>
              <a:gd name="T77" fmla="*/ 218 h 1120"/>
              <a:gd name="T78" fmla="*/ 896 w 1751"/>
              <a:gd name="T79" fmla="*/ 189 h 1120"/>
              <a:gd name="T80" fmla="*/ 740 w 1751"/>
              <a:gd name="T81" fmla="*/ 200 h 1120"/>
              <a:gd name="T82" fmla="*/ 797 w 1751"/>
              <a:gd name="T83" fmla="*/ 234 h 1120"/>
              <a:gd name="T84" fmla="*/ 882 w 1751"/>
              <a:gd name="T85" fmla="*/ 327 h 1120"/>
              <a:gd name="T86" fmla="*/ 1004 w 1751"/>
              <a:gd name="T87" fmla="*/ 221 h 1120"/>
              <a:gd name="T88" fmla="*/ 1092 w 1751"/>
              <a:gd name="T89" fmla="*/ 254 h 1120"/>
              <a:gd name="T90" fmla="*/ 1194 w 1751"/>
              <a:gd name="T91" fmla="*/ 188 h 1120"/>
              <a:gd name="T92" fmla="*/ 1235 w 1751"/>
              <a:gd name="T93" fmla="*/ 98 h 1120"/>
              <a:gd name="T94" fmla="*/ 1212 w 1751"/>
              <a:gd name="T95" fmla="*/ 236 h 1120"/>
              <a:gd name="T96" fmla="*/ 1076 w 1751"/>
              <a:gd name="T97" fmla="*/ 400 h 1120"/>
              <a:gd name="T98" fmla="*/ 1083 w 1751"/>
              <a:gd name="T99" fmla="*/ 275 h 1120"/>
              <a:gd name="T100" fmla="*/ 963 w 1751"/>
              <a:gd name="T101" fmla="*/ 351 h 1120"/>
              <a:gd name="T102" fmla="*/ 813 w 1751"/>
              <a:gd name="T103" fmla="*/ 321 h 1120"/>
              <a:gd name="T104" fmla="*/ 740 w 1751"/>
              <a:gd name="T105" fmla="*/ 304 h 1120"/>
              <a:gd name="T106" fmla="*/ 647 w 1751"/>
              <a:gd name="T107" fmla="*/ 198 h 1120"/>
              <a:gd name="T108" fmla="*/ 323 w 1751"/>
              <a:gd name="T109" fmla="*/ 284 h 1120"/>
              <a:gd name="T110" fmla="*/ 132 w 1751"/>
              <a:gd name="T111" fmla="*/ 554 h 1120"/>
              <a:gd name="T112" fmla="*/ 68 w 1751"/>
              <a:gd name="T113" fmla="*/ 680 h 1120"/>
              <a:gd name="T114" fmla="*/ 5 w 1751"/>
              <a:gd name="T115" fmla="*/ 734 h 1120"/>
              <a:gd name="T116" fmla="*/ 537 w 1751"/>
              <a:gd name="T117" fmla="*/ 917 h 1120"/>
              <a:gd name="T118" fmla="*/ 662 w 1751"/>
              <a:gd name="T119" fmla="*/ 1035 h 1120"/>
              <a:gd name="T120" fmla="*/ 639 w 1751"/>
              <a:gd name="T121" fmla="*/ 1089 h 1120"/>
              <a:gd name="T122" fmla="*/ 844 w 1751"/>
              <a:gd name="T123" fmla="*/ 1016 h 1120"/>
              <a:gd name="T124" fmla="*/ 894 w 1751"/>
              <a:gd name="T125" fmla="*/ 1068 h 11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1"/>
              <a:gd name="T190" fmla="*/ 0 h 1120"/>
              <a:gd name="T191" fmla="*/ 1751 w 1751"/>
              <a:gd name="T192" fmla="*/ 1120 h 112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1" h="1120">
                <a:moveTo>
                  <a:pt x="884" y="1104"/>
                </a:moveTo>
                <a:cubicBezTo>
                  <a:pt x="892" y="1104"/>
                  <a:pt x="891" y="1091"/>
                  <a:pt x="914" y="1080"/>
                </a:cubicBezTo>
                <a:cubicBezTo>
                  <a:pt x="926" y="1075"/>
                  <a:pt x="948" y="1078"/>
                  <a:pt x="959" y="1074"/>
                </a:cubicBezTo>
                <a:cubicBezTo>
                  <a:pt x="970" y="1070"/>
                  <a:pt x="976" y="1061"/>
                  <a:pt x="981" y="1058"/>
                </a:cubicBezTo>
                <a:cubicBezTo>
                  <a:pt x="986" y="1055"/>
                  <a:pt x="986" y="1061"/>
                  <a:pt x="990" y="1055"/>
                </a:cubicBezTo>
                <a:cubicBezTo>
                  <a:pt x="994" y="1049"/>
                  <a:pt x="1007" y="1024"/>
                  <a:pt x="1005" y="1022"/>
                </a:cubicBezTo>
                <a:cubicBezTo>
                  <a:pt x="1003" y="1020"/>
                  <a:pt x="986" y="1041"/>
                  <a:pt x="977" y="1044"/>
                </a:cubicBezTo>
                <a:cubicBezTo>
                  <a:pt x="968" y="1047"/>
                  <a:pt x="951" y="1041"/>
                  <a:pt x="950" y="1040"/>
                </a:cubicBezTo>
                <a:cubicBezTo>
                  <a:pt x="949" y="1039"/>
                  <a:pt x="965" y="1037"/>
                  <a:pt x="968" y="1035"/>
                </a:cubicBezTo>
                <a:cubicBezTo>
                  <a:pt x="971" y="1033"/>
                  <a:pt x="974" y="1028"/>
                  <a:pt x="969" y="1026"/>
                </a:cubicBezTo>
                <a:cubicBezTo>
                  <a:pt x="964" y="1024"/>
                  <a:pt x="943" y="1025"/>
                  <a:pt x="938" y="1023"/>
                </a:cubicBezTo>
                <a:cubicBezTo>
                  <a:pt x="933" y="1021"/>
                  <a:pt x="934" y="1019"/>
                  <a:pt x="936" y="1014"/>
                </a:cubicBezTo>
                <a:cubicBezTo>
                  <a:pt x="938" y="1009"/>
                  <a:pt x="948" y="995"/>
                  <a:pt x="948" y="990"/>
                </a:cubicBezTo>
                <a:cubicBezTo>
                  <a:pt x="948" y="985"/>
                  <a:pt x="931" y="986"/>
                  <a:pt x="936" y="983"/>
                </a:cubicBezTo>
                <a:cubicBezTo>
                  <a:pt x="941" y="980"/>
                  <a:pt x="974" y="977"/>
                  <a:pt x="977" y="972"/>
                </a:cubicBezTo>
                <a:cubicBezTo>
                  <a:pt x="980" y="967"/>
                  <a:pt x="976" y="948"/>
                  <a:pt x="954" y="951"/>
                </a:cubicBezTo>
                <a:cubicBezTo>
                  <a:pt x="932" y="954"/>
                  <a:pt x="856" y="990"/>
                  <a:pt x="846" y="990"/>
                </a:cubicBezTo>
                <a:cubicBezTo>
                  <a:pt x="836" y="990"/>
                  <a:pt x="872" y="964"/>
                  <a:pt x="891" y="954"/>
                </a:cubicBezTo>
                <a:cubicBezTo>
                  <a:pt x="910" y="944"/>
                  <a:pt x="946" y="935"/>
                  <a:pt x="960" y="929"/>
                </a:cubicBezTo>
                <a:cubicBezTo>
                  <a:pt x="974" y="923"/>
                  <a:pt x="969" y="921"/>
                  <a:pt x="977" y="920"/>
                </a:cubicBezTo>
                <a:cubicBezTo>
                  <a:pt x="985" y="919"/>
                  <a:pt x="1006" y="920"/>
                  <a:pt x="1007" y="923"/>
                </a:cubicBezTo>
                <a:cubicBezTo>
                  <a:pt x="1008" y="926"/>
                  <a:pt x="979" y="936"/>
                  <a:pt x="981" y="941"/>
                </a:cubicBezTo>
                <a:cubicBezTo>
                  <a:pt x="983" y="946"/>
                  <a:pt x="1017" y="958"/>
                  <a:pt x="1022" y="956"/>
                </a:cubicBezTo>
                <a:cubicBezTo>
                  <a:pt x="1029" y="956"/>
                  <a:pt x="1007" y="932"/>
                  <a:pt x="1013" y="927"/>
                </a:cubicBezTo>
                <a:cubicBezTo>
                  <a:pt x="1019" y="922"/>
                  <a:pt x="1043" y="933"/>
                  <a:pt x="1059" y="929"/>
                </a:cubicBezTo>
                <a:cubicBezTo>
                  <a:pt x="1075" y="925"/>
                  <a:pt x="1093" y="905"/>
                  <a:pt x="1107" y="900"/>
                </a:cubicBezTo>
                <a:cubicBezTo>
                  <a:pt x="1121" y="895"/>
                  <a:pt x="1153" y="886"/>
                  <a:pt x="1143" y="900"/>
                </a:cubicBezTo>
                <a:cubicBezTo>
                  <a:pt x="1133" y="914"/>
                  <a:pt x="1066" y="966"/>
                  <a:pt x="1049" y="983"/>
                </a:cubicBezTo>
                <a:cubicBezTo>
                  <a:pt x="1032" y="1000"/>
                  <a:pt x="1038" y="997"/>
                  <a:pt x="1038" y="1001"/>
                </a:cubicBezTo>
                <a:cubicBezTo>
                  <a:pt x="1038" y="1005"/>
                  <a:pt x="1038" y="1007"/>
                  <a:pt x="1047" y="1008"/>
                </a:cubicBezTo>
                <a:cubicBezTo>
                  <a:pt x="1056" y="1009"/>
                  <a:pt x="1084" y="1006"/>
                  <a:pt x="1091" y="1008"/>
                </a:cubicBezTo>
                <a:cubicBezTo>
                  <a:pt x="1098" y="1010"/>
                  <a:pt x="1086" y="1021"/>
                  <a:pt x="1089" y="1022"/>
                </a:cubicBezTo>
                <a:cubicBezTo>
                  <a:pt x="1092" y="1023"/>
                  <a:pt x="1108" y="1015"/>
                  <a:pt x="1112" y="1017"/>
                </a:cubicBezTo>
                <a:cubicBezTo>
                  <a:pt x="1116" y="1019"/>
                  <a:pt x="1108" y="1033"/>
                  <a:pt x="1112" y="1035"/>
                </a:cubicBezTo>
                <a:cubicBezTo>
                  <a:pt x="1116" y="1037"/>
                  <a:pt x="1130" y="1037"/>
                  <a:pt x="1136" y="1031"/>
                </a:cubicBezTo>
                <a:lnTo>
                  <a:pt x="1148" y="998"/>
                </a:lnTo>
                <a:cubicBezTo>
                  <a:pt x="1148" y="991"/>
                  <a:pt x="1140" y="995"/>
                  <a:pt x="1139" y="990"/>
                </a:cubicBezTo>
                <a:cubicBezTo>
                  <a:pt x="1138" y="985"/>
                  <a:pt x="1145" y="972"/>
                  <a:pt x="1142" y="965"/>
                </a:cubicBezTo>
                <a:cubicBezTo>
                  <a:pt x="1139" y="958"/>
                  <a:pt x="1117" y="965"/>
                  <a:pt x="1121" y="950"/>
                </a:cubicBezTo>
                <a:cubicBezTo>
                  <a:pt x="1124" y="935"/>
                  <a:pt x="1160" y="892"/>
                  <a:pt x="1169" y="876"/>
                </a:cubicBezTo>
                <a:cubicBezTo>
                  <a:pt x="1178" y="860"/>
                  <a:pt x="1184" y="857"/>
                  <a:pt x="1176" y="851"/>
                </a:cubicBezTo>
                <a:cubicBezTo>
                  <a:pt x="1184" y="831"/>
                  <a:pt x="1120" y="846"/>
                  <a:pt x="1119" y="842"/>
                </a:cubicBezTo>
                <a:cubicBezTo>
                  <a:pt x="1118" y="838"/>
                  <a:pt x="1165" y="831"/>
                  <a:pt x="1170" y="824"/>
                </a:cubicBezTo>
                <a:cubicBezTo>
                  <a:pt x="1175" y="817"/>
                  <a:pt x="1154" y="811"/>
                  <a:pt x="1149" y="801"/>
                </a:cubicBezTo>
                <a:cubicBezTo>
                  <a:pt x="1144" y="791"/>
                  <a:pt x="1137" y="773"/>
                  <a:pt x="1139" y="764"/>
                </a:cubicBezTo>
                <a:cubicBezTo>
                  <a:pt x="1141" y="755"/>
                  <a:pt x="1157" y="762"/>
                  <a:pt x="1160" y="744"/>
                </a:cubicBezTo>
                <a:cubicBezTo>
                  <a:pt x="1150" y="726"/>
                  <a:pt x="1171" y="671"/>
                  <a:pt x="1156" y="656"/>
                </a:cubicBezTo>
                <a:cubicBezTo>
                  <a:pt x="1148" y="646"/>
                  <a:pt x="1134" y="680"/>
                  <a:pt x="1124" y="687"/>
                </a:cubicBezTo>
                <a:cubicBezTo>
                  <a:pt x="1114" y="694"/>
                  <a:pt x="1106" y="700"/>
                  <a:pt x="1098" y="699"/>
                </a:cubicBezTo>
                <a:cubicBezTo>
                  <a:pt x="1090" y="698"/>
                  <a:pt x="1070" y="693"/>
                  <a:pt x="1073" y="680"/>
                </a:cubicBezTo>
                <a:cubicBezTo>
                  <a:pt x="1076" y="667"/>
                  <a:pt x="1115" y="632"/>
                  <a:pt x="1119" y="621"/>
                </a:cubicBezTo>
                <a:cubicBezTo>
                  <a:pt x="1123" y="610"/>
                  <a:pt x="1102" y="617"/>
                  <a:pt x="1098" y="611"/>
                </a:cubicBezTo>
                <a:cubicBezTo>
                  <a:pt x="1094" y="605"/>
                  <a:pt x="1102" y="588"/>
                  <a:pt x="1097" y="582"/>
                </a:cubicBezTo>
                <a:cubicBezTo>
                  <a:pt x="1083" y="573"/>
                  <a:pt x="1067" y="573"/>
                  <a:pt x="1067" y="573"/>
                </a:cubicBezTo>
                <a:cubicBezTo>
                  <a:pt x="1040" y="576"/>
                  <a:pt x="1067" y="557"/>
                  <a:pt x="1041" y="563"/>
                </a:cubicBezTo>
                <a:cubicBezTo>
                  <a:pt x="1016" y="569"/>
                  <a:pt x="1014" y="598"/>
                  <a:pt x="992" y="612"/>
                </a:cubicBezTo>
                <a:cubicBezTo>
                  <a:pt x="988" y="622"/>
                  <a:pt x="983" y="630"/>
                  <a:pt x="975" y="638"/>
                </a:cubicBezTo>
                <a:cubicBezTo>
                  <a:pt x="967" y="646"/>
                  <a:pt x="955" y="646"/>
                  <a:pt x="945" y="662"/>
                </a:cubicBezTo>
                <a:cubicBezTo>
                  <a:pt x="935" y="678"/>
                  <a:pt x="930" y="716"/>
                  <a:pt x="917" y="732"/>
                </a:cubicBezTo>
                <a:cubicBezTo>
                  <a:pt x="905" y="752"/>
                  <a:pt x="878" y="754"/>
                  <a:pt x="866" y="759"/>
                </a:cubicBezTo>
                <a:cubicBezTo>
                  <a:pt x="854" y="765"/>
                  <a:pt x="856" y="753"/>
                  <a:pt x="846" y="767"/>
                </a:cubicBezTo>
                <a:cubicBezTo>
                  <a:pt x="833" y="789"/>
                  <a:pt x="817" y="826"/>
                  <a:pt x="804" y="842"/>
                </a:cubicBezTo>
                <a:cubicBezTo>
                  <a:pt x="791" y="858"/>
                  <a:pt x="772" y="871"/>
                  <a:pt x="768" y="864"/>
                </a:cubicBezTo>
                <a:cubicBezTo>
                  <a:pt x="763" y="856"/>
                  <a:pt x="777" y="807"/>
                  <a:pt x="777" y="797"/>
                </a:cubicBezTo>
                <a:cubicBezTo>
                  <a:pt x="777" y="780"/>
                  <a:pt x="813" y="750"/>
                  <a:pt x="813" y="750"/>
                </a:cubicBezTo>
                <a:cubicBezTo>
                  <a:pt x="813" y="737"/>
                  <a:pt x="783" y="748"/>
                  <a:pt x="771" y="737"/>
                </a:cubicBezTo>
                <a:cubicBezTo>
                  <a:pt x="759" y="726"/>
                  <a:pt x="747" y="693"/>
                  <a:pt x="738" y="683"/>
                </a:cubicBezTo>
                <a:cubicBezTo>
                  <a:pt x="729" y="673"/>
                  <a:pt x="717" y="683"/>
                  <a:pt x="716" y="675"/>
                </a:cubicBezTo>
                <a:cubicBezTo>
                  <a:pt x="713" y="668"/>
                  <a:pt x="732" y="645"/>
                  <a:pt x="734" y="635"/>
                </a:cubicBezTo>
                <a:cubicBezTo>
                  <a:pt x="736" y="625"/>
                  <a:pt x="720" y="627"/>
                  <a:pt x="725" y="617"/>
                </a:cubicBezTo>
                <a:cubicBezTo>
                  <a:pt x="730" y="607"/>
                  <a:pt x="749" y="588"/>
                  <a:pt x="765" y="575"/>
                </a:cubicBezTo>
                <a:cubicBezTo>
                  <a:pt x="781" y="562"/>
                  <a:pt x="809" y="547"/>
                  <a:pt x="824" y="540"/>
                </a:cubicBezTo>
                <a:cubicBezTo>
                  <a:pt x="839" y="533"/>
                  <a:pt x="841" y="537"/>
                  <a:pt x="855" y="530"/>
                </a:cubicBezTo>
                <a:cubicBezTo>
                  <a:pt x="863" y="525"/>
                  <a:pt x="909" y="500"/>
                  <a:pt x="909" y="500"/>
                </a:cubicBezTo>
                <a:cubicBezTo>
                  <a:pt x="923" y="492"/>
                  <a:pt x="936" y="486"/>
                  <a:pt x="956" y="491"/>
                </a:cubicBezTo>
                <a:cubicBezTo>
                  <a:pt x="968" y="486"/>
                  <a:pt x="979" y="474"/>
                  <a:pt x="980" y="468"/>
                </a:cubicBezTo>
                <a:cubicBezTo>
                  <a:pt x="981" y="462"/>
                  <a:pt x="967" y="460"/>
                  <a:pt x="965" y="456"/>
                </a:cubicBezTo>
                <a:cubicBezTo>
                  <a:pt x="963" y="452"/>
                  <a:pt x="961" y="448"/>
                  <a:pt x="966" y="447"/>
                </a:cubicBezTo>
                <a:cubicBezTo>
                  <a:pt x="971" y="446"/>
                  <a:pt x="986" y="452"/>
                  <a:pt x="998" y="450"/>
                </a:cubicBezTo>
                <a:cubicBezTo>
                  <a:pt x="1010" y="448"/>
                  <a:pt x="1046" y="427"/>
                  <a:pt x="1038" y="437"/>
                </a:cubicBezTo>
                <a:cubicBezTo>
                  <a:pt x="1030" y="447"/>
                  <a:pt x="964" y="494"/>
                  <a:pt x="948" y="507"/>
                </a:cubicBezTo>
                <a:cubicBezTo>
                  <a:pt x="932" y="520"/>
                  <a:pt x="941" y="515"/>
                  <a:pt x="944" y="518"/>
                </a:cubicBezTo>
                <a:cubicBezTo>
                  <a:pt x="947" y="521"/>
                  <a:pt x="955" y="526"/>
                  <a:pt x="965" y="524"/>
                </a:cubicBezTo>
                <a:cubicBezTo>
                  <a:pt x="975" y="522"/>
                  <a:pt x="994" y="508"/>
                  <a:pt x="1004" y="509"/>
                </a:cubicBezTo>
                <a:cubicBezTo>
                  <a:pt x="1014" y="510"/>
                  <a:pt x="1024" y="536"/>
                  <a:pt x="1028" y="528"/>
                </a:cubicBezTo>
                <a:cubicBezTo>
                  <a:pt x="1036" y="526"/>
                  <a:pt x="1010" y="470"/>
                  <a:pt x="1025" y="459"/>
                </a:cubicBezTo>
                <a:cubicBezTo>
                  <a:pt x="1026" y="447"/>
                  <a:pt x="1030" y="456"/>
                  <a:pt x="1032" y="455"/>
                </a:cubicBezTo>
                <a:cubicBezTo>
                  <a:pt x="1034" y="454"/>
                  <a:pt x="1030" y="454"/>
                  <a:pt x="1038" y="453"/>
                </a:cubicBezTo>
                <a:cubicBezTo>
                  <a:pt x="1046" y="452"/>
                  <a:pt x="1066" y="451"/>
                  <a:pt x="1079" y="446"/>
                </a:cubicBezTo>
                <a:cubicBezTo>
                  <a:pt x="1092" y="441"/>
                  <a:pt x="1110" y="430"/>
                  <a:pt x="1118" y="423"/>
                </a:cubicBezTo>
                <a:cubicBezTo>
                  <a:pt x="1126" y="416"/>
                  <a:pt x="1122" y="408"/>
                  <a:pt x="1128" y="402"/>
                </a:cubicBezTo>
                <a:cubicBezTo>
                  <a:pt x="1134" y="396"/>
                  <a:pt x="1145" y="386"/>
                  <a:pt x="1154" y="387"/>
                </a:cubicBezTo>
                <a:cubicBezTo>
                  <a:pt x="1160" y="388"/>
                  <a:pt x="1180" y="397"/>
                  <a:pt x="1184" y="405"/>
                </a:cubicBezTo>
                <a:cubicBezTo>
                  <a:pt x="1188" y="411"/>
                  <a:pt x="1179" y="420"/>
                  <a:pt x="1178" y="425"/>
                </a:cubicBezTo>
                <a:cubicBezTo>
                  <a:pt x="1177" y="430"/>
                  <a:pt x="1175" y="438"/>
                  <a:pt x="1179" y="438"/>
                </a:cubicBezTo>
                <a:cubicBezTo>
                  <a:pt x="1185" y="444"/>
                  <a:pt x="1197" y="434"/>
                  <a:pt x="1200" y="426"/>
                </a:cubicBezTo>
                <a:cubicBezTo>
                  <a:pt x="1202" y="421"/>
                  <a:pt x="1200" y="410"/>
                  <a:pt x="1193" y="404"/>
                </a:cubicBezTo>
                <a:cubicBezTo>
                  <a:pt x="1186" y="398"/>
                  <a:pt x="1166" y="394"/>
                  <a:pt x="1160" y="387"/>
                </a:cubicBezTo>
                <a:cubicBezTo>
                  <a:pt x="1154" y="380"/>
                  <a:pt x="1152" y="372"/>
                  <a:pt x="1155" y="365"/>
                </a:cubicBezTo>
                <a:cubicBezTo>
                  <a:pt x="1158" y="358"/>
                  <a:pt x="1168" y="345"/>
                  <a:pt x="1176" y="342"/>
                </a:cubicBezTo>
                <a:cubicBezTo>
                  <a:pt x="1184" y="339"/>
                  <a:pt x="1194" y="346"/>
                  <a:pt x="1202" y="348"/>
                </a:cubicBezTo>
                <a:cubicBezTo>
                  <a:pt x="1210" y="350"/>
                  <a:pt x="1222" y="345"/>
                  <a:pt x="1226" y="351"/>
                </a:cubicBezTo>
                <a:cubicBezTo>
                  <a:pt x="1231" y="347"/>
                  <a:pt x="1230" y="375"/>
                  <a:pt x="1229" y="383"/>
                </a:cubicBezTo>
                <a:cubicBezTo>
                  <a:pt x="1228" y="391"/>
                  <a:pt x="1216" y="395"/>
                  <a:pt x="1218" y="402"/>
                </a:cubicBezTo>
                <a:cubicBezTo>
                  <a:pt x="1220" y="409"/>
                  <a:pt x="1240" y="419"/>
                  <a:pt x="1239" y="426"/>
                </a:cubicBezTo>
                <a:cubicBezTo>
                  <a:pt x="1238" y="433"/>
                  <a:pt x="1224" y="439"/>
                  <a:pt x="1214" y="446"/>
                </a:cubicBezTo>
                <a:cubicBezTo>
                  <a:pt x="1211" y="460"/>
                  <a:pt x="1188" y="461"/>
                  <a:pt x="1178" y="468"/>
                </a:cubicBezTo>
                <a:cubicBezTo>
                  <a:pt x="1168" y="475"/>
                  <a:pt x="1165" y="488"/>
                  <a:pt x="1154" y="491"/>
                </a:cubicBezTo>
                <a:cubicBezTo>
                  <a:pt x="1143" y="494"/>
                  <a:pt x="1123" y="486"/>
                  <a:pt x="1113" y="486"/>
                </a:cubicBezTo>
                <a:cubicBezTo>
                  <a:pt x="1103" y="486"/>
                  <a:pt x="1099" y="487"/>
                  <a:pt x="1094" y="491"/>
                </a:cubicBezTo>
                <a:cubicBezTo>
                  <a:pt x="1089" y="499"/>
                  <a:pt x="1080" y="505"/>
                  <a:pt x="1085" y="513"/>
                </a:cubicBezTo>
                <a:cubicBezTo>
                  <a:pt x="1087" y="516"/>
                  <a:pt x="1105" y="524"/>
                  <a:pt x="1112" y="524"/>
                </a:cubicBezTo>
                <a:cubicBezTo>
                  <a:pt x="1119" y="524"/>
                  <a:pt x="1125" y="501"/>
                  <a:pt x="1130" y="510"/>
                </a:cubicBezTo>
                <a:cubicBezTo>
                  <a:pt x="1135" y="519"/>
                  <a:pt x="1132" y="560"/>
                  <a:pt x="1140" y="575"/>
                </a:cubicBezTo>
                <a:cubicBezTo>
                  <a:pt x="1148" y="590"/>
                  <a:pt x="1173" y="600"/>
                  <a:pt x="1181" y="603"/>
                </a:cubicBezTo>
                <a:cubicBezTo>
                  <a:pt x="1186" y="611"/>
                  <a:pt x="1179" y="590"/>
                  <a:pt x="1188" y="592"/>
                </a:cubicBezTo>
                <a:cubicBezTo>
                  <a:pt x="1193" y="591"/>
                  <a:pt x="1172" y="566"/>
                  <a:pt x="1184" y="561"/>
                </a:cubicBezTo>
                <a:cubicBezTo>
                  <a:pt x="1188" y="559"/>
                  <a:pt x="1204" y="583"/>
                  <a:pt x="1215" y="582"/>
                </a:cubicBezTo>
                <a:cubicBezTo>
                  <a:pt x="1226" y="581"/>
                  <a:pt x="1246" y="568"/>
                  <a:pt x="1251" y="557"/>
                </a:cubicBezTo>
                <a:cubicBezTo>
                  <a:pt x="1258" y="547"/>
                  <a:pt x="1243" y="530"/>
                  <a:pt x="1245" y="518"/>
                </a:cubicBezTo>
                <a:cubicBezTo>
                  <a:pt x="1247" y="506"/>
                  <a:pt x="1259" y="484"/>
                  <a:pt x="1263" y="482"/>
                </a:cubicBezTo>
                <a:cubicBezTo>
                  <a:pt x="1267" y="480"/>
                  <a:pt x="1268" y="497"/>
                  <a:pt x="1269" y="506"/>
                </a:cubicBezTo>
                <a:cubicBezTo>
                  <a:pt x="1270" y="515"/>
                  <a:pt x="1256" y="537"/>
                  <a:pt x="1268" y="536"/>
                </a:cubicBezTo>
                <a:cubicBezTo>
                  <a:pt x="1290" y="527"/>
                  <a:pt x="1320" y="500"/>
                  <a:pt x="1344" y="497"/>
                </a:cubicBezTo>
                <a:cubicBezTo>
                  <a:pt x="1355" y="484"/>
                  <a:pt x="1329" y="478"/>
                  <a:pt x="1326" y="468"/>
                </a:cubicBezTo>
                <a:cubicBezTo>
                  <a:pt x="1323" y="458"/>
                  <a:pt x="1329" y="442"/>
                  <a:pt x="1326" y="438"/>
                </a:cubicBezTo>
                <a:cubicBezTo>
                  <a:pt x="1323" y="434"/>
                  <a:pt x="1311" y="443"/>
                  <a:pt x="1308" y="441"/>
                </a:cubicBezTo>
                <a:cubicBezTo>
                  <a:pt x="1305" y="439"/>
                  <a:pt x="1303" y="428"/>
                  <a:pt x="1307" y="423"/>
                </a:cubicBezTo>
                <a:cubicBezTo>
                  <a:pt x="1311" y="418"/>
                  <a:pt x="1325" y="419"/>
                  <a:pt x="1331" y="411"/>
                </a:cubicBezTo>
                <a:cubicBezTo>
                  <a:pt x="1337" y="403"/>
                  <a:pt x="1341" y="382"/>
                  <a:pt x="1341" y="374"/>
                </a:cubicBezTo>
                <a:cubicBezTo>
                  <a:pt x="1341" y="366"/>
                  <a:pt x="1336" y="363"/>
                  <a:pt x="1331" y="360"/>
                </a:cubicBezTo>
                <a:cubicBezTo>
                  <a:pt x="1326" y="357"/>
                  <a:pt x="1312" y="360"/>
                  <a:pt x="1313" y="357"/>
                </a:cubicBezTo>
                <a:cubicBezTo>
                  <a:pt x="1314" y="354"/>
                  <a:pt x="1331" y="348"/>
                  <a:pt x="1335" y="344"/>
                </a:cubicBezTo>
                <a:cubicBezTo>
                  <a:pt x="1339" y="340"/>
                  <a:pt x="1337" y="337"/>
                  <a:pt x="1335" y="335"/>
                </a:cubicBezTo>
                <a:cubicBezTo>
                  <a:pt x="1333" y="333"/>
                  <a:pt x="1329" y="330"/>
                  <a:pt x="1323" y="330"/>
                </a:cubicBezTo>
                <a:cubicBezTo>
                  <a:pt x="1317" y="330"/>
                  <a:pt x="1299" y="338"/>
                  <a:pt x="1299" y="333"/>
                </a:cubicBezTo>
                <a:cubicBezTo>
                  <a:pt x="1299" y="328"/>
                  <a:pt x="1322" y="309"/>
                  <a:pt x="1322" y="302"/>
                </a:cubicBezTo>
                <a:cubicBezTo>
                  <a:pt x="1322" y="295"/>
                  <a:pt x="1304" y="293"/>
                  <a:pt x="1296" y="293"/>
                </a:cubicBezTo>
                <a:cubicBezTo>
                  <a:pt x="1288" y="293"/>
                  <a:pt x="1280" y="300"/>
                  <a:pt x="1272" y="300"/>
                </a:cubicBezTo>
                <a:cubicBezTo>
                  <a:pt x="1264" y="300"/>
                  <a:pt x="1247" y="299"/>
                  <a:pt x="1247" y="296"/>
                </a:cubicBezTo>
                <a:cubicBezTo>
                  <a:pt x="1247" y="293"/>
                  <a:pt x="1261" y="282"/>
                  <a:pt x="1272" y="279"/>
                </a:cubicBezTo>
                <a:cubicBezTo>
                  <a:pt x="1283" y="276"/>
                  <a:pt x="1304" y="283"/>
                  <a:pt x="1313" y="279"/>
                </a:cubicBezTo>
                <a:cubicBezTo>
                  <a:pt x="1322" y="275"/>
                  <a:pt x="1327" y="261"/>
                  <a:pt x="1326" y="257"/>
                </a:cubicBezTo>
                <a:cubicBezTo>
                  <a:pt x="1325" y="253"/>
                  <a:pt x="1317" y="251"/>
                  <a:pt x="1307" y="255"/>
                </a:cubicBezTo>
                <a:cubicBezTo>
                  <a:pt x="1297" y="259"/>
                  <a:pt x="1267" y="282"/>
                  <a:pt x="1263" y="281"/>
                </a:cubicBezTo>
                <a:cubicBezTo>
                  <a:pt x="1259" y="280"/>
                  <a:pt x="1284" y="256"/>
                  <a:pt x="1283" y="251"/>
                </a:cubicBezTo>
                <a:cubicBezTo>
                  <a:pt x="1281" y="247"/>
                  <a:pt x="1267" y="248"/>
                  <a:pt x="1257" y="251"/>
                </a:cubicBezTo>
                <a:cubicBezTo>
                  <a:pt x="1247" y="254"/>
                  <a:pt x="1239" y="258"/>
                  <a:pt x="1223" y="269"/>
                </a:cubicBezTo>
                <a:cubicBezTo>
                  <a:pt x="1207" y="280"/>
                  <a:pt x="1166" y="316"/>
                  <a:pt x="1161" y="317"/>
                </a:cubicBezTo>
                <a:cubicBezTo>
                  <a:pt x="1156" y="318"/>
                  <a:pt x="1178" y="287"/>
                  <a:pt x="1191" y="275"/>
                </a:cubicBezTo>
                <a:cubicBezTo>
                  <a:pt x="1204" y="263"/>
                  <a:pt x="1226" y="253"/>
                  <a:pt x="1236" y="245"/>
                </a:cubicBezTo>
                <a:cubicBezTo>
                  <a:pt x="1246" y="237"/>
                  <a:pt x="1249" y="228"/>
                  <a:pt x="1254" y="225"/>
                </a:cubicBezTo>
                <a:cubicBezTo>
                  <a:pt x="1259" y="222"/>
                  <a:pt x="1262" y="224"/>
                  <a:pt x="1268" y="224"/>
                </a:cubicBezTo>
                <a:cubicBezTo>
                  <a:pt x="1274" y="224"/>
                  <a:pt x="1282" y="225"/>
                  <a:pt x="1293" y="225"/>
                </a:cubicBezTo>
                <a:cubicBezTo>
                  <a:pt x="1304" y="225"/>
                  <a:pt x="1324" y="226"/>
                  <a:pt x="1334" y="225"/>
                </a:cubicBezTo>
                <a:cubicBezTo>
                  <a:pt x="1346" y="219"/>
                  <a:pt x="1359" y="229"/>
                  <a:pt x="1356" y="216"/>
                </a:cubicBezTo>
                <a:cubicBezTo>
                  <a:pt x="1357" y="213"/>
                  <a:pt x="1366" y="200"/>
                  <a:pt x="1350" y="192"/>
                </a:cubicBezTo>
                <a:cubicBezTo>
                  <a:pt x="1337" y="186"/>
                  <a:pt x="1292" y="186"/>
                  <a:pt x="1277" y="182"/>
                </a:cubicBezTo>
                <a:cubicBezTo>
                  <a:pt x="1262" y="178"/>
                  <a:pt x="1257" y="171"/>
                  <a:pt x="1259" y="167"/>
                </a:cubicBezTo>
                <a:cubicBezTo>
                  <a:pt x="1261" y="163"/>
                  <a:pt x="1280" y="157"/>
                  <a:pt x="1292" y="159"/>
                </a:cubicBezTo>
                <a:cubicBezTo>
                  <a:pt x="1304" y="161"/>
                  <a:pt x="1314" y="174"/>
                  <a:pt x="1334" y="179"/>
                </a:cubicBezTo>
                <a:cubicBezTo>
                  <a:pt x="1354" y="184"/>
                  <a:pt x="1401" y="192"/>
                  <a:pt x="1413" y="188"/>
                </a:cubicBezTo>
                <a:cubicBezTo>
                  <a:pt x="1431" y="187"/>
                  <a:pt x="1394" y="160"/>
                  <a:pt x="1409" y="152"/>
                </a:cubicBezTo>
                <a:cubicBezTo>
                  <a:pt x="1413" y="148"/>
                  <a:pt x="1421" y="163"/>
                  <a:pt x="1436" y="161"/>
                </a:cubicBezTo>
                <a:cubicBezTo>
                  <a:pt x="1451" y="159"/>
                  <a:pt x="1495" y="148"/>
                  <a:pt x="1502" y="141"/>
                </a:cubicBezTo>
                <a:cubicBezTo>
                  <a:pt x="1514" y="135"/>
                  <a:pt x="1473" y="121"/>
                  <a:pt x="1476" y="117"/>
                </a:cubicBezTo>
                <a:cubicBezTo>
                  <a:pt x="1479" y="113"/>
                  <a:pt x="1508" y="118"/>
                  <a:pt x="1523" y="116"/>
                </a:cubicBezTo>
                <a:cubicBezTo>
                  <a:pt x="1538" y="112"/>
                  <a:pt x="1543" y="111"/>
                  <a:pt x="1568" y="108"/>
                </a:cubicBezTo>
                <a:cubicBezTo>
                  <a:pt x="1594" y="101"/>
                  <a:pt x="1666" y="82"/>
                  <a:pt x="1682" y="74"/>
                </a:cubicBezTo>
                <a:cubicBezTo>
                  <a:pt x="1703" y="67"/>
                  <a:pt x="1654" y="62"/>
                  <a:pt x="1665" y="59"/>
                </a:cubicBezTo>
                <a:cubicBezTo>
                  <a:pt x="1669" y="58"/>
                  <a:pt x="1692" y="65"/>
                  <a:pt x="1706" y="65"/>
                </a:cubicBezTo>
                <a:cubicBezTo>
                  <a:pt x="1720" y="65"/>
                  <a:pt x="1743" y="60"/>
                  <a:pt x="1748" y="56"/>
                </a:cubicBezTo>
                <a:cubicBezTo>
                  <a:pt x="1751" y="52"/>
                  <a:pt x="1742" y="43"/>
                  <a:pt x="1734" y="38"/>
                </a:cubicBezTo>
                <a:cubicBezTo>
                  <a:pt x="1726" y="33"/>
                  <a:pt x="1703" y="30"/>
                  <a:pt x="1698" y="26"/>
                </a:cubicBezTo>
                <a:cubicBezTo>
                  <a:pt x="1693" y="22"/>
                  <a:pt x="1721" y="15"/>
                  <a:pt x="1703" y="12"/>
                </a:cubicBezTo>
                <a:cubicBezTo>
                  <a:pt x="1685" y="9"/>
                  <a:pt x="1614" y="8"/>
                  <a:pt x="1590" y="8"/>
                </a:cubicBezTo>
                <a:cubicBezTo>
                  <a:pt x="1566" y="8"/>
                  <a:pt x="1564" y="15"/>
                  <a:pt x="1556" y="15"/>
                </a:cubicBezTo>
                <a:cubicBezTo>
                  <a:pt x="1547" y="15"/>
                  <a:pt x="1550" y="10"/>
                  <a:pt x="1541" y="8"/>
                </a:cubicBezTo>
                <a:cubicBezTo>
                  <a:pt x="1532" y="6"/>
                  <a:pt x="1513" y="0"/>
                  <a:pt x="1502" y="0"/>
                </a:cubicBezTo>
                <a:cubicBezTo>
                  <a:pt x="1491" y="0"/>
                  <a:pt x="1479" y="3"/>
                  <a:pt x="1472" y="6"/>
                </a:cubicBezTo>
                <a:cubicBezTo>
                  <a:pt x="1465" y="9"/>
                  <a:pt x="1459" y="12"/>
                  <a:pt x="1457" y="18"/>
                </a:cubicBezTo>
                <a:cubicBezTo>
                  <a:pt x="1465" y="22"/>
                  <a:pt x="1436" y="39"/>
                  <a:pt x="1460" y="44"/>
                </a:cubicBezTo>
                <a:cubicBezTo>
                  <a:pt x="1483" y="49"/>
                  <a:pt x="1571" y="46"/>
                  <a:pt x="1595" y="47"/>
                </a:cubicBezTo>
                <a:cubicBezTo>
                  <a:pt x="1619" y="48"/>
                  <a:pt x="1621" y="47"/>
                  <a:pt x="1604" y="50"/>
                </a:cubicBezTo>
                <a:cubicBezTo>
                  <a:pt x="1587" y="53"/>
                  <a:pt x="1516" y="62"/>
                  <a:pt x="1493" y="63"/>
                </a:cubicBezTo>
                <a:cubicBezTo>
                  <a:pt x="1470" y="64"/>
                  <a:pt x="1474" y="59"/>
                  <a:pt x="1466" y="59"/>
                </a:cubicBezTo>
                <a:cubicBezTo>
                  <a:pt x="1458" y="59"/>
                  <a:pt x="1448" y="66"/>
                  <a:pt x="1443" y="63"/>
                </a:cubicBezTo>
                <a:cubicBezTo>
                  <a:pt x="1438" y="60"/>
                  <a:pt x="1436" y="48"/>
                  <a:pt x="1433" y="39"/>
                </a:cubicBezTo>
                <a:cubicBezTo>
                  <a:pt x="1430" y="30"/>
                  <a:pt x="1428" y="10"/>
                  <a:pt x="1422" y="6"/>
                </a:cubicBezTo>
                <a:cubicBezTo>
                  <a:pt x="1416" y="2"/>
                  <a:pt x="1402" y="9"/>
                  <a:pt x="1398" y="12"/>
                </a:cubicBezTo>
                <a:cubicBezTo>
                  <a:pt x="1394" y="15"/>
                  <a:pt x="1396" y="20"/>
                  <a:pt x="1396" y="24"/>
                </a:cubicBezTo>
                <a:cubicBezTo>
                  <a:pt x="1395" y="27"/>
                  <a:pt x="1404" y="35"/>
                  <a:pt x="1401" y="39"/>
                </a:cubicBezTo>
                <a:cubicBezTo>
                  <a:pt x="1399" y="41"/>
                  <a:pt x="1388" y="38"/>
                  <a:pt x="1385" y="39"/>
                </a:cubicBezTo>
                <a:cubicBezTo>
                  <a:pt x="1382" y="40"/>
                  <a:pt x="1384" y="45"/>
                  <a:pt x="1380" y="48"/>
                </a:cubicBezTo>
                <a:cubicBezTo>
                  <a:pt x="1375" y="54"/>
                  <a:pt x="1366" y="51"/>
                  <a:pt x="1358" y="56"/>
                </a:cubicBezTo>
                <a:cubicBezTo>
                  <a:pt x="1355" y="60"/>
                  <a:pt x="1363" y="71"/>
                  <a:pt x="1359" y="75"/>
                </a:cubicBezTo>
                <a:cubicBezTo>
                  <a:pt x="1355" y="79"/>
                  <a:pt x="1340" y="78"/>
                  <a:pt x="1332" y="80"/>
                </a:cubicBezTo>
                <a:cubicBezTo>
                  <a:pt x="1321" y="84"/>
                  <a:pt x="1320" y="93"/>
                  <a:pt x="1311" y="89"/>
                </a:cubicBezTo>
                <a:cubicBezTo>
                  <a:pt x="1304" y="88"/>
                  <a:pt x="1296" y="73"/>
                  <a:pt x="1289" y="74"/>
                </a:cubicBezTo>
                <a:cubicBezTo>
                  <a:pt x="1282" y="75"/>
                  <a:pt x="1272" y="85"/>
                  <a:pt x="1269" y="93"/>
                </a:cubicBezTo>
                <a:cubicBezTo>
                  <a:pt x="1266" y="101"/>
                  <a:pt x="1267" y="115"/>
                  <a:pt x="1271" y="120"/>
                </a:cubicBezTo>
                <a:cubicBezTo>
                  <a:pt x="1275" y="125"/>
                  <a:pt x="1291" y="124"/>
                  <a:pt x="1293" y="122"/>
                </a:cubicBezTo>
                <a:cubicBezTo>
                  <a:pt x="1295" y="120"/>
                  <a:pt x="1278" y="112"/>
                  <a:pt x="1281" y="107"/>
                </a:cubicBezTo>
                <a:cubicBezTo>
                  <a:pt x="1284" y="102"/>
                  <a:pt x="1307" y="91"/>
                  <a:pt x="1314" y="90"/>
                </a:cubicBezTo>
                <a:cubicBezTo>
                  <a:pt x="1321" y="89"/>
                  <a:pt x="1320" y="98"/>
                  <a:pt x="1323" y="101"/>
                </a:cubicBezTo>
                <a:cubicBezTo>
                  <a:pt x="1326" y="104"/>
                  <a:pt x="1322" y="109"/>
                  <a:pt x="1334" y="108"/>
                </a:cubicBezTo>
                <a:cubicBezTo>
                  <a:pt x="1346" y="107"/>
                  <a:pt x="1381" y="102"/>
                  <a:pt x="1398" y="96"/>
                </a:cubicBezTo>
                <a:cubicBezTo>
                  <a:pt x="1415" y="90"/>
                  <a:pt x="1432" y="73"/>
                  <a:pt x="1439" y="71"/>
                </a:cubicBezTo>
                <a:cubicBezTo>
                  <a:pt x="1446" y="69"/>
                  <a:pt x="1442" y="78"/>
                  <a:pt x="1439" y="84"/>
                </a:cubicBezTo>
                <a:cubicBezTo>
                  <a:pt x="1436" y="90"/>
                  <a:pt x="1428" y="100"/>
                  <a:pt x="1419" y="105"/>
                </a:cubicBezTo>
                <a:cubicBezTo>
                  <a:pt x="1410" y="110"/>
                  <a:pt x="1390" y="111"/>
                  <a:pt x="1382" y="113"/>
                </a:cubicBezTo>
                <a:cubicBezTo>
                  <a:pt x="1374" y="115"/>
                  <a:pt x="1371" y="114"/>
                  <a:pt x="1370" y="120"/>
                </a:cubicBezTo>
                <a:cubicBezTo>
                  <a:pt x="1369" y="126"/>
                  <a:pt x="1372" y="145"/>
                  <a:pt x="1377" y="147"/>
                </a:cubicBezTo>
                <a:cubicBezTo>
                  <a:pt x="1382" y="149"/>
                  <a:pt x="1404" y="134"/>
                  <a:pt x="1403" y="131"/>
                </a:cubicBezTo>
                <a:cubicBezTo>
                  <a:pt x="1402" y="128"/>
                  <a:pt x="1381" y="130"/>
                  <a:pt x="1373" y="129"/>
                </a:cubicBezTo>
                <a:cubicBezTo>
                  <a:pt x="1365" y="128"/>
                  <a:pt x="1359" y="124"/>
                  <a:pt x="1352" y="125"/>
                </a:cubicBezTo>
                <a:cubicBezTo>
                  <a:pt x="1345" y="126"/>
                  <a:pt x="1341" y="133"/>
                  <a:pt x="1331" y="137"/>
                </a:cubicBezTo>
                <a:cubicBezTo>
                  <a:pt x="1321" y="141"/>
                  <a:pt x="1301" y="150"/>
                  <a:pt x="1289" y="150"/>
                </a:cubicBezTo>
                <a:cubicBezTo>
                  <a:pt x="1277" y="150"/>
                  <a:pt x="1268" y="143"/>
                  <a:pt x="1259" y="137"/>
                </a:cubicBezTo>
                <a:cubicBezTo>
                  <a:pt x="1250" y="131"/>
                  <a:pt x="1237" y="122"/>
                  <a:pt x="1235" y="116"/>
                </a:cubicBezTo>
                <a:cubicBezTo>
                  <a:pt x="1233" y="110"/>
                  <a:pt x="1241" y="109"/>
                  <a:pt x="1248" y="99"/>
                </a:cubicBezTo>
                <a:cubicBezTo>
                  <a:pt x="1255" y="89"/>
                  <a:pt x="1278" y="67"/>
                  <a:pt x="1275" y="56"/>
                </a:cubicBezTo>
                <a:cubicBezTo>
                  <a:pt x="1262" y="59"/>
                  <a:pt x="1242" y="28"/>
                  <a:pt x="1229" y="32"/>
                </a:cubicBezTo>
                <a:cubicBezTo>
                  <a:pt x="1221" y="30"/>
                  <a:pt x="1221" y="38"/>
                  <a:pt x="1220" y="42"/>
                </a:cubicBezTo>
                <a:cubicBezTo>
                  <a:pt x="1219" y="46"/>
                  <a:pt x="1227" y="54"/>
                  <a:pt x="1224" y="57"/>
                </a:cubicBezTo>
                <a:cubicBezTo>
                  <a:pt x="1221" y="60"/>
                  <a:pt x="1212" y="63"/>
                  <a:pt x="1203" y="60"/>
                </a:cubicBezTo>
                <a:cubicBezTo>
                  <a:pt x="1194" y="57"/>
                  <a:pt x="1183" y="44"/>
                  <a:pt x="1172" y="40"/>
                </a:cubicBezTo>
                <a:cubicBezTo>
                  <a:pt x="1161" y="43"/>
                  <a:pt x="1141" y="33"/>
                  <a:pt x="1136" y="35"/>
                </a:cubicBezTo>
                <a:cubicBezTo>
                  <a:pt x="1131" y="37"/>
                  <a:pt x="1151" y="48"/>
                  <a:pt x="1142" y="53"/>
                </a:cubicBezTo>
                <a:cubicBezTo>
                  <a:pt x="1133" y="58"/>
                  <a:pt x="1086" y="58"/>
                  <a:pt x="1082" y="62"/>
                </a:cubicBezTo>
                <a:cubicBezTo>
                  <a:pt x="1078" y="66"/>
                  <a:pt x="1112" y="69"/>
                  <a:pt x="1115" y="75"/>
                </a:cubicBezTo>
                <a:cubicBezTo>
                  <a:pt x="1118" y="81"/>
                  <a:pt x="1106" y="91"/>
                  <a:pt x="1098" y="96"/>
                </a:cubicBezTo>
                <a:cubicBezTo>
                  <a:pt x="1090" y="101"/>
                  <a:pt x="1078" y="97"/>
                  <a:pt x="1068" y="102"/>
                </a:cubicBezTo>
                <a:cubicBezTo>
                  <a:pt x="1058" y="107"/>
                  <a:pt x="1046" y="125"/>
                  <a:pt x="1041" y="123"/>
                </a:cubicBezTo>
                <a:cubicBezTo>
                  <a:pt x="1036" y="121"/>
                  <a:pt x="1035" y="96"/>
                  <a:pt x="1037" y="87"/>
                </a:cubicBezTo>
                <a:cubicBezTo>
                  <a:pt x="1039" y="78"/>
                  <a:pt x="1051" y="78"/>
                  <a:pt x="1053" y="71"/>
                </a:cubicBezTo>
                <a:cubicBezTo>
                  <a:pt x="1055" y="64"/>
                  <a:pt x="1067" y="50"/>
                  <a:pt x="1052" y="47"/>
                </a:cubicBezTo>
                <a:cubicBezTo>
                  <a:pt x="1018" y="48"/>
                  <a:pt x="985" y="52"/>
                  <a:pt x="965" y="54"/>
                </a:cubicBezTo>
                <a:cubicBezTo>
                  <a:pt x="946" y="57"/>
                  <a:pt x="938" y="63"/>
                  <a:pt x="935" y="68"/>
                </a:cubicBezTo>
                <a:cubicBezTo>
                  <a:pt x="934" y="71"/>
                  <a:pt x="932" y="81"/>
                  <a:pt x="947" y="84"/>
                </a:cubicBezTo>
                <a:cubicBezTo>
                  <a:pt x="957" y="85"/>
                  <a:pt x="986" y="76"/>
                  <a:pt x="998" y="75"/>
                </a:cubicBezTo>
                <a:cubicBezTo>
                  <a:pt x="1010" y="74"/>
                  <a:pt x="1012" y="79"/>
                  <a:pt x="1017" y="80"/>
                </a:cubicBezTo>
                <a:cubicBezTo>
                  <a:pt x="1022" y="81"/>
                  <a:pt x="1036" y="79"/>
                  <a:pt x="1028" y="84"/>
                </a:cubicBezTo>
                <a:cubicBezTo>
                  <a:pt x="1020" y="89"/>
                  <a:pt x="981" y="105"/>
                  <a:pt x="971" y="111"/>
                </a:cubicBezTo>
                <a:cubicBezTo>
                  <a:pt x="961" y="117"/>
                  <a:pt x="959" y="119"/>
                  <a:pt x="966" y="122"/>
                </a:cubicBezTo>
                <a:cubicBezTo>
                  <a:pt x="973" y="125"/>
                  <a:pt x="1012" y="125"/>
                  <a:pt x="1013" y="128"/>
                </a:cubicBezTo>
                <a:cubicBezTo>
                  <a:pt x="1014" y="131"/>
                  <a:pt x="982" y="134"/>
                  <a:pt x="974" y="138"/>
                </a:cubicBezTo>
                <a:cubicBezTo>
                  <a:pt x="966" y="142"/>
                  <a:pt x="953" y="150"/>
                  <a:pt x="964" y="152"/>
                </a:cubicBezTo>
                <a:cubicBezTo>
                  <a:pt x="966" y="159"/>
                  <a:pt x="1011" y="143"/>
                  <a:pt x="1038" y="147"/>
                </a:cubicBezTo>
                <a:cubicBezTo>
                  <a:pt x="1056" y="146"/>
                  <a:pt x="1060" y="151"/>
                  <a:pt x="1071" y="147"/>
                </a:cubicBezTo>
                <a:cubicBezTo>
                  <a:pt x="1082" y="143"/>
                  <a:pt x="1104" y="128"/>
                  <a:pt x="1107" y="123"/>
                </a:cubicBezTo>
                <a:cubicBezTo>
                  <a:pt x="1110" y="118"/>
                  <a:pt x="1090" y="122"/>
                  <a:pt x="1091" y="116"/>
                </a:cubicBezTo>
                <a:cubicBezTo>
                  <a:pt x="1092" y="110"/>
                  <a:pt x="1105" y="94"/>
                  <a:pt x="1113" y="86"/>
                </a:cubicBezTo>
                <a:cubicBezTo>
                  <a:pt x="1121" y="78"/>
                  <a:pt x="1135" y="74"/>
                  <a:pt x="1140" y="69"/>
                </a:cubicBezTo>
                <a:cubicBezTo>
                  <a:pt x="1145" y="64"/>
                  <a:pt x="1141" y="58"/>
                  <a:pt x="1145" y="57"/>
                </a:cubicBezTo>
                <a:cubicBezTo>
                  <a:pt x="1149" y="56"/>
                  <a:pt x="1155" y="62"/>
                  <a:pt x="1163" y="60"/>
                </a:cubicBezTo>
                <a:cubicBezTo>
                  <a:pt x="1171" y="58"/>
                  <a:pt x="1184" y="42"/>
                  <a:pt x="1191" y="44"/>
                </a:cubicBezTo>
                <a:cubicBezTo>
                  <a:pt x="1198" y="46"/>
                  <a:pt x="1198" y="67"/>
                  <a:pt x="1203" y="74"/>
                </a:cubicBezTo>
                <a:cubicBezTo>
                  <a:pt x="1208" y="81"/>
                  <a:pt x="1221" y="79"/>
                  <a:pt x="1220" y="87"/>
                </a:cubicBezTo>
                <a:cubicBezTo>
                  <a:pt x="1219" y="95"/>
                  <a:pt x="1205" y="114"/>
                  <a:pt x="1199" y="120"/>
                </a:cubicBezTo>
                <a:cubicBezTo>
                  <a:pt x="1193" y="126"/>
                  <a:pt x="1190" y="122"/>
                  <a:pt x="1185" y="125"/>
                </a:cubicBezTo>
                <a:cubicBezTo>
                  <a:pt x="1180" y="128"/>
                  <a:pt x="1172" y="138"/>
                  <a:pt x="1169" y="137"/>
                </a:cubicBezTo>
                <a:cubicBezTo>
                  <a:pt x="1166" y="136"/>
                  <a:pt x="1171" y="117"/>
                  <a:pt x="1166" y="117"/>
                </a:cubicBezTo>
                <a:cubicBezTo>
                  <a:pt x="1161" y="117"/>
                  <a:pt x="1146" y="129"/>
                  <a:pt x="1140" y="134"/>
                </a:cubicBezTo>
                <a:cubicBezTo>
                  <a:pt x="1134" y="139"/>
                  <a:pt x="1127" y="148"/>
                  <a:pt x="1128" y="150"/>
                </a:cubicBezTo>
                <a:cubicBezTo>
                  <a:pt x="1129" y="152"/>
                  <a:pt x="1146" y="145"/>
                  <a:pt x="1145" y="149"/>
                </a:cubicBezTo>
                <a:cubicBezTo>
                  <a:pt x="1144" y="153"/>
                  <a:pt x="1120" y="173"/>
                  <a:pt x="1124" y="176"/>
                </a:cubicBezTo>
                <a:cubicBezTo>
                  <a:pt x="1132" y="179"/>
                  <a:pt x="1167" y="157"/>
                  <a:pt x="1167" y="165"/>
                </a:cubicBezTo>
                <a:cubicBezTo>
                  <a:pt x="1167" y="175"/>
                  <a:pt x="1135" y="203"/>
                  <a:pt x="1125" y="204"/>
                </a:cubicBezTo>
                <a:cubicBezTo>
                  <a:pt x="1113" y="209"/>
                  <a:pt x="1086" y="198"/>
                  <a:pt x="1074" y="201"/>
                </a:cubicBezTo>
                <a:cubicBezTo>
                  <a:pt x="1062" y="204"/>
                  <a:pt x="1058" y="219"/>
                  <a:pt x="1052" y="221"/>
                </a:cubicBezTo>
                <a:cubicBezTo>
                  <a:pt x="1046" y="223"/>
                  <a:pt x="1043" y="216"/>
                  <a:pt x="1038" y="216"/>
                </a:cubicBezTo>
                <a:cubicBezTo>
                  <a:pt x="1033" y="216"/>
                  <a:pt x="1023" y="223"/>
                  <a:pt x="1020" y="218"/>
                </a:cubicBezTo>
                <a:cubicBezTo>
                  <a:pt x="1017" y="213"/>
                  <a:pt x="1027" y="188"/>
                  <a:pt x="1020" y="184"/>
                </a:cubicBezTo>
                <a:cubicBezTo>
                  <a:pt x="1013" y="181"/>
                  <a:pt x="991" y="188"/>
                  <a:pt x="978" y="194"/>
                </a:cubicBezTo>
                <a:cubicBezTo>
                  <a:pt x="965" y="200"/>
                  <a:pt x="950" y="220"/>
                  <a:pt x="944" y="221"/>
                </a:cubicBezTo>
                <a:cubicBezTo>
                  <a:pt x="938" y="222"/>
                  <a:pt x="948" y="199"/>
                  <a:pt x="942" y="198"/>
                </a:cubicBezTo>
                <a:cubicBezTo>
                  <a:pt x="936" y="197"/>
                  <a:pt x="913" y="217"/>
                  <a:pt x="908" y="216"/>
                </a:cubicBezTo>
                <a:cubicBezTo>
                  <a:pt x="903" y="215"/>
                  <a:pt x="911" y="198"/>
                  <a:pt x="909" y="194"/>
                </a:cubicBezTo>
                <a:cubicBezTo>
                  <a:pt x="907" y="190"/>
                  <a:pt x="893" y="194"/>
                  <a:pt x="896" y="189"/>
                </a:cubicBezTo>
                <a:cubicBezTo>
                  <a:pt x="899" y="184"/>
                  <a:pt x="928" y="172"/>
                  <a:pt x="926" y="161"/>
                </a:cubicBezTo>
                <a:cubicBezTo>
                  <a:pt x="915" y="129"/>
                  <a:pt x="915" y="130"/>
                  <a:pt x="884" y="120"/>
                </a:cubicBezTo>
                <a:cubicBezTo>
                  <a:pt x="869" y="113"/>
                  <a:pt x="861" y="112"/>
                  <a:pt x="849" y="113"/>
                </a:cubicBezTo>
                <a:cubicBezTo>
                  <a:pt x="838" y="115"/>
                  <a:pt x="828" y="125"/>
                  <a:pt x="816" y="131"/>
                </a:cubicBezTo>
                <a:cubicBezTo>
                  <a:pt x="799" y="134"/>
                  <a:pt x="792" y="147"/>
                  <a:pt x="776" y="152"/>
                </a:cubicBezTo>
                <a:cubicBezTo>
                  <a:pt x="768" y="155"/>
                  <a:pt x="746" y="165"/>
                  <a:pt x="746" y="165"/>
                </a:cubicBezTo>
                <a:cubicBezTo>
                  <a:pt x="742" y="177"/>
                  <a:pt x="723" y="188"/>
                  <a:pt x="740" y="200"/>
                </a:cubicBezTo>
                <a:cubicBezTo>
                  <a:pt x="746" y="207"/>
                  <a:pt x="749" y="209"/>
                  <a:pt x="777" y="203"/>
                </a:cubicBezTo>
                <a:cubicBezTo>
                  <a:pt x="795" y="199"/>
                  <a:pt x="824" y="181"/>
                  <a:pt x="846" y="174"/>
                </a:cubicBezTo>
                <a:cubicBezTo>
                  <a:pt x="868" y="167"/>
                  <a:pt x="914" y="157"/>
                  <a:pt x="909" y="162"/>
                </a:cubicBezTo>
                <a:cubicBezTo>
                  <a:pt x="926" y="163"/>
                  <a:pt x="838" y="191"/>
                  <a:pt x="819" y="203"/>
                </a:cubicBezTo>
                <a:cubicBezTo>
                  <a:pt x="808" y="211"/>
                  <a:pt x="844" y="209"/>
                  <a:pt x="840" y="212"/>
                </a:cubicBezTo>
                <a:cubicBezTo>
                  <a:pt x="836" y="215"/>
                  <a:pt x="799" y="220"/>
                  <a:pt x="792" y="224"/>
                </a:cubicBezTo>
                <a:cubicBezTo>
                  <a:pt x="785" y="228"/>
                  <a:pt x="789" y="230"/>
                  <a:pt x="797" y="234"/>
                </a:cubicBezTo>
                <a:cubicBezTo>
                  <a:pt x="805" y="238"/>
                  <a:pt x="835" y="245"/>
                  <a:pt x="840" y="249"/>
                </a:cubicBezTo>
                <a:cubicBezTo>
                  <a:pt x="845" y="253"/>
                  <a:pt x="843" y="256"/>
                  <a:pt x="830" y="257"/>
                </a:cubicBezTo>
                <a:cubicBezTo>
                  <a:pt x="817" y="258"/>
                  <a:pt x="775" y="246"/>
                  <a:pt x="764" y="254"/>
                </a:cubicBezTo>
                <a:cubicBezTo>
                  <a:pt x="754" y="263"/>
                  <a:pt x="755" y="298"/>
                  <a:pt x="765" y="308"/>
                </a:cubicBezTo>
                <a:cubicBezTo>
                  <a:pt x="778" y="315"/>
                  <a:pt x="833" y="304"/>
                  <a:pt x="848" y="302"/>
                </a:cubicBezTo>
                <a:cubicBezTo>
                  <a:pt x="863" y="300"/>
                  <a:pt x="851" y="293"/>
                  <a:pt x="857" y="297"/>
                </a:cubicBezTo>
                <a:cubicBezTo>
                  <a:pt x="878" y="297"/>
                  <a:pt x="873" y="325"/>
                  <a:pt x="882" y="327"/>
                </a:cubicBezTo>
                <a:cubicBezTo>
                  <a:pt x="890" y="331"/>
                  <a:pt x="903" y="326"/>
                  <a:pt x="908" y="323"/>
                </a:cubicBezTo>
                <a:cubicBezTo>
                  <a:pt x="913" y="320"/>
                  <a:pt x="904" y="313"/>
                  <a:pt x="912" y="309"/>
                </a:cubicBezTo>
                <a:cubicBezTo>
                  <a:pt x="918" y="304"/>
                  <a:pt x="949" y="303"/>
                  <a:pt x="956" y="300"/>
                </a:cubicBezTo>
                <a:cubicBezTo>
                  <a:pt x="963" y="297"/>
                  <a:pt x="957" y="294"/>
                  <a:pt x="956" y="288"/>
                </a:cubicBezTo>
                <a:cubicBezTo>
                  <a:pt x="959" y="282"/>
                  <a:pt x="940" y="277"/>
                  <a:pt x="948" y="266"/>
                </a:cubicBezTo>
                <a:cubicBezTo>
                  <a:pt x="954" y="254"/>
                  <a:pt x="983" y="225"/>
                  <a:pt x="992" y="218"/>
                </a:cubicBezTo>
                <a:cubicBezTo>
                  <a:pt x="1001" y="211"/>
                  <a:pt x="999" y="213"/>
                  <a:pt x="1004" y="221"/>
                </a:cubicBezTo>
                <a:cubicBezTo>
                  <a:pt x="1011" y="225"/>
                  <a:pt x="1013" y="260"/>
                  <a:pt x="1022" y="266"/>
                </a:cubicBezTo>
                <a:cubicBezTo>
                  <a:pt x="1028" y="272"/>
                  <a:pt x="1034" y="259"/>
                  <a:pt x="1040" y="258"/>
                </a:cubicBezTo>
                <a:cubicBezTo>
                  <a:pt x="1046" y="257"/>
                  <a:pt x="1050" y="263"/>
                  <a:pt x="1056" y="260"/>
                </a:cubicBezTo>
                <a:cubicBezTo>
                  <a:pt x="1061" y="257"/>
                  <a:pt x="1075" y="247"/>
                  <a:pt x="1079" y="242"/>
                </a:cubicBezTo>
                <a:cubicBezTo>
                  <a:pt x="1083" y="237"/>
                  <a:pt x="1075" y="235"/>
                  <a:pt x="1082" y="231"/>
                </a:cubicBezTo>
                <a:cubicBezTo>
                  <a:pt x="1089" y="227"/>
                  <a:pt x="1119" y="211"/>
                  <a:pt x="1121" y="215"/>
                </a:cubicBezTo>
                <a:cubicBezTo>
                  <a:pt x="1123" y="219"/>
                  <a:pt x="1096" y="246"/>
                  <a:pt x="1092" y="254"/>
                </a:cubicBezTo>
                <a:cubicBezTo>
                  <a:pt x="1088" y="262"/>
                  <a:pt x="1090" y="262"/>
                  <a:pt x="1098" y="261"/>
                </a:cubicBezTo>
                <a:cubicBezTo>
                  <a:pt x="1106" y="260"/>
                  <a:pt x="1126" y="255"/>
                  <a:pt x="1140" y="248"/>
                </a:cubicBezTo>
                <a:cubicBezTo>
                  <a:pt x="1154" y="241"/>
                  <a:pt x="1185" y="228"/>
                  <a:pt x="1184" y="221"/>
                </a:cubicBezTo>
                <a:cubicBezTo>
                  <a:pt x="1183" y="214"/>
                  <a:pt x="1135" y="212"/>
                  <a:pt x="1131" y="206"/>
                </a:cubicBezTo>
                <a:cubicBezTo>
                  <a:pt x="1127" y="200"/>
                  <a:pt x="1150" y="185"/>
                  <a:pt x="1158" y="183"/>
                </a:cubicBezTo>
                <a:cubicBezTo>
                  <a:pt x="1166" y="181"/>
                  <a:pt x="1175" y="191"/>
                  <a:pt x="1181" y="192"/>
                </a:cubicBezTo>
                <a:cubicBezTo>
                  <a:pt x="1187" y="193"/>
                  <a:pt x="1191" y="191"/>
                  <a:pt x="1194" y="188"/>
                </a:cubicBezTo>
                <a:cubicBezTo>
                  <a:pt x="1197" y="185"/>
                  <a:pt x="1207" y="175"/>
                  <a:pt x="1202" y="171"/>
                </a:cubicBezTo>
                <a:cubicBezTo>
                  <a:pt x="1197" y="167"/>
                  <a:pt x="1164" y="167"/>
                  <a:pt x="1164" y="161"/>
                </a:cubicBezTo>
                <a:cubicBezTo>
                  <a:pt x="1164" y="155"/>
                  <a:pt x="1192" y="144"/>
                  <a:pt x="1199" y="137"/>
                </a:cubicBezTo>
                <a:cubicBezTo>
                  <a:pt x="1206" y="130"/>
                  <a:pt x="1203" y="124"/>
                  <a:pt x="1205" y="119"/>
                </a:cubicBezTo>
                <a:cubicBezTo>
                  <a:pt x="1207" y="114"/>
                  <a:pt x="1208" y="112"/>
                  <a:pt x="1211" y="108"/>
                </a:cubicBezTo>
                <a:cubicBezTo>
                  <a:pt x="1214" y="104"/>
                  <a:pt x="1222" y="95"/>
                  <a:pt x="1226" y="93"/>
                </a:cubicBezTo>
                <a:cubicBezTo>
                  <a:pt x="1230" y="91"/>
                  <a:pt x="1236" y="91"/>
                  <a:pt x="1235" y="98"/>
                </a:cubicBezTo>
                <a:cubicBezTo>
                  <a:pt x="1234" y="105"/>
                  <a:pt x="1222" y="129"/>
                  <a:pt x="1221" y="138"/>
                </a:cubicBezTo>
                <a:cubicBezTo>
                  <a:pt x="1220" y="147"/>
                  <a:pt x="1223" y="148"/>
                  <a:pt x="1226" y="150"/>
                </a:cubicBezTo>
                <a:cubicBezTo>
                  <a:pt x="1229" y="152"/>
                  <a:pt x="1242" y="146"/>
                  <a:pt x="1239" y="153"/>
                </a:cubicBezTo>
                <a:cubicBezTo>
                  <a:pt x="1236" y="160"/>
                  <a:pt x="1211" y="185"/>
                  <a:pt x="1209" y="195"/>
                </a:cubicBezTo>
                <a:cubicBezTo>
                  <a:pt x="1207" y="205"/>
                  <a:pt x="1215" y="208"/>
                  <a:pt x="1224" y="212"/>
                </a:cubicBezTo>
                <a:cubicBezTo>
                  <a:pt x="1237" y="208"/>
                  <a:pt x="1275" y="208"/>
                  <a:pt x="1263" y="218"/>
                </a:cubicBezTo>
                <a:cubicBezTo>
                  <a:pt x="1261" y="222"/>
                  <a:pt x="1230" y="227"/>
                  <a:pt x="1212" y="236"/>
                </a:cubicBezTo>
                <a:cubicBezTo>
                  <a:pt x="1194" y="245"/>
                  <a:pt x="1165" y="263"/>
                  <a:pt x="1152" y="273"/>
                </a:cubicBezTo>
                <a:cubicBezTo>
                  <a:pt x="1139" y="283"/>
                  <a:pt x="1134" y="287"/>
                  <a:pt x="1131" y="297"/>
                </a:cubicBezTo>
                <a:cubicBezTo>
                  <a:pt x="1128" y="307"/>
                  <a:pt x="1129" y="322"/>
                  <a:pt x="1133" y="332"/>
                </a:cubicBezTo>
                <a:cubicBezTo>
                  <a:pt x="1137" y="342"/>
                  <a:pt x="1154" y="353"/>
                  <a:pt x="1155" y="356"/>
                </a:cubicBezTo>
                <a:cubicBezTo>
                  <a:pt x="1157" y="360"/>
                  <a:pt x="1147" y="352"/>
                  <a:pt x="1142" y="353"/>
                </a:cubicBezTo>
                <a:cubicBezTo>
                  <a:pt x="1137" y="354"/>
                  <a:pt x="1135" y="352"/>
                  <a:pt x="1124" y="360"/>
                </a:cubicBezTo>
                <a:cubicBezTo>
                  <a:pt x="1113" y="368"/>
                  <a:pt x="1090" y="392"/>
                  <a:pt x="1076" y="400"/>
                </a:cubicBezTo>
                <a:cubicBezTo>
                  <a:pt x="1068" y="397"/>
                  <a:pt x="1041" y="418"/>
                  <a:pt x="1040" y="410"/>
                </a:cubicBezTo>
                <a:cubicBezTo>
                  <a:pt x="1035" y="409"/>
                  <a:pt x="1036" y="402"/>
                  <a:pt x="1041" y="393"/>
                </a:cubicBezTo>
                <a:cubicBezTo>
                  <a:pt x="1046" y="384"/>
                  <a:pt x="1074" y="360"/>
                  <a:pt x="1073" y="357"/>
                </a:cubicBezTo>
                <a:cubicBezTo>
                  <a:pt x="1072" y="354"/>
                  <a:pt x="1036" y="377"/>
                  <a:pt x="1032" y="374"/>
                </a:cubicBezTo>
                <a:cubicBezTo>
                  <a:pt x="1028" y="371"/>
                  <a:pt x="1043" y="350"/>
                  <a:pt x="1050" y="339"/>
                </a:cubicBezTo>
                <a:cubicBezTo>
                  <a:pt x="1052" y="325"/>
                  <a:pt x="1069" y="319"/>
                  <a:pt x="1074" y="308"/>
                </a:cubicBezTo>
                <a:cubicBezTo>
                  <a:pt x="1079" y="297"/>
                  <a:pt x="1093" y="276"/>
                  <a:pt x="1083" y="275"/>
                </a:cubicBezTo>
                <a:cubicBezTo>
                  <a:pt x="1073" y="274"/>
                  <a:pt x="1027" y="291"/>
                  <a:pt x="1011" y="303"/>
                </a:cubicBezTo>
                <a:cubicBezTo>
                  <a:pt x="994" y="314"/>
                  <a:pt x="1000" y="334"/>
                  <a:pt x="990" y="345"/>
                </a:cubicBezTo>
                <a:cubicBezTo>
                  <a:pt x="984" y="355"/>
                  <a:pt x="982" y="358"/>
                  <a:pt x="974" y="363"/>
                </a:cubicBezTo>
                <a:cubicBezTo>
                  <a:pt x="966" y="368"/>
                  <a:pt x="953" y="370"/>
                  <a:pt x="944" y="375"/>
                </a:cubicBezTo>
                <a:cubicBezTo>
                  <a:pt x="935" y="380"/>
                  <a:pt x="922" y="396"/>
                  <a:pt x="921" y="392"/>
                </a:cubicBezTo>
                <a:lnTo>
                  <a:pt x="938" y="354"/>
                </a:lnTo>
                <a:lnTo>
                  <a:pt x="963" y="351"/>
                </a:lnTo>
                <a:lnTo>
                  <a:pt x="978" y="314"/>
                </a:lnTo>
                <a:lnTo>
                  <a:pt x="936" y="330"/>
                </a:lnTo>
                <a:lnTo>
                  <a:pt x="933" y="350"/>
                </a:lnTo>
                <a:lnTo>
                  <a:pt x="891" y="374"/>
                </a:lnTo>
                <a:lnTo>
                  <a:pt x="863" y="351"/>
                </a:lnTo>
                <a:lnTo>
                  <a:pt x="843" y="317"/>
                </a:lnTo>
                <a:lnTo>
                  <a:pt x="813" y="321"/>
                </a:lnTo>
                <a:lnTo>
                  <a:pt x="836" y="333"/>
                </a:lnTo>
                <a:lnTo>
                  <a:pt x="800" y="342"/>
                </a:lnTo>
                <a:lnTo>
                  <a:pt x="765" y="365"/>
                </a:lnTo>
                <a:cubicBezTo>
                  <a:pt x="758" y="365"/>
                  <a:pt x="780" y="343"/>
                  <a:pt x="776" y="333"/>
                </a:cubicBezTo>
                <a:cubicBezTo>
                  <a:pt x="766" y="327"/>
                  <a:pt x="717" y="330"/>
                  <a:pt x="707" y="327"/>
                </a:cubicBezTo>
                <a:cubicBezTo>
                  <a:pt x="697" y="324"/>
                  <a:pt x="712" y="318"/>
                  <a:pt x="717" y="314"/>
                </a:cubicBezTo>
                <a:cubicBezTo>
                  <a:pt x="722" y="310"/>
                  <a:pt x="735" y="307"/>
                  <a:pt x="740" y="304"/>
                </a:cubicBezTo>
                <a:cubicBezTo>
                  <a:pt x="744" y="301"/>
                  <a:pt x="747" y="301"/>
                  <a:pt x="746" y="296"/>
                </a:cubicBezTo>
                <a:cubicBezTo>
                  <a:pt x="746" y="293"/>
                  <a:pt x="745" y="288"/>
                  <a:pt x="741" y="285"/>
                </a:cubicBezTo>
                <a:cubicBezTo>
                  <a:pt x="737" y="282"/>
                  <a:pt x="729" y="287"/>
                  <a:pt x="722" y="279"/>
                </a:cubicBezTo>
                <a:cubicBezTo>
                  <a:pt x="712" y="270"/>
                  <a:pt x="714" y="242"/>
                  <a:pt x="701" y="239"/>
                </a:cubicBezTo>
                <a:cubicBezTo>
                  <a:pt x="693" y="232"/>
                  <a:pt x="673" y="241"/>
                  <a:pt x="665" y="239"/>
                </a:cubicBezTo>
                <a:cubicBezTo>
                  <a:pt x="657" y="237"/>
                  <a:pt x="655" y="231"/>
                  <a:pt x="652" y="224"/>
                </a:cubicBezTo>
                <a:cubicBezTo>
                  <a:pt x="642" y="216"/>
                  <a:pt x="667" y="202"/>
                  <a:pt x="647" y="198"/>
                </a:cubicBezTo>
                <a:cubicBezTo>
                  <a:pt x="635" y="198"/>
                  <a:pt x="585" y="225"/>
                  <a:pt x="579" y="224"/>
                </a:cubicBezTo>
                <a:cubicBezTo>
                  <a:pt x="573" y="223"/>
                  <a:pt x="614" y="197"/>
                  <a:pt x="611" y="194"/>
                </a:cubicBezTo>
                <a:cubicBezTo>
                  <a:pt x="608" y="191"/>
                  <a:pt x="577" y="205"/>
                  <a:pt x="564" y="206"/>
                </a:cubicBezTo>
                <a:cubicBezTo>
                  <a:pt x="551" y="207"/>
                  <a:pt x="542" y="196"/>
                  <a:pt x="531" y="198"/>
                </a:cubicBezTo>
                <a:cubicBezTo>
                  <a:pt x="520" y="200"/>
                  <a:pt x="512" y="220"/>
                  <a:pt x="501" y="216"/>
                </a:cubicBezTo>
                <a:lnTo>
                  <a:pt x="467" y="174"/>
                </a:lnTo>
                <a:cubicBezTo>
                  <a:pt x="436" y="184"/>
                  <a:pt x="368" y="252"/>
                  <a:pt x="323" y="284"/>
                </a:cubicBezTo>
                <a:cubicBezTo>
                  <a:pt x="278" y="316"/>
                  <a:pt x="229" y="344"/>
                  <a:pt x="196" y="368"/>
                </a:cubicBezTo>
                <a:cubicBezTo>
                  <a:pt x="181" y="382"/>
                  <a:pt x="133" y="419"/>
                  <a:pt x="122" y="431"/>
                </a:cubicBezTo>
                <a:cubicBezTo>
                  <a:pt x="111" y="443"/>
                  <a:pt x="131" y="434"/>
                  <a:pt x="131" y="441"/>
                </a:cubicBezTo>
                <a:cubicBezTo>
                  <a:pt x="131" y="448"/>
                  <a:pt x="116" y="471"/>
                  <a:pt x="122" y="476"/>
                </a:cubicBezTo>
                <a:cubicBezTo>
                  <a:pt x="118" y="493"/>
                  <a:pt x="158" y="468"/>
                  <a:pt x="164" y="471"/>
                </a:cubicBezTo>
                <a:cubicBezTo>
                  <a:pt x="170" y="474"/>
                  <a:pt x="161" y="482"/>
                  <a:pt x="156" y="496"/>
                </a:cubicBezTo>
                <a:cubicBezTo>
                  <a:pt x="159" y="513"/>
                  <a:pt x="140" y="538"/>
                  <a:pt x="132" y="554"/>
                </a:cubicBezTo>
                <a:cubicBezTo>
                  <a:pt x="125" y="569"/>
                  <a:pt x="121" y="579"/>
                  <a:pt x="117" y="585"/>
                </a:cubicBezTo>
                <a:cubicBezTo>
                  <a:pt x="113" y="591"/>
                  <a:pt x="114" y="588"/>
                  <a:pt x="110" y="593"/>
                </a:cubicBezTo>
                <a:cubicBezTo>
                  <a:pt x="99" y="613"/>
                  <a:pt x="102" y="608"/>
                  <a:pt x="95" y="617"/>
                </a:cubicBezTo>
                <a:cubicBezTo>
                  <a:pt x="88" y="626"/>
                  <a:pt x="69" y="639"/>
                  <a:pt x="66" y="645"/>
                </a:cubicBezTo>
                <a:cubicBezTo>
                  <a:pt x="63" y="651"/>
                  <a:pt x="78" y="650"/>
                  <a:pt x="78" y="653"/>
                </a:cubicBezTo>
                <a:cubicBezTo>
                  <a:pt x="78" y="656"/>
                  <a:pt x="68" y="662"/>
                  <a:pt x="66" y="666"/>
                </a:cubicBezTo>
                <a:cubicBezTo>
                  <a:pt x="64" y="670"/>
                  <a:pt x="73" y="671"/>
                  <a:pt x="68" y="680"/>
                </a:cubicBezTo>
                <a:cubicBezTo>
                  <a:pt x="57" y="704"/>
                  <a:pt x="44" y="711"/>
                  <a:pt x="38" y="720"/>
                </a:cubicBezTo>
                <a:cubicBezTo>
                  <a:pt x="32" y="729"/>
                  <a:pt x="34" y="731"/>
                  <a:pt x="32" y="735"/>
                </a:cubicBezTo>
                <a:cubicBezTo>
                  <a:pt x="31" y="739"/>
                  <a:pt x="27" y="739"/>
                  <a:pt x="29" y="743"/>
                </a:cubicBezTo>
                <a:cubicBezTo>
                  <a:pt x="31" y="747"/>
                  <a:pt x="42" y="756"/>
                  <a:pt x="45" y="761"/>
                </a:cubicBezTo>
                <a:cubicBezTo>
                  <a:pt x="48" y="766"/>
                  <a:pt x="48" y="776"/>
                  <a:pt x="45" y="776"/>
                </a:cubicBezTo>
                <a:cubicBezTo>
                  <a:pt x="42" y="776"/>
                  <a:pt x="34" y="766"/>
                  <a:pt x="27" y="759"/>
                </a:cubicBezTo>
                <a:cubicBezTo>
                  <a:pt x="20" y="752"/>
                  <a:pt x="7" y="725"/>
                  <a:pt x="5" y="734"/>
                </a:cubicBezTo>
                <a:cubicBezTo>
                  <a:pt x="0" y="747"/>
                  <a:pt x="11" y="799"/>
                  <a:pt x="14" y="813"/>
                </a:cubicBezTo>
                <a:cubicBezTo>
                  <a:pt x="17" y="827"/>
                  <a:pt x="19" y="825"/>
                  <a:pt x="24" y="819"/>
                </a:cubicBezTo>
                <a:cubicBezTo>
                  <a:pt x="29" y="813"/>
                  <a:pt x="39" y="776"/>
                  <a:pt x="44" y="774"/>
                </a:cubicBezTo>
                <a:cubicBezTo>
                  <a:pt x="49" y="772"/>
                  <a:pt x="45" y="802"/>
                  <a:pt x="53" y="809"/>
                </a:cubicBezTo>
                <a:cubicBezTo>
                  <a:pt x="61" y="816"/>
                  <a:pt x="18" y="802"/>
                  <a:pt x="92" y="816"/>
                </a:cubicBezTo>
                <a:cubicBezTo>
                  <a:pt x="174" y="840"/>
                  <a:pt x="412" y="875"/>
                  <a:pt x="500" y="894"/>
                </a:cubicBezTo>
                <a:lnTo>
                  <a:pt x="537" y="917"/>
                </a:lnTo>
                <a:cubicBezTo>
                  <a:pt x="546" y="922"/>
                  <a:pt x="545" y="923"/>
                  <a:pt x="554" y="923"/>
                </a:cubicBezTo>
                <a:cubicBezTo>
                  <a:pt x="563" y="923"/>
                  <a:pt x="585" y="913"/>
                  <a:pt x="594" y="914"/>
                </a:cubicBezTo>
                <a:cubicBezTo>
                  <a:pt x="603" y="915"/>
                  <a:pt x="607" y="919"/>
                  <a:pt x="611" y="929"/>
                </a:cubicBezTo>
                <a:cubicBezTo>
                  <a:pt x="616" y="937"/>
                  <a:pt x="617" y="962"/>
                  <a:pt x="617" y="972"/>
                </a:cubicBezTo>
                <a:cubicBezTo>
                  <a:pt x="617" y="989"/>
                  <a:pt x="656" y="1004"/>
                  <a:pt x="656" y="1004"/>
                </a:cubicBezTo>
                <a:cubicBezTo>
                  <a:pt x="664" y="1013"/>
                  <a:pt x="658" y="1021"/>
                  <a:pt x="659" y="1026"/>
                </a:cubicBezTo>
                <a:cubicBezTo>
                  <a:pt x="660" y="1031"/>
                  <a:pt x="664" y="1033"/>
                  <a:pt x="662" y="1035"/>
                </a:cubicBezTo>
                <a:cubicBezTo>
                  <a:pt x="660" y="1037"/>
                  <a:pt x="649" y="1041"/>
                  <a:pt x="644" y="1040"/>
                </a:cubicBezTo>
                <a:cubicBezTo>
                  <a:pt x="639" y="1039"/>
                  <a:pt x="637" y="1028"/>
                  <a:pt x="632" y="1031"/>
                </a:cubicBezTo>
                <a:cubicBezTo>
                  <a:pt x="613" y="1034"/>
                  <a:pt x="632" y="1053"/>
                  <a:pt x="614" y="1058"/>
                </a:cubicBezTo>
                <a:cubicBezTo>
                  <a:pt x="608" y="1064"/>
                  <a:pt x="609" y="1067"/>
                  <a:pt x="599" y="1076"/>
                </a:cubicBezTo>
                <a:cubicBezTo>
                  <a:pt x="591" y="1083"/>
                  <a:pt x="570" y="1092"/>
                  <a:pt x="563" y="1098"/>
                </a:cubicBezTo>
                <a:cubicBezTo>
                  <a:pt x="556" y="1104"/>
                  <a:pt x="541" y="1114"/>
                  <a:pt x="554" y="1112"/>
                </a:cubicBezTo>
                <a:cubicBezTo>
                  <a:pt x="554" y="1120"/>
                  <a:pt x="631" y="1086"/>
                  <a:pt x="639" y="1089"/>
                </a:cubicBezTo>
                <a:cubicBezTo>
                  <a:pt x="656" y="1084"/>
                  <a:pt x="634" y="1082"/>
                  <a:pt x="644" y="1076"/>
                </a:cubicBezTo>
                <a:cubicBezTo>
                  <a:pt x="655" y="1072"/>
                  <a:pt x="691" y="1069"/>
                  <a:pt x="708" y="1064"/>
                </a:cubicBezTo>
                <a:cubicBezTo>
                  <a:pt x="716" y="1059"/>
                  <a:pt x="735" y="1047"/>
                  <a:pt x="744" y="1043"/>
                </a:cubicBezTo>
                <a:cubicBezTo>
                  <a:pt x="759" y="1036"/>
                  <a:pt x="774" y="1029"/>
                  <a:pt x="774" y="1029"/>
                </a:cubicBezTo>
                <a:cubicBezTo>
                  <a:pt x="780" y="1027"/>
                  <a:pt x="770" y="1035"/>
                  <a:pt x="774" y="1038"/>
                </a:cubicBezTo>
                <a:cubicBezTo>
                  <a:pt x="778" y="1041"/>
                  <a:pt x="786" y="1054"/>
                  <a:pt x="798" y="1050"/>
                </a:cubicBezTo>
                <a:cubicBezTo>
                  <a:pt x="810" y="1046"/>
                  <a:pt x="831" y="1024"/>
                  <a:pt x="844" y="1016"/>
                </a:cubicBezTo>
                <a:cubicBezTo>
                  <a:pt x="852" y="1019"/>
                  <a:pt x="869" y="998"/>
                  <a:pt x="875" y="1004"/>
                </a:cubicBezTo>
                <a:cubicBezTo>
                  <a:pt x="880" y="1005"/>
                  <a:pt x="882" y="1008"/>
                  <a:pt x="881" y="1017"/>
                </a:cubicBezTo>
                <a:cubicBezTo>
                  <a:pt x="880" y="1024"/>
                  <a:pt x="868" y="1037"/>
                  <a:pt x="866" y="1044"/>
                </a:cubicBezTo>
                <a:cubicBezTo>
                  <a:pt x="864" y="1051"/>
                  <a:pt x="859" y="1061"/>
                  <a:pt x="869" y="1061"/>
                </a:cubicBezTo>
                <a:cubicBezTo>
                  <a:pt x="870" y="1069"/>
                  <a:pt x="914" y="1044"/>
                  <a:pt x="926" y="1044"/>
                </a:cubicBezTo>
                <a:lnTo>
                  <a:pt x="929" y="1061"/>
                </a:lnTo>
                <a:cubicBezTo>
                  <a:pt x="924" y="1066"/>
                  <a:pt x="906" y="1062"/>
                  <a:pt x="894" y="1068"/>
                </a:cubicBezTo>
                <a:cubicBezTo>
                  <a:pt x="884" y="1074"/>
                  <a:pt x="872" y="1089"/>
                  <a:pt x="869" y="1098"/>
                </a:cubicBezTo>
                <a:cubicBezTo>
                  <a:pt x="867" y="1104"/>
                  <a:pt x="882" y="1103"/>
                  <a:pt x="884" y="1104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1034" name="Text Box 378"/>
          <p:cNvSpPr txBox="1">
            <a:spLocks noChangeArrowheads="1"/>
          </p:cNvSpPr>
          <p:nvPr/>
        </p:nvSpPr>
        <p:spPr bwMode="auto">
          <a:xfrm>
            <a:off x="1208088" y="1412875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Канада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1035" name="AutoShape 379"/>
          <p:cNvSpPr>
            <a:spLocks noChangeArrowheads="1"/>
          </p:cNvSpPr>
          <p:nvPr/>
        </p:nvSpPr>
        <p:spPr bwMode="auto">
          <a:xfrm rot="10800000" flipV="1">
            <a:off x="2484438" y="1773238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36" name="AutoShape 380"/>
          <p:cNvSpPr>
            <a:spLocks noChangeArrowheads="1"/>
          </p:cNvSpPr>
          <p:nvPr/>
        </p:nvSpPr>
        <p:spPr bwMode="auto">
          <a:xfrm rot="10800000" flipV="1">
            <a:off x="1908175" y="2060575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37" name="Rectangle 381"/>
          <p:cNvSpPr>
            <a:spLocks noChangeArrowheads="1"/>
          </p:cNvSpPr>
          <p:nvPr/>
        </p:nvSpPr>
        <p:spPr bwMode="auto">
          <a:xfrm>
            <a:off x="1587500" y="181451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43" name="Text Box 387"/>
          <p:cNvSpPr txBox="1">
            <a:spLocks noChangeArrowheads="1"/>
          </p:cNvSpPr>
          <p:nvPr/>
        </p:nvSpPr>
        <p:spPr bwMode="auto">
          <a:xfrm>
            <a:off x="1182688" y="1665288"/>
            <a:ext cx="4921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CC0000"/>
                </a:solidFill>
                <a:latin typeface="Comic Sans MS" pitchFamily="66" charset="0"/>
              </a:rPr>
              <a:t>26</a:t>
            </a:r>
            <a:endParaRPr lang="ru-RU" sz="160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71044" name="Freeform 388"/>
          <p:cNvSpPr>
            <a:spLocks/>
          </p:cNvSpPr>
          <p:nvPr/>
        </p:nvSpPr>
        <p:spPr bwMode="auto">
          <a:xfrm>
            <a:off x="1587500" y="1709738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33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45" name="Freeform 389"/>
          <p:cNvSpPr>
            <a:spLocks/>
          </p:cNvSpPr>
          <p:nvPr/>
        </p:nvSpPr>
        <p:spPr bwMode="auto">
          <a:xfrm>
            <a:off x="4427538" y="1489075"/>
            <a:ext cx="338137" cy="577850"/>
          </a:xfrm>
          <a:custGeom>
            <a:avLst/>
            <a:gdLst>
              <a:gd name="T0" fmla="*/ 184 w 213"/>
              <a:gd name="T1" fmla="*/ 0 h 364"/>
              <a:gd name="T2" fmla="*/ 208 w 213"/>
              <a:gd name="T3" fmla="*/ 24 h 364"/>
              <a:gd name="T4" fmla="*/ 207 w 213"/>
              <a:gd name="T5" fmla="*/ 66 h 364"/>
              <a:gd name="T6" fmla="*/ 204 w 213"/>
              <a:gd name="T7" fmla="*/ 82 h 364"/>
              <a:gd name="T8" fmla="*/ 171 w 213"/>
              <a:gd name="T9" fmla="*/ 96 h 364"/>
              <a:gd name="T10" fmla="*/ 162 w 213"/>
              <a:gd name="T11" fmla="*/ 127 h 364"/>
              <a:gd name="T12" fmla="*/ 148 w 213"/>
              <a:gd name="T13" fmla="*/ 136 h 364"/>
              <a:gd name="T14" fmla="*/ 132 w 213"/>
              <a:gd name="T15" fmla="*/ 150 h 364"/>
              <a:gd name="T16" fmla="*/ 112 w 213"/>
              <a:gd name="T17" fmla="*/ 174 h 364"/>
              <a:gd name="T18" fmla="*/ 103 w 213"/>
              <a:gd name="T19" fmla="*/ 187 h 364"/>
              <a:gd name="T20" fmla="*/ 100 w 213"/>
              <a:gd name="T21" fmla="*/ 201 h 364"/>
              <a:gd name="T22" fmla="*/ 117 w 213"/>
              <a:gd name="T23" fmla="*/ 244 h 364"/>
              <a:gd name="T24" fmla="*/ 96 w 213"/>
              <a:gd name="T25" fmla="*/ 264 h 364"/>
              <a:gd name="T26" fmla="*/ 85 w 213"/>
              <a:gd name="T27" fmla="*/ 282 h 364"/>
              <a:gd name="T28" fmla="*/ 76 w 213"/>
              <a:gd name="T29" fmla="*/ 322 h 364"/>
              <a:gd name="T30" fmla="*/ 64 w 213"/>
              <a:gd name="T31" fmla="*/ 334 h 364"/>
              <a:gd name="T32" fmla="*/ 42 w 213"/>
              <a:gd name="T33" fmla="*/ 342 h 364"/>
              <a:gd name="T34" fmla="*/ 31 w 213"/>
              <a:gd name="T35" fmla="*/ 364 h 364"/>
              <a:gd name="T36" fmla="*/ 22 w 213"/>
              <a:gd name="T37" fmla="*/ 358 h 364"/>
              <a:gd name="T38" fmla="*/ 15 w 213"/>
              <a:gd name="T39" fmla="*/ 337 h 364"/>
              <a:gd name="T40" fmla="*/ 18 w 213"/>
              <a:gd name="T41" fmla="*/ 324 h 364"/>
              <a:gd name="T42" fmla="*/ 10 w 213"/>
              <a:gd name="T43" fmla="*/ 312 h 364"/>
              <a:gd name="T44" fmla="*/ 15 w 213"/>
              <a:gd name="T45" fmla="*/ 249 h 364"/>
              <a:gd name="T46" fmla="*/ 27 w 213"/>
              <a:gd name="T47" fmla="*/ 225 h 364"/>
              <a:gd name="T48" fmla="*/ 34 w 213"/>
              <a:gd name="T49" fmla="*/ 213 h 364"/>
              <a:gd name="T50" fmla="*/ 39 w 213"/>
              <a:gd name="T51" fmla="*/ 198 h 364"/>
              <a:gd name="T52" fmla="*/ 58 w 213"/>
              <a:gd name="T53" fmla="*/ 129 h 364"/>
              <a:gd name="T54" fmla="*/ 67 w 213"/>
              <a:gd name="T55" fmla="*/ 117 h 364"/>
              <a:gd name="T56" fmla="*/ 72 w 213"/>
              <a:gd name="T57" fmla="*/ 102 h 364"/>
              <a:gd name="T58" fmla="*/ 99 w 213"/>
              <a:gd name="T59" fmla="*/ 60 h 364"/>
              <a:gd name="T60" fmla="*/ 123 w 213"/>
              <a:gd name="T61" fmla="*/ 25 h 364"/>
              <a:gd name="T62" fmla="*/ 135 w 213"/>
              <a:gd name="T63" fmla="*/ 21 h 364"/>
              <a:gd name="T64" fmla="*/ 150 w 213"/>
              <a:gd name="T65" fmla="*/ 9 h 364"/>
              <a:gd name="T66" fmla="*/ 171 w 213"/>
              <a:gd name="T67" fmla="*/ 1 h 364"/>
              <a:gd name="T68" fmla="*/ 184 w 213"/>
              <a:gd name="T69" fmla="*/ 0 h 36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13"/>
              <a:gd name="T106" fmla="*/ 0 h 364"/>
              <a:gd name="T107" fmla="*/ 213 w 213"/>
              <a:gd name="T108" fmla="*/ 364 h 36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13" h="364">
                <a:moveTo>
                  <a:pt x="184" y="0"/>
                </a:moveTo>
                <a:cubicBezTo>
                  <a:pt x="187" y="10"/>
                  <a:pt x="197" y="19"/>
                  <a:pt x="208" y="24"/>
                </a:cubicBezTo>
                <a:cubicBezTo>
                  <a:pt x="213" y="35"/>
                  <a:pt x="208" y="56"/>
                  <a:pt x="207" y="66"/>
                </a:cubicBezTo>
                <a:cubicBezTo>
                  <a:pt x="206" y="76"/>
                  <a:pt x="210" y="77"/>
                  <a:pt x="204" y="82"/>
                </a:cubicBezTo>
                <a:cubicBezTo>
                  <a:pt x="197" y="87"/>
                  <a:pt x="179" y="90"/>
                  <a:pt x="171" y="96"/>
                </a:cubicBezTo>
                <a:cubicBezTo>
                  <a:pt x="165" y="108"/>
                  <a:pt x="174" y="119"/>
                  <a:pt x="162" y="127"/>
                </a:cubicBezTo>
                <a:cubicBezTo>
                  <a:pt x="158" y="134"/>
                  <a:pt x="156" y="135"/>
                  <a:pt x="148" y="136"/>
                </a:cubicBezTo>
                <a:cubicBezTo>
                  <a:pt x="144" y="143"/>
                  <a:pt x="138" y="145"/>
                  <a:pt x="132" y="150"/>
                </a:cubicBezTo>
                <a:cubicBezTo>
                  <a:pt x="126" y="162"/>
                  <a:pt x="124" y="167"/>
                  <a:pt x="112" y="174"/>
                </a:cubicBezTo>
                <a:cubicBezTo>
                  <a:pt x="109" y="178"/>
                  <a:pt x="106" y="183"/>
                  <a:pt x="103" y="187"/>
                </a:cubicBezTo>
                <a:cubicBezTo>
                  <a:pt x="105" y="202"/>
                  <a:pt x="98" y="190"/>
                  <a:pt x="100" y="201"/>
                </a:cubicBezTo>
                <a:cubicBezTo>
                  <a:pt x="99" y="211"/>
                  <a:pt x="119" y="234"/>
                  <a:pt x="117" y="244"/>
                </a:cubicBezTo>
                <a:cubicBezTo>
                  <a:pt x="116" y="254"/>
                  <a:pt x="101" y="258"/>
                  <a:pt x="96" y="264"/>
                </a:cubicBezTo>
                <a:cubicBezTo>
                  <a:pt x="92" y="272"/>
                  <a:pt x="89" y="273"/>
                  <a:pt x="85" y="282"/>
                </a:cubicBezTo>
                <a:cubicBezTo>
                  <a:pt x="82" y="292"/>
                  <a:pt x="79" y="313"/>
                  <a:pt x="76" y="322"/>
                </a:cubicBezTo>
                <a:cubicBezTo>
                  <a:pt x="71" y="324"/>
                  <a:pt x="69" y="332"/>
                  <a:pt x="64" y="334"/>
                </a:cubicBezTo>
                <a:cubicBezTo>
                  <a:pt x="61" y="338"/>
                  <a:pt x="47" y="337"/>
                  <a:pt x="42" y="342"/>
                </a:cubicBezTo>
                <a:cubicBezTo>
                  <a:pt x="37" y="347"/>
                  <a:pt x="34" y="361"/>
                  <a:pt x="31" y="364"/>
                </a:cubicBezTo>
                <a:cubicBezTo>
                  <a:pt x="29" y="363"/>
                  <a:pt x="23" y="360"/>
                  <a:pt x="22" y="358"/>
                </a:cubicBezTo>
                <a:cubicBezTo>
                  <a:pt x="20" y="351"/>
                  <a:pt x="16" y="344"/>
                  <a:pt x="15" y="337"/>
                </a:cubicBezTo>
                <a:cubicBezTo>
                  <a:pt x="14" y="332"/>
                  <a:pt x="19" y="328"/>
                  <a:pt x="18" y="324"/>
                </a:cubicBezTo>
                <a:cubicBezTo>
                  <a:pt x="17" y="320"/>
                  <a:pt x="10" y="324"/>
                  <a:pt x="10" y="312"/>
                </a:cubicBezTo>
                <a:cubicBezTo>
                  <a:pt x="10" y="305"/>
                  <a:pt x="0" y="261"/>
                  <a:pt x="15" y="249"/>
                </a:cubicBezTo>
                <a:cubicBezTo>
                  <a:pt x="17" y="239"/>
                  <a:pt x="21" y="233"/>
                  <a:pt x="27" y="225"/>
                </a:cubicBezTo>
                <a:cubicBezTo>
                  <a:pt x="28" y="219"/>
                  <a:pt x="29" y="217"/>
                  <a:pt x="34" y="213"/>
                </a:cubicBezTo>
                <a:cubicBezTo>
                  <a:pt x="36" y="208"/>
                  <a:pt x="37" y="203"/>
                  <a:pt x="39" y="198"/>
                </a:cubicBezTo>
                <a:cubicBezTo>
                  <a:pt x="31" y="174"/>
                  <a:pt x="38" y="144"/>
                  <a:pt x="58" y="129"/>
                </a:cubicBezTo>
                <a:cubicBezTo>
                  <a:pt x="62" y="115"/>
                  <a:pt x="65" y="121"/>
                  <a:pt x="67" y="117"/>
                </a:cubicBezTo>
                <a:cubicBezTo>
                  <a:pt x="69" y="113"/>
                  <a:pt x="67" y="112"/>
                  <a:pt x="72" y="102"/>
                </a:cubicBezTo>
                <a:cubicBezTo>
                  <a:pt x="80" y="88"/>
                  <a:pt x="90" y="72"/>
                  <a:pt x="99" y="60"/>
                </a:cubicBezTo>
                <a:cubicBezTo>
                  <a:pt x="101" y="48"/>
                  <a:pt x="113" y="31"/>
                  <a:pt x="123" y="25"/>
                </a:cubicBezTo>
                <a:cubicBezTo>
                  <a:pt x="127" y="19"/>
                  <a:pt x="127" y="30"/>
                  <a:pt x="135" y="21"/>
                </a:cubicBezTo>
                <a:cubicBezTo>
                  <a:pt x="141" y="18"/>
                  <a:pt x="144" y="10"/>
                  <a:pt x="150" y="9"/>
                </a:cubicBezTo>
                <a:cubicBezTo>
                  <a:pt x="158" y="3"/>
                  <a:pt x="161" y="3"/>
                  <a:pt x="171" y="1"/>
                </a:cubicBezTo>
                <a:cubicBezTo>
                  <a:pt x="177" y="4"/>
                  <a:pt x="179" y="5"/>
                  <a:pt x="184" y="0"/>
                </a:cubicBezTo>
                <a:close/>
              </a:path>
            </a:pathLst>
          </a:custGeom>
          <a:solidFill>
            <a:srgbClr val="80808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46" name="Text Box 390"/>
          <p:cNvSpPr txBox="1">
            <a:spLocks noChangeArrowheads="1"/>
          </p:cNvSpPr>
          <p:nvPr/>
        </p:nvSpPr>
        <p:spPr bwMode="auto">
          <a:xfrm>
            <a:off x="3884613" y="1543050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Швеція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1047" name="AutoShape 391"/>
          <p:cNvSpPr>
            <a:spLocks noChangeArrowheads="1"/>
          </p:cNvSpPr>
          <p:nvPr/>
        </p:nvSpPr>
        <p:spPr bwMode="auto">
          <a:xfrm rot="10800000" flipV="1">
            <a:off x="4500563" y="1844675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48" name="Rectangle 392"/>
          <p:cNvSpPr>
            <a:spLocks noChangeArrowheads="1"/>
          </p:cNvSpPr>
          <p:nvPr/>
        </p:nvSpPr>
        <p:spPr bwMode="auto">
          <a:xfrm>
            <a:off x="4646613" y="150336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49" name="Rectangle 393"/>
          <p:cNvSpPr>
            <a:spLocks noChangeArrowheads="1"/>
          </p:cNvSpPr>
          <p:nvPr/>
        </p:nvSpPr>
        <p:spPr bwMode="auto">
          <a:xfrm>
            <a:off x="4646613" y="143192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53" name="Text Box 397"/>
          <p:cNvSpPr txBox="1">
            <a:spLocks noChangeArrowheads="1"/>
          </p:cNvSpPr>
          <p:nvPr/>
        </p:nvSpPr>
        <p:spPr bwMode="auto">
          <a:xfrm>
            <a:off x="4221163" y="1346200"/>
            <a:ext cx="4921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CC0000"/>
                </a:solidFill>
                <a:latin typeface="Comic Sans MS" pitchFamily="66" charset="0"/>
              </a:rPr>
              <a:t>23</a:t>
            </a:r>
            <a:endParaRPr lang="ru-RU" sz="160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71055" name="Freeform 399"/>
          <p:cNvSpPr>
            <a:spLocks/>
          </p:cNvSpPr>
          <p:nvPr/>
        </p:nvSpPr>
        <p:spPr bwMode="auto">
          <a:xfrm>
            <a:off x="5275263" y="2057400"/>
            <a:ext cx="1020762" cy="573088"/>
          </a:xfrm>
          <a:custGeom>
            <a:avLst/>
            <a:gdLst>
              <a:gd name="T0" fmla="*/ 367 w 643"/>
              <a:gd name="T1" fmla="*/ 54 h 361"/>
              <a:gd name="T2" fmla="*/ 406 w 643"/>
              <a:gd name="T3" fmla="*/ 59 h 361"/>
              <a:gd name="T4" fmla="*/ 456 w 643"/>
              <a:gd name="T5" fmla="*/ 20 h 361"/>
              <a:gd name="T6" fmla="*/ 517 w 643"/>
              <a:gd name="T7" fmla="*/ 114 h 361"/>
              <a:gd name="T8" fmla="*/ 549 w 643"/>
              <a:gd name="T9" fmla="*/ 113 h 361"/>
              <a:gd name="T10" fmla="*/ 592 w 643"/>
              <a:gd name="T11" fmla="*/ 129 h 361"/>
              <a:gd name="T12" fmla="*/ 636 w 643"/>
              <a:gd name="T13" fmla="*/ 152 h 361"/>
              <a:gd name="T14" fmla="*/ 630 w 643"/>
              <a:gd name="T15" fmla="*/ 167 h 361"/>
              <a:gd name="T16" fmla="*/ 591 w 643"/>
              <a:gd name="T17" fmla="*/ 212 h 361"/>
              <a:gd name="T18" fmla="*/ 555 w 643"/>
              <a:gd name="T19" fmla="*/ 264 h 361"/>
              <a:gd name="T20" fmla="*/ 574 w 643"/>
              <a:gd name="T21" fmla="*/ 294 h 361"/>
              <a:gd name="T22" fmla="*/ 535 w 643"/>
              <a:gd name="T23" fmla="*/ 330 h 361"/>
              <a:gd name="T24" fmla="*/ 436 w 643"/>
              <a:gd name="T25" fmla="*/ 318 h 361"/>
              <a:gd name="T26" fmla="*/ 384 w 643"/>
              <a:gd name="T27" fmla="*/ 327 h 361"/>
              <a:gd name="T28" fmla="*/ 328 w 643"/>
              <a:gd name="T29" fmla="*/ 338 h 361"/>
              <a:gd name="T30" fmla="*/ 258 w 643"/>
              <a:gd name="T31" fmla="*/ 306 h 361"/>
              <a:gd name="T32" fmla="*/ 244 w 643"/>
              <a:gd name="T33" fmla="*/ 275 h 361"/>
              <a:gd name="T34" fmla="*/ 222 w 643"/>
              <a:gd name="T35" fmla="*/ 237 h 361"/>
              <a:gd name="T36" fmla="*/ 189 w 643"/>
              <a:gd name="T37" fmla="*/ 263 h 361"/>
              <a:gd name="T38" fmla="*/ 148 w 643"/>
              <a:gd name="T39" fmla="*/ 342 h 361"/>
              <a:gd name="T40" fmla="*/ 73 w 643"/>
              <a:gd name="T41" fmla="*/ 323 h 361"/>
              <a:gd name="T42" fmla="*/ 79 w 643"/>
              <a:gd name="T43" fmla="*/ 270 h 361"/>
              <a:gd name="T44" fmla="*/ 94 w 643"/>
              <a:gd name="T45" fmla="*/ 233 h 361"/>
              <a:gd name="T46" fmla="*/ 40 w 643"/>
              <a:gd name="T47" fmla="*/ 230 h 361"/>
              <a:gd name="T48" fmla="*/ 6 w 643"/>
              <a:gd name="T49" fmla="*/ 179 h 361"/>
              <a:gd name="T50" fmla="*/ 6 w 643"/>
              <a:gd name="T51" fmla="*/ 131 h 361"/>
              <a:gd name="T52" fmla="*/ 34 w 643"/>
              <a:gd name="T53" fmla="*/ 119 h 361"/>
              <a:gd name="T54" fmla="*/ 85 w 643"/>
              <a:gd name="T55" fmla="*/ 114 h 361"/>
              <a:gd name="T56" fmla="*/ 136 w 643"/>
              <a:gd name="T57" fmla="*/ 122 h 361"/>
              <a:gd name="T58" fmla="*/ 172 w 643"/>
              <a:gd name="T59" fmla="*/ 122 h 361"/>
              <a:gd name="T60" fmla="*/ 222 w 643"/>
              <a:gd name="T61" fmla="*/ 123 h 361"/>
              <a:gd name="T62" fmla="*/ 211 w 643"/>
              <a:gd name="T63" fmla="*/ 47 h 36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43"/>
              <a:gd name="T97" fmla="*/ 0 h 361"/>
              <a:gd name="T98" fmla="*/ 643 w 643"/>
              <a:gd name="T99" fmla="*/ 361 h 36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43" h="361">
                <a:moveTo>
                  <a:pt x="325" y="0"/>
                </a:moveTo>
                <a:cubicBezTo>
                  <a:pt x="351" y="1"/>
                  <a:pt x="358" y="48"/>
                  <a:pt x="367" y="54"/>
                </a:cubicBezTo>
                <a:cubicBezTo>
                  <a:pt x="376" y="60"/>
                  <a:pt x="373" y="38"/>
                  <a:pt x="379" y="39"/>
                </a:cubicBezTo>
                <a:lnTo>
                  <a:pt x="406" y="59"/>
                </a:lnTo>
                <a:cubicBezTo>
                  <a:pt x="417" y="57"/>
                  <a:pt x="439" y="30"/>
                  <a:pt x="447" y="24"/>
                </a:cubicBezTo>
                <a:lnTo>
                  <a:pt x="456" y="20"/>
                </a:lnTo>
                <a:lnTo>
                  <a:pt x="457" y="47"/>
                </a:lnTo>
                <a:lnTo>
                  <a:pt x="517" y="114"/>
                </a:lnTo>
                <a:lnTo>
                  <a:pt x="532" y="107"/>
                </a:lnTo>
                <a:cubicBezTo>
                  <a:pt x="537" y="107"/>
                  <a:pt x="543" y="114"/>
                  <a:pt x="549" y="113"/>
                </a:cubicBezTo>
                <a:cubicBezTo>
                  <a:pt x="555" y="112"/>
                  <a:pt x="561" y="101"/>
                  <a:pt x="568" y="104"/>
                </a:cubicBezTo>
                <a:cubicBezTo>
                  <a:pt x="575" y="107"/>
                  <a:pt x="584" y="122"/>
                  <a:pt x="592" y="129"/>
                </a:cubicBezTo>
                <a:cubicBezTo>
                  <a:pt x="600" y="136"/>
                  <a:pt x="609" y="142"/>
                  <a:pt x="616" y="146"/>
                </a:cubicBezTo>
                <a:cubicBezTo>
                  <a:pt x="623" y="150"/>
                  <a:pt x="632" y="149"/>
                  <a:pt x="636" y="152"/>
                </a:cubicBezTo>
                <a:cubicBezTo>
                  <a:pt x="640" y="155"/>
                  <a:pt x="643" y="162"/>
                  <a:pt x="642" y="164"/>
                </a:cubicBezTo>
                <a:cubicBezTo>
                  <a:pt x="641" y="166"/>
                  <a:pt x="633" y="161"/>
                  <a:pt x="630" y="167"/>
                </a:cubicBezTo>
                <a:cubicBezTo>
                  <a:pt x="627" y="173"/>
                  <a:pt x="627" y="194"/>
                  <a:pt x="621" y="201"/>
                </a:cubicBezTo>
                <a:cubicBezTo>
                  <a:pt x="615" y="208"/>
                  <a:pt x="598" y="203"/>
                  <a:pt x="591" y="212"/>
                </a:cubicBezTo>
                <a:cubicBezTo>
                  <a:pt x="584" y="221"/>
                  <a:pt x="586" y="245"/>
                  <a:pt x="580" y="254"/>
                </a:cubicBezTo>
                <a:cubicBezTo>
                  <a:pt x="574" y="263"/>
                  <a:pt x="559" y="260"/>
                  <a:pt x="555" y="264"/>
                </a:cubicBezTo>
                <a:cubicBezTo>
                  <a:pt x="551" y="268"/>
                  <a:pt x="552" y="271"/>
                  <a:pt x="555" y="276"/>
                </a:cubicBezTo>
                <a:cubicBezTo>
                  <a:pt x="558" y="281"/>
                  <a:pt x="573" y="287"/>
                  <a:pt x="574" y="294"/>
                </a:cubicBezTo>
                <a:cubicBezTo>
                  <a:pt x="575" y="301"/>
                  <a:pt x="568" y="312"/>
                  <a:pt x="561" y="318"/>
                </a:cubicBezTo>
                <a:lnTo>
                  <a:pt x="535" y="330"/>
                </a:lnTo>
                <a:lnTo>
                  <a:pt x="489" y="329"/>
                </a:lnTo>
                <a:cubicBezTo>
                  <a:pt x="473" y="327"/>
                  <a:pt x="449" y="318"/>
                  <a:pt x="436" y="318"/>
                </a:cubicBezTo>
                <a:cubicBezTo>
                  <a:pt x="423" y="318"/>
                  <a:pt x="418" y="324"/>
                  <a:pt x="409" y="326"/>
                </a:cubicBezTo>
                <a:cubicBezTo>
                  <a:pt x="400" y="328"/>
                  <a:pt x="391" y="322"/>
                  <a:pt x="384" y="327"/>
                </a:cubicBezTo>
                <a:cubicBezTo>
                  <a:pt x="377" y="332"/>
                  <a:pt x="376" y="357"/>
                  <a:pt x="367" y="359"/>
                </a:cubicBezTo>
                <a:cubicBezTo>
                  <a:pt x="358" y="361"/>
                  <a:pt x="338" y="348"/>
                  <a:pt x="328" y="338"/>
                </a:cubicBezTo>
                <a:cubicBezTo>
                  <a:pt x="318" y="328"/>
                  <a:pt x="318" y="307"/>
                  <a:pt x="306" y="302"/>
                </a:cubicBezTo>
                <a:cubicBezTo>
                  <a:pt x="294" y="297"/>
                  <a:pt x="269" y="307"/>
                  <a:pt x="258" y="306"/>
                </a:cubicBezTo>
                <a:cubicBezTo>
                  <a:pt x="247" y="305"/>
                  <a:pt x="242" y="302"/>
                  <a:pt x="240" y="297"/>
                </a:cubicBezTo>
                <a:cubicBezTo>
                  <a:pt x="238" y="292"/>
                  <a:pt x="245" y="284"/>
                  <a:pt x="244" y="275"/>
                </a:cubicBezTo>
                <a:cubicBezTo>
                  <a:pt x="243" y="266"/>
                  <a:pt x="239" y="246"/>
                  <a:pt x="235" y="240"/>
                </a:cubicBezTo>
                <a:cubicBezTo>
                  <a:pt x="231" y="234"/>
                  <a:pt x="225" y="236"/>
                  <a:pt x="222" y="237"/>
                </a:cubicBezTo>
                <a:cubicBezTo>
                  <a:pt x="219" y="238"/>
                  <a:pt x="220" y="242"/>
                  <a:pt x="214" y="246"/>
                </a:cubicBezTo>
                <a:cubicBezTo>
                  <a:pt x="208" y="250"/>
                  <a:pt x="199" y="259"/>
                  <a:pt x="189" y="263"/>
                </a:cubicBezTo>
                <a:lnTo>
                  <a:pt x="157" y="272"/>
                </a:lnTo>
                <a:cubicBezTo>
                  <a:pt x="150" y="285"/>
                  <a:pt x="158" y="332"/>
                  <a:pt x="148" y="342"/>
                </a:cubicBezTo>
                <a:cubicBezTo>
                  <a:pt x="138" y="352"/>
                  <a:pt x="109" y="336"/>
                  <a:pt x="97" y="333"/>
                </a:cubicBezTo>
                <a:cubicBezTo>
                  <a:pt x="85" y="330"/>
                  <a:pt x="79" y="330"/>
                  <a:pt x="73" y="323"/>
                </a:cubicBezTo>
                <a:cubicBezTo>
                  <a:pt x="67" y="316"/>
                  <a:pt x="59" y="302"/>
                  <a:pt x="60" y="293"/>
                </a:cubicBezTo>
                <a:cubicBezTo>
                  <a:pt x="61" y="284"/>
                  <a:pt x="73" y="275"/>
                  <a:pt x="79" y="270"/>
                </a:cubicBezTo>
                <a:cubicBezTo>
                  <a:pt x="85" y="265"/>
                  <a:pt x="95" y="269"/>
                  <a:pt x="97" y="263"/>
                </a:cubicBezTo>
                <a:cubicBezTo>
                  <a:pt x="99" y="257"/>
                  <a:pt x="99" y="240"/>
                  <a:pt x="94" y="233"/>
                </a:cubicBezTo>
                <a:cubicBezTo>
                  <a:pt x="89" y="226"/>
                  <a:pt x="78" y="224"/>
                  <a:pt x="69" y="224"/>
                </a:cubicBezTo>
                <a:cubicBezTo>
                  <a:pt x="60" y="224"/>
                  <a:pt x="50" y="236"/>
                  <a:pt x="40" y="230"/>
                </a:cubicBezTo>
                <a:cubicBezTo>
                  <a:pt x="30" y="224"/>
                  <a:pt x="12" y="196"/>
                  <a:pt x="6" y="188"/>
                </a:cubicBezTo>
                <a:cubicBezTo>
                  <a:pt x="0" y="180"/>
                  <a:pt x="7" y="186"/>
                  <a:pt x="6" y="179"/>
                </a:cubicBezTo>
                <a:cubicBezTo>
                  <a:pt x="5" y="172"/>
                  <a:pt x="0" y="151"/>
                  <a:pt x="0" y="143"/>
                </a:cubicBezTo>
                <a:cubicBezTo>
                  <a:pt x="0" y="135"/>
                  <a:pt x="2" y="133"/>
                  <a:pt x="6" y="131"/>
                </a:cubicBezTo>
                <a:cubicBezTo>
                  <a:pt x="10" y="129"/>
                  <a:pt x="19" y="134"/>
                  <a:pt x="24" y="132"/>
                </a:cubicBezTo>
                <a:cubicBezTo>
                  <a:pt x="29" y="130"/>
                  <a:pt x="29" y="123"/>
                  <a:pt x="34" y="119"/>
                </a:cubicBezTo>
                <a:cubicBezTo>
                  <a:pt x="39" y="115"/>
                  <a:pt x="44" y="111"/>
                  <a:pt x="52" y="110"/>
                </a:cubicBezTo>
                <a:cubicBezTo>
                  <a:pt x="60" y="109"/>
                  <a:pt x="74" y="110"/>
                  <a:pt x="85" y="114"/>
                </a:cubicBezTo>
                <a:lnTo>
                  <a:pt x="118" y="134"/>
                </a:lnTo>
                <a:cubicBezTo>
                  <a:pt x="126" y="135"/>
                  <a:pt x="131" y="122"/>
                  <a:pt x="136" y="122"/>
                </a:cubicBezTo>
                <a:cubicBezTo>
                  <a:pt x="141" y="122"/>
                  <a:pt x="144" y="131"/>
                  <a:pt x="150" y="131"/>
                </a:cubicBezTo>
                <a:cubicBezTo>
                  <a:pt x="156" y="131"/>
                  <a:pt x="164" y="121"/>
                  <a:pt x="172" y="122"/>
                </a:cubicBezTo>
                <a:cubicBezTo>
                  <a:pt x="180" y="123"/>
                  <a:pt x="191" y="138"/>
                  <a:pt x="199" y="138"/>
                </a:cubicBezTo>
                <a:lnTo>
                  <a:pt x="222" y="123"/>
                </a:lnTo>
                <a:cubicBezTo>
                  <a:pt x="223" y="115"/>
                  <a:pt x="209" y="103"/>
                  <a:pt x="207" y="90"/>
                </a:cubicBezTo>
                <a:lnTo>
                  <a:pt x="211" y="47"/>
                </a:lnTo>
                <a:lnTo>
                  <a:pt x="325" y="0"/>
                </a:lnTo>
                <a:close/>
              </a:path>
            </a:pathLst>
          </a:custGeom>
          <a:solidFill>
            <a:srgbClr val="B075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56" name="Text Box 400"/>
          <p:cNvSpPr txBox="1">
            <a:spLocks noChangeArrowheads="1"/>
          </p:cNvSpPr>
          <p:nvPr/>
        </p:nvSpPr>
        <p:spPr bwMode="auto">
          <a:xfrm>
            <a:off x="5126038" y="2260600"/>
            <a:ext cx="12954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Казахстан</a:t>
            </a:r>
            <a:endParaRPr lang="ru-RU" sz="1500" b="1"/>
          </a:p>
        </p:txBody>
      </p:sp>
      <p:sp>
        <p:nvSpPr>
          <p:cNvPr id="71000" name="Text Box 344"/>
          <p:cNvSpPr txBox="1">
            <a:spLocks noChangeArrowheads="1"/>
          </p:cNvSpPr>
          <p:nvPr/>
        </p:nvSpPr>
        <p:spPr bwMode="auto">
          <a:xfrm>
            <a:off x="4168775" y="2274888"/>
            <a:ext cx="4921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CC0000"/>
                </a:solidFill>
                <a:latin typeface="Comic Sans MS" pitchFamily="66" charset="0"/>
              </a:rPr>
              <a:t>70</a:t>
            </a:r>
            <a:endParaRPr lang="ru-RU" sz="160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71057" name="AutoShape 401"/>
          <p:cNvSpPr>
            <a:spLocks noChangeArrowheads="1"/>
          </p:cNvSpPr>
          <p:nvPr/>
        </p:nvSpPr>
        <p:spPr bwMode="auto">
          <a:xfrm rot="10800000" flipV="1">
            <a:off x="5662613" y="2111375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58" name="Rectangle 402"/>
          <p:cNvSpPr>
            <a:spLocks noChangeArrowheads="1"/>
          </p:cNvSpPr>
          <p:nvPr/>
        </p:nvSpPr>
        <p:spPr bwMode="auto">
          <a:xfrm>
            <a:off x="5889625" y="224790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59" name="Rectangle 403"/>
          <p:cNvSpPr>
            <a:spLocks noChangeArrowheads="1"/>
          </p:cNvSpPr>
          <p:nvPr/>
        </p:nvSpPr>
        <p:spPr bwMode="auto">
          <a:xfrm>
            <a:off x="5889625" y="217646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63" name="Text Box 407"/>
          <p:cNvSpPr txBox="1">
            <a:spLocks noChangeArrowheads="1"/>
          </p:cNvSpPr>
          <p:nvPr/>
        </p:nvSpPr>
        <p:spPr bwMode="auto">
          <a:xfrm>
            <a:off x="5853113" y="2128838"/>
            <a:ext cx="4921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CC0000"/>
                </a:solidFill>
                <a:latin typeface="Comic Sans MS" pitchFamily="66" charset="0"/>
              </a:rPr>
              <a:t>20</a:t>
            </a:r>
            <a:endParaRPr lang="ru-RU" sz="160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71065" name="Freeform 409"/>
          <p:cNvSpPr>
            <a:spLocks/>
          </p:cNvSpPr>
          <p:nvPr/>
        </p:nvSpPr>
        <p:spPr bwMode="auto">
          <a:xfrm>
            <a:off x="1609725" y="3717925"/>
            <a:ext cx="415925" cy="476250"/>
          </a:xfrm>
          <a:custGeom>
            <a:avLst/>
            <a:gdLst>
              <a:gd name="T0" fmla="*/ 248 w 262"/>
              <a:gd name="T1" fmla="*/ 106 h 300"/>
              <a:gd name="T2" fmla="*/ 237 w 262"/>
              <a:gd name="T3" fmla="*/ 153 h 300"/>
              <a:gd name="T4" fmla="*/ 231 w 262"/>
              <a:gd name="T5" fmla="*/ 199 h 300"/>
              <a:gd name="T6" fmla="*/ 203 w 262"/>
              <a:gd name="T7" fmla="*/ 214 h 300"/>
              <a:gd name="T8" fmla="*/ 170 w 262"/>
              <a:gd name="T9" fmla="*/ 211 h 300"/>
              <a:gd name="T10" fmla="*/ 164 w 262"/>
              <a:gd name="T11" fmla="*/ 241 h 300"/>
              <a:gd name="T12" fmla="*/ 185 w 262"/>
              <a:gd name="T13" fmla="*/ 253 h 300"/>
              <a:gd name="T14" fmla="*/ 168 w 262"/>
              <a:gd name="T15" fmla="*/ 274 h 300"/>
              <a:gd name="T16" fmla="*/ 141 w 262"/>
              <a:gd name="T17" fmla="*/ 283 h 300"/>
              <a:gd name="T18" fmla="*/ 125 w 262"/>
              <a:gd name="T19" fmla="*/ 289 h 300"/>
              <a:gd name="T20" fmla="*/ 107 w 262"/>
              <a:gd name="T21" fmla="*/ 288 h 300"/>
              <a:gd name="T22" fmla="*/ 101 w 262"/>
              <a:gd name="T23" fmla="*/ 244 h 300"/>
              <a:gd name="T24" fmla="*/ 110 w 262"/>
              <a:gd name="T25" fmla="*/ 225 h 300"/>
              <a:gd name="T26" fmla="*/ 100 w 262"/>
              <a:gd name="T27" fmla="*/ 211 h 300"/>
              <a:gd name="T28" fmla="*/ 92 w 262"/>
              <a:gd name="T29" fmla="*/ 186 h 300"/>
              <a:gd name="T30" fmla="*/ 99 w 262"/>
              <a:gd name="T31" fmla="*/ 160 h 300"/>
              <a:gd name="T32" fmla="*/ 83 w 262"/>
              <a:gd name="T33" fmla="*/ 156 h 300"/>
              <a:gd name="T34" fmla="*/ 62 w 262"/>
              <a:gd name="T35" fmla="*/ 141 h 300"/>
              <a:gd name="T36" fmla="*/ 38 w 262"/>
              <a:gd name="T37" fmla="*/ 135 h 300"/>
              <a:gd name="T38" fmla="*/ 13 w 262"/>
              <a:gd name="T39" fmla="*/ 118 h 300"/>
              <a:gd name="T40" fmla="*/ 15 w 262"/>
              <a:gd name="T41" fmla="*/ 88 h 300"/>
              <a:gd name="T42" fmla="*/ 1 w 262"/>
              <a:gd name="T43" fmla="*/ 82 h 300"/>
              <a:gd name="T44" fmla="*/ 18 w 262"/>
              <a:gd name="T45" fmla="*/ 48 h 300"/>
              <a:gd name="T46" fmla="*/ 42 w 262"/>
              <a:gd name="T47" fmla="*/ 15 h 300"/>
              <a:gd name="T48" fmla="*/ 49 w 262"/>
              <a:gd name="T49" fmla="*/ 15 h 300"/>
              <a:gd name="T50" fmla="*/ 43 w 262"/>
              <a:gd name="T51" fmla="*/ 28 h 300"/>
              <a:gd name="T52" fmla="*/ 31 w 262"/>
              <a:gd name="T53" fmla="*/ 60 h 300"/>
              <a:gd name="T54" fmla="*/ 39 w 262"/>
              <a:gd name="T55" fmla="*/ 76 h 300"/>
              <a:gd name="T56" fmla="*/ 44 w 262"/>
              <a:gd name="T57" fmla="*/ 69 h 300"/>
              <a:gd name="T58" fmla="*/ 49 w 262"/>
              <a:gd name="T59" fmla="*/ 54 h 300"/>
              <a:gd name="T60" fmla="*/ 50 w 262"/>
              <a:gd name="T61" fmla="*/ 40 h 300"/>
              <a:gd name="T62" fmla="*/ 57 w 262"/>
              <a:gd name="T63" fmla="*/ 25 h 300"/>
              <a:gd name="T64" fmla="*/ 72 w 262"/>
              <a:gd name="T65" fmla="*/ 16 h 300"/>
              <a:gd name="T66" fmla="*/ 74 w 262"/>
              <a:gd name="T67" fmla="*/ 0 h 300"/>
              <a:gd name="T68" fmla="*/ 95 w 262"/>
              <a:gd name="T69" fmla="*/ 13 h 300"/>
              <a:gd name="T70" fmla="*/ 105 w 262"/>
              <a:gd name="T71" fmla="*/ 28 h 300"/>
              <a:gd name="T72" fmla="*/ 124 w 262"/>
              <a:gd name="T73" fmla="*/ 39 h 300"/>
              <a:gd name="T74" fmla="*/ 159 w 262"/>
              <a:gd name="T75" fmla="*/ 43 h 300"/>
              <a:gd name="T76" fmla="*/ 175 w 262"/>
              <a:gd name="T77" fmla="*/ 52 h 300"/>
              <a:gd name="T78" fmla="*/ 191 w 262"/>
              <a:gd name="T79" fmla="*/ 40 h 300"/>
              <a:gd name="T80" fmla="*/ 231 w 262"/>
              <a:gd name="T81" fmla="*/ 39 h 300"/>
              <a:gd name="T82" fmla="*/ 216 w 262"/>
              <a:gd name="T83" fmla="*/ 51 h 300"/>
              <a:gd name="T84" fmla="*/ 237 w 262"/>
              <a:gd name="T85" fmla="*/ 69 h 300"/>
              <a:gd name="T86" fmla="*/ 260 w 262"/>
              <a:gd name="T87" fmla="*/ 99 h 300"/>
              <a:gd name="T88" fmla="*/ 248 w 262"/>
              <a:gd name="T89" fmla="*/ 106 h 3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2"/>
              <a:gd name="T136" fmla="*/ 0 h 300"/>
              <a:gd name="T137" fmla="*/ 262 w 262"/>
              <a:gd name="T138" fmla="*/ 300 h 30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2" h="300">
                <a:moveTo>
                  <a:pt x="248" y="106"/>
                </a:moveTo>
                <a:cubicBezTo>
                  <a:pt x="247" y="126"/>
                  <a:pt x="243" y="137"/>
                  <a:pt x="237" y="153"/>
                </a:cubicBezTo>
                <a:cubicBezTo>
                  <a:pt x="234" y="168"/>
                  <a:pt x="234" y="185"/>
                  <a:pt x="231" y="199"/>
                </a:cubicBezTo>
                <a:cubicBezTo>
                  <a:pt x="225" y="209"/>
                  <a:pt x="213" y="212"/>
                  <a:pt x="203" y="214"/>
                </a:cubicBezTo>
                <a:cubicBezTo>
                  <a:pt x="191" y="218"/>
                  <a:pt x="184" y="210"/>
                  <a:pt x="170" y="211"/>
                </a:cubicBezTo>
                <a:cubicBezTo>
                  <a:pt x="165" y="215"/>
                  <a:pt x="162" y="234"/>
                  <a:pt x="164" y="241"/>
                </a:cubicBezTo>
                <a:cubicBezTo>
                  <a:pt x="166" y="248"/>
                  <a:pt x="184" y="248"/>
                  <a:pt x="185" y="253"/>
                </a:cubicBezTo>
                <a:cubicBezTo>
                  <a:pt x="194" y="265"/>
                  <a:pt x="175" y="265"/>
                  <a:pt x="168" y="274"/>
                </a:cubicBezTo>
                <a:cubicBezTo>
                  <a:pt x="166" y="285"/>
                  <a:pt x="150" y="281"/>
                  <a:pt x="141" y="283"/>
                </a:cubicBezTo>
                <a:cubicBezTo>
                  <a:pt x="137" y="285"/>
                  <a:pt x="129" y="287"/>
                  <a:pt x="125" y="289"/>
                </a:cubicBezTo>
                <a:cubicBezTo>
                  <a:pt x="111" y="287"/>
                  <a:pt x="112" y="300"/>
                  <a:pt x="107" y="288"/>
                </a:cubicBezTo>
                <a:cubicBezTo>
                  <a:pt x="104" y="272"/>
                  <a:pt x="93" y="260"/>
                  <a:pt x="101" y="244"/>
                </a:cubicBezTo>
                <a:cubicBezTo>
                  <a:pt x="99" y="234"/>
                  <a:pt x="116" y="233"/>
                  <a:pt x="110" y="225"/>
                </a:cubicBezTo>
                <a:cubicBezTo>
                  <a:pt x="109" y="218"/>
                  <a:pt x="103" y="218"/>
                  <a:pt x="100" y="211"/>
                </a:cubicBezTo>
                <a:cubicBezTo>
                  <a:pt x="98" y="204"/>
                  <a:pt x="92" y="194"/>
                  <a:pt x="92" y="186"/>
                </a:cubicBezTo>
                <a:cubicBezTo>
                  <a:pt x="92" y="178"/>
                  <a:pt x="100" y="165"/>
                  <a:pt x="99" y="160"/>
                </a:cubicBezTo>
                <a:cubicBezTo>
                  <a:pt x="103" y="141"/>
                  <a:pt x="101" y="159"/>
                  <a:pt x="83" y="156"/>
                </a:cubicBezTo>
                <a:cubicBezTo>
                  <a:pt x="75" y="152"/>
                  <a:pt x="71" y="143"/>
                  <a:pt x="62" y="141"/>
                </a:cubicBezTo>
                <a:cubicBezTo>
                  <a:pt x="56" y="138"/>
                  <a:pt x="44" y="136"/>
                  <a:pt x="38" y="135"/>
                </a:cubicBezTo>
                <a:cubicBezTo>
                  <a:pt x="30" y="131"/>
                  <a:pt x="19" y="127"/>
                  <a:pt x="13" y="118"/>
                </a:cubicBezTo>
                <a:cubicBezTo>
                  <a:pt x="8" y="111"/>
                  <a:pt x="17" y="94"/>
                  <a:pt x="15" y="88"/>
                </a:cubicBezTo>
                <a:cubicBezTo>
                  <a:pt x="13" y="82"/>
                  <a:pt x="0" y="89"/>
                  <a:pt x="1" y="82"/>
                </a:cubicBezTo>
                <a:cubicBezTo>
                  <a:pt x="3" y="68"/>
                  <a:pt x="5" y="56"/>
                  <a:pt x="18" y="48"/>
                </a:cubicBezTo>
                <a:cubicBezTo>
                  <a:pt x="21" y="33"/>
                  <a:pt x="25" y="18"/>
                  <a:pt x="42" y="15"/>
                </a:cubicBezTo>
                <a:cubicBezTo>
                  <a:pt x="46" y="10"/>
                  <a:pt x="49" y="13"/>
                  <a:pt x="49" y="15"/>
                </a:cubicBezTo>
                <a:cubicBezTo>
                  <a:pt x="49" y="17"/>
                  <a:pt x="46" y="21"/>
                  <a:pt x="43" y="28"/>
                </a:cubicBezTo>
                <a:cubicBezTo>
                  <a:pt x="41" y="38"/>
                  <a:pt x="32" y="50"/>
                  <a:pt x="31" y="60"/>
                </a:cubicBezTo>
                <a:cubicBezTo>
                  <a:pt x="32" y="72"/>
                  <a:pt x="27" y="71"/>
                  <a:pt x="39" y="76"/>
                </a:cubicBezTo>
                <a:cubicBezTo>
                  <a:pt x="41" y="78"/>
                  <a:pt x="42" y="73"/>
                  <a:pt x="44" y="69"/>
                </a:cubicBezTo>
                <a:cubicBezTo>
                  <a:pt x="46" y="65"/>
                  <a:pt x="48" y="59"/>
                  <a:pt x="49" y="54"/>
                </a:cubicBezTo>
                <a:lnTo>
                  <a:pt x="50" y="40"/>
                </a:lnTo>
                <a:lnTo>
                  <a:pt x="57" y="25"/>
                </a:lnTo>
                <a:cubicBezTo>
                  <a:pt x="60" y="21"/>
                  <a:pt x="69" y="20"/>
                  <a:pt x="72" y="16"/>
                </a:cubicBezTo>
                <a:cubicBezTo>
                  <a:pt x="75" y="12"/>
                  <a:pt x="70" y="0"/>
                  <a:pt x="74" y="0"/>
                </a:cubicBezTo>
                <a:cubicBezTo>
                  <a:pt x="88" y="3"/>
                  <a:pt x="85" y="11"/>
                  <a:pt x="95" y="13"/>
                </a:cubicBezTo>
                <a:cubicBezTo>
                  <a:pt x="101" y="17"/>
                  <a:pt x="98" y="27"/>
                  <a:pt x="105" y="28"/>
                </a:cubicBezTo>
                <a:cubicBezTo>
                  <a:pt x="110" y="34"/>
                  <a:pt x="116" y="37"/>
                  <a:pt x="124" y="39"/>
                </a:cubicBezTo>
                <a:cubicBezTo>
                  <a:pt x="132" y="43"/>
                  <a:pt x="150" y="42"/>
                  <a:pt x="159" y="43"/>
                </a:cubicBezTo>
                <a:cubicBezTo>
                  <a:pt x="167" y="45"/>
                  <a:pt x="167" y="50"/>
                  <a:pt x="175" y="52"/>
                </a:cubicBezTo>
                <a:cubicBezTo>
                  <a:pt x="180" y="55"/>
                  <a:pt x="185" y="39"/>
                  <a:pt x="191" y="40"/>
                </a:cubicBezTo>
                <a:cubicBezTo>
                  <a:pt x="199" y="38"/>
                  <a:pt x="227" y="37"/>
                  <a:pt x="231" y="39"/>
                </a:cubicBezTo>
                <a:cubicBezTo>
                  <a:pt x="235" y="41"/>
                  <a:pt x="215" y="46"/>
                  <a:pt x="216" y="51"/>
                </a:cubicBezTo>
                <a:cubicBezTo>
                  <a:pt x="213" y="53"/>
                  <a:pt x="233" y="63"/>
                  <a:pt x="237" y="69"/>
                </a:cubicBezTo>
                <a:cubicBezTo>
                  <a:pt x="241" y="75"/>
                  <a:pt x="252" y="91"/>
                  <a:pt x="260" y="99"/>
                </a:cubicBezTo>
                <a:cubicBezTo>
                  <a:pt x="262" y="105"/>
                  <a:pt x="248" y="92"/>
                  <a:pt x="248" y="106"/>
                </a:cubicBezTo>
                <a:close/>
              </a:path>
            </a:pathLst>
          </a:custGeom>
          <a:solidFill>
            <a:srgbClr val="FF66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1066" name="Text Box 410"/>
          <p:cNvSpPr txBox="1">
            <a:spLocks noChangeArrowheads="1"/>
          </p:cNvSpPr>
          <p:nvPr/>
        </p:nvSpPr>
        <p:spPr bwMode="auto">
          <a:xfrm>
            <a:off x="1581150" y="3644900"/>
            <a:ext cx="12239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Венесуела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1067" name="AutoShape 411"/>
          <p:cNvSpPr>
            <a:spLocks noChangeArrowheads="1"/>
          </p:cNvSpPr>
          <p:nvPr/>
        </p:nvSpPr>
        <p:spPr bwMode="auto">
          <a:xfrm rot="10800000" flipV="1">
            <a:off x="1851025" y="3862388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69" name="Rectangle 413"/>
          <p:cNvSpPr>
            <a:spLocks noChangeArrowheads="1"/>
          </p:cNvSpPr>
          <p:nvPr/>
        </p:nvSpPr>
        <p:spPr bwMode="auto">
          <a:xfrm>
            <a:off x="1673225" y="386080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70" name="Rectangle 414"/>
          <p:cNvSpPr>
            <a:spLocks noChangeArrowheads="1"/>
          </p:cNvSpPr>
          <p:nvPr/>
        </p:nvSpPr>
        <p:spPr bwMode="auto">
          <a:xfrm>
            <a:off x="1673225" y="378936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74" name="Text Box 418"/>
          <p:cNvSpPr txBox="1">
            <a:spLocks noChangeArrowheads="1"/>
          </p:cNvSpPr>
          <p:nvPr/>
        </p:nvSpPr>
        <p:spPr bwMode="auto">
          <a:xfrm>
            <a:off x="1296988" y="3738563"/>
            <a:ext cx="4921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CC0000"/>
                </a:solidFill>
                <a:latin typeface="Comic Sans MS" pitchFamily="66" charset="0"/>
              </a:rPr>
              <a:t>20</a:t>
            </a:r>
            <a:endParaRPr lang="ru-RU" sz="160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71075" name="Freeform 419"/>
          <p:cNvSpPr>
            <a:spLocks/>
          </p:cNvSpPr>
          <p:nvPr/>
        </p:nvSpPr>
        <p:spPr bwMode="auto">
          <a:xfrm>
            <a:off x="3355975" y="3157538"/>
            <a:ext cx="406400" cy="487362"/>
          </a:xfrm>
          <a:custGeom>
            <a:avLst/>
            <a:gdLst>
              <a:gd name="T0" fmla="*/ 187 w 256"/>
              <a:gd name="T1" fmla="*/ 39 h 307"/>
              <a:gd name="T2" fmla="*/ 198 w 256"/>
              <a:gd name="T3" fmla="*/ 5 h 307"/>
              <a:gd name="T4" fmla="*/ 256 w 256"/>
              <a:gd name="T5" fmla="*/ 68 h 307"/>
              <a:gd name="T6" fmla="*/ 220 w 256"/>
              <a:gd name="T7" fmla="*/ 71 h 307"/>
              <a:gd name="T8" fmla="*/ 234 w 256"/>
              <a:gd name="T9" fmla="*/ 294 h 307"/>
              <a:gd name="T10" fmla="*/ 136 w 256"/>
              <a:gd name="T11" fmla="*/ 306 h 307"/>
              <a:gd name="T12" fmla="*/ 114 w 256"/>
              <a:gd name="T13" fmla="*/ 291 h 307"/>
              <a:gd name="T14" fmla="*/ 86 w 256"/>
              <a:gd name="T15" fmla="*/ 307 h 307"/>
              <a:gd name="T16" fmla="*/ 70 w 256"/>
              <a:gd name="T17" fmla="*/ 272 h 307"/>
              <a:gd name="T18" fmla="*/ 43 w 256"/>
              <a:gd name="T19" fmla="*/ 263 h 307"/>
              <a:gd name="T20" fmla="*/ 25 w 256"/>
              <a:gd name="T21" fmla="*/ 266 h 307"/>
              <a:gd name="T22" fmla="*/ 25 w 256"/>
              <a:gd name="T23" fmla="*/ 179 h 307"/>
              <a:gd name="T24" fmla="*/ 10 w 256"/>
              <a:gd name="T25" fmla="*/ 153 h 307"/>
              <a:gd name="T26" fmla="*/ 88 w 256"/>
              <a:gd name="T27" fmla="*/ 150 h 307"/>
              <a:gd name="T28" fmla="*/ 102 w 256"/>
              <a:gd name="T29" fmla="*/ 111 h 307"/>
              <a:gd name="T30" fmla="*/ 117 w 256"/>
              <a:gd name="T31" fmla="*/ 81 h 307"/>
              <a:gd name="T32" fmla="*/ 133 w 256"/>
              <a:gd name="T33" fmla="*/ 45 h 307"/>
              <a:gd name="T34" fmla="*/ 187 w 256"/>
              <a:gd name="T35" fmla="*/ 39 h 30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56"/>
              <a:gd name="T55" fmla="*/ 0 h 307"/>
              <a:gd name="T56" fmla="*/ 256 w 256"/>
              <a:gd name="T57" fmla="*/ 307 h 30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56" h="307">
                <a:moveTo>
                  <a:pt x="187" y="39"/>
                </a:moveTo>
                <a:cubicBezTo>
                  <a:pt x="198" y="32"/>
                  <a:pt x="187" y="0"/>
                  <a:pt x="198" y="5"/>
                </a:cubicBezTo>
                <a:cubicBezTo>
                  <a:pt x="209" y="10"/>
                  <a:pt x="252" y="57"/>
                  <a:pt x="256" y="68"/>
                </a:cubicBezTo>
                <a:lnTo>
                  <a:pt x="220" y="71"/>
                </a:lnTo>
                <a:lnTo>
                  <a:pt x="234" y="294"/>
                </a:lnTo>
                <a:lnTo>
                  <a:pt x="136" y="306"/>
                </a:lnTo>
                <a:lnTo>
                  <a:pt x="114" y="291"/>
                </a:lnTo>
                <a:lnTo>
                  <a:pt x="86" y="307"/>
                </a:lnTo>
                <a:cubicBezTo>
                  <a:pt x="79" y="304"/>
                  <a:pt x="77" y="279"/>
                  <a:pt x="70" y="272"/>
                </a:cubicBezTo>
                <a:cubicBezTo>
                  <a:pt x="63" y="265"/>
                  <a:pt x="50" y="264"/>
                  <a:pt x="43" y="263"/>
                </a:cubicBezTo>
                <a:cubicBezTo>
                  <a:pt x="36" y="262"/>
                  <a:pt x="28" y="280"/>
                  <a:pt x="25" y="266"/>
                </a:cubicBezTo>
                <a:cubicBezTo>
                  <a:pt x="22" y="252"/>
                  <a:pt x="27" y="198"/>
                  <a:pt x="25" y="179"/>
                </a:cubicBezTo>
                <a:cubicBezTo>
                  <a:pt x="23" y="160"/>
                  <a:pt x="0" y="158"/>
                  <a:pt x="10" y="153"/>
                </a:cubicBezTo>
                <a:lnTo>
                  <a:pt x="88" y="150"/>
                </a:lnTo>
                <a:cubicBezTo>
                  <a:pt x="103" y="143"/>
                  <a:pt x="97" y="122"/>
                  <a:pt x="102" y="111"/>
                </a:cubicBezTo>
                <a:cubicBezTo>
                  <a:pt x="107" y="100"/>
                  <a:pt x="112" y="92"/>
                  <a:pt x="117" y="81"/>
                </a:cubicBezTo>
                <a:cubicBezTo>
                  <a:pt x="122" y="70"/>
                  <a:pt x="121" y="52"/>
                  <a:pt x="133" y="45"/>
                </a:cubicBezTo>
                <a:cubicBezTo>
                  <a:pt x="145" y="38"/>
                  <a:pt x="174" y="39"/>
                  <a:pt x="187" y="39"/>
                </a:cubicBezTo>
                <a:close/>
              </a:path>
            </a:pathLst>
          </a:custGeom>
          <a:solidFill>
            <a:srgbClr val="CC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76" name="Text Box 420"/>
          <p:cNvSpPr txBox="1">
            <a:spLocks noChangeArrowheads="1"/>
          </p:cNvSpPr>
          <p:nvPr/>
        </p:nvSpPr>
        <p:spPr bwMode="auto">
          <a:xfrm>
            <a:off x="3663950" y="3284538"/>
            <a:ext cx="12954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Мавританія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1077" name="AutoShape 421"/>
          <p:cNvSpPr>
            <a:spLocks noChangeArrowheads="1"/>
          </p:cNvSpPr>
          <p:nvPr/>
        </p:nvSpPr>
        <p:spPr bwMode="auto">
          <a:xfrm rot="10800000" flipV="1">
            <a:off x="3525838" y="3306763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78" name="Freeform 422"/>
          <p:cNvSpPr>
            <a:spLocks/>
          </p:cNvSpPr>
          <p:nvPr/>
        </p:nvSpPr>
        <p:spPr bwMode="auto">
          <a:xfrm>
            <a:off x="3511550" y="3902075"/>
            <a:ext cx="125413" cy="141288"/>
          </a:xfrm>
          <a:custGeom>
            <a:avLst/>
            <a:gdLst>
              <a:gd name="T0" fmla="*/ 73 w 79"/>
              <a:gd name="T1" fmla="*/ 83 h 89"/>
              <a:gd name="T2" fmla="*/ 76 w 79"/>
              <a:gd name="T3" fmla="*/ 67 h 89"/>
              <a:gd name="T4" fmla="*/ 56 w 79"/>
              <a:gd name="T5" fmla="*/ 46 h 89"/>
              <a:gd name="T6" fmla="*/ 53 w 79"/>
              <a:gd name="T7" fmla="*/ 20 h 89"/>
              <a:gd name="T8" fmla="*/ 35 w 79"/>
              <a:gd name="T9" fmla="*/ 17 h 89"/>
              <a:gd name="T10" fmla="*/ 25 w 79"/>
              <a:gd name="T11" fmla="*/ 4 h 89"/>
              <a:gd name="T12" fmla="*/ 14 w 79"/>
              <a:gd name="T13" fmla="*/ 8 h 89"/>
              <a:gd name="T14" fmla="*/ 2 w 79"/>
              <a:gd name="T15" fmla="*/ 34 h 89"/>
              <a:gd name="T16" fmla="*/ 22 w 79"/>
              <a:gd name="T17" fmla="*/ 53 h 89"/>
              <a:gd name="T18" fmla="*/ 37 w 79"/>
              <a:gd name="T19" fmla="*/ 67 h 89"/>
              <a:gd name="T20" fmla="*/ 58 w 79"/>
              <a:gd name="T21" fmla="*/ 85 h 89"/>
              <a:gd name="T22" fmla="*/ 73 w 79"/>
              <a:gd name="T23" fmla="*/ 83 h 8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9"/>
              <a:gd name="T37" fmla="*/ 0 h 89"/>
              <a:gd name="T38" fmla="*/ 79 w 79"/>
              <a:gd name="T39" fmla="*/ 89 h 8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9" h="89">
                <a:moveTo>
                  <a:pt x="73" y="83"/>
                </a:moveTo>
                <a:cubicBezTo>
                  <a:pt x="77" y="82"/>
                  <a:pt x="79" y="73"/>
                  <a:pt x="76" y="67"/>
                </a:cubicBezTo>
                <a:cubicBezTo>
                  <a:pt x="73" y="61"/>
                  <a:pt x="60" y="54"/>
                  <a:pt x="56" y="46"/>
                </a:cubicBezTo>
                <a:cubicBezTo>
                  <a:pt x="52" y="39"/>
                  <a:pt x="61" y="24"/>
                  <a:pt x="53" y="20"/>
                </a:cubicBezTo>
                <a:cubicBezTo>
                  <a:pt x="50" y="13"/>
                  <a:pt x="40" y="20"/>
                  <a:pt x="35" y="17"/>
                </a:cubicBezTo>
                <a:cubicBezTo>
                  <a:pt x="30" y="14"/>
                  <a:pt x="28" y="5"/>
                  <a:pt x="25" y="4"/>
                </a:cubicBezTo>
                <a:cubicBezTo>
                  <a:pt x="16" y="0"/>
                  <a:pt x="21" y="1"/>
                  <a:pt x="14" y="8"/>
                </a:cubicBezTo>
                <a:cubicBezTo>
                  <a:pt x="11" y="14"/>
                  <a:pt x="0" y="27"/>
                  <a:pt x="2" y="34"/>
                </a:cubicBezTo>
                <a:cubicBezTo>
                  <a:pt x="3" y="41"/>
                  <a:pt x="16" y="48"/>
                  <a:pt x="22" y="53"/>
                </a:cubicBezTo>
                <a:cubicBezTo>
                  <a:pt x="25" y="60"/>
                  <a:pt x="31" y="63"/>
                  <a:pt x="37" y="67"/>
                </a:cubicBezTo>
                <a:cubicBezTo>
                  <a:pt x="41" y="75"/>
                  <a:pt x="49" y="83"/>
                  <a:pt x="58" y="85"/>
                </a:cubicBezTo>
                <a:cubicBezTo>
                  <a:pt x="67" y="89"/>
                  <a:pt x="62" y="85"/>
                  <a:pt x="73" y="83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79" name="Text Box 423"/>
          <p:cNvSpPr txBox="1">
            <a:spLocks noChangeArrowheads="1"/>
          </p:cNvSpPr>
          <p:nvPr/>
        </p:nvSpPr>
        <p:spPr bwMode="auto">
          <a:xfrm>
            <a:off x="3027363" y="3657600"/>
            <a:ext cx="8651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Ліберія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1080" name="Freeform 424"/>
          <p:cNvSpPr>
            <a:spLocks/>
          </p:cNvSpPr>
          <p:nvPr/>
        </p:nvSpPr>
        <p:spPr bwMode="auto">
          <a:xfrm>
            <a:off x="7331075" y="2813050"/>
            <a:ext cx="965200" cy="2239963"/>
          </a:xfrm>
          <a:custGeom>
            <a:avLst/>
            <a:gdLst>
              <a:gd name="T0" fmla="*/ 7 w 608"/>
              <a:gd name="T1" fmla="*/ 1411 h 1411"/>
              <a:gd name="T2" fmla="*/ 49 w 608"/>
              <a:gd name="T3" fmla="*/ 1207 h 1411"/>
              <a:gd name="T4" fmla="*/ 303 w 608"/>
              <a:gd name="T5" fmla="*/ 1114 h 1411"/>
              <a:gd name="T6" fmla="*/ 303 w 608"/>
              <a:gd name="T7" fmla="*/ 932 h 1411"/>
              <a:gd name="T8" fmla="*/ 455 w 608"/>
              <a:gd name="T9" fmla="*/ 746 h 1411"/>
              <a:gd name="T10" fmla="*/ 588 w 608"/>
              <a:gd name="T11" fmla="*/ 473 h 1411"/>
              <a:gd name="T12" fmla="*/ 573 w 608"/>
              <a:gd name="T13" fmla="*/ 222 h 1411"/>
              <a:gd name="T14" fmla="*/ 389 w 608"/>
              <a:gd name="T15" fmla="*/ 0 h 14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08"/>
              <a:gd name="T25" fmla="*/ 0 h 1411"/>
              <a:gd name="T26" fmla="*/ 608 w 608"/>
              <a:gd name="T27" fmla="*/ 1411 h 141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08" h="1411">
                <a:moveTo>
                  <a:pt x="7" y="1411"/>
                </a:moveTo>
                <a:cubicBezTo>
                  <a:pt x="14" y="1377"/>
                  <a:pt x="0" y="1256"/>
                  <a:pt x="49" y="1207"/>
                </a:cubicBezTo>
                <a:cubicBezTo>
                  <a:pt x="98" y="1158"/>
                  <a:pt x="261" y="1160"/>
                  <a:pt x="303" y="1114"/>
                </a:cubicBezTo>
                <a:cubicBezTo>
                  <a:pt x="345" y="1068"/>
                  <a:pt x="278" y="993"/>
                  <a:pt x="303" y="932"/>
                </a:cubicBezTo>
                <a:cubicBezTo>
                  <a:pt x="328" y="871"/>
                  <a:pt x="408" y="822"/>
                  <a:pt x="455" y="746"/>
                </a:cubicBezTo>
                <a:cubicBezTo>
                  <a:pt x="502" y="670"/>
                  <a:pt x="568" y="560"/>
                  <a:pt x="588" y="473"/>
                </a:cubicBezTo>
                <a:cubicBezTo>
                  <a:pt x="608" y="386"/>
                  <a:pt x="606" y="301"/>
                  <a:pt x="573" y="222"/>
                </a:cubicBezTo>
                <a:cubicBezTo>
                  <a:pt x="540" y="143"/>
                  <a:pt x="427" y="46"/>
                  <a:pt x="389" y="0"/>
                </a:cubicBezTo>
              </a:path>
            </a:pathLst>
          </a:custGeom>
          <a:noFill/>
          <a:ln w="76200" cap="flat" cmpd="sng">
            <a:solidFill>
              <a:srgbClr val="FF00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81" name="Text Box 425"/>
          <p:cNvSpPr txBox="1">
            <a:spLocks noChangeArrowheads="1"/>
          </p:cNvSpPr>
          <p:nvPr/>
        </p:nvSpPr>
        <p:spPr bwMode="auto">
          <a:xfrm>
            <a:off x="7845425" y="2509838"/>
            <a:ext cx="1008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5F5F5F"/>
                </a:solidFill>
                <a:latin typeface="Comic Sans MS" pitchFamily="66" charset="0"/>
              </a:rPr>
              <a:t>Японія</a:t>
            </a:r>
            <a:endParaRPr lang="ru-RU" sz="1600">
              <a:solidFill>
                <a:srgbClr val="5F5F5F"/>
              </a:solidFill>
              <a:latin typeface="Comic Sans MS" pitchFamily="66" charset="0"/>
            </a:endParaRPr>
          </a:p>
        </p:txBody>
      </p:sp>
      <p:sp>
        <p:nvSpPr>
          <p:cNvPr id="71082" name="Freeform 426"/>
          <p:cNvSpPr>
            <a:spLocks/>
          </p:cNvSpPr>
          <p:nvPr/>
        </p:nvSpPr>
        <p:spPr bwMode="auto">
          <a:xfrm>
            <a:off x="7566025" y="2852738"/>
            <a:ext cx="746125" cy="441325"/>
          </a:xfrm>
          <a:custGeom>
            <a:avLst/>
            <a:gdLst>
              <a:gd name="T0" fmla="*/ 470 w 470"/>
              <a:gd name="T1" fmla="*/ 278 h 278"/>
              <a:gd name="T2" fmla="*/ 202 w 470"/>
              <a:gd name="T3" fmla="*/ 206 h 278"/>
              <a:gd name="T4" fmla="*/ 37 w 470"/>
              <a:gd name="T5" fmla="*/ 131 h 278"/>
              <a:gd name="T6" fmla="*/ 13 w 470"/>
              <a:gd name="T7" fmla="*/ 0 h 278"/>
              <a:gd name="T8" fmla="*/ 0 60000 65536"/>
              <a:gd name="T9" fmla="*/ 0 60000 65536"/>
              <a:gd name="T10" fmla="*/ 0 60000 65536"/>
              <a:gd name="T11" fmla="*/ 0 60000 65536"/>
              <a:gd name="T12" fmla="*/ 0 w 470"/>
              <a:gd name="T13" fmla="*/ 0 h 278"/>
              <a:gd name="T14" fmla="*/ 470 w 470"/>
              <a:gd name="T15" fmla="*/ 278 h 27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70" h="278">
                <a:moveTo>
                  <a:pt x="470" y="278"/>
                </a:moveTo>
                <a:cubicBezTo>
                  <a:pt x="416" y="261"/>
                  <a:pt x="260" y="213"/>
                  <a:pt x="202" y="206"/>
                </a:cubicBezTo>
                <a:cubicBezTo>
                  <a:pt x="140" y="189"/>
                  <a:pt x="74" y="153"/>
                  <a:pt x="37" y="131"/>
                </a:cubicBezTo>
                <a:cubicBezTo>
                  <a:pt x="0" y="109"/>
                  <a:pt x="13" y="57"/>
                  <a:pt x="13" y="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83" name="Text Box 427"/>
          <p:cNvSpPr txBox="1">
            <a:spLocks noChangeArrowheads="1"/>
          </p:cNvSpPr>
          <p:nvPr/>
        </p:nvSpPr>
        <p:spPr bwMode="auto">
          <a:xfrm>
            <a:off x="7667625" y="2924175"/>
            <a:ext cx="13906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5F5F5F"/>
                </a:solidFill>
                <a:latin typeface="Comic Sans MS" pitchFamily="66" charset="0"/>
              </a:rPr>
              <a:t>Пд. Корея</a:t>
            </a:r>
            <a:endParaRPr lang="ru-RU" sz="1600">
              <a:solidFill>
                <a:srgbClr val="5F5F5F"/>
              </a:solidFill>
              <a:latin typeface="Comic Sans MS" pitchFamily="66" charset="0"/>
            </a:endParaRPr>
          </a:p>
        </p:txBody>
      </p:sp>
      <p:sp>
        <p:nvSpPr>
          <p:cNvPr id="71084" name="Freeform 428"/>
          <p:cNvSpPr>
            <a:spLocks/>
          </p:cNvSpPr>
          <p:nvPr/>
        </p:nvSpPr>
        <p:spPr bwMode="auto">
          <a:xfrm>
            <a:off x="4060825" y="4792663"/>
            <a:ext cx="3309938" cy="1570037"/>
          </a:xfrm>
          <a:custGeom>
            <a:avLst/>
            <a:gdLst>
              <a:gd name="T0" fmla="*/ 2085 w 2085"/>
              <a:gd name="T1" fmla="*/ 143 h 989"/>
              <a:gd name="T2" fmla="*/ 1879 w 2085"/>
              <a:gd name="T3" fmla="*/ 118 h 989"/>
              <a:gd name="T4" fmla="*/ 904 w 2085"/>
              <a:gd name="T5" fmla="*/ 854 h 989"/>
              <a:gd name="T6" fmla="*/ 330 w 2085"/>
              <a:gd name="T7" fmla="*/ 928 h 989"/>
              <a:gd name="T8" fmla="*/ 0 w 2085"/>
              <a:gd name="T9" fmla="*/ 746 h 9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85"/>
              <a:gd name="T16" fmla="*/ 0 h 989"/>
              <a:gd name="T17" fmla="*/ 2085 w 2085"/>
              <a:gd name="T18" fmla="*/ 989 h 98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85" h="989">
                <a:moveTo>
                  <a:pt x="2085" y="143"/>
                </a:moveTo>
                <a:cubicBezTo>
                  <a:pt x="2051" y="139"/>
                  <a:pt x="2076" y="0"/>
                  <a:pt x="1879" y="118"/>
                </a:cubicBezTo>
                <a:cubicBezTo>
                  <a:pt x="1682" y="236"/>
                  <a:pt x="1162" y="719"/>
                  <a:pt x="904" y="854"/>
                </a:cubicBezTo>
                <a:cubicBezTo>
                  <a:pt x="646" y="989"/>
                  <a:pt x="481" y="946"/>
                  <a:pt x="330" y="928"/>
                </a:cubicBezTo>
                <a:cubicBezTo>
                  <a:pt x="179" y="910"/>
                  <a:pt x="69" y="784"/>
                  <a:pt x="0" y="746"/>
                </a:cubicBezTo>
              </a:path>
            </a:pathLst>
          </a:custGeom>
          <a:noFill/>
          <a:ln w="76200" cap="flat" cmpd="sng">
            <a:solidFill>
              <a:srgbClr val="FF0000"/>
            </a:solidFill>
            <a:prstDash val="solid"/>
            <a:round/>
            <a:headEnd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85" name="Freeform 429"/>
          <p:cNvSpPr>
            <a:spLocks/>
          </p:cNvSpPr>
          <p:nvPr/>
        </p:nvSpPr>
        <p:spPr bwMode="auto">
          <a:xfrm>
            <a:off x="2700338" y="4437063"/>
            <a:ext cx="469900" cy="504825"/>
          </a:xfrm>
          <a:custGeom>
            <a:avLst/>
            <a:gdLst>
              <a:gd name="T0" fmla="*/ 0 w 296"/>
              <a:gd name="T1" fmla="*/ 318 h 318"/>
              <a:gd name="T2" fmla="*/ 144 w 296"/>
              <a:gd name="T3" fmla="*/ 267 h 318"/>
              <a:gd name="T4" fmla="*/ 273 w 296"/>
              <a:gd name="T5" fmla="*/ 75 h 318"/>
              <a:gd name="T6" fmla="*/ 282 w 296"/>
              <a:gd name="T7" fmla="*/ 0 h 318"/>
              <a:gd name="T8" fmla="*/ 0 60000 65536"/>
              <a:gd name="T9" fmla="*/ 0 60000 65536"/>
              <a:gd name="T10" fmla="*/ 0 60000 65536"/>
              <a:gd name="T11" fmla="*/ 0 60000 65536"/>
              <a:gd name="T12" fmla="*/ 0 w 296"/>
              <a:gd name="T13" fmla="*/ 0 h 318"/>
              <a:gd name="T14" fmla="*/ 296 w 296"/>
              <a:gd name="T15" fmla="*/ 318 h 3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6" h="318">
                <a:moveTo>
                  <a:pt x="0" y="318"/>
                </a:moveTo>
                <a:cubicBezTo>
                  <a:pt x="24" y="310"/>
                  <a:pt x="99" y="307"/>
                  <a:pt x="144" y="267"/>
                </a:cubicBezTo>
                <a:cubicBezTo>
                  <a:pt x="189" y="227"/>
                  <a:pt x="250" y="119"/>
                  <a:pt x="273" y="75"/>
                </a:cubicBezTo>
                <a:cubicBezTo>
                  <a:pt x="296" y="31"/>
                  <a:pt x="280" y="16"/>
                  <a:pt x="282" y="0"/>
                </a:cubicBezTo>
              </a:path>
            </a:pathLst>
          </a:custGeom>
          <a:noFill/>
          <a:ln w="76200" cap="flat" cmpd="sng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86" name="Freeform 430"/>
          <p:cNvSpPr>
            <a:spLocks/>
          </p:cNvSpPr>
          <p:nvPr/>
        </p:nvSpPr>
        <p:spPr bwMode="auto">
          <a:xfrm>
            <a:off x="2103438" y="2527300"/>
            <a:ext cx="862012" cy="989013"/>
          </a:xfrm>
          <a:custGeom>
            <a:avLst/>
            <a:gdLst>
              <a:gd name="T0" fmla="*/ 543 w 543"/>
              <a:gd name="T1" fmla="*/ 623 h 623"/>
              <a:gd name="T2" fmla="*/ 301 w 543"/>
              <a:gd name="T3" fmla="*/ 295 h 623"/>
              <a:gd name="T4" fmla="*/ 0 w 543"/>
              <a:gd name="T5" fmla="*/ 0 h 623"/>
              <a:gd name="T6" fmla="*/ 0 60000 65536"/>
              <a:gd name="T7" fmla="*/ 0 60000 65536"/>
              <a:gd name="T8" fmla="*/ 0 60000 65536"/>
              <a:gd name="T9" fmla="*/ 0 w 543"/>
              <a:gd name="T10" fmla="*/ 0 h 623"/>
              <a:gd name="T11" fmla="*/ 543 w 543"/>
              <a:gd name="T12" fmla="*/ 623 h 6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43" h="623">
                <a:moveTo>
                  <a:pt x="543" y="623"/>
                </a:moveTo>
                <a:cubicBezTo>
                  <a:pt x="504" y="568"/>
                  <a:pt x="392" y="399"/>
                  <a:pt x="301" y="295"/>
                </a:cubicBezTo>
                <a:cubicBezTo>
                  <a:pt x="210" y="191"/>
                  <a:pt x="63" y="62"/>
                  <a:pt x="0" y="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87" name="Freeform 431"/>
          <p:cNvSpPr>
            <a:spLocks/>
          </p:cNvSpPr>
          <p:nvPr/>
        </p:nvSpPr>
        <p:spPr bwMode="auto">
          <a:xfrm>
            <a:off x="2754313" y="1933575"/>
            <a:ext cx="225425" cy="500063"/>
          </a:xfrm>
          <a:custGeom>
            <a:avLst/>
            <a:gdLst>
              <a:gd name="T0" fmla="*/ 0 w 142"/>
              <a:gd name="T1" fmla="*/ 0 h 315"/>
              <a:gd name="T2" fmla="*/ 102 w 142"/>
              <a:gd name="T3" fmla="*/ 80 h 315"/>
              <a:gd name="T4" fmla="*/ 139 w 142"/>
              <a:gd name="T5" fmla="*/ 191 h 315"/>
              <a:gd name="T6" fmla="*/ 118 w 142"/>
              <a:gd name="T7" fmla="*/ 261 h 315"/>
              <a:gd name="T8" fmla="*/ 77 w 142"/>
              <a:gd name="T9" fmla="*/ 315 h 3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2"/>
              <a:gd name="T16" fmla="*/ 0 h 315"/>
              <a:gd name="T17" fmla="*/ 142 w 142"/>
              <a:gd name="T18" fmla="*/ 315 h 3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2" h="315">
                <a:moveTo>
                  <a:pt x="0" y="0"/>
                </a:moveTo>
                <a:cubicBezTo>
                  <a:pt x="18" y="13"/>
                  <a:pt x="79" y="48"/>
                  <a:pt x="102" y="80"/>
                </a:cubicBezTo>
                <a:cubicBezTo>
                  <a:pt x="125" y="112"/>
                  <a:pt x="136" y="161"/>
                  <a:pt x="139" y="191"/>
                </a:cubicBezTo>
                <a:cubicBezTo>
                  <a:pt x="142" y="221"/>
                  <a:pt x="128" y="240"/>
                  <a:pt x="118" y="261"/>
                </a:cubicBezTo>
                <a:cubicBezTo>
                  <a:pt x="108" y="282"/>
                  <a:pt x="86" y="304"/>
                  <a:pt x="77" y="315"/>
                </a:cubicBezTo>
              </a:path>
            </a:pathLst>
          </a:custGeom>
          <a:noFill/>
          <a:ln w="57150" cap="flat" cmpd="sng">
            <a:solidFill>
              <a:srgbClr val="FF0000"/>
            </a:solidFill>
            <a:prstDash val="solid"/>
            <a:round/>
            <a:headEnd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88" name="Freeform 432"/>
          <p:cNvSpPr>
            <a:spLocks/>
          </p:cNvSpPr>
          <p:nvPr/>
        </p:nvSpPr>
        <p:spPr bwMode="auto">
          <a:xfrm>
            <a:off x="2767013" y="1941513"/>
            <a:ext cx="1141412" cy="206375"/>
          </a:xfrm>
          <a:custGeom>
            <a:avLst/>
            <a:gdLst>
              <a:gd name="T0" fmla="*/ 0 w 719"/>
              <a:gd name="T1" fmla="*/ 0 h 130"/>
              <a:gd name="T2" fmla="*/ 207 w 719"/>
              <a:gd name="T3" fmla="*/ 63 h 130"/>
              <a:gd name="T4" fmla="*/ 477 w 719"/>
              <a:gd name="T5" fmla="*/ 129 h 130"/>
              <a:gd name="T6" fmla="*/ 719 w 719"/>
              <a:gd name="T7" fmla="*/ 57 h 130"/>
              <a:gd name="T8" fmla="*/ 0 60000 65536"/>
              <a:gd name="T9" fmla="*/ 0 60000 65536"/>
              <a:gd name="T10" fmla="*/ 0 60000 65536"/>
              <a:gd name="T11" fmla="*/ 0 60000 65536"/>
              <a:gd name="T12" fmla="*/ 0 w 719"/>
              <a:gd name="T13" fmla="*/ 0 h 130"/>
              <a:gd name="T14" fmla="*/ 719 w 719"/>
              <a:gd name="T15" fmla="*/ 130 h 13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19" h="130">
                <a:moveTo>
                  <a:pt x="0" y="0"/>
                </a:moveTo>
                <a:cubicBezTo>
                  <a:pt x="34" y="10"/>
                  <a:pt x="127" y="41"/>
                  <a:pt x="207" y="63"/>
                </a:cubicBezTo>
                <a:cubicBezTo>
                  <a:pt x="287" y="85"/>
                  <a:pt x="392" y="130"/>
                  <a:pt x="477" y="129"/>
                </a:cubicBezTo>
                <a:cubicBezTo>
                  <a:pt x="562" y="128"/>
                  <a:pt x="669" y="72"/>
                  <a:pt x="719" y="57"/>
                </a:cubicBezTo>
              </a:path>
            </a:pathLst>
          </a:custGeom>
          <a:noFill/>
          <a:ln w="57150" cap="flat" cmpd="sng">
            <a:solidFill>
              <a:srgbClr val="FF00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89" name="Freeform 433"/>
          <p:cNvSpPr>
            <a:spLocks/>
          </p:cNvSpPr>
          <p:nvPr/>
        </p:nvSpPr>
        <p:spPr bwMode="auto">
          <a:xfrm>
            <a:off x="6435725" y="3405188"/>
            <a:ext cx="1808163" cy="792162"/>
          </a:xfrm>
          <a:custGeom>
            <a:avLst/>
            <a:gdLst>
              <a:gd name="T0" fmla="*/ 0 w 1139"/>
              <a:gd name="T1" fmla="*/ 100 h 499"/>
              <a:gd name="T2" fmla="*/ 96 w 1139"/>
              <a:gd name="T3" fmla="*/ 287 h 499"/>
              <a:gd name="T4" fmla="*/ 368 w 1139"/>
              <a:gd name="T5" fmla="*/ 469 h 499"/>
              <a:gd name="T6" fmla="*/ 459 w 1139"/>
              <a:gd name="T7" fmla="*/ 469 h 499"/>
              <a:gd name="T8" fmla="*/ 504 w 1139"/>
              <a:gd name="T9" fmla="*/ 378 h 499"/>
              <a:gd name="T10" fmla="*/ 504 w 1139"/>
              <a:gd name="T11" fmla="*/ 242 h 499"/>
              <a:gd name="T12" fmla="*/ 595 w 1139"/>
              <a:gd name="T13" fmla="*/ 106 h 499"/>
              <a:gd name="T14" fmla="*/ 731 w 1139"/>
              <a:gd name="T15" fmla="*/ 15 h 499"/>
              <a:gd name="T16" fmla="*/ 1139 w 1139"/>
              <a:gd name="T17" fmla="*/ 15 h 49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39"/>
              <a:gd name="T28" fmla="*/ 0 h 499"/>
              <a:gd name="T29" fmla="*/ 1139 w 1139"/>
              <a:gd name="T30" fmla="*/ 499 h 49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39" h="499">
                <a:moveTo>
                  <a:pt x="0" y="100"/>
                </a:moveTo>
                <a:cubicBezTo>
                  <a:pt x="15" y="131"/>
                  <a:pt x="35" y="226"/>
                  <a:pt x="96" y="287"/>
                </a:cubicBezTo>
                <a:cubicBezTo>
                  <a:pt x="157" y="348"/>
                  <a:pt x="308" y="439"/>
                  <a:pt x="368" y="469"/>
                </a:cubicBezTo>
                <a:cubicBezTo>
                  <a:pt x="428" y="499"/>
                  <a:pt x="436" y="484"/>
                  <a:pt x="459" y="469"/>
                </a:cubicBezTo>
                <a:cubicBezTo>
                  <a:pt x="482" y="454"/>
                  <a:pt x="497" y="416"/>
                  <a:pt x="504" y="378"/>
                </a:cubicBezTo>
                <a:cubicBezTo>
                  <a:pt x="511" y="340"/>
                  <a:pt x="489" y="287"/>
                  <a:pt x="504" y="242"/>
                </a:cubicBezTo>
                <a:cubicBezTo>
                  <a:pt x="519" y="197"/>
                  <a:pt x="557" y="144"/>
                  <a:pt x="595" y="106"/>
                </a:cubicBezTo>
                <a:cubicBezTo>
                  <a:pt x="633" y="68"/>
                  <a:pt x="640" y="30"/>
                  <a:pt x="731" y="15"/>
                </a:cubicBezTo>
                <a:cubicBezTo>
                  <a:pt x="822" y="0"/>
                  <a:pt x="1071" y="15"/>
                  <a:pt x="1139" y="15"/>
                </a:cubicBezTo>
              </a:path>
            </a:pathLst>
          </a:custGeom>
          <a:noFill/>
          <a:ln w="57150" cap="flat" cmpd="sng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90" name="Freeform 434"/>
          <p:cNvSpPr>
            <a:spLocks/>
          </p:cNvSpPr>
          <p:nvPr/>
        </p:nvSpPr>
        <p:spPr bwMode="auto">
          <a:xfrm>
            <a:off x="4776788" y="5300663"/>
            <a:ext cx="396875" cy="985837"/>
          </a:xfrm>
          <a:custGeom>
            <a:avLst/>
            <a:gdLst>
              <a:gd name="T0" fmla="*/ 52 w 250"/>
              <a:gd name="T1" fmla="*/ 0 h 621"/>
              <a:gd name="T2" fmla="*/ 225 w 250"/>
              <a:gd name="T3" fmla="*/ 117 h 621"/>
              <a:gd name="T4" fmla="*/ 203 w 250"/>
              <a:gd name="T5" fmla="*/ 444 h 621"/>
              <a:gd name="T6" fmla="*/ 0 w 250"/>
              <a:gd name="T7" fmla="*/ 621 h 621"/>
              <a:gd name="T8" fmla="*/ 0 60000 65536"/>
              <a:gd name="T9" fmla="*/ 0 60000 65536"/>
              <a:gd name="T10" fmla="*/ 0 60000 65536"/>
              <a:gd name="T11" fmla="*/ 0 60000 65536"/>
              <a:gd name="T12" fmla="*/ 0 w 250"/>
              <a:gd name="T13" fmla="*/ 0 h 621"/>
              <a:gd name="T14" fmla="*/ 250 w 250"/>
              <a:gd name="T15" fmla="*/ 621 h 62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0" h="621">
                <a:moveTo>
                  <a:pt x="52" y="0"/>
                </a:moveTo>
                <a:cubicBezTo>
                  <a:pt x="81" y="19"/>
                  <a:pt x="200" y="43"/>
                  <a:pt x="225" y="117"/>
                </a:cubicBezTo>
                <a:cubicBezTo>
                  <a:pt x="250" y="191"/>
                  <a:pt x="240" y="360"/>
                  <a:pt x="203" y="444"/>
                </a:cubicBezTo>
                <a:cubicBezTo>
                  <a:pt x="166" y="528"/>
                  <a:pt x="42" y="584"/>
                  <a:pt x="0" y="621"/>
                </a:cubicBezTo>
              </a:path>
            </a:pathLst>
          </a:custGeom>
          <a:noFill/>
          <a:ln w="57150" cap="flat" cmpd="sng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91" name="Freeform 435"/>
          <p:cNvSpPr>
            <a:spLocks/>
          </p:cNvSpPr>
          <p:nvPr/>
        </p:nvSpPr>
        <p:spPr bwMode="auto">
          <a:xfrm>
            <a:off x="4198938" y="1928813"/>
            <a:ext cx="430212" cy="209550"/>
          </a:xfrm>
          <a:custGeom>
            <a:avLst/>
            <a:gdLst>
              <a:gd name="T0" fmla="*/ 259 w 271"/>
              <a:gd name="T1" fmla="*/ 11 h 132"/>
              <a:gd name="T2" fmla="*/ 267 w 271"/>
              <a:gd name="T3" fmla="*/ 44 h 132"/>
              <a:gd name="T4" fmla="*/ 235 w 271"/>
              <a:gd name="T5" fmla="*/ 83 h 132"/>
              <a:gd name="T6" fmla="*/ 159 w 271"/>
              <a:gd name="T7" fmla="*/ 104 h 132"/>
              <a:gd name="T8" fmla="*/ 144 w 271"/>
              <a:gd name="T9" fmla="*/ 38 h 132"/>
              <a:gd name="T10" fmla="*/ 144 w 271"/>
              <a:gd name="T11" fmla="*/ 2 h 132"/>
              <a:gd name="T12" fmla="*/ 87 w 271"/>
              <a:gd name="T13" fmla="*/ 26 h 132"/>
              <a:gd name="T14" fmla="*/ 13 w 271"/>
              <a:gd name="T15" fmla="*/ 60 h 132"/>
              <a:gd name="T16" fmla="*/ 7 w 271"/>
              <a:gd name="T17" fmla="*/ 132 h 1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71"/>
              <a:gd name="T28" fmla="*/ 0 h 132"/>
              <a:gd name="T29" fmla="*/ 271 w 271"/>
              <a:gd name="T30" fmla="*/ 132 h 13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71" h="132">
                <a:moveTo>
                  <a:pt x="259" y="11"/>
                </a:moveTo>
                <a:cubicBezTo>
                  <a:pt x="260" y="16"/>
                  <a:pt x="271" y="32"/>
                  <a:pt x="267" y="44"/>
                </a:cubicBezTo>
                <a:cubicBezTo>
                  <a:pt x="263" y="56"/>
                  <a:pt x="253" y="73"/>
                  <a:pt x="235" y="83"/>
                </a:cubicBezTo>
                <a:cubicBezTo>
                  <a:pt x="217" y="93"/>
                  <a:pt x="174" y="111"/>
                  <a:pt x="159" y="104"/>
                </a:cubicBezTo>
                <a:cubicBezTo>
                  <a:pt x="144" y="97"/>
                  <a:pt x="146" y="55"/>
                  <a:pt x="144" y="38"/>
                </a:cubicBezTo>
                <a:cubicBezTo>
                  <a:pt x="142" y="21"/>
                  <a:pt x="153" y="4"/>
                  <a:pt x="144" y="2"/>
                </a:cubicBezTo>
                <a:cubicBezTo>
                  <a:pt x="135" y="0"/>
                  <a:pt x="109" y="16"/>
                  <a:pt x="87" y="26"/>
                </a:cubicBezTo>
                <a:cubicBezTo>
                  <a:pt x="65" y="36"/>
                  <a:pt x="26" y="42"/>
                  <a:pt x="13" y="60"/>
                </a:cubicBezTo>
                <a:cubicBezTo>
                  <a:pt x="0" y="78"/>
                  <a:pt x="8" y="117"/>
                  <a:pt x="7" y="132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92" name="Freeform 436"/>
          <p:cNvSpPr>
            <a:spLocks/>
          </p:cNvSpPr>
          <p:nvPr/>
        </p:nvSpPr>
        <p:spPr bwMode="auto">
          <a:xfrm>
            <a:off x="2987675" y="3213100"/>
            <a:ext cx="431800" cy="334963"/>
          </a:xfrm>
          <a:custGeom>
            <a:avLst/>
            <a:gdLst>
              <a:gd name="T0" fmla="*/ 272 w 272"/>
              <a:gd name="T1" fmla="*/ 181 h 211"/>
              <a:gd name="T2" fmla="*/ 136 w 272"/>
              <a:gd name="T3" fmla="*/ 181 h 211"/>
              <a:gd name="T4" fmla="*/ 0 w 272"/>
              <a:gd name="T5" fmla="*/ 0 h 211"/>
              <a:gd name="T6" fmla="*/ 0 60000 65536"/>
              <a:gd name="T7" fmla="*/ 0 60000 65536"/>
              <a:gd name="T8" fmla="*/ 0 60000 65536"/>
              <a:gd name="T9" fmla="*/ 0 w 272"/>
              <a:gd name="T10" fmla="*/ 0 h 211"/>
              <a:gd name="T11" fmla="*/ 272 w 272"/>
              <a:gd name="T12" fmla="*/ 211 h 2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2" h="211">
                <a:moveTo>
                  <a:pt x="272" y="181"/>
                </a:moveTo>
                <a:cubicBezTo>
                  <a:pt x="226" y="196"/>
                  <a:pt x="181" y="211"/>
                  <a:pt x="136" y="181"/>
                </a:cubicBezTo>
                <a:cubicBezTo>
                  <a:pt x="91" y="151"/>
                  <a:pt x="23" y="30"/>
                  <a:pt x="0" y="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93" name="Freeform 437"/>
          <p:cNvSpPr>
            <a:spLocks/>
          </p:cNvSpPr>
          <p:nvPr/>
        </p:nvSpPr>
        <p:spPr bwMode="auto">
          <a:xfrm>
            <a:off x="3027363" y="3794125"/>
            <a:ext cx="536575" cy="317500"/>
          </a:xfrm>
          <a:custGeom>
            <a:avLst/>
            <a:gdLst>
              <a:gd name="T0" fmla="*/ 338 w 338"/>
              <a:gd name="T1" fmla="*/ 133 h 200"/>
              <a:gd name="T2" fmla="*/ 202 w 338"/>
              <a:gd name="T3" fmla="*/ 178 h 200"/>
              <a:gd name="T4" fmla="*/ 0 w 338"/>
              <a:gd name="T5" fmla="*/ 0 h 200"/>
              <a:gd name="T6" fmla="*/ 0 60000 65536"/>
              <a:gd name="T7" fmla="*/ 0 60000 65536"/>
              <a:gd name="T8" fmla="*/ 0 60000 65536"/>
              <a:gd name="T9" fmla="*/ 0 w 338"/>
              <a:gd name="T10" fmla="*/ 0 h 200"/>
              <a:gd name="T11" fmla="*/ 338 w 338"/>
              <a:gd name="T12" fmla="*/ 200 h 2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8" h="200">
                <a:moveTo>
                  <a:pt x="338" y="133"/>
                </a:moveTo>
                <a:cubicBezTo>
                  <a:pt x="296" y="167"/>
                  <a:pt x="258" y="200"/>
                  <a:pt x="202" y="178"/>
                </a:cubicBezTo>
                <a:cubicBezTo>
                  <a:pt x="146" y="156"/>
                  <a:pt x="42" y="37"/>
                  <a:pt x="0" y="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94" name="Freeform 438"/>
          <p:cNvSpPr>
            <a:spLocks/>
          </p:cNvSpPr>
          <p:nvPr/>
        </p:nvSpPr>
        <p:spPr bwMode="auto">
          <a:xfrm>
            <a:off x="2051050" y="2619375"/>
            <a:ext cx="257175" cy="1096963"/>
          </a:xfrm>
          <a:custGeom>
            <a:avLst/>
            <a:gdLst>
              <a:gd name="T0" fmla="*/ 0 w 162"/>
              <a:gd name="T1" fmla="*/ 691 h 691"/>
              <a:gd name="T2" fmla="*/ 130 w 162"/>
              <a:gd name="T3" fmla="*/ 497 h 691"/>
              <a:gd name="T4" fmla="*/ 156 w 162"/>
              <a:gd name="T5" fmla="*/ 201 h 691"/>
              <a:gd name="T6" fmla="*/ 96 w 162"/>
              <a:gd name="T7" fmla="*/ 0 h 691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691"/>
              <a:gd name="T14" fmla="*/ 162 w 162"/>
              <a:gd name="T15" fmla="*/ 691 h 69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691">
                <a:moveTo>
                  <a:pt x="0" y="691"/>
                </a:moveTo>
                <a:cubicBezTo>
                  <a:pt x="22" y="659"/>
                  <a:pt x="104" y="579"/>
                  <a:pt x="130" y="497"/>
                </a:cubicBezTo>
                <a:cubicBezTo>
                  <a:pt x="156" y="415"/>
                  <a:pt x="162" y="284"/>
                  <a:pt x="156" y="201"/>
                </a:cubicBezTo>
                <a:cubicBezTo>
                  <a:pt x="150" y="118"/>
                  <a:pt x="108" y="42"/>
                  <a:pt x="96" y="0"/>
                </a:cubicBezTo>
              </a:path>
            </a:pathLst>
          </a:custGeom>
          <a:noFill/>
          <a:ln w="19050" cap="flat" cmpd="sng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95" name="Freeform 439"/>
          <p:cNvSpPr>
            <a:spLocks/>
          </p:cNvSpPr>
          <p:nvPr/>
        </p:nvSpPr>
        <p:spPr bwMode="auto">
          <a:xfrm>
            <a:off x="2051050" y="2403475"/>
            <a:ext cx="1266825" cy="1314450"/>
          </a:xfrm>
          <a:custGeom>
            <a:avLst/>
            <a:gdLst>
              <a:gd name="T0" fmla="*/ 0 w 798"/>
              <a:gd name="T1" fmla="*/ 828 h 828"/>
              <a:gd name="T2" fmla="*/ 798 w 798"/>
              <a:gd name="T3" fmla="*/ 0 h 828"/>
              <a:gd name="T4" fmla="*/ 0 60000 65536"/>
              <a:gd name="T5" fmla="*/ 0 60000 65536"/>
              <a:gd name="T6" fmla="*/ 0 w 798"/>
              <a:gd name="T7" fmla="*/ 0 h 828"/>
              <a:gd name="T8" fmla="*/ 798 w 798"/>
              <a:gd name="T9" fmla="*/ 828 h 82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98" h="828">
                <a:moveTo>
                  <a:pt x="0" y="828"/>
                </a:moveTo>
                <a:lnTo>
                  <a:pt x="798" y="0"/>
                </a:ln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96" name="Freeform 440"/>
          <p:cNvSpPr>
            <a:spLocks/>
          </p:cNvSpPr>
          <p:nvPr/>
        </p:nvSpPr>
        <p:spPr bwMode="auto">
          <a:xfrm>
            <a:off x="5505450" y="1895475"/>
            <a:ext cx="160338" cy="241300"/>
          </a:xfrm>
          <a:custGeom>
            <a:avLst/>
            <a:gdLst>
              <a:gd name="T0" fmla="*/ 101 w 101"/>
              <a:gd name="T1" fmla="*/ 152 h 152"/>
              <a:gd name="T2" fmla="*/ 0 w 101"/>
              <a:gd name="T3" fmla="*/ 0 h 152"/>
              <a:gd name="T4" fmla="*/ 0 60000 65536"/>
              <a:gd name="T5" fmla="*/ 0 60000 65536"/>
              <a:gd name="T6" fmla="*/ 0 w 101"/>
              <a:gd name="T7" fmla="*/ 0 h 152"/>
              <a:gd name="T8" fmla="*/ 101 w 101"/>
              <a:gd name="T9" fmla="*/ 152 h 1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1" h="152">
                <a:moveTo>
                  <a:pt x="101" y="152"/>
                </a:moveTo>
                <a:cubicBezTo>
                  <a:pt x="84" y="127"/>
                  <a:pt x="21" y="32"/>
                  <a:pt x="0" y="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97" name="Freeform 441"/>
          <p:cNvSpPr>
            <a:spLocks/>
          </p:cNvSpPr>
          <p:nvPr/>
        </p:nvSpPr>
        <p:spPr bwMode="auto">
          <a:xfrm>
            <a:off x="4576763" y="1879600"/>
            <a:ext cx="574675" cy="309563"/>
          </a:xfrm>
          <a:custGeom>
            <a:avLst/>
            <a:gdLst>
              <a:gd name="T0" fmla="*/ 362 w 362"/>
              <a:gd name="T1" fmla="*/ 0 h 195"/>
              <a:gd name="T2" fmla="*/ 282 w 362"/>
              <a:gd name="T3" fmla="*/ 97 h 195"/>
              <a:gd name="T4" fmla="*/ 149 w 362"/>
              <a:gd name="T5" fmla="*/ 162 h 195"/>
              <a:gd name="T6" fmla="*/ 0 w 362"/>
              <a:gd name="T7" fmla="*/ 195 h 195"/>
              <a:gd name="T8" fmla="*/ 0 60000 65536"/>
              <a:gd name="T9" fmla="*/ 0 60000 65536"/>
              <a:gd name="T10" fmla="*/ 0 60000 65536"/>
              <a:gd name="T11" fmla="*/ 0 60000 65536"/>
              <a:gd name="T12" fmla="*/ 0 w 362"/>
              <a:gd name="T13" fmla="*/ 0 h 195"/>
              <a:gd name="T14" fmla="*/ 362 w 362"/>
              <a:gd name="T15" fmla="*/ 195 h 19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62" h="195">
                <a:moveTo>
                  <a:pt x="362" y="0"/>
                </a:moveTo>
                <a:cubicBezTo>
                  <a:pt x="349" y="16"/>
                  <a:pt x="317" y="70"/>
                  <a:pt x="282" y="97"/>
                </a:cubicBezTo>
                <a:cubicBezTo>
                  <a:pt x="247" y="124"/>
                  <a:pt x="196" y="146"/>
                  <a:pt x="149" y="162"/>
                </a:cubicBezTo>
                <a:cubicBezTo>
                  <a:pt x="102" y="178"/>
                  <a:pt x="31" y="188"/>
                  <a:pt x="0" y="195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6" name="Group 447"/>
          <p:cNvGrpSpPr>
            <a:grpSpLocks/>
          </p:cNvGrpSpPr>
          <p:nvPr/>
        </p:nvGrpSpPr>
        <p:grpSpPr bwMode="auto">
          <a:xfrm>
            <a:off x="4716463" y="2276475"/>
            <a:ext cx="82550" cy="73025"/>
            <a:chOff x="3016" y="1706"/>
            <a:chExt cx="52" cy="46"/>
          </a:xfrm>
        </p:grpSpPr>
        <p:sp>
          <p:nvSpPr>
            <p:cNvPr id="31987" name="AutoShape 445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988" name="AutoShape 446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1104" name="Freeform 448"/>
          <p:cNvSpPr>
            <a:spLocks/>
          </p:cNvSpPr>
          <p:nvPr/>
        </p:nvSpPr>
        <p:spPr bwMode="auto">
          <a:xfrm>
            <a:off x="4138613" y="4141788"/>
            <a:ext cx="169862" cy="223837"/>
          </a:xfrm>
          <a:custGeom>
            <a:avLst/>
            <a:gdLst>
              <a:gd name="T0" fmla="*/ 36 w 107"/>
              <a:gd name="T1" fmla="*/ 136 h 141"/>
              <a:gd name="T2" fmla="*/ 50 w 107"/>
              <a:gd name="T3" fmla="*/ 130 h 141"/>
              <a:gd name="T4" fmla="*/ 60 w 107"/>
              <a:gd name="T5" fmla="*/ 135 h 141"/>
              <a:gd name="T6" fmla="*/ 57 w 107"/>
              <a:gd name="T7" fmla="*/ 105 h 141"/>
              <a:gd name="T8" fmla="*/ 72 w 107"/>
              <a:gd name="T9" fmla="*/ 99 h 141"/>
              <a:gd name="T10" fmla="*/ 81 w 107"/>
              <a:gd name="T11" fmla="*/ 91 h 141"/>
              <a:gd name="T12" fmla="*/ 84 w 107"/>
              <a:gd name="T13" fmla="*/ 105 h 141"/>
              <a:gd name="T14" fmla="*/ 101 w 107"/>
              <a:gd name="T15" fmla="*/ 99 h 141"/>
              <a:gd name="T16" fmla="*/ 105 w 107"/>
              <a:gd name="T17" fmla="*/ 78 h 141"/>
              <a:gd name="T18" fmla="*/ 98 w 107"/>
              <a:gd name="T19" fmla="*/ 51 h 141"/>
              <a:gd name="T20" fmla="*/ 105 w 107"/>
              <a:gd name="T21" fmla="*/ 25 h 141"/>
              <a:gd name="T22" fmla="*/ 86 w 107"/>
              <a:gd name="T23" fmla="*/ 21 h 141"/>
              <a:gd name="T24" fmla="*/ 86 w 107"/>
              <a:gd name="T25" fmla="*/ 6 h 141"/>
              <a:gd name="T26" fmla="*/ 68 w 107"/>
              <a:gd name="T27" fmla="*/ 0 h 141"/>
              <a:gd name="T28" fmla="*/ 45 w 107"/>
              <a:gd name="T29" fmla="*/ 4 h 141"/>
              <a:gd name="T30" fmla="*/ 44 w 107"/>
              <a:gd name="T31" fmla="*/ 27 h 141"/>
              <a:gd name="T32" fmla="*/ 8 w 107"/>
              <a:gd name="T33" fmla="*/ 24 h 141"/>
              <a:gd name="T34" fmla="*/ 8 w 107"/>
              <a:gd name="T35" fmla="*/ 46 h 141"/>
              <a:gd name="T36" fmla="*/ 0 w 107"/>
              <a:gd name="T37" fmla="*/ 76 h 141"/>
              <a:gd name="T38" fmla="*/ 6 w 107"/>
              <a:gd name="T39" fmla="*/ 97 h 141"/>
              <a:gd name="T40" fmla="*/ 36 w 107"/>
              <a:gd name="T41" fmla="*/ 136 h 1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07"/>
              <a:gd name="T64" fmla="*/ 0 h 141"/>
              <a:gd name="T65" fmla="*/ 107 w 107"/>
              <a:gd name="T66" fmla="*/ 141 h 14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07" h="141">
                <a:moveTo>
                  <a:pt x="36" y="136"/>
                </a:moveTo>
                <a:cubicBezTo>
                  <a:pt x="43" y="141"/>
                  <a:pt x="46" y="130"/>
                  <a:pt x="50" y="130"/>
                </a:cubicBezTo>
                <a:cubicBezTo>
                  <a:pt x="54" y="130"/>
                  <a:pt x="59" y="139"/>
                  <a:pt x="60" y="135"/>
                </a:cubicBezTo>
                <a:cubicBezTo>
                  <a:pt x="61" y="131"/>
                  <a:pt x="55" y="111"/>
                  <a:pt x="57" y="105"/>
                </a:cubicBezTo>
                <a:cubicBezTo>
                  <a:pt x="59" y="99"/>
                  <a:pt x="68" y="101"/>
                  <a:pt x="72" y="99"/>
                </a:cubicBezTo>
                <a:cubicBezTo>
                  <a:pt x="76" y="97"/>
                  <a:pt x="79" y="90"/>
                  <a:pt x="81" y="91"/>
                </a:cubicBezTo>
                <a:cubicBezTo>
                  <a:pt x="83" y="92"/>
                  <a:pt x="81" y="104"/>
                  <a:pt x="84" y="105"/>
                </a:cubicBezTo>
                <a:cubicBezTo>
                  <a:pt x="87" y="106"/>
                  <a:pt x="98" y="103"/>
                  <a:pt x="101" y="99"/>
                </a:cubicBezTo>
                <a:cubicBezTo>
                  <a:pt x="104" y="95"/>
                  <a:pt x="105" y="86"/>
                  <a:pt x="105" y="78"/>
                </a:cubicBezTo>
                <a:cubicBezTo>
                  <a:pt x="105" y="70"/>
                  <a:pt x="98" y="60"/>
                  <a:pt x="98" y="51"/>
                </a:cubicBezTo>
                <a:cubicBezTo>
                  <a:pt x="98" y="42"/>
                  <a:pt x="107" y="30"/>
                  <a:pt x="105" y="25"/>
                </a:cubicBezTo>
                <a:cubicBezTo>
                  <a:pt x="103" y="20"/>
                  <a:pt x="89" y="24"/>
                  <a:pt x="86" y="21"/>
                </a:cubicBezTo>
                <a:cubicBezTo>
                  <a:pt x="83" y="18"/>
                  <a:pt x="89" y="9"/>
                  <a:pt x="86" y="6"/>
                </a:cubicBezTo>
                <a:lnTo>
                  <a:pt x="68" y="0"/>
                </a:lnTo>
                <a:lnTo>
                  <a:pt x="45" y="4"/>
                </a:lnTo>
                <a:cubicBezTo>
                  <a:pt x="41" y="9"/>
                  <a:pt x="50" y="24"/>
                  <a:pt x="44" y="27"/>
                </a:cubicBezTo>
                <a:cubicBezTo>
                  <a:pt x="38" y="30"/>
                  <a:pt x="14" y="21"/>
                  <a:pt x="8" y="24"/>
                </a:cubicBezTo>
                <a:cubicBezTo>
                  <a:pt x="2" y="27"/>
                  <a:pt x="9" y="37"/>
                  <a:pt x="8" y="46"/>
                </a:cubicBezTo>
                <a:cubicBezTo>
                  <a:pt x="7" y="55"/>
                  <a:pt x="0" y="68"/>
                  <a:pt x="0" y="76"/>
                </a:cubicBezTo>
                <a:cubicBezTo>
                  <a:pt x="0" y="84"/>
                  <a:pt x="0" y="87"/>
                  <a:pt x="6" y="97"/>
                </a:cubicBezTo>
                <a:cubicBezTo>
                  <a:pt x="12" y="107"/>
                  <a:pt x="29" y="129"/>
                  <a:pt x="36" y="136"/>
                </a:cubicBezTo>
                <a:close/>
              </a:path>
            </a:pathLst>
          </a:custGeom>
          <a:solidFill>
            <a:srgbClr val="00CC66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05" name="Text Box 449"/>
          <p:cNvSpPr txBox="1">
            <a:spLocks noChangeArrowheads="1"/>
          </p:cNvSpPr>
          <p:nvPr/>
        </p:nvSpPr>
        <p:spPr bwMode="auto">
          <a:xfrm>
            <a:off x="4211638" y="4221163"/>
            <a:ext cx="7207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uk-UA" sz="1500" b="1"/>
              <a:t>Габон</a:t>
            </a:r>
            <a:endParaRPr lang="ru-RU" sz="1500" b="1"/>
          </a:p>
        </p:txBody>
      </p:sp>
      <p:grpSp>
        <p:nvGrpSpPr>
          <p:cNvPr id="7" name="Group 450"/>
          <p:cNvGrpSpPr>
            <a:grpSpLocks/>
          </p:cNvGrpSpPr>
          <p:nvPr/>
        </p:nvGrpSpPr>
        <p:grpSpPr bwMode="auto">
          <a:xfrm>
            <a:off x="4178300" y="4205288"/>
            <a:ext cx="82550" cy="73025"/>
            <a:chOff x="3016" y="1706"/>
            <a:chExt cx="52" cy="46"/>
          </a:xfrm>
        </p:grpSpPr>
        <p:sp>
          <p:nvSpPr>
            <p:cNvPr id="31985" name="AutoShape 451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986" name="AutoShape 452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1109" name="Freeform 453"/>
          <p:cNvSpPr>
            <a:spLocks/>
          </p:cNvSpPr>
          <p:nvPr/>
        </p:nvSpPr>
        <p:spPr bwMode="auto">
          <a:xfrm>
            <a:off x="3767138" y="3797300"/>
            <a:ext cx="122237" cy="225425"/>
          </a:xfrm>
          <a:custGeom>
            <a:avLst/>
            <a:gdLst>
              <a:gd name="T0" fmla="*/ 21 w 77"/>
              <a:gd name="T1" fmla="*/ 142 h 142"/>
              <a:gd name="T2" fmla="*/ 2 w 77"/>
              <a:gd name="T3" fmla="*/ 103 h 142"/>
              <a:gd name="T4" fmla="*/ 9 w 77"/>
              <a:gd name="T5" fmla="*/ 71 h 142"/>
              <a:gd name="T6" fmla="*/ 12 w 77"/>
              <a:gd name="T7" fmla="*/ 14 h 142"/>
              <a:gd name="T8" fmla="*/ 62 w 77"/>
              <a:gd name="T9" fmla="*/ 5 h 142"/>
              <a:gd name="T10" fmla="*/ 75 w 77"/>
              <a:gd name="T11" fmla="*/ 46 h 142"/>
              <a:gd name="T12" fmla="*/ 74 w 77"/>
              <a:gd name="T13" fmla="*/ 98 h 142"/>
              <a:gd name="T14" fmla="*/ 74 w 77"/>
              <a:gd name="T15" fmla="*/ 121 h 142"/>
              <a:gd name="T16" fmla="*/ 21 w 77"/>
              <a:gd name="T17" fmla="*/ 142 h 1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7"/>
              <a:gd name="T28" fmla="*/ 0 h 142"/>
              <a:gd name="T29" fmla="*/ 77 w 77"/>
              <a:gd name="T30" fmla="*/ 142 h 14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7" h="142">
                <a:moveTo>
                  <a:pt x="21" y="142"/>
                </a:moveTo>
                <a:cubicBezTo>
                  <a:pt x="9" y="139"/>
                  <a:pt x="4" y="115"/>
                  <a:pt x="2" y="103"/>
                </a:cubicBezTo>
                <a:cubicBezTo>
                  <a:pt x="0" y="91"/>
                  <a:pt x="7" y="86"/>
                  <a:pt x="9" y="71"/>
                </a:cubicBezTo>
                <a:cubicBezTo>
                  <a:pt x="11" y="56"/>
                  <a:pt x="3" y="25"/>
                  <a:pt x="12" y="14"/>
                </a:cubicBezTo>
                <a:cubicBezTo>
                  <a:pt x="21" y="3"/>
                  <a:pt x="52" y="0"/>
                  <a:pt x="62" y="5"/>
                </a:cubicBezTo>
                <a:cubicBezTo>
                  <a:pt x="72" y="10"/>
                  <a:pt x="73" y="30"/>
                  <a:pt x="75" y="46"/>
                </a:cubicBezTo>
                <a:cubicBezTo>
                  <a:pt x="77" y="62"/>
                  <a:pt x="74" y="86"/>
                  <a:pt x="74" y="98"/>
                </a:cubicBezTo>
                <a:lnTo>
                  <a:pt x="74" y="121"/>
                </a:lnTo>
                <a:lnTo>
                  <a:pt x="21" y="142"/>
                </a:lnTo>
                <a:close/>
              </a:path>
            </a:pathLst>
          </a:custGeom>
          <a:solidFill>
            <a:srgbClr val="FCF600">
              <a:alpha val="7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10" name="Text Box 454"/>
          <p:cNvSpPr txBox="1">
            <a:spLocks noChangeArrowheads="1"/>
          </p:cNvSpPr>
          <p:nvPr/>
        </p:nvSpPr>
        <p:spPr bwMode="auto">
          <a:xfrm>
            <a:off x="3798888" y="3706813"/>
            <a:ext cx="7207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uk-UA" sz="1500" b="1"/>
              <a:t>Гана</a:t>
            </a:r>
            <a:endParaRPr lang="ru-RU" sz="1500" b="1"/>
          </a:p>
        </p:txBody>
      </p:sp>
      <p:grpSp>
        <p:nvGrpSpPr>
          <p:cNvPr id="8" name="Group 455"/>
          <p:cNvGrpSpPr>
            <a:grpSpLocks/>
          </p:cNvGrpSpPr>
          <p:nvPr/>
        </p:nvGrpSpPr>
        <p:grpSpPr bwMode="auto">
          <a:xfrm>
            <a:off x="3765550" y="3943350"/>
            <a:ext cx="82550" cy="73025"/>
            <a:chOff x="3016" y="1706"/>
            <a:chExt cx="52" cy="46"/>
          </a:xfrm>
        </p:grpSpPr>
        <p:sp>
          <p:nvSpPr>
            <p:cNvPr id="31983" name="AutoShape 456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984" name="AutoShape 457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9" name="Group 461"/>
          <p:cNvGrpSpPr>
            <a:grpSpLocks/>
          </p:cNvGrpSpPr>
          <p:nvPr/>
        </p:nvGrpSpPr>
        <p:grpSpPr bwMode="auto">
          <a:xfrm>
            <a:off x="5749925" y="2243138"/>
            <a:ext cx="82550" cy="73025"/>
            <a:chOff x="3016" y="1706"/>
            <a:chExt cx="52" cy="46"/>
          </a:xfrm>
        </p:grpSpPr>
        <p:sp>
          <p:nvSpPr>
            <p:cNvPr id="31981" name="AutoShape 462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982" name="AutoShape 463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0" name="Group 464"/>
          <p:cNvGrpSpPr>
            <a:grpSpLocks/>
          </p:cNvGrpSpPr>
          <p:nvPr/>
        </p:nvGrpSpPr>
        <p:grpSpPr bwMode="auto">
          <a:xfrm>
            <a:off x="7092950" y="2565400"/>
            <a:ext cx="82550" cy="73025"/>
            <a:chOff x="3016" y="1706"/>
            <a:chExt cx="52" cy="46"/>
          </a:xfrm>
        </p:grpSpPr>
        <p:sp>
          <p:nvSpPr>
            <p:cNvPr id="31979" name="AutoShape 465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980" name="AutoShape 466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1" name="Group 467"/>
          <p:cNvGrpSpPr>
            <a:grpSpLocks/>
          </p:cNvGrpSpPr>
          <p:nvPr/>
        </p:nvGrpSpPr>
        <p:grpSpPr bwMode="auto">
          <a:xfrm>
            <a:off x="6265863" y="3557588"/>
            <a:ext cx="82550" cy="73025"/>
            <a:chOff x="3016" y="1706"/>
            <a:chExt cx="52" cy="46"/>
          </a:xfrm>
        </p:grpSpPr>
        <p:sp>
          <p:nvSpPr>
            <p:cNvPr id="31977" name="AutoShape 468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978" name="AutoShape 469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2" name="Group 470"/>
          <p:cNvGrpSpPr>
            <a:grpSpLocks/>
          </p:cNvGrpSpPr>
          <p:nvPr/>
        </p:nvGrpSpPr>
        <p:grpSpPr bwMode="auto">
          <a:xfrm>
            <a:off x="8047038" y="4737100"/>
            <a:ext cx="82550" cy="73025"/>
            <a:chOff x="3016" y="1706"/>
            <a:chExt cx="52" cy="46"/>
          </a:xfrm>
        </p:grpSpPr>
        <p:sp>
          <p:nvSpPr>
            <p:cNvPr id="31975" name="AutoShape 471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976" name="AutoShape 472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3" name="Group 473"/>
          <p:cNvGrpSpPr>
            <a:grpSpLocks/>
          </p:cNvGrpSpPr>
          <p:nvPr/>
        </p:nvGrpSpPr>
        <p:grpSpPr bwMode="auto">
          <a:xfrm>
            <a:off x="4632325" y="5184775"/>
            <a:ext cx="82550" cy="73025"/>
            <a:chOff x="3016" y="1706"/>
            <a:chExt cx="52" cy="46"/>
          </a:xfrm>
        </p:grpSpPr>
        <p:sp>
          <p:nvSpPr>
            <p:cNvPr id="31973" name="AutoShape 474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974" name="AutoShape 475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1132" name="Freeform 476"/>
          <p:cNvSpPr>
            <a:spLocks/>
          </p:cNvSpPr>
          <p:nvPr/>
        </p:nvSpPr>
        <p:spPr bwMode="auto">
          <a:xfrm>
            <a:off x="2979738" y="2032000"/>
            <a:ext cx="1104900" cy="3967163"/>
          </a:xfrm>
          <a:custGeom>
            <a:avLst/>
            <a:gdLst>
              <a:gd name="T0" fmla="*/ 696 w 696"/>
              <a:gd name="T1" fmla="*/ 2499 h 2499"/>
              <a:gd name="T2" fmla="*/ 412 w 696"/>
              <a:gd name="T3" fmla="*/ 2235 h 2499"/>
              <a:gd name="T4" fmla="*/ 185 w 696"/>
              <a:gd name="T5" fmla="*/ 1835 h 2499"/>
              <a:gd name="T6" fmla="*/ 4 w 696"/>
              <a:gd name="T7" fmla="*/ 856 h 2499"/>
              <a:gd name="T8" fmla="*/ 159 w 696"/>
              <a:gd name="T9" fmla="*/ 339 h 2499"/>
              <a:gd name="T10" fmla="*/ 373 w 696"/>
              <a:gd name="T11" fmla="*/ 103 h 2499"/>
              <a:gd name="T12" fmla="*/ 587 w 696"/>
              <a:gd name="T13" fmla="*/ 0 h 24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6"/>
              <a:gd name="T22" fmla="*/ 0 h 2499"/>
              <a:gd name="T23" fmla="*/ 696 w 696"/>
              <a:gd name="T24" fmla="*/ 2499 h 24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6" h="2499">
                <a:moveTo>
                  <a:pt x="696" y="2499"/>
                </a:moveTo>
                <a:cubicBezTo>
                  <a:pt x="649" y="2455"/>
                  <a:pt x="497" y="2346"/>
                  <a:pt x="412" y="2235"/>
                </a:cubicBezTo>
                <a:cubicBezTo>
                  <a:pt x="327" y="2124"/>
                  <a:pt x="253" y="2065"/>
                  <a:pt x="185" y="1835"/>
                </a:cubicBezTo>
                <a:cubicBezTo>
                  <a:pt x="117" y="1605"/>
                  <a:pt x="8" y="1105"/>
                  <a:pt x="4" y="856"/>
                </a:cubicBezTo>
                <a:cubicBezTo>
                  <a:pt x="0" y="607"/>
                  <a:pt x="97" y="464"/>
                  <a:pt x="159" y="339"/>
                </a:cubicBezTo>
                <a:cubicBezTo>
                  <a:pt x="221" y="214"/>
                  <a:pt x="302" y="160"/>
                  <a:pt x="373" y="103"/>
                </a:cubicBezTo>
                <a:cubicBezTo>
                  <a:pt x="444" y="46"/>
                  <a:pt x="543" y="21"/>
                  <a:pt x="587" y="0"/>
                </a:cubicBezTo>
              </a:path>
            </a:pathLst>
          </a:custGeom>
          <a:noFill/>
          <a:ln w="76200" cap="flat" cmpd="sng">
            <a:solidFill>
              <a:srgbClr val="FF00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33" name="Freeform 477"/>
          <p:cNvSpPr>
            <a:spLocks/>
          </p:cNvSpPr>
          <p:nvPr/>
        </p:nvSpPr>
        <p:spPr bwMode="auto">
          <a:xfrm>
            <a:off x="587375" y="2690813"/>
            <a:ext cx="727075" cy="871537"/>
          </a:xfrm>
          <a:custGeom>
            <a:avLst/>
            <a:gdLst>
              <a:gd name="T0" fmla="*/ 14 w 458"/>
              <a:gd name="T1" fmla="*/ 117 h 549"/>
              <a:gd name="T2" fmla="*/ 17 w 458"/>
              <a:gd name="T3" fmla="*/ 135 h 549"/>
              <a:gd name="T4" fmla="*/ 2 w 458"/>
              <a:gd name="T5" fmla="*/ 153 h 549"/>
              <a:gd name="T6" fmla="*/ 2 w 458"/>
              <a:gd name="T7" fmla="*/ 164 h 549"/>
              <a:gd name="T8" fmla="*/ 16 w 458"/>
              <a:gd name="T9" fmla="*/ 201 h 549"/>
              <a:gd name="T10" fmla="*/ 16 w 458"/>
              <a:gd name="T11" fmla="*/ 236 h 549"/>
              <a:gd name="T12" fmla="*/ 37 w 458"/>
              <a:gd name="T13" fmla="*/ 297 h 549"/>
              <a:gd name="T14" fmla="*/ 50 w 458"/>
              <a:gd name="T15" fmla="*/ 266 h 549"/>
              <a:gd name="T16" fmla="*/ 41 w 458"/>
              <a:gd name="T17" fmla="*/ 245 h 549"/>
              <a:gd name="T18" fmla="*/ 41 w 458"/>
              <a:gd name="T19" fmla="*/ 96 h 549"/>
              <a:gd name="T20" fmla="*/ 47 w 458"/>
              <a:gd name="T21" fmla="*/ 59 h 549"/>
              <a:gd name="T22" fmla="*/ 62 w 458"/>
              <a:gd name="T23" fmla="*/ 30 h 549"/>
              <a:gd name="T24" fmla="*/ 76 w 458"/>
              <a:gd name="T25" fmla="*/ 174 h 549"/>
              <a:gd name="T26" fmla="*/ 79 w 458"/>
              <a:gd name="T27" fmla="*/ 222 h 549"/>
              <a:gd name="T28" fmla="*/ 95 w 458"/>
              <a:gd name="T29" fmla="*/ 281 h 549"/>
              <a:gd name="T30" fmla="*/ 103 w 458"/>
              <a:gd name="T31" fmla="*/ 354 h 549"/>
              <a:gd name="T32" fmla="*/ 89 w 458"/>
              <a:gd name="T33" fmla="*/ 374 h 549"/>
              <a:gd name="T34" fmla="*/ 95 w 458"/>
              <a:gd name="T35" fmla="*/ 402 h 549"/>
              <a:gd name="T36" fmla="*/ 92 w 458"/>
              <a:gd name="T37" fmla="*/ 410 h 549"/>
              <a:gd name="T38" fmla="*/ 172 w 458"/>
              <a:gd name="T39" fmla="*/ 485 h 549"/>
              <a:gd name="T40" fmla="*/ 217 w 458"/>
              <a:gd name="T41" fmla="*/ 519 h 549"/>
              <a:gd name="T42" fmla="*/ 257 w 458"/>
              <a:gd name="T43" fmla="*/ 521 h 549"/>
              <a:gd name="T44" fmla="*/ 278 w 458"/>
              <a:gd name="T45" fmla="*/ 513 h 549"/>
              <a:gd name="T46" fmla="*/ 307 w 458"/>
              <a:gd name="T47" fmla="*/ 543 h 549"/>
              <a:gd name="T48" fmla="*/ 328 w 458"/>
              <a:gd name="T49" fmla="*/ 518 h 549"/>
              <a:gd name="T50" fmla="*/ 340 w 458"/>
              <a:gd name="T51" fmla="*/ 510 h 549"/>
              <a:gd name="T52" fmla="*/ 346 w 458"/>
              <a:gd name="T53" fmla="*/ 485 h 549"/>
              <a:gd name="T54" fmla="*/ 361 w 458"/>
              <a:gd name="T55" fmla="*/ 473 h 549"/>
              <a:gd name="T56" fmla="*/ 403 w 458"/>
              <a:gd name="T57" fmla="*/ 473 h 549"/>
              <a:gd name="T58" fmla="*/ 434 w 458"/>
              <a:gd name="T59" fmla="*/ 410 h 549"/>
              <a:gd name="T60" fmla="*/ 451 w 458"/>
              <a:gd name="T61" fmla="*/ 378 h 549"/>
              <a:gd name="T62" fmla="*/ 389 w 458"/>
              <a:gd name="T63" fmla="*/ 380 h 549"/>
              <a:gd name="T64" fmla="*/ 340 w 458"/>
              <a:gd name="T65" fmla="*/ 447 h 549"/>
              <a:gd name="T66" fmla="*/ 310 w 458"/>
              <a:gd name="T67" fmla="*/ 447 h 549"/>
              <a:gd name="T68" fmla="*/ 287 w 458"/>
              <a:gd name="T69" fmla="*/ 447 h 549"/>
              <a:gd name="T70" fmla="*/ 263 w 458"/>
              <a:gd name="T71" fmla="*/ 422 h 549"/>
              <a:gd name="T72" fmla="*/ 256 w 458"/>
              <a:gd name="T73" fmla="*/ 365 h 549"/>
              <a:gd name="T74" fmla="*/ 274 w 458"/>
              <a:gd name="T75" fmla="*/ 270 h 549"/>
              <a:gd name="T76" fmla="*/ 289 w 458"/>
              <a:gd name="T77" fmla="*/ 248 h 549"/>
              <a:gd name="T78" fmla="*/ 289 w 458"/>
              <a:gd name="T79" fmla="*/ 234 h 549"/>
              <a:gd name="T80" fmla="*/ 277 w 458"/>
              <a:gd name="T81" fmla="*/ 224 h 549"/>
              <a:gd name="T82" fmla="*/ 262 w 458"/>
              <a:gd name="T83" fmla="*/ 213 h 549"/>
              <a:gd name="T84" fmla="*/ 266 w 458"/>
              <a:gd name="T85" fmla="*/ 174 h 549"/>
              <a:gd name="T86" fmla="*/ 263 w 458"/>
              <a:gd name="T87" fmla="*/ 140 h 549"/>
              <a:gd name="T88" fmla="*/ 248 w 458"/>
              <a:gd name="T89" fmla="*/ 120 h 549"/>
              <a:gd name="T90" fmla="*/ 235 w 458"/>
              <a:gd name="T91" fmla="*/ 125 h 549"/>
              <a:gd name="T92" fmla="*/ 214 w 458"/>
              <a:gd name="T93" fmla="*/ 137 h 549"/>
              <a:gd name="T94" fmla="*/ 203 w 458"/>
              <a:gd name="T95" fmla="*/ 123 h 549"/>
              <a:gd name="T96" fmla="*/ 208 w 458"/>
              <a:gd name="T97" fmla="*/ 98 h 549"/>
              <a:gd name="T98" fmla="*/ 202 w 458"/>
              <a:gd name="T99" fmla="*/ 84 h 549"/>
              <a:gd name="T100" fmla="*/ 191 w 458"/>
              <a:gd name="T101" fmla="*/ 62 h 549"/>
              <a:gd name="T102" fmla="*/ 175 w 458"/>
              <a:gd name="T103" fmla="*/ 50 h 549"/>
              <a:gd name="T104" fmla="*/ 143 w 458"/>
              <a:gd name="T105" fmla="*/ 66 h 549"/>
              <a:gd name="T106" fmla="*/ 92 w 458"/>
              <a:gd name="T107" fmla="*/ 59 h 549"/>
              <a:gd name="T108" fmla="*/ 62 w 458"/>
              <a:gd name="T109" fmla="*/ 14 h 549"/>
              <a:gd name="T110" fmla="*/ 19 w 458"/>
              <a:gd name="T111" fmla="*/ 5 h 549"/>
              <a:gd name="T112" fmla="*/ 10 w 458"/>
              <a:gd name="T113" fmla="*/ 90 h 549"/>
              <a:gd name="T114" fmla="*/ 14 w 458"/>
              <a:gd name="T115" fmla="*/ 117 h 5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58"/>
              <a:gd name="T175" fmla="*/ 0 h 549"/>
              <a:gd name="T176" fmla="*/ 458 w 458"/>
              <a:gd name="T177" fmla="*/ 549 h 5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58" h="549">
                <a:moveTo>
                  <a:pt x="14" y="117"/>
                </a:moveTo>
                <a:cubicBezTo>
                  <a:pt x="13" y="124"/>
                  <a:pt x="19" y="129"/>
                  <a:pt x="17" y="135"/>
                </a:cubicBezTo>
                <a:lnTo>
                  <a:pt x="2" y="153"/>
                </a:lnTo>
                <a:cubicBezTo>
                  <a:pt x="0" y="158"/>
                  <a:pt x="0" y="156"/>
                  <a:pt x="2" y="164"/>
                </a:cubicBezTo>
                <a:cubicBezTo>
                  <a:pt x="4" y="172"/>
                  <a:pt x="14" y="189"/>
                  <a:pt x="16" y="201"/>
                </a:cubicBezTo>
                <a:cubicBezTo>
                  <a:pt x="18" y="213"/>
                  <a:pt x="12" y="220"/>
                  <a:pt x="16" y="236"/>
                </a:cubicBezTo>
                <a:cubicBezTo>
                  <a:pt x="20" y="252"/>
                  <a:pt x="31" y="292"/>
                  <a:pt x="37" y="297"/>
                </a:cubicBezTo>
                <a:cubicBezTo>
                  <a:pt x="41" y="303"/>
                  <a:pt x="49" y="275"/>
                  <a:pt x="50" y="266"/>
                </a:cubicBezTo>
                <a:cubicBezTo>
                  <a:pt x="51" y="257"/>
                  <a:pt x="42" y="273"/>
                  <a:pt x="41" y="245"/>
                </a:cubicBezTo>
                <a:cubicBezTo>
                  <a:pt x="40" y="217"/>
                  <a:pt x="40" y="127"/>
                  <a:pt x="41" y="96"/>
                </a:cubicBezTo>
                <a:lnTo>
                  <a:pt x="47" y="59"/>
                </a:lnTo>
                <a:lnTo>
                  <a:pt x="62" y="30"/>
                </a:lnTo>
                <a:cubicBezTo>
                  <a:pt x="68" y="49"/>
                  <a:pt x="63" y="85"/>
                  <a:pt x="76" y="174"/>
                </a:cubicBezTo>
                <a:cubicBezTo>
                  <a:pt x="79" y="206"/>
                  <a:pt x="76" y="204"/>
                  <a:pt x="79" y="222"/>
                </a:cubicBezTo>
                <a:cubicBezTo>
                  <a:pt x="82" y="240"/>
                  <a:pt x="91" y="259"/>
                  <a:pt x="95" y="281"/>
                </a:cubicBezTo>
                <a:cubicBezTo>
                  <a:pt x="99" y="303"/>
                  <a:pt x="104" y="339"/>
                  <a:pt x="103" y="354"/>
                </a:cubicBezTo>
                <a:cubicBezTo>
                  <a:pt x="102" y="369"/>
                  <a:pt x="90" y="366"/>
                  <a:pt x="89" y="374"/>
                </a:cubicBezTo>
                <a:cubicBezTo>
                  <a:pt x="88" y="382"/>
                  <a:pt x="94" y="396"/>
                  <a:pt x="95" y="402"/>
                </a:cubicBezTo>
                <a:cubicBezTo>
                  <a:pt x="96" y="408"/>
                  <a:pt x="79" y="396"/>
                  <a:pt x="92" y="410"/>
                </a:cubicBezTo>
                <a:cubicBezTo>
                  <a:pt x="105" y="424"/>
                  <a:pt x="151" y="467"/>
                  <a:pt x="172" y="485"/>
                </a:cubicBezTo>
                <a:cubicBezTo>
                  <a:pt x="193" y="503"/>
                  <a:pt x="203" y="513"/>
                  <a:pt x="217" y="519"/>
                </a:cubicBezTo>
                <a:cubicBezTo>
                  <a:pt x="231" y="525"/>
                  <a:pt x="247" y="522"/>
                  <a:pt x="257" y="521"/>
                </a:cubicBezTo>
                <a:cubicBezTo>
                  <a:pt x="267" y="520"/>
                  <a:pt x="270" y="509"/>
                  <a:pt x="278" y="513"/>
                </a:cubicBezTo>
                <a:cubicBezTo>
                  <a:pt x="285" y="513"/>
                  <a:pt x="292" y="549"/>
                  <a:pt x="307" y="543"/>
                </a:cubicBezTo>
                <a:cubicBezTo>
                  <a:pt x="315" y="544"/>
                  <a:pt x="323" y="523"/>
                  <a:pt x="328" y="518"/>
                </a:cubicBezTo>
                <a:cubicBezTo>
                  <a:pt x="333" y="513"/>
                  <a:pt x="337" y="515"/>
                  <a:pt x="340" y="510"/>
                </a:cubicBezTo>
                <a:cubicBezTo>
                  <a:pt x="343" y="505"/>
                  <a:pt x="343" y="491"/>
                  <a:pt x="346" y="485"/>
                </a:cubicBezTo>
                <a:cubicBezTo>
                  <a:pt x="349" y="479"/>
                  <a:pt x="352" y="475"/>
                  <a:pt x="361" y="473"/>
                </a:cubicBezTo>
                <a:cubicBezTo>
                  <a:pt x="375" y="492"/>
                  <a:pt x="370" y="473"/>
                  <a:pt x="403" y="473"/>
                </a:cubicBezTo>
                <a:cubicBezTo>
                  <a:pt x="416" y="464"/>
                  <a:pt x="426" y="426"/>
                  <a:pt x="434" y="410"/>
                </a:cubicBezTo>
                <a:cubicBezTo>
                  <a:pt x="442" y="394"/>
                  <a:pt x="458" y="383"/>
                  <a:pt x="451" y="378"/>
                </a:cubicBezTo>
                <a:cubicBezTo>
                  <a:pt x="444" y="379"/>
                  <a:pt x="407" y="369"/>
                  <a:pt x="389" y="380"/>
                </a:cubicBezTo>
                <a:cubicBezTo>
                  <a:pt x="371" y="391"/>
                  <a:pt x="353" y="436"/>
                  <a:pt x="340" y="447"/>
                </a:cubicBezTo>
                <a:cubicBezTo>
                  <a:pt x="327" y="458"/>
                  <a:pt x="319" y="447"/>
                  <a:pt x="310" y="447"/>
                </a:cubicBezTo>
                <a:cubicBezTo>
                  <a:pt x="301" y="447"/>
                  <a:pt x="295" y="451"/>
                  <a:pt x="287" y="447"/>
                </a:cubicBezTo>
                <a:cubicBezTo>
                  <a:pt x="281" y="442"/>
                  <a:pt x="268" y="436"/>
                  <a:pt x="263" y="422"/>
                </a:cubicBezTo>
                <a:cubicBezTo>
                  <a:pt x="258" y="408"/>
                  <a:pt x="254" y="390"/>
                  <a:pt x="256" y="365"/>
                </a:cubicBezTo>
                <a:cubicBezTo>
                  <a:pt x="258" y="340"/>
                  <a:pt x="269" y="289"/>
                  <a:pt x="274" y="270"/>
                </a:cubicBezTo>
                <a:cubicBezTo>
                  <a:pt x="279" y="251"/>
                  <a:pt x="287" y="254"/>
                  <a:pt x="289" y="248"/>
                </a:cubicBezTo>
                <a:cubicBezTo>
                  <a:pt x="291" y="242"/>
                  <a:pt x="291" y="238"/>
                  <a:pt x="289" y="234"/>
                </a:cubicBezTo>
                <a:cubicBezTo>
                  <a:pt x="287" y="231"/>
                  <a:pt x="290" y="222"/>
                  <a:pt x="277" y="224"/>
                </a:cubicBezTo>
                <a:cubicBezTo>
                  <a:pt x="273" y="221"/>
                  <a:pt x="264" y="221"/>
                  <a:pt x="262" y="213"/>
                </a:cubicBezTo>
                <a:cubicBezTo>
                  <a:pt x="260" y="205"/>
                  <a:pt x="266" y="186"/>
                  <a:pt x="266" y="174"/>
                </a:cubicBezTo>
                <a:cubicBezTo>
                  <a:pt x="266" y="162"/>
                  <a:pt x="266" y="149"/>
                  <a:pt x="263" y="140"/>
                </a:cubicBezTo>
                <a:cubicBezTo>
                  <a:pt x="260" y="131"/>
                  <a:pt x="253" y="122"/>
                  <a:pt x="248" y="120"/>
                </a:cubicBezTo>
                <a:cubicBezTo>
                  <a:pt x="243" y="112"/>
                  <a:pt x="241" y="122"/>
                  <a:pt x="235" y="125"/>
                </a:cubicBezTo>
                <a:cubicBezTo>
                  <a:pt x="229" y="128"/>
                  <a:pt x="219" y="137"/>
                  <a:pt x="214" y="137"/>
                </a:cubicBezTo>
                <a:cubicBezTo>
                  <a:pt x="209" y="137"/>
                  <a:pt x="204" y="129"/>
                  <a:pt x="203" y="123"/>
                </a:cubicBezTo>
                <a:cubicBezTo>
                  <a:pt x="202" y="117"/>
                  <a:pt x="208" y="104"/>
                  <a:pt x="208" y="98"/>
                </a:cubicBezTo>
                <a:cubicBezTo>
                  <a:pt x="208" y="92"/>
                  <a:pt x="205" y="90"/>
                  <a:pt x="202" y="84"/>
                </a:cubicBezTo>
                <a:cubicBezTo>
                  <a:pt x="199" y="78"/>
                  <a:pt x="196" y="68"/>
                  <a:pt x="191" y="62"/>
                </a:cubicBezTo>
                <a:cubicBezTo>
                  <a:pt x="186" y="56"/>
                  <a:pt x="183" y="49"/>
                  <a:pt x="175" y="50"/>
                </a:cubicBezTo>
                <a:cubicBezTo>
                  <a:pt x="161" y="55"/>
                  <a:pt x="162" y="72"/>
                  <a:pt x="143" y="66"/>
                </a:cubicBezTo>
                <a:cubicBezTo>
                  <a:pt x="134" y="65"/>
                  <a:pt x="106" y="68"/>
                  <a:pt x="92" y="59"/>
                </a:cubicBezTo>
                <a:cubicBezTo>
                  <a:pt x="78" y="50"/>
                  <a:pt x="74" y="23"/>
                  <a:pt x="62" y="14"/>
                </a:cubicBezTo>
                <a:cubicBezTo>
                  <a:pt x="55" y="16"/>
                  <a:pt x="24" y="0"/>
                  <a:pt x="19" y="5"/>
                </a:cubicBezTo>
                <a:cubicBezTo>
                  <a:pt x="11" y="17"/>
                  <a:pt x="12" y="71"/>
                  <a:pt x="10" y="90"/>
                </a:cubicBezTo>
                <a:cubicBezTo>
                  <a:pt x="9" y="109"/>
                  <a:pt x="15" y="110"/>
                  <a:pt x="14" y="117"/>
                </a:cubicBezTo>
                <a:close/>
              </a:path>
            </a:pathLst>
          </a:custGeom>
          <a:solidFill>
            <a:srgbClr val="FF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34" name="Text Box 478"/>
          <p:cNvSpPr txBox="1">
            <a:spLocks noChangeArrowheads="1"/>
          </p:cNvSpPr>
          <p:nvPr/>
        </p:nvSpPr>
        <p:spPr bwMode="auto">
          <a:xfrm>
            <a:off x="239713" y="3108325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Мексика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1135" name="AutoShape 479"/>
          <p:cNvSpPr>
            <a:spLocks noChangeArrowheads="1"/>
          </p:cNvSpPr>
          <p:nvPr/>
        </p:nvSpPr>
        <p:spPr bwMode="auto">
          <a:xfrm rot="10800000" flipV="1">
            <a:off x="771525" y="2879725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36" name="Freeform 480"/>
          <p:cNvSpPr>
            <a:spLocks/>
          </p:cNvSpPr>
          <p:nvPr/>
        </p:nvSpPr>
        <p:spPr bwMode="auto">
          <a:xfrm>
            <a:off x="2381250" y="4956175"/>
            <a:ext cx="434975" cy="736600"/>
          </a:xfrm>
          <a:custGeom>
            <a:avLst/>
            <a:gdLst>
              <a:gd name="T0" fmla="*/ 215 w 274"/>
              <a:gd name="T1" fmla="*/ 0 h 464"/>
              <a:gd name="T2" fmla="*/ 269 w 274"/>
              <a:gd name="T3" fmla="*/ 127 h 464"/>
              <a:gd name="T4" fmla="*/ 182 w 274"/>
              <a:gd name="T5" fmla="*/ 408 h 464"/>
              <a:gd name="T6" fmla="*/ 0 w 274"/>
              <a:gd name="T7" fmla="*/ 462 h 464"/>
              <a:gd name="T8" fmla="*/ 0 60000 65536"/>
              <a:gd name="T9" fmla="*/ 0 60000 65536"/>
              <a:gd name="T10" fmla="*/ 0 60000 65536"/>
              <a:gd name="T11" fmla="*/ 0 60000 65536"/>
              <a:gd name="T12" fmla="*/ 0 w 274"/>
              <a:gd name="T13" fmla="*/ 0 h 464"/>
              <a:gd name="T14" fmla="*/ 274 w 274"/>
              <a:gd name="T15" fmla="*/ 464 h 46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74" h="464">
                <a:moveTo>
                  <a:pt x="215" y="0"/>
                </a:moveTo>
                <a:cubicBezTo>
                  <a:pt x="224" y="21"/>
                  <a:pt x="274" y="59"/>
                  <a:pt x="269" y="127"/>
                </a:cubicBezTo>
                <a:cubicBezTo>
                  <a:pt x="264" y="195"/>
                  <a:pt x="227" y="352"/>
                  <a:pt x="182" y="408"/>
                </a:cubicBezTo>
                <a:cubicBezTo>
                  <a:pt x="137" y="464"/>
                  <a:pt x="38" y="451"/>
                  <a:pt x="0" y="462"/>
                </a:cubicBezTo>
              </a:path>
            </a:pathLst>
          </a:custGeom>
          <a:noFill/>
          <a:ln w="19050" cap="flat" cmpd="sng">
            <a:solidFill>
              <a:srgbClr val="FF00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37" name="Text Box 481"/>
          <p:cNvSpPr txBox="1">
            <a:spLocks noChangeArrowheads="1"/>
          </p:cNvSpPr>
          <p:nvPr/>
        </p:nvSpPr>
        <p:spPr bwMode="auto">
          <a:xfrm rot="4366434">
            <a:off x="1532731" y="5547519"/>
            <a:ext cx="12239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5F5F5F"/>
                </a:solidFill>
                <a:latin typeface="Comic Sans MS" pitchFamily="66" charset="0"/>
              </a:rPr>
              <a:t>Аргентина</a:t>
            </a:r>
            <a:endParaRPr lang="ru-RU" sz="1600">
              <a:solidFill>
                <a:srgbClr val="5F5F5F"/>
              </a:solidFill>
              <a:latin typeface="Comic Sans MS" pitchFamily="66" charset="0"/>
            </a:endParaRPr>
          </a:p>
        </p:txBody>
      </p:sp>
      <p:sp>
        <p:nvSpPr>
          <p:cNvPr id="71138" name="Freeform 482"/>
          <p:cNvSpPr>
            <a:spLocks/>
          </p:cNvSpPr>
          <p:nvPr/>
        </p:nvSpPr>
        <p:spPr bwMode="auto">
          <a:xfrm>
            <a:off x="2198688" y="2422525"/>
            <a:ext cx="690562" cy="98425"/>
          </a:xfrm>
          <a:custGeom>
            <a:avLst/>
            <a:gdLst>
              <a:gd name="T0" fmla="*/ 435 w 435"/>
              <a:gd name="T1" fmla="*/ 0 h 62"/>
              <a:gd name="T2" fmla="*/ 370 w 435"/>
              <a:gd name="T3" fmla="*/ 39 h 62"/>
              <a:gd name="T4" fmla="*/ 205 w 435"/>
              <a:gd name="T5" fmla="*/ 61 h 62"/>
              <a:gd name="T6" fmla="*/ 0 w 435"/>
              <a:gd name="T7" fmla="*/ 43 h 62"/>
              <a:gd name="T8" fmla="*/ 0 60000 65536"/>
              <a:gd name="T9" fmla="*/ 0 60000 65536"/>
              <a:gd name="T10" fmla="*/ 0 60000 65536"/>
              <a:gd name="T11" fmla="*/ 0 60000 65536"/>
              <a:gd name="T12" fmla="*/ 0 w 435"/>
              <a:gd name="T13" fmla="*/ 0 h 62"/>
              <a:gd name="T14" fmla="*/ 435 w 435"/>
              <a:gd name="T15" fmla="*/ 62 h 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5" h="62">
                <a:moveTo>
                  <a:pt x="435" y="0"/>
                </a:moveTo>
                <a:cubicBezTo>
                  <a:pt x="424" y="6"/>
                  <a:pt x="408" y="29"/>
                  <a:pt x="370" y="39"/>
                </a:cubicBezTo>
                <a:cubicBezTo>
                  <a:pt x="332" y="49"/>
                  <a:pt x="267" y="60"/>
                  <a:pt x="205" y="61"/>
                </a:cubicBezTo>
                <a:cubicBezTo>
                  <a:pt x="143" y="62"/>
                  <a:pt x="43" y="47"/>
                  <a:pt x="0" y="43"/>
                </a:cubicBezTo>
              </a:path>
            </a:pathLst>
          </a:custGeom>
          <a:noFill/>
          <a:ln w="57150" cap="flat" cmpd="sng">
            <a:solidFill>
              <a:srgbClr val="FF00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39" name="Rectangle 483"/>
          <p:cNvSpPr>
            <a:spLocks noChangeArrowheads="1"/>
          </p:cNvSpPr>
          <p:nvPr/>
        </p:nvSpPr>
        <p:spPr bwMode="auto">
          <a:xfrm>
            <a:off x="7050088" y="31702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40" name="Rectangle 484"/>
          <p:cNvSpPr>
            <a:spLocks noChangeArrowheads="1"/>
          </p:cNvSpPr>
          <p:nvPr/>
        </p:nvSpPr>
        <p:spPr bwMode="auto">
          <a:xfrm>
            <a:off x="7050088" y="30257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41" name="Rectangle 485"/>
          <p:cNvSpPr>
            <a:spLocks noChangeArrowheads="1"/>
          </p:cNvSpPr>
          <p:nvPr/>
        </p:nvSpPr>
        <p:spPr bwMode="auto">
          <a:xfrm>
            <a:off x="7050088" y="29543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42" name="Rectangle 486"/>
          <p:cNvSpPr>
            <a:spLocks noChangeArrowheads="1"/>
          </p:cNvSpPr>
          <p:nvPr/>
        </p:nvSpPr>
        <p:spPr bwMode="auto">
          <a:xfrm>
            <a:off x="7050088" y="288290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43" name="Rectangle 487"/>
          <p:cNvSpPr>
            <a:spLocks noChangeArrowheads="1"/>
          </p:cNvSpPr>
          <p:nvPr/>
        </p:nvSpPr>
        <p:spPr bwMode="auto">
          <a:xfrm>
            <a:off x="7050088" y="28098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44" name="Rectangle 488"/>
          <p:cNvSpPr>
            <a:spLocks noChangeArrowheads="1"/>
          </p:cNvSpPr>
          <p:nvPr/>
        </p:nvSpPr>
        <p:spPr bwMode="auto">
          <a:xfrm>
            <a:off x="7050088" y="309880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45" name="Rectangle 489"/>
          <p:cNvSpPr>
            <a:spLocks noChangeArrowheads="1"/>
          </p:cNvSpPr>
          <p:nvPr/>
        </p:nvSpPr>
        <p:spPr bwMode="auto">
          <a:xfrm>
            <a:off x="7124700" y="317023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46" name="Rectangle 490"/>
          <p:cNvSpPr>
            <a:spLocks noChangeArrowheads="1"/>
          </p:cNvSpPr>
          <p:nvPr/>
        </p:nvSpPr>
        <p:spPr bwMode="auto">
          <a:xfrm>
            <a:off x="7124700" y="309880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47" name="Rectangle 491"/>
          <p:cNvSpPr>
            <a:spLocks noChangeArrowheads="1"/>
          </p:cNvSpPr>
          <p:nvPr/>
        </p:nvSpPr>
        <p:spPr bwMode="auto">
          <a:xfrm>
            <a:off x="7124700" y="302577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48" name="Rectangle 492"/>
          <p:cNvSpPr>
            <a:spLocks noChangeArrowheads="1"/>
          </p:cNvSpPr>
          <p:nvPr/>
        </p:nvSpPr>
        <p:spPr bwMode="auto">
          <a:xfrm>
            <a:off x="7124700" y="295433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49" name="Rectangle 493"/>
          <p:cNvSpPr>
            <a:spLocks noChangeArrowheads="1"/>
          </p:cNvSpPr>
          <p:nvPr/>
        </p:nvSpPr>
        <p:spPr bwMode="auto">
          <a:xfrm>
            <a:off x="7124700" y="2882900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64" name="Rectangle 508"/>
          <p:cNvSpPr>
            <a:spLocks noChangeArrowheads="1"/>
          </p:cNvSpPr>
          <p:nvPr/>
        </p:nvSpPr>
        <p:spPr bwMode="auto">
          <a:xfrm>
            <a:off x="8215313" y="52355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65" name="Rectangle 509"/>
          <p:cNvSpPr>
            <a:spLocks noChangeArrowheads="1"/>
          </p:cNvSpPr>
          <p:nvPr/>
        </p:nvSpPr>
        <p:spPr bwMode="auto">
          <a:xfrm>
            <a:off x="8215313" y="51641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66" name="Rectangle 510"/>
          <p:cNvSpPr>
            <a:spLocks noChangeArrowheads="1"/>
          </p:cNvSpPr>
          <p:nvPr/>
        </p:nvSpPr>
        <p:spPr bwMode="auto">
          <a:xfrm>
            <a:off x="8215313" y="509111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67" name="Rectangle 511"/>
          <p:cNvSpPr>
            <a:spLocks noChangeArrowheads="1"/>
          </p:cNvSpPr>
          <p:nvPr/>
        </p:nvSpPr>
        <p:spPr bwMode="auto">
          <a:xfrm>
            <a:off x="8215313" y="50196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68" name="Rectangle 512"/>
          <p:cNvSpPr>
            <a:spLocks noChangeArrowheads="1"/>
          </p:cNvSpPr>
          <p:nvPr/>
        </p:nvSpPr>
        <p:spPr bwMode="auto">
          <a:xfrm>
            <a:off x="8215313" y="49482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69" name="Rectangle 513"/>
          <p:cNvSpPr>
            <a:spLocks noChangeArrowheads="1"/>
          </p:cNvSpPr>
          <p:nvPr/>
        </p:nvSpPr>
        <p:spPr bwMode="auto">
          <a:xfrm>
            <a:off x="8215313" y="487838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70" name="Rectangle 514"/>
          <p:cNvSpPr>
            <a:spLocks noChangeArrowheads="1"/>
          </p:cNvSpPr>
          <p:nvPr/>
        </p:nvSpPr>
        <p:spPr bwMode="auto">
          <a:xfrm>
            <a:off x="8286750" y="523557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71" name="Rectangle 515"/>
          <p:cNvSpPr>
            <a:spLocks noChangeArrowheads="1"/>
          </p:cNvSpPr>
          <p:nvPr/>
        </p:nvSpPr>
        <p:spPr bwMode="auto">
          <a:xfrm>
            <a:off x="8286750" y="509111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75" name="Rectangle 519"/>
          <p:cNvSpPr>
            <a:spLocks noChangeArrowheads="1"/>
          </p:cNvSpPr>
          <p:nvPr/>
        </p:nvSpPr>
        <p:spPr bwMode="auto">
          <a:xfrm>
            <a:off x="8286750" y="516413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76" name="Freeform 520"/>
          <p:cNvSpPr>
            <a:spLocks/>
          </p:cNvSpPr>
          <p:nvPr/>
        </p:nvSpPr>
        <p:spPr bwMode="auto">
          <a:xfrm>
            <a:off x="8285163" y="4989513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33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72" name="Rectangle 516"/>
          <p:cNvSpPr>
            <a:spLocks noChangeArrowheads="1"/>
          </p:cNvSpPr>
          <p:nvPr/>
        </p:nvSpPr>
        <p:spPr bwMode="auto">
          <a:xfrm>
            <a:off x="8286750" y="501967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77" name="Rectangle 521"/>
          <p:cNvSpPr>
            <a:spLocks noChangeArrowheads="1"/>
          </p:cNvSpPr>
          <p:nvPr/>
        </p:nvSpPr>
        <p:spPr bwMode="auto">
          <a:xfrm>
            <a:off x="5999163" y="3448050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78" name="Freeform 522"/>
          <p:cNvSpPr>
            <a:spLocks/>
          </p:cNvSpPr>
          <p:nvPr/>
        </p:nvSpPr>
        <p:spPr bwMode="auto">
          <a:xfrm>
            <a:off x="4646613" y="1401763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33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038" name="Rectangle 382"/>
          <p:cNvSpPr>
            <a:spLocks noChangeArrowheads="1"/>
          </p:cNvSpPr>
          <p:nvPr/>
        </p:nvSpPr>
        <p:spPr bwMode="auto">
          <a:xfrm>
            <a:off x="1587500" y="174307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80" name="Freeform 524"/>
          <p:cNvSpPr>
            <a:spLocks/>
          </p:cNvSpPr>
          <p:nvPr/>
        </p:nvSpPr>
        <p:spPr bwMode="auto">
          <a:xfrm>
            <a:off x="1589088" y="3970338"/>
            <a:ext cx="1208087" cy="1665287"/>
          </a:xfrm>
          <a:custGeom>
            <a:avLst/>
            <a:gdLst>
              <a:gd name="T0" fmla="*/ 238 w 761"/>
              <a:gd name="T1" fmla="*/ 43 h 1049"/>
              <a:gd name="T2" fmla="*/ 183 w 761"/>
              <a:gd name="T3" fmla="*/ 52 h 1049"/>
              <a:gd name="T4" fmla="*/ 187 w 761"/>
              <a:gd name="T5" fmla="*/ 99 h 1049"/>
              <a:gd name="T6" fmla="*/ 126 w 761"/>
              <a:gd name="T7" fmla="*/ 123 h 1049"/>
              <a:gd name="T8" fmla="*/ 73 w 761"/>
              <a:gd name="T9" fmla="*/ 117 h 1049"/>
              <a:gd name="T10" fmla="*/ 61 w 761"/>
              <a:gd name="T11" fmla="*/ 150 h 1049"/>
              <a:gd name="T12" fmla="*/ 76 w 761"/>
              <a:gd name="T13" fmla="*/ 195 h 1049"/>
              <a:gd name="T14" fmla="*/ 31 w 761"/>
              <a:gd name="T15" fmla="*/ 280 h 1049"/>
              <a:gd name="T16" fmla="*/ 13 w 761"/>
              <a:gd name="T17" fmla="*/ 343 h 1049"/>
              <a:gd name="T18" fmla="*/ 3 w 761"/>
              <a:gd name="T19" fmla="*/ 379 h 1049"/>
              <a:gd name="T20" fmla="*/ 72 w 761"/>
              <a:gd name="T21" fmla="*/ 423 h 1049"/>
              <a:gd name="T22" fmla="*/ 79 w 761"/>
              <a:gd name="T23" fmla="*/ 454 h 1049"/>
              <a:gd name="T24" fmla="*/ 166 w 761"/>
              <a:gd name="T25" fmla="*/ 418 h 1049"/>
              <a:gd name="T26" fmla="*/ 172 w 761"/>
              <a:gd name="T27" fmla="*/ 447 h 1049"/>
              <a:gd name="T28" fmla="*/ 258 w 761"/>
              <a:gd name="T29" fmla="*/ 516 h 1049"/>
              <a:gd name="T30" fmla="*/ 294 w 761"/>
              <a:gd name="T31" fmla="*/ 543 h 1049"/>
              <a:gd name="T32" fmla="*/ 286 w 761"/>
              <a:gd name="T33" fmla="*/ 582 h 1049"/>
              <a:gd name="T34" fmla="*/ 346 w 761"/>
              <a:gd name="T35" fmla="*/ 652 h 1049"/>
              <a:gd name="T36" fmla="*/ 382 w 761"/>
              <a:gd name="T37" fmla="*/ 736 h 1049"/>
              <a:gd name="T38" fmla="*/ 417 w 761"/>
              <a:gd name="T39" fmla="*/ 766 h 1049"/>
              <a:gd name="T40" fmla="*/ 450 w 761"/>
              <a:gd name="T41" fmla="*/ 805 h 1049"/>
              <a:gd name="T42" fmla="*/ 474 w 761"/>
              <a:gd name="T43" fmla="*/ 852 h 1049"/>
              <a:gd name="T44" fmla="*/ 438 w 761"/>
              <a:gd name="T45" fmla="*/ 954 h 1049"/>
              <a:gd name="T46" fmla="*/ 486 w 761"/>
              <a:gd name="T47" fmla="*/ 970 h 1049"/>
              <a:gd name="T48" fmla="*/ 537 w 761"/>
              <a:gd name="T49" fmla="*/ 1048 h 1049"/>
              <a:gd name="T50" fmla="*/ 549 w 761"/>
              <a:gd name="T51" fmla="*/ 982 h 1049"/>
              <a:gd name="T52" fmla="*/ 561 w 761"/>
              <a:gd name="T53" fmla="*/ 981 h 1049"/>
              <a:gd name="T54" fmla="*/ 576 w 761"/>
              <a:gd name="T55" fmla="*/ 898 h 1049"/>
              <a:gd name="T56" fmla="*/ 607 w 761"/>
              <a:gd name="T57" fmla="*/ 762 h 1049"/>
              <a:gd name="T58" fmla="*/ 663 w 761"/>
              <a:gd name="T59" fmla="*/ 742 h 1049"/>
              <a:gd name="T60" fmla="*/ 702 w 761"/>
              <a:gd name="T61" fmla="*/ 576 h 1049"/>
              <a:gd name="T62" fmla="*/ 691 w 761"/>
              <a:gd name="T63" fmla="*/ 508 h 1049"/>
              <a:gd name="T64" fmla="*/ 708 w 761"/>
              <a:gd name="T65" fmla="*/ 478 h 1049"/>
              <a:gd name="T66" fmla="*/ 753 w 761"/>
              <a:gd name="T67" fmla="*/ 385 h 1049"/>
              <a:gd name="T68" fmla="*/ 703 w 761"/>
              <a:gd name="T69" fmla="*/ 279 h 1049"/>
              <a:gd name="T70" fmla="*/ 667 w 761"/>
              <a:gd name="T71" fmla="*/ 234 h 1049"/>
              <a:gd name="T72" fmla="*/ 603 w 761"/>
              <a:gd name="T73" fmla="*/ 219 h 1049"/>
              <a:gd name="T74" fmla="*/ 564 w 761"/>
              <a:gd name="T75" fmla="*/ 201 h 1049"/>
              <a:gd name="T76" fmla="*/ 510 w 761"/>
              <a:gd name="T77" fmla="*/ 175 h 1049"/>
              <a:gd name="T78" fmla="*/ 456 w 761"/>
              <a:gd name="T79" fmla="*/ 204 h 1049"/>
              <a:gd name="T80" fmla="*/ 489 w 761"/>
              <a:gd name="T81" fmla="*/ 166 h 1049"/>
              <a:gd name="T82" fmla="*/ 433 w 761"/>
              <a:gd name="T83" fmla="*/ 183 h 1049"/>
              <a:gd name="T84" fmla="*/ 457 w 761"/>
              <a:gd name="T85" fmla="*/ 126 h 1049"/>
              <a:gd name="T86" fmla="*/ 432 w 761"/>
              <a:gd name="T87" fmla="*/ 57 h 1049"/>
              <a:gd name="T88" fmla="*/ 400 w 761"/>
              <a:gd name="T89" fmla="*/ 99 h 1049"/>
              <a:gd name="T90" fmla="*/ 285 w 761"/>
              <a:gd name="T91" fmla="*/ 118 h 1049"/>
              <a:gd name="T92" fmla="*/ 268 w 761"/>
              <a:gd name="T93" fmla="*/ 96 h 1049"/>
              <a:gd name="T94" fmla="*/ 246 w 761"/>
              <a:gd name="T95" fmla="*/ 1 h 10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1"/>
              <a:gd name="T145" fmla="*/ 0 h 1049"/>
              <a:gd name="T146" fmla="*/ 761 w 761"/>
              <a:gd name="T147" fmla="*/ 1049 h 10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1" h="1049">
                <a:moveTo>
                  <a:pt x="246" y="1"/>
                </a:moveTo>
                <a:cubicBezTo>
                  <a:pt x="241" y="0"/>
                  <a:pt x="245" y="35"/>
                  <a:pt x="238" y="43"/>
                </a:cubicBezTo>
                <a:cubicBezTo>
                  <a:pt x="231" y="51"/>
                  <a:pt x="214" y="51"/>
                  <a:pt x="205" y="52"/>
                </a:cubicBezTo>
                <a:cubicBezTo>
                  <a:pt x="196" y="53"/>
                  <a:pt x="187" y="47"/>
                  <a:pt x="183" y="52"/>
                </a:cubicBezTo>
                <a:cubicBezTo>
                  <a:pt x="179" y="57"/>
                  <a:pt x="177" y="76"/>
                  <a:pt x="178" y="84"/>
                </a:cubicBezTo>
                <a:cubicBezTo>
                  <a:pt x="179" y="92"/>
                  <a:pt x="188" y="94"/>
                  <a:pt x="187" y="99"/>
                </a:cubicBezTo>
                <a:cubicBezTo>
                  <a:pt x="186" y="104"/>
                  <a:pt x="181" y="110"/>
                  <a:pt x="171" y="114"/>
                </a:cubicBezTo>
                <a:cubicBezTo>
                  <a:pt x="161" y="118"/>
                  <a:pt x="137" y="124"/>
                  <a:pt x="126" y="123"/>
                </a:cubicBezTo>
                <a:cubicBezTo>
                  <a:pt x="115" y="122"/>
                  <a:pt x="115" y="109"/>
                  <a:pt x="106" y="108"/>
                </a:cubicBezTo>
                <a:cubicBezTo>
                  <a:pt x="97" y="107"/>
                  <a:pt x="79" y="113"/>
                  <a:pt x="73" y="117"/>
                </a:cubicBezTo>
                <a:cubicBezTo>
                  <a:pt x="67" y="121"/>
                  <a:pt x="71" y="127"/>
                  <a:pt x="69" y="132"/>
                </a:cubicBezTo>
                <a:cubicBezTo>
                  <a:pt x="67" y="137"/>
                  <a:pt x="63" y="144"/>
                  <a:pt x="61" y="150"/>
                </a:cubicBezTo>
                <a:cubicBezTo>
                  <a:pt x="59" y="156"/>
                  <a:pt x="56" y="159"/>
                  <a:pt x="58" y="166"/>
                </a:cubicBezTo>
                <a:cubicBezTo>
                  <a:pt x="60" y="173"/>
                  <a:pt x="73" y="179"/>
                  <a:pt x="76" y="195"/>
                </a:cubicBezTo>
                <a:cubicBezTo>
                  <a:pt x="79" y="211"/>
                  <a:pt x="82" y="251"/>
                  <a:pt x="75" y="265"/>
                </a:cubicBezTo>
                <a:cubicBezTo>
                  <a:pt x="68" y="279"/>
                  <a:pt x="42" y="272"/>
                  <a:pt x="31" y="280"/>
                </a:cubicBezTo>
                <a:cubicBezTo>
                  <a:pt x="20" y="288"/>
                  <a:pt x="12" y="305"/>
                  <a:pt x="9" y="315"/>
                </a:cubicBezTo>
                <a:cubicBezTo>
                  <a:pt x="6" y="325"/>
                  <a:pt x="15" y="335"/>
                  <a:pt x="13" y="343"/>
                </a:cubicBezTo>
                <a:lnTo>
                  <a:pt x="0" y="363"/>
                </a:lnTo>
                <a:lnTo>
                  <a:pt x="3" y="379"/>
                </a:lnTo>
                <a:cubicBezTo>
                  <a:pt x="7" y="387"/>
                  <a:pt x="13" y="405"/>
                  <a:pt x="25" y="412"/>
                </a:cubicBezTo>
                <a:lnTo>
                  <a:pt x="72" y="423"/>
                </a:lnTo>
                <a:cubicBezTo>
                  <a:pt x="79" y="428"/>
                  <a:pt x="68" y="439"/>
                  <a:pt x="69" y="444"/>
                </a:cubicBezTo>
                <a:cubicBezTo>
                  <a:pt x="70" y="449"/>
                  <a:pt x="69" y="455"/>
                  <a:pt x="79" y="454"/>
                </a:cubicBezTo>
                <a:cubicBezTo>
                  <a:pt x="89" y="453"/>
                  <a:pt x="113" y="447"/>
                  <a:pt x="127" y="441"/>
                </a:cubicBezTo>
                <a:cubicBezTo>
                  <a:pt x="141" y="435"/>
                  <a:pt x="160" y="420"/>
                  <a:pt x="166" y="418"/>
                </a:cubicBezTo>
                <a:cubicBezTo>
                  <a:pt x="172" y="416"/>
                  <a:pt x="161" y="421"/>
                  <a:pt x="162" y="426"/>
                </a:cubicBezTo>
                <a:cubicBezTo>
                  <a:pt x="163" y="431"/>
                  <a:pt x="169" y="438"/>
                  <a:pt x="172" y="447"/>
                </a:cubicBezTo>
                <a:lnTo>
                  <a:pt x="183" y="481"/>
                </a:lnTo>
                <a:cubicBezTo>
                  <a:pt x="197" y="492"/>
                  <a:pt x="243" y="510"/>
                  <a:pt x="258" y="516"/>
                </a:cubicBezTo>
                <a:lnTo>
                  <a:pt x="273" y="519"/>
                </a:lnTo>
                <a:lnTo>
                  <a:pt x="294" y="543"/>
                </a:lnTo>
                <a:lnTo>
                  <a:pt x="280" y="552"/>
                </a:lnTo>
                <a:lnTo>
                  <a:pt x="286" y="582"/>
                </a:lnTo>
                <a:cubicBezTo>
                  <a:pt x="293" y="587"/>
                  <a:pt x="312" y="573"/>
                  <a:pt x="322" y="585"/>
                </a:cubicBezTo>
                <a:cubicBezTo>
                  <a:pt x="332" y="597"/>
                  <a:pt x="342" y="636"/>
                  <a:pt x="346" y="652"/>
                </a:cubicBezTo>
                <a:cubicBezTo>
                  <a:pt x="350" y="668"/>
                  <a:pt x="342" y="665"/>
                  <a:pt x="348" y="679"/>
                </a:cubicBezTo>
                <a:cubicBezTo>
                  <a:pt x="354" y="693"/>
                  <a:pt x="371" y="726"/>
                  <a:pt x="382" y="736"/>
                </a:cubicBezTo>
                <a:cubicBezTo>
                  <a:pt x="393" y="746"/>
                  <a:pt x="408" y="736"/>
                  <a:pt x="414" y="741"/>
                </a:cubicBezTo>
                <a:cubicBezTo>
                  <a:pt x="420" y="746"/>
                  <a:pt x="411" y="760"/>
                  <a:pt x="417" y="766"/>
                </a:cubicBezTo>
                <a:cubicBezTo>
                  <a:pt x="423" y="772"/>
                  <a:pt x="446" y="771"/>
                  <a:pt x="451" y="777"/>
                </a:cubicBezTo>
                <a:cubicBezTo>
                  <a:pt x="456" y="783"/>
                  <a:pt x="448" y="798"/>
                  <a:pt x="450" y="805"/>
                </a:cubicBezTo>
                <a:cubicBezTo>
                  <a:pt x="452" y="812"/>
                  <a:pt x="458" y="812"/>
                  <a:pt x="462" y="820"/>
                </a:cubicBezTo>
                <a:cubicBezTo>
                  <a:pt x="466" y="828"/>
                  <a:pt x="476" y="839"/>
                  <a:pt x="474" y="852"/>
                </a:cubicBezTo>
                <a:cubicBezTo>
                  <a:pt x="472" y="865"/>
                  <a:pt x="457" y="880"/>
                  <a:pt x="451" y="897"/>
                </a:cubicBezTo>
                <a:cubicBezTo>
                  <a:pt x="445" y="914"/>
                  <a:pt x="435" y="946"/>
                  <a:pt x="438" y="954"/>
                </a:cubicBezTo>
                <a:lnTo>
                  <a:pt x="468" y="948"/>
                </a:lnTo>
                <a:cubicBezTo>
                  <a:pt x="476" y="951"/>
                  <a:pt x="477" y="960"/>
                  <a:pt x="486" y="970"/>
                </a:cubicBezTo>
                <a:cubicBezTo>
                  <a:pt x="495" y="980"/>
                  <a:pt x="513" y="998"/>
                  <a:pt x="522" y="1011"/>
                </a:cubicBezTo>
                <a:cubicBezTo>
                  <a:pt x="531" y="1024"/>
                  <a:pt x="532" y="1047"/>
                  <a:pt x="537" y="1048"/>
                </a:cubicBezTo>
                <a:cubicBezTo>
                  <a:pt x="542" y="1049"/>
                  <a:pt x="548" y="1028"/>
                  <a:pt x="550" y="1017"/>
                </a:cubicBezTo>
                <a:cubicBezTo>
                  <a:pt x="552" y="1006"/>
                  <a:pt x="548" y="995"/>
                  <a:pt x="549" y="982"/>
                </a:cubicBezTo>
                <a:cubicBezTo>
                  <a:pt x="550" y="969"/>
                  <a:pt x="557" y="940"/>
                  <a:pt x="559" y="940"/>
                </a:cubicBezTo>
                <a:cubicBezTo>
                  <a:pt x="561" y="940"/>
                  <a:pt x="559" y="979"/>
                  <a:pt x="561" y="981"/>
                </a:cubicBezTo>
                <a:cubicBezTo>
                  <a:pt x="563" y="983"/>
                  <a:pt x="572" y="968"/>
                  <a:pt x="574" y="954"/>
                </a:cubicBezTo>
                <a:cubicBezTo>
                  <a:pt x="576" y="940"/>
                  <a:pt x="576" y="922"/>
                  <a:pt x="576" y="898"/>
                </a:cubicBezTo>
                <a:cubicBezTo>
                  <a:pt x="576" y="874"/>
                  <a:pt x="569" y="833"/>
                  <a:pt x="574" y="810"/>
                </a:cubicBezTo>
                <a:cubicBezTo>
                  <a:pt x="579" y="787"/>
                  <a:pt x="596" y="772"/>
                  <a:pt x="607" y="762"/>
                </a:cubicBezTo>
                <a:cubicBezTo>
                  <a:pt x="618" y="752"/>
                  <a:pt x="631" y="750"/>
                  <a:pt x="640" y="747"/>
                </a:cubicBezTo>
                <a:cubicBezTo>
                  <a:pt x="649" y="744"/>
                  <a:pt x="654" y="759"/>
                  <a:pt x="663" y="742"/>
                </a:cubicBezTo>
                <a:cubicBezTo>
                  <a:pt x="672" y="725"/>
                  <a:pt x="689" y="676"/>
                  <a:pt x="696" y="648"/>
                </a:cubicBezTo>
                <a:lnTo>
                  <a:pt x="702" y="576"/>
                </a:lnTo>
                <a:cubicBezTo>
                  <a:pt x="702" y="554"/>
                  <a:pt x="698" y="525"/>
                  <a:pt x="696" y="514"/>
                </a:cubicBezTo>
                <a:cubicBezTo>
                  <a:pt x="694" y="503"/>
                  <a:pt x="691" y="513"/>
                  <a:pt x="691" y="508"/>
                </a:cubicBezTo>
                <a:lnTo>
                  <a:pt x="697" y="483"/>
                </a:lnTo>
                <a:lnTo>
                  <a:pt x="708" y="478"/>
                </a:lnTo>
                <a:cubicBezTo>
                  <a:pt x="712" y="472"/>
                  <a:pt x="713" y="463"/>
                  <a:pt x="720" y="447"/>
                </a:cubicBezTo>
                <a:cubicBezTo>
                  <a:pt x="727" y="431"/>
                  <a:pt x="748" y="410"/>
                  <a:pt x="753" y="385"/>
                </a:cubicBezTo>
                <a:cubicBezTo>
                  <a:pt x="758" y="360"/>
                  <a:pt x="761" y="316"/>
                  <a:pt x="753" y="298"/>
                </a:cubicBezTo>
                <a:cubicBezTo>
                  <a:pt x="745" y="280"/>
                  <a:pt x="713" y="286"/>
                  <a:pt x="703" y="279"/>
                </a:cubicBezTo>
                <a:cubicBezTo>
                  <a:pt x="693" y="272"/>
                  <a:pt x="697" y="260"/>
                  <a:pt x="691" y="253"/>
                </a:cubicBezTo>
                <a:cubicBezTo>
                  <a:pt x="685" y="246"/>
                  <a:pt x="678" y="238"/>
                  <a:pt x="667" y="234"/>
                </a:cubicBezTo>
                <a:cubicBezTo>
                  <a:pt x="656" y="230"/>
                  <a:pt x="636" y="231"/>
                  <a:pt x="625" y="228"/>
                </a:cubicBezTo>
                <a:cubicBezTo>
                  <a:pt x="614" y="225"/>
                  <a:pt x="612" y="221"/>
                  <a:pt x="603" y="219"/>
                </a:cubicBezTo>
                <a:cubicBezTo>
                  <a:pt x="594" y="217"/>
                  <a:pt x="576" y="220"/>
                  <a:pt x="570" y="217"/>
                </a:cubicBezTo>
                <a:cubicBezTo>
                  <a:pt x="564" y="214"/>
                  <a:pt x="568" y="205"/>
                  <a:pt x="564" y="201"/>
                </a:cubicBezTo>
                <a:cubicBezTo>
                  <a:pt x="560" y="197"/>
                  <a:pt x="556" y="199"/>
                  <a:pt x="547" y="195"/>
                </a:cubicBezTo>
                <a:cubicBezTo>
                  <a:pt x="538" y="191"/>
                  <a:pt x="523" y="173"/>
                  <a:pt x="510" y="175"/>
                </a:cubicBezTo>
                <a:lnTo>
                  <a:pt x="468" y="208"/>
                </a:lnTo>
                <a:lnTo>
                  <a:pt x="456" y="204"/>
                </a:lnTo>
                <a:lnTo>
                  <a:pt x="486" y="175"/>
                </a:lnTo>
                <a:lnTo>
                  <a:pt x="489" y="166"/>
                </a:lnTo>
                <a:lnTo>
                  <a:pt x="456" y="169"/>
                </a:lnTo>
                <a:lnTo>
                  <a:pt x="433" y="183"/>
                </a:lnTo>
                <a:lnTo>
                  <a:pt x="427" y="177"/>
                </a:lnTo>
                <a:lnTo>
                  <a:pt x="457" y="126"/>
                </a:lnTo>
                <a:cubicBezTo>
                  <a:pt x="460" y="110"/>
                  <a:pt x="448" y="93"/>
                  <a:pt x="444" y="82"/>
                </a:cubicBezTo>
                <a:lnTo>
                  <a:pt x="432" y="57"/>
                </a:lnTo>
                <a:cubicBezTo>
                  <a:pt x="428" y="56"/>
                  <a:pt x="422" y="71"/>
                  <a:pt x="417" y="78"/>
                </a:cubicBezTo>
                <a:cubicBezTo>
                  <a:pt x="412" y="85"/>
                  <a:pt x="409" y="96"/>
                  <a:pt x="400" y="99"/>
                </a:cubicBezTo>
                <a:cubicBezTo>
                  <a:pt x="391" y="102"/>
                  <a:pt x="380" y="94"/>
                  <a:pt x="361" y="97"/>
                </a:cubicBezTo>
                <a:cubicBezTo>
                  <a:pt x="342" y="100"/>
                  <a:pt x="299" y="115"/>
                  <a:pt x="285" y="118"/>
                </a:cubicBezTo>
                <a:cubicBezTo>
                  <a:pt x="271" y="121"/>
                  <a:pt x="277" y="118"/>
                  <a:pt x="274" y="114"/>
                </a:cubicBezTo>
                <a:cubicBezTo>
                  <a:pt x="271" y="110"/>
                  <a:pt x="269" y="107"/>
                  <a:pt x="268" y="96"/>
                </a:cubicBezTo>
                <a:cubicBezTo>
                  <a:pt x="267" y="85"/>
                  <a:pt x="272" y="64"/>
                  <a:pt x="268" y="48"/>
                </a:cubicBezTo>
                <a:cubicBezTo>
                  <a:pt x="264" y="32"/>
                  <a:pt x="256" y="5"/>
                  <a:pt x="246" y="1"/>
                </a:cubicBezTo>
                <a:close/>
              </a:path>
            </a:pathLst>
          </a:custGeom>
          <a:solidFill>
            <a:srgbClr val="CC6600">
              <a:alpha val="3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00" name="Text Box 244"/>
          <p:cNvSpPr txBox="1">
            <a:spLocks noChangeArrowheads="1"/>
          </p:cNvSpPr>
          <p:nvPr/>
        </p:nvSpPr>
        <p:spPr bwMode="auto">
          <a:xfrm>
            <a:off x="1692275" y="4437063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Бразилія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0901" name="AutoShape 245"/>
          <p:cNvSpPr>
            <a:spLocks noChangeArrowheads="1"/>
          </p:cNvSpPr>
          <p:nvPr/>
        </p:nvSpPr>
        <p:spPr bwMode="auto">
          <a:xfrm rot="10800000" flipV="1">
            <a:off x="2555875" y="4868863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02" name="Rectangle 246"/>
          <p:cNvSpPr>
            <a:spLocks noChangeArrowheads="1"/>
          </p:cNvSpPr>
          <p:nvPr/>
        </p:nvSpPr>
        <p:spPr bwMode="auto">
          <a:xfrm>
            <a:off x="2170113" y="50196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03" name="Rectangle 247"/>
          <p:cNvSpPr>
            <a:spLocks noChangeArrowheads="1"/>
          </p:cNvSpPr>
          <p:nvPr/>
        </p:nvSpPr>
        <p:spPr bwMode="auto">
          <a:xfrm>
            <a:off x="2170113" y="49482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04" name="Rectangle 248"/>
          <p:cNvSpPr>
            <a:spLocks noChangeArrowheads="1"/>
          </p:cNvSpPr>
          <p:nvPr/>
        </p:nvSpPr>
        <p:spPr bwMode="auto">
          <a:xfrm>
            <a:off x="2170113" y="487521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05" name="Rectangle 249"/>
          <p:cNvSpPr>
            <a:spLocks noChangeArrowheads="1"/>
          </p:cNvSpPr>
          <p:nvPr/>
        </p:nvSpPr>
        <p:spPr bwMode="auto">
          <a:xfrm>
            <a:off x="2170113" y="48037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06" name="Rectangle 250"/>
          <p:cNvSpPr>
            <a:spLocks noChangeArrowheads="1"/>
          </p:cNvSpPr>
          <p:nvPr/>
        </p:nvSpPr>
        <p:spPr bwMode="auto">
          <a:xfrm>
            <a:off x="2170113" y="47323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07" name="Rectangle 251"/>
          <p:cNvSpPr>
            <a:spLocks noChangeArrowheads="1"/>
          </p:cNvSpPr>
          <p:nvPr/>
        </p:nvSpPr>
        <p:spPr bwMode="auto">
          <a:xfrm>
            <a:off x="2170113" y="465931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08" name="Rectangle 252"/>
          <p:cNvSpPr>
            <a:spLocks noChangeArrowheads="1"/>
          </p:cNvSpPr>
          <p:nvPr/>
        </p:nvSpPr>
        <p:spPr bwMode="auto">
          <a:xfrm>
            <a:off x="2241550" y="501967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09" name="Rectangle 253"/>
          <p:cNvSpPr>
            <a:spLocks noChangeArrowheads="1"/>
          </p:cNvSpPr>
          <p:nvPr/>
        </p:nvSpPr>
        <p:spPr bwMode="auto">
          <a:xfrm>
            <a:off x="2241550" y="487521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10" name="Rectangle 254"/>
          <p:cNvSpPr>
            <a:spLocks noChangeArrowheads="1"/>
          </p:cNvSpPr>
          <p:nvPr/>
        </p:nvSpPr>
        <p:spPr bwMode="auto">
          <a:xfrm>
            <a:off x="2241550" y="480377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11" name="Rectangle 255"/>
          <p:cNvSpPr>
            <a:spLocks noChangeArrowheads="1"/>
          </p:cNvSpPr>
          <p:nvPr/>
        </p:nvSpPr>
        <p:spPr bwMode="auto">
          <a:xfrm>
            <a:off x="2241550" y="473233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12" name="Rectangle 256"/>
          <p:cNvSpPr>
            <a:spLocks noChangeArrowheads="1"/>
          </p:cNvSpPr>
          <p:nvPr/>
        </p:nvSpPr>
        <p:spPr bwMode="auto">
          <a:xfrm>
            <a:off x="2241550" y="465931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13" name="Rectangle 257"/>
          <p:cNvSpPr>
            <a:spLocks noChangeArrowheads="1"/>
          </p:cNvSpPr>
          <p:nvPr/>
        </p:nvSpPr>
        <p:spPr bwMode="auto">
          <a:xfrm>
            <a:off x="2241550" y="494823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0920" name="Text Box 264"/>
          <p:cNvSpPr txBox="1">
            <a:spLocks noChangeArrowheads="1"/>
          </p:cNvSpPr>
          <p:nvPr/>
        </p:nvSpPr>
        <p:spPr bwMode="auto">
          <a:xfrm>
            <a:off x="1666875" y="4633913"/>
            <a:ext cx="5715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FF0000"/>
                </a:solidFill>
                <a:latin typeface="Comic Sans MS" pitchFamily="66" charset="0"/>
              </a:rPr>
              <a:t>260</a:t>
            </a:r>
            <a:endParaRPr lang="ru-RU" sz="1600">
              <a:solidFill>
                <a:srgbClr val="FF0000"/>
              </a:solidFill>
              <a:latin typeface="Comic Sans MS" pitchFamily="66" charset="0"/>
            </a:endParaRPr>
          </a:p>
        </p:txBody>
      </p:sp>
      <p:grpSp>
        <p:nvGrpSpPr>
          <p:cNvPr id="14" name="Group 458"/>
          <p:cNvGrpSpPr>
            <a:grpSpLocks/>
          </p:cNvGrpSpPr>
          <p:nvPr/>
        </p:nvGrpSpPr>
        <p:grpSpPr bwMode="auto">
          <a:xfrm>
            <a:off x="2627313" y="4652963"/>
            <a:ext cx="82550" cy="73025"/>
            <a:chOff x="3016" y="1706"/>
            <a:chExt cx="52" cy="46"/>
          </a:xfrm>
        </p:grpSpPr>
        <p:sp>
          <p:nvSpPr>
            <p:cNvPr id="31971" name="AutoShape 459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972" name="AutoShape 460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1150" name="Rectangle 494"/>
          <p:cNvSpPr>
            <a:spLocks noChangeArrowheads="1"/>
          </p:cNvSpPr>
          <p:nvPr/>
        </p:nvSpPr>
        <p:spPr bwMode="auto">
          <a:xfrm>
            <a:off x="2311400" y="501967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51" name="Rectangle 495"/>
          <p:cNvSpPr>
            <a:spLocks noChangeArrowheads="1"/>
          </p:cNvSpPr>
          <p:nvPr/>
        </p:nvSpPr>
        <p:spPr bwMode="auto">
          <a:xfrm>
            <a:off x="2311400" y="494823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52" name="Rectangle 496"/>
          <p:cNvSpPr>
            <a:spLocks noChangeArrowheads="1"/>
          </p:cNvSpPr>
          <p:nvPr/>
        </p:nvSpPr>
        <p:spPr bwMode="auto">
          <a:xfrm>
            <a:off x="2311400" y="487521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53" name="Rectangle 497"/>
          <p:cNvSpPr>
            <a:spLocks noChangeArrowheads="1"/>
          </p:cNvSpPr>
          <p:nvPr/>
        </p:nvSpPr>
        <p:spPr bwMode="auto">
          <a:xfrm>
            <a:off x="2311400" y="4803775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54" name="Rectangle 498"/>
          <p:cNvSpPr>
            <a:spLocks noChangeArrowheads="1"/>
          </p:cNvSpPr>
          <p:nvPr/>
        </p:nvSpPr>
        <p:spPr bwMode="auto">
          <a:xfrm>
            <a:off x="2311400" y="4732338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55" name="Rectangle 499"/>
          <p:cNvSpPr>
            <a:spLocks noChangeArrowheads="1"/>
          </p:cNvSpPr>
          <p:nvPr/>
        </p:nvSpPr>
        <p:spPr bwMode="auto">
          <a:xfrm>
            <a:off x="2311400" y="4659313"/>
            <a:ext cx="71438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56" name="Rectangle 500"/>
          <p:cNvSpPr>
            <a:spLocks noChangeArrowheads="1"/>
          </p:cNvSpPr>
          <p:nvPr/>
        </p:nvSpPr>
        <p:spPr bwMode="auto">
          <a:xfrm>
            <a:off x="2382838" y="50196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57" name="Rectangle 501"/>
          <p:cNvSpPr>
            <a:spLocks noChangeArrowheads="1"/>
          </p:cNvSpPr>
          <p:nvPr/>
        </p:nvSpPr>
        <p:spPr bwMode="auto">
          <a:xfrm>
            <a:off x="2382838" y="487521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58" name="Rectangle 502"/>
          <p:cNvSpPr>
            <a:spLocks noChangeArrowheads="1"/>
          </p:cNvSpPr>
          <p:nvPr/>
        </p:nvSpPr>
        <p:spPr bwMode="auto">
          <a:xfrm>
            <a:off x="2382838" y="48037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59" name="Rectangle 503"/>
          <p:cNvSpPr>
            <a:spLocks noChangeArrowheads="1"/>
          </p:cNvSpPr>
          <p:nvPr/>
        </p:nvSpPr>
        <p:spPr bwMode="auto">
          <a:xfrm>
            <a:off x="2382838" y="47323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60" name="Rectangle 504"/>
          <p:cNvSpPr>
            <a:spLocks noChangeArrowheads="1"/>
          </p:cNvSpPr>
          <p:nvPr/>
        </p:nvSpPr>
        <p:spPr bwMode="auto">
          <a:xfrm>
            <a:off x="2382838" y="4659313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61" name="Rectangle 505"/>
          <p:cNvSpPr>
            <a:spLocks noChangeArrowheads="1"/>
          </p:cNvSpPr>
          <p:nvPr/>
        </p:nvSpPr>
        <p:spPr bwMode="auto">
          <a:xfrm>
            <a:off x="2382838" y="49482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62" name="Rectangle 506"/>
          <p:cNvSpPr>
            <a:spLocks noChangeArrowheads="1"/>
          </p:cNvSpPr>
          <p:nvPr/>
        </p:nvSpPr>
        <p:spPr bwMode="auto">
          <a:xfrm>
            <a:off x="2452688" y="5019675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163" name="Rectangle 507"/>
          <p:cNvSpPr>
            <a:spLocks noChangeArrowheads="1"/>
          </p:cNvSpPr>
          <p:nvPr/>
        </p:nvSpPr>
        <p:spPr bwMode="auto">
          <a:xfrm>
            <a:off x="2452688" y="4948238"/>
            <a:ext cx="71437" cy="73025"/>
          </a:xfrm>
          <a:prstGeom prst="rect">
            <a:avLst/>
          </a:prstGeom>
          <a:solidFill>
            <a:srgbClr val="FF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06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06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0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" dur="500"/>
                                        <p:tgtEl>
                                          <p:spTgt spid="708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08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0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0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08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8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8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08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" dur="200"/>
                                        <p:tgtEl>
                                          <p:spTgt spid="708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"/>
                            </p:stCondLst>
                            <p:childTnLst>
                              <p:par>
                                <p:cTn id="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1" dur="200"/>
                                        <p:tgtEl>
                                          <p:spTgt spid="70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"/>
                            </p:stCondLst>
                            <p:childTnLst>
                              <p:par>
                                <p:cTn id="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5" dur="200"/>
                                        <p:tgtEl>
                                          <p:spTgt spid="70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"/>
                            </p:stCondLst>
                            <p:childTnLst>
                              <p:par>
                                <p:cTn id="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9" dur="200"/>
                                        <p:tgtEl>
                                          <p:spTgt spid="70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"/>
                            </p:stCondLst>
                            <p:childTnLst>
                              <p:par>
                                <p:cTn id="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3" dur="200"/>
                                        <p:tgtEl>
                                          <p:spTgt spid="70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7" dur="200"/>
                                        <p:tgtEl>
                                          <p:spTgt spid="70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200"/>
                            </p:stCondLst>
                            <p:childTnLst>
                              <p:par>
                                <p:cTn id="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1" dur="200"/>
                                        <p:tgtEl>
                                          <p:spTgt spid="70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400"/>
                            </p:stCondLst>
                            <p:childTnLst>
                              <p:par>
                                <p:cTn id="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5" dur="200"/>
                                        <p:tgtEl>
                                          <p:spTgt spid="70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600"/>
                            </p:stCondLst>
                            <p:childTnLst>
                              <p:par>
                                <p:cTn id="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9" dur="200"/>
                                        <p:tgtEl>
                                          <p:spTgt spid="70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800"/>
                            </p:stCondLst>
                            <p:childTnLst>
                              <p:par>
                                <p:cTn id="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3" dur="200"/>
                                        <p:tgtEl>
                                          <p:spTgt spid="70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7" dur="200"/>
                                        <p:tgtEl>
                                          <p:spTgt spid="70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200"/>
                            </p:stCondLst>
                            <p:childTnLst>
                              <p:par>
                                <p:cTn id="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1" dur="200"/>
                                        <p:tgtEl>
                                          <p:spTgt spid="70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400"/>
                            </p:stCondLst>
                            <p:childTnLst>
                              <p:par>
                                <p:cTn id="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5" dur="200"/>
                                        <p:tgtEl>
                                          <p:spTgt spid="708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600"/>
                            </p:stCondLst>
                            <p:childTnLst>
                              <p:par>
                                <p:cTn id="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9" dur="200"/>
                                        <p:tgtEl>
                                          <p:spTgt spid="70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800"/>
                            </p:stCondLst>
                            <p:childTnLst>
                              <p:par>
                                <p:cTn id="1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3" dur="200"/>
                                        <p:tgtEl>
                                          <p:spTgt spid="70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000"/>
                            </p:stCondLst>
                            <p:childTnLst>
                              <p:par>
                                <p:cTn id="1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7" dur="200"/>
                                        <p:tgtEl>
                                          <p:spTgt spid="70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3200"/>
                            </p:stCondLst>
                            <p:childTnLst>
                              <p:par>
                                <p:cTn id="1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1" dur="200"/>
                                        <p:tgtEl>
                                          <p:spTgt spid="70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"/>
                            </p:stCondLst>
                            <p:childTnLst>
                              <p:par>
                                <p:cTn id="1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5" dur="200"/>
                                        <p:tgtEl>
                                          <p:spTgt spid="70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600"/>
                            </p:stCondLst>
                            <p:childTnLst>
                              <p:par>
                                <p:cTn id="1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9" dur="200"/>
                                        <p:tgtEl>
                                          <p:spTgt spid="71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800"/>
                            </p:stCondLst>
                            <p:childTnLst>
                              <p:par>
                                <p:cTn id="1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3" dur="200"/>
                                        <p:tgtEl>
                                          <p:spTgt spid="71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4000"/>
                            </p:stCondLst>
                            <p:childTnLst>
                              <p:par>
                                <p:cTn id="1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7" dur="200"/>
                                        <p:tgtEl>
                                          <p:spTgt spid="71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4200"/>
                            </p:stCondLst>
                            <p:childTnLst>
                              <p:par>
                                <p:cTn id="1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1" dur="200"/>
                                        <p:tgtEl>
                                          <p:spTgt spid="71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4400"/>
                            </p:stCondLst>
                            <p:childTnLst>
                              <p:par>
                                <p:cTn id="1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5" dur="200"/>
                                        <p:tgtEl>
                                          <p:spTgt spid="71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4600"/>
                            </p:stCondLst>
                            <p:childTnLst>
                              <p:par>
                                <p:cTn id="1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9" dur="200"/>
                                        <p:tgtEl>
                                          <p:spTgt spid="71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800"/>
                            </p:stCondLst>
                            <p:childTnLst>
                              <p:par>
                                <p:cTn id="1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3" dur="200"/>
                                        <p:tgtEl>
                                          <p:spTgt spid="711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0"/>
                            </p:stCondLst>
                            <p:childTnLst>
                              <p:par>
                                <p:cTn id="1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7" dur="200"/>
                                        <p:tgtEl>
                                          <p:spTgt spid="71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200"/>
                            </p:stCondLst>
                            <p:childTnLst>
                              <p:par>
                                <p:cTn id="1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1" dur="200"/>
                                        <p:tgtEl>
                                          <p:spTgt spid="71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400"/>
                            </p:stCondLst>
                            <p:childTnLst>
                              <p:par>
                                <p:cTn id="1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5" dur="200"/>
                                        <p:tgtEl>
                                          <p:spTgt spid="71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600"/>
                            </p:stCondLst>
                            <p:childTnLst>
                              <p:par>
                                <p:cTn id="1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9" dur="200"/>
                                        <p:tgtEl>
                                          <p:spTgt spid="71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5800"/>
                            </p:stCondLst>
                            <p:childTnLst>
                              <p:par>
                                <p:cTn id="1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708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708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69" dur="500"/>
                                        <p:tgtEl>
                                          <p:spTgt spid="711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4" dur="500"/>
                                        <p:tgtEl>
                                          <p:spTgt spid="709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0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0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709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709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7" dur="200"/>
                                        <p:tgtEl>
                                          <p:spTgt spid="709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200"/>
                            </p:stCondLst>
                            <p:childTnLst>
                              <p:par>
                                <p:cTn id="1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1" dur="200"/>
                                        <p:tgtEl>
                                          <p:spTgt spid="70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400"/>
                            </p:stCondLst>
                            <p:childTnLst>
                              <p:par>
                                <p:cTn id="1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5" dur="200"/>
                                        <p:tgtEl>
                                          <p:spTgt spid="70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600"/>
                            </p:stCondLst>
                            <p:childTnLst>
                              <p:par>
                                <p:cTn id="1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9" dur="200"/>
                                        <p:tgtEl>
                                          <p:spTgt spid="70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800"/>
                            </p:stCondLst>
                            <p:childTnLst>
                              <p:par>
                                <p:cTn id="2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3" dur="200"/>
                                        <p:tgtEl>
                                          <p:spTgt spid="70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1000"/>
                            </p:stCondLst>
                            <p:childTnLst>
                              <p:par>
                                <p:cTn id="2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7" dur="200"/>
                                        <p:tgtEl>
                                          <p:spTgt spid="70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1200"/>
                            </p:stCondLst>
                            <p:childTnLst>
                              <p:par>
                                <p:cTn id="2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1" dur="200"/>
                                        <p:tgtEl>
                                          <p:spTgt spid="70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1400"/>
                            </p:stCondLst>
                            <p:childTnLst>
                              <p:par>
                                <p:cTn id="2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5" dur="200"/>
                                        <p:tgtEl>
                                          <p:spTgt spid="70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1600"/>
                            </p:stCondLst>
                            <p:childTnLst>
                              <p:par>
                                <p:cTn id="2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9" dur="200"/>
                                        <p:tgtEl>
                                          <p:spTgt spid="70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3" dur="200"/>
                                        <p:tgtEl>
                                          <p:spTgt spid="70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7" dur="200"/>
                                        <p:tgtEl>
                                          <p:spTgt spid="70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2200"/>
                            </p:stCondLst>
                            <p:childTnLst>
                              <p:par>
                                <p:cTn id="2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1" dur="200"/>
                                        <p:tgtEl>
                                          <p:spTgt spid="70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2400"/>
                            </p:stCondLst>
                            <p:childTnLst>
                              <p:par>
                                <p:cTn id="2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5" dur="200"/>
                                        <p:tgtEl>
                                          <p:spTgt spid="711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2600"/>
                            </p:stCondLst>
                            <p:childTnLst>
                              <p:par>
                                <p:cTn id="2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9" dur="200"/>
                                        <p:tgtEl>
                                          <p:spTgt spid="71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2800"/>
                            </p:stCondLst>
                            <p:childTnLst>
                              <p:par>
                                <p:cTn id="2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3" dur="200"/>
                                        <p:tgtEl>
                                          <p:spTgt spid="71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3000"/>
                            </p:stCondLst>
                            <p:childTnLst>
                              <p:par>
                                <p:cTn id="2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7" dur="200"/>
                                        <p:tgtEl>
                                          <p:spTgt spid="71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3200"/>
                            </p:stCondLst>
                            <p:childTnLst>
                              <p:par>
                                <p:cTn id="2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1" dur="200"/>
                                        <p:tgtEl>
                                          <p:spTgt spid="71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3400"/>
                            </p:stCondLst>
                            <p:childTnLst>
                              <p:par>
                                <p:cTn id="2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5" dur="200"/>
                                        <p:tgtEl>
                                          <p:spTgt spid="71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3600"/>
                            </p:stCondLst>
                            <p:childTnLst>
                              <p:par>
                                <p:cTn id="2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9" dur="200"/>
                                        <p:tgtEl>
                                          <p:spTgt spid="71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3800"/>
                            </p:stCondLst>
                            <p:childTnLst>
                              <p:par>
                                <p:cTn id="2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3" dur="200"/>
                                        <p:tgtEl>
                                          <p:spTgt spid="71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4000"/>
                            </p:stCondLst>
                            <p:childTnLst>
                              <p:par>
                                <p:cTn id="2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7" dur="200"/>
                                        <p:tgtEl>
                                          <p:spTgt spid="71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200"/>
                            </p:stCondLst>
                            <p:childTnLst>
                              <p:par>
                                <p:cTn id="2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1" dur="200"/>
                                        <p:tgtEl>
                                          <p:spTgt spid="71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4400"/>
                            </p:stCondLst>
                            <p:childTnLst>
                              <p:par>
                                <p:cTn id="2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5" dur="200"/>
                                        <p:tgtEl>
                                          <p:spTgt spid="71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4600"/>
                            </p:stCondLst>
                            <p:childTnLst>
                              <p:par>
                                <p:cTn id="2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9" dur="200"/>
                                        <p:tgtEl>
                                          <p:spTgt spid="71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4800"/>
                            </p:stCondLst>
                            <p:childTnLst>
                              <p:par>
                                <p:cTn id="2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83" dur="200"/>
                                        <p:tgtEl>
                                          <p:spTgt spid="71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87" dur="200"/>
                                        <p:tgtEl>
                                          <p:spTgt spid="7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200"/>
                            </p:stCondLst>
                            <p:childTnLst>
                              <p:par>
                                <p:cTn id="28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70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70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9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8" fill="hold">
                      <p:stCondLst>
                        <p:cond delay="indefinite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2" dur="500"/>
                                        <p:tgtEl>
                                          <p:spTgt spid="709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3" fill="hold">
                      <p:stCondLst>
                        <p:cond delay="indefinite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709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709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70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500" fill="hold"/>
                                        <p:tgtEl>
                                          <p:spTgt spid="70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5" dur="200"/>
                                        <p:tgtEl>
                                          <p:spTgt spid="709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6" fill="hold">
                            <p:stCondLst>
                              <p:cond delay="200"/>
                            </p:stCondLst>
                            <p:childTnLst>
                              <p:par>
                                <p:cTn id="3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9" dur="200"/>
                                        <p:tgtEl>
                                          <p:spTgt spid="70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0" fill="hold">
                            <p:stCondLst>
                              <p:cond delay="400"/>
                            </p:stCondLst>
                            <p:childTnLst>
                              <p:par>
                                <p:cTn id="3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3" dur="200"/>
                                        <p:tgtEl>
                                          <p:spTgt spid="70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600"/>
                            </p:stCondLst>
                            <p:childTnLst>
                              <p:par>
                                <p:cTn id="3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7" dur="200"/>
                                        <p:tgtEl>
                                          <p:spTgt spid="70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800"/>
                            </p:stCondLst>
                            <p:childTnLst>
                              <p:par>
                                <p:cTn id="3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1" dur="200"/>
                                        <p:tgtEl>
                                          <p:spTgt spid="70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5" dur="200"/>
                                        <p:tgtEl>
                                          <p:spTgt spid="70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9" dur="200"/>
                                        <p:tgtEl>
                                          <p:spTgt spid="70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0" fill="hold">
                            <p:stCondLst>
                              <p:cond delay="1400"/>
                            </p:stCondLst>
                            <p:childTnLst>
                              <p:par>
                                <p:cTn id="3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3" dur="200"/>
                                        <p:tgtEl>
                                          <p:spTgt spid="70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1600"/>
                            </p:stCondLst>
                            <p:childTnLst>
                              <p:par>
                                <p:cTn id="3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7" dur="200"/>
                                        <p:tgtEl>
                                          <p:spTgt spid="70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1800"/>
                            </p:stCondLst>
                            <p:childTnLst>
                              <p:par>
                                <p:cTn id="3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1" dur="200"/>
                                        <p:tgtEl>
                                          <p:spTgt spid="70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2000"/>
                            </p:stCondLst>
                            <p:childTnLst>
                              <p:par>
                                <p:cTn id="3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5" dur="200"/>
                                        <p:tgtEl>
                                          <p:spTgt spid="70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6" fill="hold">
                            <p:stCondLst>
                              <p:cond delay="2200"/>
                            </p:stCondLst>
                            <p:childTnLst>
                              <p:par>
                                <p:cTn id="3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9" dur="200"/>
                                        <p:tgtEl>
                                          <p:spTgt spid="70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0" fill="hold">
                            <p:stCondLst>
                              <p:cond delay="2400"/>
                            </p:stCondLst>
                            <p:childTnLst>
                              <p:par>
                                <p:cTn id="3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3" dur="200"/>
                                        <p:tgtEl>
                                          <p:spTgt spid="711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2600"/>
                            </p:stCondLst>
                            <p:childTnLst>
                              <p:par>
                                <p:cTn id="3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7" dur="200"/>
                                        <p:tgtEl>
                                          <p:spTgt spid="71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2800"/>
                            </p:stCondLst>
                            <p:childTnLst>
                              <p:par>
                                <p:cTn id="3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1" dur="200"/>
                                        <p:tgtEl>
                                          <p:spTgt spid="71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2" fill="hold">
                            <p:stCondLst>
                              <p:cond delay="3000"/>
                            </p:stCondLst>
                            <p:childTnLst>
                              <p:par>
                                <p:cTn id="3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5" dur="200"/>
                                        <p:tgtEl>
                                          <p:spTgt spid="71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6" fill="hold">
                            <p:stCondLst>
                              <p:cond delay="3200"/>
                            </p:stCondLst>
                            <p:childTnLst>
                              <p:par>
                                <p:cTn id="3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9" dur="200"/>
                                        <p:tgtEl>
                                          <p:spTgt spid="71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3400"/>
                            </p:stCondLst>
                            <p:childTnLst>
                              <p:par>
                                <p:cTn id="3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3" dur="200"/>
                                        <p:tgtEl>
                                          <p:spTgt spid="71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600"/>
                            </p:stCondLst>
                            <p:childTnLst>
                              <p:par>
                                <p:cTn id="38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7" dur="200"/>
                                        <p:tgtEl>
                                          <p:spTgt spid="71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3800"/>
                            </p:stCondLst>
                            <p:childTnLst>
                              <p:par>
                                <p:cTn id="3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1" dur="200"/>
                                        <p:tgtEl>
                                          <p:spTgt spid="71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2" fill="hold">
                            <p:stCondLst>
                              <p:cond delay="4000"/>
                            </p:stCondLst>
                            <p:childTnLst>
                              <p:par>
                                <p:cTn id="3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5" dur="200"/>
                                        <p:tgtEl>
                                          <p:spTgt spid="71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6" fill="hold">
                            <p:stCondLst>
                              <p:cond delay="4200"/>
                            </p:stCondLst>
                            <p:childTnLst>
                              <p:par>
                                <p:cTn id="3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9" dur="200"/>
                                        <p:tgtEl>
                                          <p:spTgt spid="71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0" fill="hold">
                            <p:stCondLst>
                              <p:cond delay="4400"/>
                            </p:stCondLst>
                            <p:childTnLst>
                              <p:par>
                                <p:cTn id="4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3" dur="200"/>
                                        <p:tgtEl>
                                          <p:spTgt spid="71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4600"/>
                            </p:stCondLst>
                            <p:childTnLst>
                              <p:par>
                                <p:cTn id="40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70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500" fill="hold"/>
                                        <p:tgtEl>
                                          <p:spTgt spid="70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70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0" fill="hold"/>
                                        <p:tgtEl>
                                          <p:spTgt spid="70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9" dur="500"/>
                                        <p:tgtEl>
                                          <p:spTgt spid="709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0" fill="hold">
                      <p:stCondLst>
                        <p:cond delay="indefinite"/>
                      </p:stCondLst>
                      <p:childTnLst>
                        <p:par>
                          <p:cTn id="421" fill="hold">
                            <p:stCondLst>
                              <p:cond delay="0"/>
                            </p:stCondLst>
                            <p:childTnLst>
                              <p:par>
                                <p:cTn id="422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" dur="500" fill="hold"/>
                                        <p:tgtEl>
                                          <p:spTgt spid="70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500" fill="hold"/>
                                        <p:tgtEl>
                                          <p:spTgt spid="70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70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70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8" fill="hold">
                      <p:stCondLst>
                        <p:cond delay="indefinite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2" dur="200"/>
                                        <p:tgtEl>
                                          <p:spTgt spid="709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3" fill="hold">
                            <p:stCondLst>
                              <p:cond delay="200"/>
                            </p:stCondLst>
                            <p:childTnLst>
                              <p:par>
                                <p:cTn id="4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6" dur="200"/>
                                        <p:tgtEl>
                                          <p:spTgt spid="70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7" fill="hold">
                            <p:stCondLst>
                              <p:cond delay="400"/>
                            </p:stCondLst>
                            <p:childTnLst>
                              <p:par>
                                <p:cTn id="4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0" dur="200"/>
                                        <p:tgtEl>
                                          <p:spTgt spid="70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600"/>
                            </p:stCondLst>
                            <p:childTnLst>
                              <p:par>
                                <p:cTn id="4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4" dur="200"/>
                                        <p:tgtEl>
                                          <p:spTgt spid="70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5" fill="hold">
                            <p:stCondLst>
                              <p:cond delay="800"/>
                            </p:stCondLst>
                            <p:childTnLst>
                              <p:par>
                                <p:cTn id="4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8" dur="200"/>
                                        <p:tgtEl>
                                          <p:spTgt spid="70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1000"/>
                            </p:stCondLst>
                            <p:childTnLst>
                              <p:par>
                                <p:cTn id="4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2" dur="200"/>
                                        <p:tgtEl>
                                          <p:spTgt spid="70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3" fill="hold">
                            <p:stCondLst>
                              <p:cond delay="1200"/>
                            </p:stCondLst>
                            <p:childTnLst>
                              <p:par>
                                <p:cTn id="4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6" dur="200"/>
                                        <p:tgtEl>
                                          <p:spTgt spid="70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7" fill="hold">
                            <p:stCondLst>
                              <p:cond delay="1400"/>
                            </p:stCondLst>
                            <p:childTnLst>
                              <p:par>
                                <p:cTn id="4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0" dur="200"/>
                                        <p:tgtEl>
                                          <p:spTgt spid="70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1" fill="hold">
                            <p:stCondLst>
                              <p:cond delay="1600"/>
                            </p:stCondLst>
                            <p:childTnLst>
                              <p:par>
                                <p:cTn id="4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4" dur="200"/>
                                        <p:tgtEl>
                                          <p:spTgt spid="70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5" fill="hold">
                            <p:stCondLst>
                              <p:cond delay="1800"/>
                            </p:stCondLst>
                            <p:childTnLst>
                              <p:par>
                                <p:cTn id="4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8" dur="200"/>
                                        <p:tgtEl>
                                          <p:spTgt spid="70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9" fill="hold">
                            <p:stCondLst>
                              <p:cond delay="2000"/>
                            </p:stCondLst>
                            <p:childTnLst>
                              <p:par>
                                <p:cTn id="4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2" dur="200"/>
                                        <p:tgtEl>
                                          <p:spTgt spid="70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3" fill="hold">
                            <p:stCondLst>
                              <p:cond delay="2200"/>
                            </p:stCondLst>
                            <p:childTnLst>
                              <p:par>
                                <p:cTn id="4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6" dur="200"/>
                                        <p:tgtEl>
                                          <p:spTgt spid="71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7" fill="hold">
                            <p:stCondLst>
                              <p:cond delay="2400"/>
                            </p:stCondLst>
                            <p:childTnLst>
                              <p:par>
                                <p:cTn id="47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500" fill="hold"/>
                                        <p:tgtEl>
                                          <p:spTgt spid="709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709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2" fill="hold">
                      <p:stCondLst>
                        <p:cond delay="indefinite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86" dur="500"/>
                                        <p:tgtEl>
                                          <p:spTgt spid="709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7" fill="hold">
                      <p:stCondLst>
                        <p:cond delay="indefinite"/>
                      </p:stCondLst>
                      <p:childTnLst>
                        <p:par>
                          <p:cTn id="488" fill="hold">
                            <p:stCondLst>
                              <p:cond delay="0"/>
                            </p:stCondLst>
                            <p:childTnLst>
                              <p:par>
                                <p:cTn id="48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1" dur="500"/>
                                        <p:tgtEl>
                                          <p:spTgt spid="709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2" fill="hold">
                      <p:stCondLst>
                        <p:cond delay="indefinite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70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70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500" fill="hold"/>
                                        <p:tgtEl>
                                          <p:spTgt spid="70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70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0" fill="hold">
                      <p:stCondLst>
                        <p:cond delay="indefinite"/>
                      </p:stCondLst>
                      <p:childTnLst>
                        <p:par>
                          <p:cTn id="501" fill="hold">
                            <p:stCondLst>
                              <p:cond delay="0"/>
                            </p:stCondLst>
                            <p:childTnLst>
                              <p:par>
                                <p:cTn id="502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500" fill="hold"/>
                                        <p:tgtEl>
                                          <p:spTgt spid="70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500" fill="hold"/>
                                        <p:tgtEl>
                                          <p:spTgt spid="70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0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0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8" fill="hold">
                      <p:stCondLst>
                        <p:cond delay="indefinite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70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500" fill="hold"/>
                                        <p:tgtEl>
                                          <p:spTgt spid="70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4" dur="500" fill="hold"/>
                                        <p:tgtEl>
                                          <p:spTgt spid="70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0" fill="hold"/>
                                        <p:tgtEl>
                                          <p:spTgt spid="70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6" fill="hold">
                      <p:stCondLst>
                        <p:cond delay="indefinite"/>
                      </p:stCondLst>
                      <p:childTnLst>
                        <p:par>
                          <p:cTn id="517" fill="hold">
                            <p:stCondLst>
                              <p:cond delay="0"/>
                            </p:stCondLst>
                            <p:childTnLst>
                              <p:par>
                                <p:cTn id="518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0" dur="500" fill="hold"/>
                                        <p:tgtEl>
                                          <p:spTgt spid="70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70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70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500" fill="hold"/>
                                        <p:tgtEl>
                                          <p:spTgt spid="70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4" fill="hold">
                      <p:stCondLst>
                        <p:cond delay="indefinite"/>
                      </p:stCondLst>
                      <p:childTnLst>
                        <p:par>
                          <p:cTn id="525" fill="hold">
                            <p:stCondLst>
                              <p:cond delay="0"/>
                            </p:stCondLst>
                            <p:childTnLst>
                              <p:par>
                                <p:cTn id="52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8" dur="200"/>
                                        <p:tgtEl>
                                          <p:spTgt spid="709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200"/>
                            </p:stCondLst>
                            <p:childTnLst>
                              <p:par>
                                <p:cTn id="5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2" dur="200"/>
                                        <p:tgtEl>
                                          <p:spTgt spid="70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3" fill="hold">
                            <p:stCondLst>
                              <p:cond delay="400"/>
                            </p:stCondLst>
                            <p:childTnLst>
                              <p:par>
                                <p:cTn id="5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6" dur="200"/>
                                        <p:tgtEl>
                                          <p:spTgt spid="70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7" fill="hold">
                            <p:stCondLst>
                              <p:cond delay="600"/>
                            </p:stCondLst>
                            <p:childTnLst>
                              <p:par>
                                <p:cTn id="5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40" dur="200"/>
                                        <p:tgtEl>
                                          <p:spTgt spid="70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1" fill="hold">
                            <p:stCondLst>
                              <p:cond delay="800"/>
                            </p:stCondLst>
                            <p:childTnLst>
                              <p:par>
                                <p:cTn id="5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44" dur="200"/>
                                        <p:tgtEl>
                                          <p:spTgt spid="70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5" fill="hold">
                            <p:stCondLst>
                              <p:cond delay="1000"/>
                            </p:stCondLst>
                            <p:childTnLst>
                              <p:par>
                                <p:cTn id="5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48" dur="200"/>
                                        <p:tgtEl>
                                          <p:spTgt spid="70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9" fill="hold">
                            <p:stCondLst>
                              <p:cond delay="1200"/>
                            </p:stCondLst>
                            <p:childTnLst>
                              <p:par>
                                <p:cTn id="5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52" dur="200"/>
                                        <p:tgtEl>
                                          <p:spTgt spid="70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3" fill="hold">
                            <p:stCondLst>
                              <p:cond delay="1400"/>
                            </p:stCondLst>
                            <p:childTnLst>
                              <p:par>
                                <p:cTn id="5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56" dur="200"/>
                                        <p:tgtEl>
                                          <p:spTgt spid="70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7" fill="hold">
                            <p:stCondLst>
                              <p:cond delay="1600"/>
                            </p:stCondLst>
                            <p:childTnLst>
                              <p:par>
                                <p:cTn id="5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0" dur="200"/>
                                        <p:tgtEl>
                                          <p:spTgt spid="70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1" fill="hold">
                            <p:stCondLst>
                              <p:cond delay="1800"/>
                            </p:stCondLst>
                            <p:childTnLst>
                              <p:par>
                                <p:cTn id="5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4" dur="200"/>
                                        <p:tgtEl>
                                          <p:spTgt spid="70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5" fill="hold">
                            <p:stCondLst>
                              <p:cond delay="2000"/>
                            </p:stCondLst>
                            <p:childTnLst>
                              <p:par>
                                <p:cTn id="5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8" dur="500" fill="hold"/>
                                        <p:tgtEl>
                                          <p:spTgt spid="70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0" fill="hold"/>
                                        <p:tgtEl>
                                          <p:spTgt spid="70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0" fill="hold">
                      <p:stCondLst>
                        <p:cond delay="indefinite"/>
                      </p:stCondLst>
                      <p:childTnLst>
                        <p:par>
                          <p:cTn id="571" fill="hold">
                            <p:stCondLst>
                              <p:cond delay="0"/>
                            </p:stCondLst>
                            <p:childTnLst>
                              <p:par>
                                <p:cTn id="57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4" dur="500" fill="hold"/>
                                        <p:tgtEl>
                                          <p:spTgt spid="70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500" fill="hold"/>
                                        <p:tgtEl>
                                          <p:spTgt spid="70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70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70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8" fill="hold">
                      <p:stCondLst>
                        <p:cond delay="indefinite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2" dur="500"/>
                                        <p:tgtEl>
                                          <p:spTgt spid="709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70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70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500" fill="hold"/>
                                        <p:tgtEl>
                                          <p:spTgt spid="709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500" fill="hold"/>
                                        <p:tgtEl>
                                          <p:spTgt spid="709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95" dur="200"/>
                                        <p:tgtEl>
                                          <p:spTgt spid="709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6" fill="hold">
                            <p:stCondLst>
                              <p:cond delay="200"/>
                            </p:stCondLst>
                            <p:childTnLst>
                              <p:par>
                                <p:cTn id="5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99" dur="200"/>
                                        <p:tgtEl>
                                          <p:spTgt spid="70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0" fill="hold">
                            <p:stCondLst>
                              <p:cond delay="400"/>
                            </p:stCondLst>
                            <p:childTnLst>
                              <p:par>
                                <p:cTn id="6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3" dur="200"/>
                                        <p:tgtEl>
                                          <p:spTgt spid="70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600"/>
                            </p:stCondLst>
                            <p:childTnLst>
                              <p:par>
                                <p:cTn id="6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7" dur="200"/>
                                        <p:tgtEl>
                                          <p:spTgt spid="70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8" fill="hold">
                            <p:stCondLst>
                              <p:cond delay="800"/>
                            </p:stCondLst>
                            <p:childTnLst>
                              <p:par>
                                <p:cTn id="6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1" dur="200"/>
                                        <p:tgtEl>
                                          <p:spTgt spid="70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2" fill="hold">
                            <p:stCondLst>
                              <p:cond delay="1000"/>
                            </p:stCondLst>
                            <p:childTnLst>
                              <p:par>
                                <p:cTn id="6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5" dur="200"/>
                                        <p:tgtEl>
                                          <p:spTgt spid="70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6" fill="hold">
                            <p:stCondLst>
                              <p:cond delay="1200"/>
                            </p:stCondLst>
                            <p:childTnLst>
                              <p:par>
                                <p:cTn id="6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9" dur="200"/>
                                        <p:tgtEl>
                                          <p:spTgt spid="70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0" fill="hold">
                            <p:stCondLst>
                              <p:cond delay="1400"/>
                            </p:stCondLst>
                            <p:childTnLst>
                              <p:par>
                                <p:cTn id="6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71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71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0" fill="hold">
                      <p:stCondLst>
                        <p:cond delay="indefinite"/>
                      </p:stCondLst>
                      <p:childTnLst>
                        <p:par>
                          <p:cTn id="631" fill="hold">
                            <p:stCondLst>
                              <p:cond delay="0"/>
                            </p:stCondLst>
                            <p:childTnLst>
                              <p:par>
                                <p:cTn id="6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4" dur="500"/>
                                        <p:tgtEl>
                                          <p:spTgt spid="710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5" fill="hold">
                      <p:stCondLst>
                        <p:cond delay="indefinite"/>
                      </p:stCondLst>
                      <p:childTnLst>
                        <p:par>
                          <p:cTn id="636" fill="hold">
                            <p:stCondLst>
                              <p:cond delay="0"/>
                            </p:stCondLst>
                            <p:childTnLst>
                              <p:par>
                                <p:cTn id="637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9" dur="500" fill="hold"/>
                                        <p:tgtEl>
                                          <p:spTgt spid="710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500" fill="hold"/>
                                        <p:tgtEl>
                                          <p:spTgt spid="710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500" fill="hold"/>
                                        <p:tgtEl>
                                          <p:spTgt spid="7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500" fill="hold"/>
                                        <p:tgtEl>
                                          <p:spTgt spid="7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3" fill="hold">
                      <p:stCondLst>
                        <p:cond delay="indefinite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47" dur="200"/>
                                        <p:tgtEl>
                                          <p:spTgt spid="710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8" fill="hold">
                            <p:stCondLst>
                              <p:cond delay="200"/>
                            </p:stCondLst>
                            <p:childTnLst>
                              <p:par>
                                <p:cTn id="6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51" dur="200"/>
                                        <p:tgtEl>
                                          <p:spTgt spid="7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2" fill="hold">
                            <p:stCondLst>
                              <p:cond delay="400"/>
                            </p:stCondLst>
                            <p:childTnLst>
                              <p:par>
                                <p:cTn id="6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55" dur="200"/>
                                        <p:tgtEl>
                                          <p:spTgt spid="71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6" fill="hold">
                            <p:stCondLst>
                              <p:cond delay="600"/>
                            </p:stCondLst>
                            <p:childTnLst>
                              <p:par>
                                <p:cTn id="6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59" dur="200"/>
                                        <p:tgtEl>
                                          <p:spTgt spid="7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0" fill="hold">
                            <p:stCondLst>
                              <p:cond delay="800"/>
                            </p:stCondLst>
                            <p:childTnLst>
                              <p:par>
                                <p:cTn id="6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63" dur="200"/>
                                        <p:tgtEl>
                                          <p:spTgt spid="71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6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7" dur="500" fill="hold"/>
                                        <p:tgtEl>
                                          <p:spTgt spid="7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500" fill="hold"/>
                                        <p:tgtEl>
                                          <p:spTgt spid="7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9" fill="hold">
                      <p:stCondLst>
                        <p:cond delay="indefinite"/>
                      </p:stCondLst>
                      <p:childTnLst>
                        <p:par>
                          <p:cTn id="670" fill="hold">
                            <p:stCondLst>
                              <p:cond delay="0"/>
                            </p:stCondLst>
                            <p:childTnLst>
                              <p:par>
                                <p:cTn id="671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4" fill="hold">
                      <p:stCondLst>
                        <p:cond delay="indefinite"/>
                      </p:stCondLst>
                      <p:childTnLst>
                        <p:par>
                          <p:cTn id="675" fill="hold">
                            <p:stCondLst>
                              <p:cond delay="0"/>
                            </p:stCondLst>
                            <p:childTnLst>
                              <p:par>
                                <p:cTn id="67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8" dur="500"/>
                                        <p:tgtEl>
                                          <p:spTgt spid="710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3" dur="500" fill="hold"/>
                                        <p:tgtEl>
                                          <p:spTgt spid="71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0" fill="hold"/>
                                        <p:tgtEl>
                                          <p:spTgt spid="71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500" fill="hold"/>
                                        <p:tgtEl>
                                          <p:spTgt spid="71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6" dur="500" fill="hold"/>
                                        <p:tgtEl>
                                          <p:spTgt spid="71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7" fill="hold">
                      <p:stCondLst>
                        <p:cond delay="indefinite"/>
                      </p:stCondLst>
                      <p:childTnLst>
                        <p:par>
                          <p:cTn id="688" fill="hold">
                            <p:stCondLst>
                              <p:cond delay="0"/>
                            </p:stCondLst>
                            <p:childTnLst>
                              <p:par>
                                <p:cTn id="68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91" dur="200"/>
                                        <p:tgtEl>
                                          <p:spTgt spid="710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2" fill="hold">
                            <p:stCondLst>
                              <p:cond delay="200"/>
                            </p:stCondLst>
                            <p:childTnLst>
                              <p:par>
                                <p:cTn id="6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95" dur="200"/>
                                        <p:tgtEl>
                                          <p:spTgt spid="7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6" fill="hold">
                            <p:stCondLst>
                              <p:cond delay="400"/>
                            </p:stCondLst>
                            <p:childTnLst>
                              <p:par>
                                <p:cTn id="6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99" dur="200"/>
                                        <p:tgtEl>
                                          <p:spTgt spid="7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0" fill="hold">
                            <p:stCondLst>
                              <p:cond delay="600"/>
                            </p:stCondLst>
                            <p:childTnLst>
                              <p:par>
                                <p:cTn id="7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03" dur="200"/>
                                        <p:tgtEl>
                                          <p:spTgt spid="7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4" fill="hold">
                            <p:stCondLst>
                              <p:cond delay="800"/>
                            </p:stCondLst>
                            <p:childTnLst>
                              <p:par>
                                <p:cTn id="70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7" dur="500" fill="hold"/>
                                        <p:tgtEl>
                                          <p:spTgt spid="71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8" dur="500" fill="hold"/>
                                        <p:tgtEl>
                                          <p:spTgt spid="71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13" dur="500"/>
                                        <p:tgtEl>
                                          <p:spTgt spid="710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4" fill="hold">
                      <p:stCondLst>
                        <p:cond delay="indefinite"/>
                      </p:stCondLst>
                      <p:childTnLst>
                        <p:par>
                          <p:cTn id="715" fill="hold">
                            <p:stCondLst>
                              <p:cond delay="0"/>
                            </p:stCondLst>
                            <p:childTnLst>
                              <p:par>
                                <p:cTn id="7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8" dur="500"/>
                                        <p:tgtEl>
                                          <p:spTgt spid="710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9" fill="hold">
                      <p:stCondLst>
                        <p:cond delay="indefinite"/>
                      </p:stCondLst>
                      <p:childTnLst>
                        <p:par>
                          <p:cTn id="720" fill="hold">
                            <p:stCondLst>
                              <p:cond delay="0"/>
                            </p:stCondLst>
                            <p:childTnLst>
                              <p:par>
                                <p:cTn id="72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3" dur="500" fill="hold"/>
                                        <p:tgtEl>
                                          <p:spTgt spid="71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500" fill="hold"/>
                                        <p:tgtEl>
                                          <p:spTgt spid="71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500" fill="hold"/>
                                        <p:tgtEl>
                                          <p:spTgt spid="71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6" dur="500" fill="hold"/>
                                        <p:tgtEl>
                                          <p:spTgt spid="71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7" fill="hold">
                            <p:stCondLst>
                              <p:cond delay="500"/>
                            </p:stCondLst>
                            <p:childTnLst>
                              <p:par>
                                <p:cTn id="728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0" dur="500" fill="hold"/>
                                        <p:tgtEl>
                                          <p:spTgt spid="71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0" fill="hold"/>
                                        <p:tgtEl>
                                          <p:spTgt spid="71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500" fill="hold"/>
                                        <p:tgtEl>
                                          <p:spTgt spid="71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500" fill="hold"/>
                                        <p:tgtEl>
                                          <p:spTgt spid="71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4" fill="hold">
                      <p:stCondLst>
                        <p:cond delay="indefinite"/>
                      </p:stCondLst>
                      <p:childTnLst>
                        <p:par>
                          <p:cTn id="735" fill="hold">
                            <p:stCondLst>
                              <p:cond delay="0"/>
                            </p:stCondLst>
                            <p:childTnLst>
                              <p:par>
                                <p:cTn id="73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38" dur="200"/>
                                        <p:tgtEl>
                                          <p:spTgt spid="710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9" fill="hold">
                            <p:stCondLst>
                              <p:cond delay="200"/>
                            </p:stCondLst>
                            <p:childTnLst>
                              <p:par>
                                <p:cTn id="7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42" dur="200"/>
                                        <p:tgtEl>
                                          <p:spTgt spid="7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3" fill="hold">
                            <p:stCondLst>
                              <p:cond delay="400"/>
                            </p:stCondLst>
                            <p:childTnLst>
                              <p:par>
                                <p:cTn id="7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46" dur="200"/>
                                        <p:tgtEl>
                                          <p:spTgt spid="7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7" fill="hold">
                            <p:stCondLst>
                              <p:cond delay="600"/>
                            </p:stCondLst>
                            <p:childTnLst>
                              <p:par>
                                <p:cTn id="7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0" dur="500" fill="hold"/>
                                        <p:tgtEl>
                                          <p:spTgt spid="71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500" fill="hold"/>
                                        <p:tgtEl>
                                          <p:spTgt spid="710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2" fill="hold">
                      <p:stCondLst>
                        <p:cond delay="indefinite"/>
                      </p:stCondLst>
                      <p:childTnLst>
                        <p:par>
                          <p:cTn id="753" fill="hold">
                            <p:stCondLst>
                              <p:cond delay="0"/>
                            </p:stCondLst>
                            <p:childTnLst>
                              <p:par>
                                <p:cTn id="75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6" dur="500" fill="hold"/>
                                        <p:tgtEl>
                                          <p:spTgt spid="71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7" dur="500" fill="hold"/>
                                        <p:tgtEl>
                                          <p:spTgt spid="71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0" fill="hold"/>
                                        <p:tgtEl>
                                          <p:spTgt spid="71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500" fill="hold"/>
                                        <p:tgtEl>
                                          <p:spTgt spid="71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4" dur="500"/>
                                        <p:tgtEl>
                                          <p:spTgt spid="710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9" dur="500" fill="hold"/>
                                        <p:tgtEl>
                                          <p:spTgt spid="71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500" fill="hold"/>
                                        <p:tgtEl>
                                          <p:spTgt spid="71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500" fill="hold"/>
                                        <p:tgtEl>
                                          <p:spTgt spid="7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2" dur="500" fill="hold"/>
                                        <p:tgtEl>
                                          <p:spTgt spid="7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77" dur="200"/>
                                        <p:tgtEl>
                                          <p:spTgt spid="710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8" fill="hold">
                            <p:stCondLst>
                              <p:cond delay="200"/>
                            </p:stCondLst>
                            <p:childTnLst>
                              <p:par>
                                <p:cTn id="7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81" dur="200"/>
                                        <p:tgtEl>
                                          <p:spTgt spid="7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2" fill="hold">
                            <p:stCondLst>
                              <p:cond delay="400"/>
                            </p:stCondLst>
                            <p:childTnLst>
                              <p:par>
                                <p:cTn id="7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85" dur="200"/>
                                        <p:tgtEl>
                                          <p:spTgt spid="71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6" fill="hold">
                            <p:stCondLst>
                              <p:cond delay="600"/>
                            </p:stCondLst>
                            <p:childTnLst>
                              <p:par>
                                <p:cTn id="78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9" dur="500" fill="hold"/>
                                        <p:tgtEl>
                                          <p:spTgt spid="710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0" dur="500" fill="hold"/>
                                        <p:tgtEl>
                                          <p:spTgt spid="710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1" fill="hold">
                      <p:stCondLst>
                        <p:cond delay="indefinite"/>
                      </p:stCondLst>
                      <p:childTnLst>
                        <p:par>
                          <p:cTn id="792" fill="hold">
                            <p:stCondLst>
                              <p:cond delay="0"/>
                            </p:stCondLst>
                            <p:childTnLst>
                              <p:par>
                                <p:cTn id="79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95" dur="500"/>
                                        <p:tgtEl>
                                          <p:spTgt spid="710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6" fill="hold">
                      <p:stCondLst>
                        <p:cond delay="indefinite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0" dur="500"/>
                                        <p:tgtEl>
                                          <p:spTgt spid="710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5" dur="500" fill="hold"/>
                                        <p:tgtEl>
                                          <p:spTgt spid="71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500" fill="hold"/>
                                        <p:tgtEl>
                                          <p:spTgt spid="71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7" dur="500" fill="hold"/>
                                        <p:tgtEl>
                                          <p:spTgt spid="710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8" dur="500" fill="hold"/>
                                        <p:tgtEl>
                                          <p:spTgt spid="710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13" dur="200"/>
                                        <p:tgtEl>
                                          <p:spTgt spid="710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4" fill="hold">
                            <p:stCondLst>
                              <p:cond delay="200"/>
                            </p:stCondLst>
                            <p:childTnLst>
                              <p:par>
                                <p:cTn id="8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17" dur="200"/>
                                        <p:tgtEl>
                                          <p:spTgt spid="71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8" fill="hold">
                            <p:stCondLst>
                              <p:cond delay="400"/>
                            </p:stCondLst>
                            <p:childTnLst>
                              <p:par>
                                <p:cTn id="8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1" dur="500" fill="hold"/>
                                        <p:tgtEl>
                                          <p:spTgt spid="710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500" fill="hold"/>
                                        <p:tgtEl>
                                          <p:spTgt spid="710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3" fill="hold">
                      <p:stCondLst>
                        <p:cond delay="indefinite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7" dur="500" fill="hold"/>
                                        <p:tgtEl>
                                          <p:spTgt spid="710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8" dur="500" fill="hold"/>
                                        <p:tgtEl>
                                          <p:spTgt spid="710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3" dur="500"/>
                                        <p:tgtEl>
                                          <p:spTgt spid="710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8" dur="500" fill="hold"/>
                                        <p:tgtEl>
                                          <p:spTgt spid="71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0" fill="hold"/>
                                        <p:tgtEl>
                                          <p:spTgt spid="71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500" fill="hold"/>
                                        <p:tgtEl>
                                          <p:spTgt spid="710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500" fill="hold"/>
                                        <p:tgtEl>
                                          <p:spTgt spid="710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2" fill="hold">
                      <p:stCondLst>
                        <p:cond delay="indefinite"/>
                      </p:stCondLst>
                      <p:childTnLst>
                        <p:par>
                          <p:cTn id="843" fill="hold">
                            <p:stCondLst>
                              <p:cond delay="0"/>
                            </p:stCondLst>
                            <p:childTnLst>
                              <p:par>
                                <p:cTn id="84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6" dur="200"/>
                                        <p:tgtEl>
                                          <p:spTgt spid="710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7" fill="hold">
                            <p:stCondLst>
                              <p:cond delay="200"/>
                            </p:stCondLst>
                            <p:childTnLst>
                              <p:par>
                                <p:cTn id="8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50" dur="200"/>
                                        <p:tgtEl>
                                          <p:spTgt spid="71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1" fill="hold">
                            <p:stCondLst>
                              <p:cond delay="400"/>
                            </p:stCondLst>
                            <p:childTnLst>
                              <p:par>
                                <p:cTn id="8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500" fill="hold"/>
                                        <p:tgtEl>
                                          <p:spTgt spid="71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500" fill="hold"/>
                                        <p:tgtEl>
                                          <p:spTgt spid="71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6" fill="hold">
                      <p:stCondLst>
                        <p:cond delay="indefinite"/>
                      </p:stCondLst>
                      <p:childTnLst>
                        <p:par>
                          <p:cTn id="857" fill="hold">
                            <p:stCondLst>
                              <p:cond delay="0"/>
                            </p:stCondLst>
                            <p:childTnLst>
                              <p:par>
                                <p:cTn id="85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0" dur="500" fill="hold"/>
                                        <p:tgtEl>
                                          <p:spTgt spid="71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1" dur="500" fill="hold"/>
                                        <p:tgtEl>
                                          <p:spTgt spid="71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500" fill="hold"/>
                                        <p:tgtEl>
                                          <p:spTgt spid="71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3" dur="500" fill="hold"/>
                                        <p:tgtEl>
                                          <p:spTgt spid="71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4" fill="hold">
                      <p:stCondLst>
                        <p:cond delay="indefinite"/>
                      </p:stCondLst>
                      <p:childTnLst>
                        <p:par>
                          <p:cTn id="865" fill="hold">
                            <p:stCondLst>
                              <p:cond delay="0"/>
                            </p:stCondLst>
                            <p:childTnLst>
                              <p:par>
                                <p:cTn id="86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8" dur="500"/>
                                        <p:tgtEl>
                                          <p:spTgt spid="7107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3" dur="500" fill="hold"/>
                                        <p:tgtEl>
                                          <p:spTgt spid="710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500" fill="hold"/>
                                        <p:tgtEl>
                                          <p:spTgt spid="710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5" dur="500" fill="hold"/>
                                        <p:tgtEl>
                                          <p:spTgt spid="710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500" fill="hold"/>
                                        <p:tgtEl>
                                          <p:spTgt spid="710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1" dur="500" fill="hold"/>
                                        <p:tgtEl>
                                          <p:spTgt spid="710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2" dur="500" fill="hold"/>
                                        <p:tgtEl>
                                          <p:spTgt spid="710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500" fill="hold"/>
                                        <p:tgtEl>
                                          <p:spTgt spid="71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500" fill="hold"/>
                                        <p:tgtEl>
                                          <p:spTgt spid="71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9" dur="500"/>
                                        <p:tgtEl>
                                          <p:spTgt spid="710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0" fill="hold">
                      <p:stCondLst>
                        <p:cond delay="indefinite"/>
                      </p:stCondLst>
                      <p:childTnLst>
                        <p:par>
                          <p:cTn id="891" fill="hold">
                            <p:stCondLst>
                              <p:cond delay="0"/>
                            </p:stCondLst>
                            <p:childTnLst>
                              <p:par>
                                <p:cTn id="892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894" dur="500"/>
                                        <p:tgtEl>
                                          <p:spTgt spid="711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9" dur="500"/>
                                        <p:tgtEl>
                                          <p:spTgt spid="711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0" fill="hold">
                      <p:stCondLst>
                        <p:cond delay="indefinite"/>
                      </p:stCondLst>
                      <p:childTnLst>
                        <p:par>
                          <p:cTn id="901" fill="hold">
                            <p:stCondLst>
                              <p:cond delay="0"/>
                            </p:stCondLst>
                            <p:childTnLst>
                              <p:par>
                                <p:cTn id="902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4" dur="500" fill="hold"/>
                                        <p:tgtEl>
                                          <p:spTgt spid="71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500" fill="hold"/>
                                        <p:tgtEl>
                                          <p:spTgt spid="71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500" fill="hold"/>
                                        <p:tgtEl>
                                          <p:spTgt spid="71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7" dur="500" fill="hold"/>
                                        <p:tgtEl>
                                          <p:spTgt spid="71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8" fill="hold">
                      <p:stCondLst>
                        <p:cond delay="indefinite"/>
                      </p:stCondLst>
                      <p:childTnLst>
                        <p:par>
                          <p:cTn id="909" fill="hold">
                            <p:stCondLst>
                              <p:cond delay="0"/>
                            </p:stCondLst>
                            <p:childTnLst>
                              <p:par>
                                <p:cTn id="9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2" dur="2000"/>
                                        <p:tgtEl>
                                          <p:spTgt spid="710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3" fill="hold">
                            <p:stCondLst>
                              <p:cond delay="2000"/>
                            </p:stCondLst>
                            <p:childTnLst>
                              <p:par>
                                <p:cTn id="9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6" dur="500"/>
                                        <p:tgtEl>
                                          <p:spTgt spid="710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1" dur="1000"/>
                                        <p:tgtEl>
                                          <p:spTgt spid="710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22" fill="hold">
                            <p:stCondLst>
                              <p:cond delay="1000"/>
                            </p:stCondLst>
                            <p:childTnLst>
                              <p:par>
                                <p:cTn id="9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5" dur="500"/>
                                        <p:tgtEl>
                                          <p:spTgt spid="710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0" dur="3000"/>
                                        <p:tgtEl>
                                          <p:spTgt spid="710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1" fill="hold">
                            <p:stCondLst>
                              <p:cond delay="3000"/>
                            </p:stCondLst>
                            <p:childTnLst>
                              <p:par>
                                <p:cTn id="9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4" dur="3000"/>
                                        <p:tgtEl>
                                          <p:spTgt spid="71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5" fill="hold">
                      <p:stCondLst>
                        <p:cond delay="indefinite"/>
                      </p:stCondLst>
                      <p:childTnLst>
                        <p:par>
                          <p:cTn id="936" fill="hold">
                            <p:stCondLst>
                              <p:cond delay="0"/>
                            </p:stCondLst>
                            <p:childTnLst>
                              <p:par>
                                <p:cTn id="9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9" dur="1000"/>
                                        <p:tgtEl>
                                          <p:spTgt spid="710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0" fill="hold">
                      <p:stCondLst>
                        <p:cond delay="indefinite"/>
                      </p:stCondLst>
                      <p:childTnLst>
                        <p:par>
                          <p:cTn id="941" fill="hold">
                            <p:stCondLst>
                              <p:cond delay="0"/>
                            </p:stCondLst>
                            <p:childTnLst>
                              <p:par>
                                <p:cTn id="9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4" dur="1000"/>
                                        <p:tgtEl>
                                          <p:spTgt spid="711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5" fill="hold">
                            <p:stCondLst>
                              <p:cond delay="1000"/>
                            </p:stCondLst>
                            <p:childTnLst>
                              <p:par>
                                <p:cTn id="9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8" dur="500"/>
                                        <p:tgtEl>
                                          <p:spTgt spid="711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3" dur="2000"/>
                                        <p:tgtEl>
                                          <p:spTgt spid="710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58" dur="1000"/>
                                        <p:tgtEl>
                                          <p:spTgt spid="710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1" dur="1000"/>
                                        <p:tgtEl>
                                          <p:spTgt spid="71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2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4" dur="1000"/>
                                        <p:tgtEl>
                                          <p:spTgt spid="71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5" fill="hold">
                      <p:stCondLst>
                        <p:cond delay="indefinite"/>
                      </p:stCondLst>
                      <p:childTnLst>
                        <p:par>
                          <p:cTn id="966" fill="hold">
                            <p:stCondLst>
                              <p:cond delay="0"/>
                            </p:stCondLst>
                            <p:childTnLst>
                              <p:par>
                                <p:cTn id="9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9" dur="2000"/>
                                        <p:tgtEl>
                                          <p:spTgt spid="7108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4" dur="1000"/>
                                        <p:tgtEl>
                                          <p:spTgt spid="7109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5" fill="hold">
                      <p:stCondLst>
                        <p:cond delay="indefinite"/>
                      </p:stCondLst>
                      <p:childTnLst>
                        <p:par>
                          <p:cTn id="976" fill="hold">
                            <p:stCondLst>
                              <p:cond delay="0"/>
                            </p:stCondLst>
                            <p:childTnLst>
                              <p:par>
                                <p:cTn id="97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9" dur="2000"/>
                                        <p:tgtEl>
                                          <p:spTgt spid="710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0" fill="hold">
                      <p:stCondLst>
                        <p:cond delay="indefinite"/>
                      </p:stCondLst>
                      <p:childTnLst>
                        <p:par>
                          <p:cTn id="981" fill="hold">
                            <p:stCondLst>
                              <p:cond delay="0"/>
                            </p:stCondLst>
                            <p:childTnLst>
                              <p:par>
                                <p:cTn id="98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84" dur="1000"/>
                                        <p:tgtEl>
                                          <p:spTgt spid="710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87" dur="1000"/>
                                        <p:tgtEl>
                                          <p:spTgt spid="71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8" fill="hold">
                      <p:stCondLst>
                        <p:cond delay="indefinite"/>
                      </p:stCondLst>
                      <p:childTnLst>
                        <p:par>
                          <p:cTn id="989" fill="hold">
                            <p:stCondLst>
                              <p:cond delay="0"/>
                            </p:stCondLst>
                            <p:childTnLst>
                              <p:par>
                                <p:cTn id="99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2" dur="1000"/>
                                        <p:tgtEl>
                                          <p:spTgt spid="710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5" dur="1000"/>
                                        <p:tgtEl>
                                          <p:spTgt spid="71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0" dur="1000"/>
                                        <p:tgtEl>
                                          <p:spTgt spid="7109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1" fill="hold">
                      <p:stCondLst>
                        <p:cond delay="indefinite"/>
                      </p:stCondLst>
                      <p:childTnLst>
                        <p:par>
                          <p:cTn id="1002" fill="hold">
                            <p:stCondLst>
                              <p:cond delay="0"/>
                            </p:stCondLst>
                            <p:childTnLst>
                              <p:par>
                                <p:cTn id="100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5" dur="1000"/>
                                        <p:tgtEl>
                                          <p:spTgt spid="7109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8" dur="500" fill="hold"/>
                                        <p:tgtEl>
                                          <p:spTgt spid="71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500" fill="hold"/>
                                        <p:tgtEl>
                                          <p:spTgt spid="71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0" fill="hold">
                      <p:stCondLst>
                        <p:cond delay="indefinite"/>
                      </p:stCondLst>
                      <p:childTnLst>
                        <p:par>
                          <p:cTn id="1021" fill="hold">
                            <p:stCondLst>
                              <p:cond delay="0"/>
                            </p:stCondLst>
                            <p:childTnLst>
                              <p:par>
                                <p:cTn id="10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4" dur="500"/>
                                        <p:tgtEl>
                                          <p:spTgt spid="711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5" fill="hold">
                            <p:stCondLst>
                              <p:cond delay="700"/>
                            </p:stCondLst>
                            <p:childTnLst>
                              <p:par>
                                <p:cTn id="1026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2" fill="hold">
                      <p:stCondLst>
                        <p:cond delay="indefinite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0" fill="hold">
                      <p:stCondLst>
                        <p:cond delay="indefinite"/>
                      </p:stCondLst>
                      <p:childTnLst>
                        <p:par>
                          <p:cTn id="1041" fill="hold">
                            <p:stCondLst>
                              <p:cond delay="0"/>
                            </p:stCondLst>
                            <p:childTnLst>
                              <p:par>
                                <p:cTn id="1042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8" fill="hold">
                      <p:stCondLst>
                        <p:cond delay="indefinite"/>
                      </p:stCondLst>
                      <p:childTnLst>
                        <p:par>
                          <p:cTn id="1049" fill="hold">
                            <p:stCondLst>
                              <p:cond delay="0"/>
                            </p:stCondLst>
                            <p:childTnLst>
                              <p:par>
                                <p:cTn id="1050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6" fill="hold">
                      <p:stCondLst>
                        <p:cond delay="indefinite"/>
                      </p:stCondLst>
                      <p:childTnLst>
                        <p:par>
                          <p:cTn id="1057" fill="hold">
                            <p:stCondLst>
                              <p:cond delay="0"/>
                            </p:stCondLst>
                            <p:childTnLst>
                              <p:par>
                                <p:cTn id="1058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4" fill="hold">
                      <p:stCondLst>
                        <p:cond delay="indefinite"/>
                      </p:stCondLst>
                      <p:childTnLst>
                        <p:par>
                          <p:cTn id="1065" fill="hold">
                            <p:stCondLst>
                              <p:cond delay="0"/>
                            </p:stCondLst>
                            <p:childTnLst>
                              <p:par>
                                <p:cTn id="1066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2" fill="hold">
                      <p:stCondLst>
                        <p:cond delay="indefinite"/>
                      </p:stCondLst>
                      <p:childTnLst>
                        <p:par>
                          <p:cTn id="1073" fill="hold">
                            <p:stCondLst>
                              <p:cond delay="0"/>
                            </p:stCondLst>
                            <p:childTnLst>
                              <p:par>
                                <p:cTn id="107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6" dur="500" fill="hold"/>
                                        <p:tgtEl>
                                          <p:spTgt spid="71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7" dur="500" fill="hold"/>
                                        <p:tgtEl>
                                          <p:spTgt spid="71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8" dur="500" fill="hold"/>
                                        <p:tgtEl>
                                          <p:spTgt spid="71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9" dur="500" fill="hold"/>
                                        <p:tgtEl>
                                          <p:spTgt spid="71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0" fill="hold">
                      <p:stCondLst>
                        <p:cond delay="indefinite"/>
                      </p:stCondLst>
                      <p:childTnLst>
                        <p:par>
                          <p:cTn id="1081" fill="hold">
                            <p:stCondLst>
                              <p:cond delay="0"/>
                            </p:stCondLst>
                            <p:childTnLst>
                              <p:par>
                                <p:cTn id="108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4" dur="500"/>
                                        <p:tgtEl>
                                          <p:spTgt spid="711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5" fill="hold">
                            <p:stCondLst>
                              <p:cond delay="650"/>
                            </p:stCondLst>
                            <p:childTnLst>
                              <p:par>
                                <p:cTn id="1086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2" fill="hold">
                      <p:stCondLst>
                        <p:cond delay="indefinite"/>
                      </p:stCondLst>
                      <p:childTnLst>
                        <p:par>
                          <p:cTn id="1093" fill="hold">
                            <p:stCondLst>
                              <p:cond delay="0"/>
                            </p:stCondLst>
                            <p:childTnLst>
                              <p:par>
                                <p:cTn id="1094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59" grpId="0" animBg="1"/>
      <p:bldP spid="70854" grpId="0" animBg="1"/>
      <p:bldP spid="70855" grpId="0" autoUpdateAnimBg="0"/>
      <p:bldP spid="70874" grpId="0" animBg="1"/>
      <p:bldP spid="70875" grpId="0" animBg="1"/>
      <p:bldP spid="70876" grpId="0" animBg="1"/>
      <p:bldP spid="70877" grpId="0" animBg="1"/>
      <p:bldP spid="70878" grpId="0" animBg="1"/>
      <p:bldP spid="70879" grpId="0" animBg="1"/>
      <p:bldP spid="70880" grpId="0" animBg="1"/>
      <p:bldP spid="70881" grpId="0" animBg="1"/>
      <p:bldP spid="70882" grpId="0" animBg="1"/>
      <p:bldP spid="70883" grpId="0" animBg="1"/>
      <p:bldP spid="70884" grpId="0" animBg="1"/>
      <p:bldP spid="70885" grpId="0" animBg="1"/>
      <p:bldP spid="70886" grpId="0" animBg="1"/>
      <p:bldP spid="70887" grpId="0" animBg="1"/>
      <p:bldP spid="70888" grpId="0" animBg="1"/>
      <p:bldP spid="70889" grpId="0" animBg="1"/>
      <p:bldP spid="70890" grpId="0" animBg="1"/>
      <p:bldP spid="70891" grpId="0" animBg="1"/>
      <p:bldP spid="70896" grpId="0" animBg="1"/>
      <p:bldP spid="70897" grpId="0" animBg="1"/>
      <p:bldP spid="70898" grpId="0"/>
      <p:bldP spid="70924" grpId="0" autoUpdateAnimBg="0"/>
      <p:bldP spid="70926" grpId="0" animBg="1"/>
      <p:bldP spid="70927" grpId="0" animBg="1"/>
      <p:bldP spid="70928" grpId="0" animBg="1"/>
      <p:bldP spid="70929" grpId="0" animBg="1"/>
      <p:bldP spid="70930" grpId="0" animBg="1"/>
      <p:bldP spid="70931" grpId="0" animBg="1"/>
      <p:bldP spid="70932" grpId="0" animBg="1"/>
      <p:bldP spid="70933" grpId="0" animBg="1"/>
      <p:bldP spid="70934" grpId="0" animBg="1"/>
      <p:bldP spid="70935" grpId="0" animBg="1"/>
      <p:bldP spid="70936" grpId="0" animBg="1"/>
      <p:bldP spid="70937" grpId="0" animBg="1"/>
      <p:bldP spid="70938" grpId="0" animBg="1"/>
      <p:bldP spid="70943" grpId="0"/>
      <p:bldP spid="70944" grpId="0" animBg="1"/>
      <p:bldP spid="70945" grpId="0" autoUpdateAnimBg="0"/>
      <p:bldP spid="70946" grpId="0" animBg="1"/>
      <p:bldP spid="70947" grpId="0" animBg="1"/>
      <p:bldP spid="70948" grpId="0" animBg="1"/>
      <p:bldP spid="70949" grpId="0" animBg="1"/>
      <p:bldP spid="70950" grpId="0" animBg="1"/>
      <p:bldP spid="70951" grpId="0" animBg="1"/>
      <p:bldP spid="70952" grpId="0" animBg="1"/>
      <p:bldP spid="70953" grpId="0" animBg="1"/>
      <p:bldP spid="70954" grpId="0" animBg="1"/>
      <p:bldP spid="70955" grpId="0" animBg="1"/>
      <p:bldP spid="70956" grpId="0" animBg="1"/>
      <p:bldP spid="70958" grpId="0" animBg="1"/>
      <p:bldP spid="70962" grpId="0"/>
      <p:bldP spid="70963" grpId="0" animBg="1"/>
      <p:bldP spid="70964" grpId="0" autoUpdateAnimBg="0"/>
      <p:bldP spid="70965" grpId="0" animBg="1"/>
      <p:bldP spid="70966" grpId="0" animBg="1"/>
      <p:bldP spid="70967" grpId="0" animBg="1"/>
      <p:bldP spid="70968" grpId="0" animBg="1"/>
      <p:bldP spid="70969" grpId="0" animBg="1"/>
      <p:bldP spid="70970" grpId="0" animBg="1"/>
      <p:bldP spid="70971" grpId="0" animBg="1"/>
      <p:bldP spid="70972" grpId="0" animBg="1"/>
      <p:bldP spid="70973" grpId="0" animBg="1"/>
      <p:bldP spid="70974" grpId="0" animBg="1"/>
      <p:bldP spid="70975" grpId="0" animBg="1"/>
      <p:bldP spid="70976" grpId="0" animBg="1"/>
      <p:bldP spid="70977" grpId="0" animBg="1"/>
      <p:bldP spid="70980" grpId="0" animBg="1"/>
      <p:bldP spid="70984" grpId="0"/>
      <p:bldP spid="70985" grpId="0" animBg="1"/>
      <p:bldP spid="70986" grpId="0" autoUpdateAnimBg="0"/>
      <p:bldP spid="70987" grpId="0" animBg="1"/>
      <p:bldP spid="70988" grpId="0" animBg="1"/>
      <p:bldP spid="70989" grpId="0" animBg="1"/>
      <p:bldP spid="70990" grpId="0" animBg="1"/>
      <p:bldP spid="70991" grpId="0" animBg="1"/>
      <p:bldP spid="70992" grpId="0" animBg="1"/>
      <p:bldP spid="70993" grpId="0" animBg="1"/>
      <p:bldP spid="70994" grpId="0" animBg="1"/>
      <p:bldP spid="71004" grpId="0" autoUpdateAnimBg="0"/>
      <p:bldP spid="71005" grpId="0" animBg="1"/>
      <p:bldP spid="71006" grpId="0" animBg="1"/>
      <p:bldP spid="71007" grpId="0" animBg="1"/>
      <p:bldP spid="71008" grpId="0" animBg="1"/>
      <p:bldP spid="71009" grpId="0" animBg="1"/>
      <p:bldP spid="71010" grpId="0" animBg="1"/>
      <p:bldP spid="71014" grpId="0"/>
      <p:bldP spid="71020" grpId="0" autoUpdateAnimBg="0"/>
      <p:bldP spid="71022" grpId="0" animBg="1"/>
      <p:bldP spid="71023" grpId="0" animBg="1"/>
      <p:bldP spid="71024" grpId="0" animBg="1"/>
      <p:bldP spid="71025" grpId="0" animBg="1"/>
      <p:bldP spid="71026" grpId="0" animBg="1"/>
      <p:bldP spid="71031" grpId="0"/>
      <p:bldP spid="71033" grpId="0" animBg="1"/>
      <p:bldP spid="71034" grpId="0" autoUpdateAnimBg="0"/>
      <p:bldP spid="71035" grpId="0" animBg="1"/>
      <p:bldP spid="71036" grpId="0" animBg="1"/>
      <p:bldP spid="71037" grpId="0" animBg="1"/>
      <p:bldP spid="71043" grpId="0"/>
      <p:bldP spid="71044" grpId="0" animBg="1"/>
      <p:bldP spid="71045" grpId="0" animBg="1"/>
      <p:bldP spid="71046" grpId="0" autoUpdateAnimBg="0"/>
      <p:bldP spid="71047" grpId="0" animBg="1"/>
      <p:bldP spid="71048" grpId="0" animBg="1"/>
      <p:bldP spid="71049" grpId="0" animBg="1"/>
      <p:bldP spid="71053" grpId="0"/>
      <p:bldP spid="71055" grpId="0" animBg="1"/>
      <p:bldP spid="71056" grpId="0" autoUpdateAnimBg="0"/>
      <p:bldP spid="71000" grpId="0"/>
      <p:bldP spid="71057" grpId="0" animBg="1"/>
      <p:bldP spid="71058" grpId="0" animBg="1"/>
      <p:bldP spid="71059" grpId="0" animBg="1"/>
      <p:bldP spid="71063" grpId="0"/>
      <p:bldP spid="71065" grpId="0" animBg="1"/>
      <p:bldP spid="71066" grpId="0" autoUpdateAnimBg="0"/>
      <p:bldP spid="71067" grpId="0" animBg="1"/>
      <p:bldP spid="71069" grpId="0" animBg="1"/>
      <p:bldP spid="71070" grpId="0" animBg="1"/>
      <p:bldP spid="71074" grpId="0"/>
      <p:bldP spid="71075" grpId="0" animBg="1"/>
      <p:bldP spid="71076" grpId="0" autoUpdateAnimBg="0"/>
      <p:bldP spid="71077" grpId="0" animBg="1"/>
      <p:bldP spid="71078" grpId="0" animBg="1"/>
      <p:bldP spid="71079" grpId="0" autoUpdateAnimBg="0"/>
      <p:bldP spid="71080" grpId="0" animBg="1"/>
      <p:bldP spid="71081" grpId="0" autoUpdateAnimBg="0"/>
      <p:bldP spid="71082" grpId="0" animBg="1"/>
      <p:bldP spid="71083" grpId="0" autoUpdateAnimBg="0"/>
      <p:bldP spid="71084" grpId="0" animBg="1"/>
      <p:bldP spid="71085" grpId="0" animBg="1"/>
      <p:bldP spid="71086" grpId="0" animBg="1"/>
      <p:bldP spid="71087" grpId="0" animBg="1"/>
      <p:bldP spid="71088" grpId="0" animBg="1"/>
      <p:bldP spid="71089" grpId="0" animBg="1"/>
      <p:bldP spid="71090" grpId="0" animBg="1"/>
      <p:bldP spid="71091" grpId="0" animBg="1"/>
      <p:bldP spid="71092" grpId="0" animBg="1"/>
      <p:bldP spid="71093" grpId="0" animBg="1"/>
      <p:bldP spid="71094" grpId="0" animBg="1"/>
      <p:bldP spid="71095" grpId="0" animBg="1"/>
      <p:bldP spid="71096" grpId="0" animBg="1"/>
      <p:bldP spid="71097" grpId="0" animBg="1"/>
      <p:bldP spid="71104" grpId="0" animBg="1"/>
      <p:bldP spid="71105" grpId="0" autoUpdateAnimBg="0"/>
      <p:bldP spid="71109" grpId="0" animBg="1"/>
      <p:bldP spid="71110" grpId="0" autoUpdateAnimBg="0"/>
      <p:bldP spid="71132" grpId="0" animBg="1"/>
      <p:bldP spid="71133" grpId="0" animBg="1"/>
      <p:bldP spid="71134" grpId="0" autoUpdateAnimBg="0"/>
      <p:bldP spid="71135" grpId="0" animBg="1"/>
      <p:bldP spid="71136" grpId="0" animBg="1"/>
      <p:bldP spid="71137" grpId="0" autoUpdateAnimBg="0"/>
      <p:bldP spid="71138" grpId="0" animBg="1"/>
      <p:bldP spid="71139" grpId="0" animBg="1"/>
      <p:bldP spid="71140" grpId="0" animBg="1"/>
      <p:bldP spid="71141" grpId="0" animBg="1"/>
      <p:bldP spid="71142" grpId="0" animBg="1"/>
      <p:bldP spid="71143" grpId="0" animBg="1"/>
      <p:bldP spid="71144" grpId="0" animBg="1"/>
      <p:bldP spid="71145" grpId="0" animBg="1"/>
      <p:bldP spid="71146" grpId="0" animBg="1"/>
      <p:bldP spid="71147" grpId="0" animBg="1"/>
      <p:bldP spid="71148" grpId="0" animBg="1"/>
      <p:bldP spid="71149" grpId="0" animBg="1"/>
      <p:bldP spid="71164" grpId="0" animBg="1"/>
      <p:bldP spid="71165" grpId="0" animBg="1"/>
      <p:bldP spid="71166" grpId="0" animBg="1"/>
      <p:bldP spid="71167" grpId="0" animBg="1"/>
      <p:bldP spid="71168" grpId="0" animBg="1"/>
      <p:bldP spid="71169" grpId="0" animBg="1"/>
      <p:bldP spid="71170" grpId="0" animBg="1"/>
      <p:bldP spid="71171" grpId="0" animBg="1"/>
      <p:bldP spid="71175" grpId="0" animBg="1"/>
      <p:bldP spid="71176" grpId="0" animBg="1"/>
      <p:bldP spid="71172" grpId="0" animBg="1"/>
      <p:bldP spid="71177" grpId="0" animBg="1"/>
      <p:bldP spid="71178" grpId="0" animBg="1"/>
      <p:bldP spid="71038" grpId="0" animBg="1"/>
      <p:bldP spid="71180" grpId="0" animBg="1"/>
      <p:bldP spid="70900" grpId="0" autoUpdateAnimBg="0"/>
      <p:bldP spid="70901" grpId="0" animBg="1"/>
      <p:bldP spid="70902" grpId="0" animBg="1"/>
      <p:bldP spid="70903" grpId="0" animBg="1"/>
      <p:bldP spid="70904" grpId="0" animBg="1"/>
      <p:bldP spid="70905" grpId="0" animBg="1"/>
      <p:bldP spid="70906" grpId="0" animBg="1"/>
      <p:bldP spid="70907" grpId="0" animBg="1"/>
      <p:bldP spid="70908" grpId="0" animBg="1"/>
      <p:bldP spid="70909" grpId="0" animBg="1"/>
      <p:bldP spid="70910" grpId="0" animBg="1"/>
      <p:bldP spid="70911" grpId="0" animBg="1"/>
      <p:bldP spid="70912" grpId="0" animBg="1"/>
      <p:bldP spid="70913" grpId="0" animBg="1"/>
      <p:bldP spid="70920" grpId="0"/>
      <p:bldP spid="71150" grpId="0" animBg="1"/>
      <p:bldP spid="71151" grpId="0" animBg="1"/>
      <p:bldP spid="71152" grpId="0" animBg="1"/>
      <p:bldP spid="71153" grpId="0" animBg="1"/>
      <p:bldP spid="71154" grpId="0" animBg="1"/>
      <p:bldP spid="71155" grpId="0" animBg="1"/>
      <p:bldP spid="71156" grpId="0" animBg="1"/>
      <p:bldP spid="71157" grpId="0" animBg="1"/>
      <p:bldP spid="71158" grpId="0" animBg="1"/>
      <p:bldP spid="71159" grpId="0" animBg="1"/>
      <p:bldP spid="71160" grpId="0" animBg="1"/>
      <p:bldP spid="71161" grpId="0" animBg="1"/>
      <p:bldP spid="71162" grpId="0" animBg="1"/>
      <p:bldP spid="7116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2" descr="Контуры мира-А"/>
          <p:cNvPicPr>
            <a:picLocks noChangeAspect="1" noChangeArrowheads="1"/>
          </p:cNvPicPr>
          <p:nvPr/>
        </p:nvPicPr>
        <p:blipFill>
          <a:blip r:embed="rId15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71683" name="WordArt 3"/>
          <p:cNvSpPr>
            <a:spLocks noChangeArrowheads="1" noChangeShapeType="1" noTextEdit="1"/>
          </p:cNvSpPr>
          <p:nvPr/>
        </p:nvSpPr>
        <p:spPr bwMode="auto">
          <a:xfrm>
            <a:off x="1990725" y="60325"/>
            <a:ext cx="5184775" cy="4492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b="1" kern="10"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  <a:solidFill>
                  <a:srgbClr val="CC0000"/>
                </a:solidFill>
                <a:effectLst>
                  <a:outerShdw dist="28398" dir="3806097" algn="ctr" rotWithShape="0">
                    <a:schemeClr val="bg2"/>
                  </a:outerShdw>
                </a:effectLst>
                <a:latin typeface="Comic Sans MS"/>
              </a:rPr>
              <a:t>Чорна металургія світу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3313113" y="5949950"/>
            <a:ext cx="4460875" cy="320675"/>
            <a:chOff x="168" y="4118"/>
            <a:chExt cx="2810" cy="202"/>
          </a:xfrm>
        </p:grpSpPr>
        <p:sp>
          <p:nvSpPr>
            <p:cNvPr id="33020" name="Rectangle 7"/>
            <p:cNvSpPr>
              <a:spLocks noChangeArrowheads="1"/>
            </p:cNvSpPr>
            <p:nvPr/>
          </p:nvSpPr>
          <p:spPr bwMode="auto">
            <a:xfrm>
              <a:off x="168" y="4202"/>
              <a:ext cx="45" cy="46"/>
            </a:xfrm>
            <a:prstGeom prst="rect">
              <a:avLst/>
            </a:prstGeom>
            <a:solidFill>
              <a:srgbClr val="CC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021" name="Text Box 8"/>
            <p:cNvSpPr txBox="1">
              <a:spLocks noChangeArrowheads="1"/>
            </p:cNvSpPr>
            <p:nvPr/>
          </p:nvSpPr>
          <p:spPr bwMode="auto">
            <a:xfrm>
              <a:off x="183" y="4118"/>
              <a:ext cx="2795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виплавка сталі у 10 млн. т</a:t>
              </a:r>
              <a:endParaRPr lang="ru-RU" sz="2000" b="1" i="1"/>
            </a:p>
          </p:txBody>
        </p:sp>
      </p:grpSp>
      <p:sp>
        <p:nvSpPr>
          <p:cNvPr id="71916" name="Freeform 236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17" name="Text Box 237"/>
          <p:cNvSpPr txBox="1">
            <a:spLocks noChangeArrowheads="1"/>
          </p:cNvSpPr>
          <p:nvPr/>
        </p:nvSpPr>
        <p:spPr bwMode="auto">
          <a:xfrm>
            <a:off x="6238875" y="2603500"/>
            <a:ext cx="7921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1918" name="AutoShape 238"/>
          <p:cNvSpPr>
            <a:spLocks noChangeArrowheads="1"/>
          </p:cNvSpPr>
          <p:nvPr/>
        </p:nvSpPr>
        <p:spPr bwMode="auto">
          <a:xfrm rot="10800000" flipV="1">
            <a:off x="7208838" y="2492375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19" name="AutoShape 239"/>
          <p:cNvSpPr>
            <a:spLocks noChangeArrowheads="1"/>
          </p:cNvSpPr>
          <p:nvPr/>
        </p:nvSpPr>
        <p:spPr bwMode="auto">
          <a:xfrm rot="10800000" flipV="1">
            <a:off x="6986588" y="2719388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" name="Group 240"/>
          <p:cNvGrpSpPr>
            <a:grpSpLocks/>
          </p:cNvGrpSpPr>
          <p:nvPr/>
        </p:nvGrpSpPr>
        <p:grpSpPr bwMode="auto">
          <a:xfrm>
            <a:off x="7092950" y="2565400"/>
            <a:ext cx="82550" cy="73025"/>
            <a:chOff x="3016" y="1706"/>
            <a:chExt cx="52" cy="46"/>
          </a:xfrm>
        </p:grpSpPr>
        <p:sp>
          <p:nvSpPr>
            <p:cNvPr id="33018" name="AutoShape 241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019" name="AutoShape 242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1923" name="Rectangle 243"/>
          <p:cNvSpPr>
            <a:spLocks noChangeArrowheads="1"/>
          </p:cNvSpPr>
          <p:nvPr/>
        </p:nvSpPr>
        <p:spPr bwMode="auto">
          <a:xfrm rot="10800000">
            <a:off x="7205663" y="27209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24" name="Rectangle 244"/>
          <p:cNvSpPr>
            <a:spLocks noChangeArrowheads="1"/>
          </p:cNvSpPr>
          <p:nvPr/>
        </p:nvSpPr>
        <p:spPr bwMode="auto">
          <a:xfrm>
            <a:off x="6846888" y="3211513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25" name="Rectangle 245"/>
          <p:cNvSpPr>
            <a:spLocks noChangeArrowheads="1"/>
          </p:cNvSpPr>
          <p:nvPr/>
        </p:nvSpPr>
        <p:spPr bwMode="auto">
          <a:xfrm>
            <a:off x="6846888" y="3140075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26" name="Rectangle 246"/>
          <p:cNvSpPr>
            <a:spLocks noChangeArrowheads="1"/>
          </p:cNvSpPr>
          <p:nvPr/>
        </p:nvSpPr>
        <p:spPr bwMode="auto">
          <a:xfrm>
            <a:off x="6846888" y="3067050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27" name="Rectangle 247"/>
          <p:cNvSpPr>
            <a:spLocks noChangeArrowheads="1"/>
          </p:cNvSpPr>
          <p:nvPr/>
        </p:nvSpPr>
        <p:spPr bwMode="auto">
          <a:xfrm>
            <a:off x="6846888" y="2995613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28" name="Rectangle 248"/>
          <p:cNvSpPr>
            <a:spLocks noChangeArrowheads="1"/>
          </p:cNvSpPr>
          <p:nvPr/>
        </p:nvSpPr>
        <p:spPr bwMode="auto">
          <a:xfrm>
            <a:off x="6846888" y="2924175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29" name="Rectangle 249"/>
          <p:cNvSpPr>
            <a:spLocks noChangeArrowheads="1"/>
          </p:cNvSpPr>
          <p:nvPr/>
        </p:nvSpPr>
        <p:spPr bwMode="auto">
          <a:xfrm>
            <a:off x="6846888" y="2851150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30" name="Rectangle 250"/>
          <p:cNvSpPr>
            <a:spLocks noChangeArrowheads="1"/>
          </p:cNvSpPr>
          <p:nvPr/>
        </p:nvSpPr>
        <p:spPr bwMode="auto">
          <a:xfrm>
            <a:off x="6918325" y="321151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31" name="Rectangle 251"/>
          <p:cNvSpPr>
            <a:spLocks noChangeArrowheads="1"/>
          </p:cNvSpPr>
          <p:nvPr/>
        </p:nvSpPr>
        <p:spPr bwMode="auto">
          <a:xfrm>
            <a:off x="6918325" y="306705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32" name="Rectangle 252"/>
          <p:cNvSpPr>
            <a:spLocks noChangeArrowheads="1"/>
          </p:cNvSpPr>
          <p:nvPr/>
        </p:nvSpPr>
        <p:spPr bwMode="auto">
          <a:xfrm>
            <a:off x="6918325" y="299561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33" name="Rectangle 253"/>
          <p:cNvSpPr>
            <a:spLocks noChangeArrowheads="1"/>
          </p:cNvSpPr>
          <p:nvPr/>
        </p:nvSpPr>
        <p:spPr bwMode="auto">
          <a:xfrm>
            <a:off x="6918325" y="292417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34" name="Rectangle 254"/>
          <p:cNvSpPr>
            <a:spLocks noChangeArrowheads="1"/>
          </p:cNvSpPr>
          <p:nvPr/>
        </p:nvSpPr>
        <p:spPr bwMode="auto">
          <a:xfrm>
            <a:off x="6918325" y="285115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35" name="Rectangle 255"/>
          <p:cNvSpPr>
            <a:spLocks noChangeArrowheads="1"/>
          </p:cNvSpPr>
          <p:nvPr/>
        </p:nvSpPr>
        <p:spPr bwMode="auto">
          <a:xfrm>
            <a:off x="6918325" y="314007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42" name="Text Box 262"/>
          <p:cNvSpPr txBox="1">
            <a:spLocks noChangeArrowheads="1"/>
          </p:cNvSpPr>
          <p:nvPr/>
        </p:nvSpPr>
        <p:spPr bwMode="auto">
          <a:xfrm>
            <a:off x="6156325" y="2781300"/>
            <a:ext cx="7159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3</a:t>
            </a:r>
            <a:r>
              <a:rPr lang="en-US" sz="1600">
                <a:solidFill>
                  <a:srgbClr val="990000"/>
                </a:solidFill>
                <a:latin typeface="Comic Sans MS" pitchFamily="66" charset="0"/>
              </a:rPr>
              <a:t>5</a:t>
            </a: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0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1950" name="Oval 270"/>
          <p:cNvSpPr>
            <a:spLocks noChangeArrowheads="1"/>
          </p:cNvSpPr>
          <p:nvPr/>
        </p:nvSpPr>
        <p:spPr bwMode="auto">
          <a:xfrm>
            <a:off x="7308850" y="2433638"/>
            <a:ext cx="144463" cy="144462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51" name="Oval 271"/>
          <p:cNvSpPr>
            <a:spLocks noChangeArrowheads="1"/>
          </p:cNvSpPr>
          <p:nvPr/>
        </p:nvSpPr>
        <p:spPr bwMode="auto">
          <a:xfrm>
            <a:off x="7380288" y="2349500"/>
            <a:ext cx="144462" cy="144463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52" name="Freeform 272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CC00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1953" name="Text Box 273"/>
          <p:cNvSpPr txBox="1">
            <a:spLocks noChangeArrowheads="1"/>
          </p:cNvSpPr>
          <p:nvPr/>
        </p:nvSpPr>
        <p:spPr bwMode="auto">
          <a:xfrm>
            <a:off x="7818438" y="2387600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Японія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1954" name="Rectangle 274"/>
          <p:cNvSpPr>
            <a:spLocks noChangeArrowheads="1"/>
          </p:cNvSpPr>
          <p:nvPr/>
        </p:nvSpPr>
        <p:spPr bwMode="auto">
          <a:xfrm>
            <a:off x="8561388" y="2514600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55" name="Rectangle 275"/>
          <p:cNvSpPr>
            <a:spLocks noChangeArrowheads="1"/>
          </p:cNvSpPr>
          <p:nvPr/>
        </p:nvSpPr>
        <p:spPr bwMode="auto">
          <a:xfrm>
            <a:off x="8561388" y="2443163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56" name="Rectangle 276"/>
          <p:cNvSpPr>
            <a:spLocks noChangeArrowheads="1"/>
          </p:cNvSpPr>
          <p:nvPr/>
        </p:nvSpPr>
        <p:spPr bwMode="auto">
          <a:xfrm>
            <a:off x="8561388" y="2370138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57" name="Rectangle 277"/>
          <p:cNvSpPr>
            <a:spLocks noChangeArrowheads="1"/>
          </p:cNvSpPr>
          <p:nvPr/>
        </p:nvSpPr>
        <p:spPr bwMode="auto">
          <a:xfrm>
            <a:off x="8561388" y="2298700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58" name="Rectangle 278"/>
          <p:cNvSpPr>
            <a:spLocks noChangeArrowheads="1"/>
          </p:cNvSpPr>
          <p:nvPr/>
        </p:nvSpPr>
        <p:spPr bwMode="auto">
          <a:xfrm>
            <a:off x="8561388" y="2227263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59" name="Rectangle 279"/>
          <p:cNvSpPr>
            <a:spLocks noChangeArrowheads="1"/>
          </p:cNvSpPr>
          <p:nvPr/>
        </p:nvSpPr>
        <p:spPr bwMode="auto">
          <a:xfrm>
            <a:off x="8561388" y="2154238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60" name="Rectangle 280"/>
          <p:cNvSpPr>
            <a:spLocks noChangeArrowheads="1"/>
          </p:cNvSpPr>
          <p:nvPr/>
        </p:nvSpPr>
        <p:spPr bwMode="auto">
          <a:xfrm>
            <a:off x="8632825" y="251460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61" name="Rectangle 281"/>
          <p:cNvSpPr>
            <a:spLocks noChangeArrowheads="1"/>
          </p:cNvSpPr>
          <p:nvPr/>
        </p:nvSpPr>
        <p:spPr bwMode="auto">
          <a:xfrm>
            <a:off x="8632825" y="237013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62" name="Rectangle 282"/>
          <p:cNvSpPr>
            <a:spLocks noChangeArrowheads="1"/>
          </p:cNvSpPr>
          <p:nvPr/>
        </p:nvSpPr>
        <p:spPr bwMode="auto">
          <a:xfrm>
            <a:off x="8632825" y="229870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63" name="Rectangle 283"/>
          <p:cNvSpPr>
            <a:spLocks noChangeArrowheads="1"/>
          </p:cNvSpPr>
          <p:nvPr/>
        </p:nvSpPr>
        <p:spPr bwMode="auto">
          <a:xfrm>
            <a:off x="8632825" y="222726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65" name="Rectangle 285"/>
          <p:cNvSpPr>
            <a:spLocks noChangeArrowheads="1"/>
          </p:cNvSpPr>
          <p:nvPr/>
        </p:nvSpPr>
        <p:spPr bwMode="auto">
          <a:xfrm>
            <a:off x="8632825" y="244316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72" name="Text Box 292"/>
          <p:cNvSpPr txBox="1">
            <a:spLocks noChangeArrowheads="1"/>
          </p:cNvSpPr>
          <p:nvPr/>
        </p:nvSpPr>
        <p:spPr bwMode="auto">
          <a:xfrm>
            <a:off x="8632825" y="2125663"/>
            <a:ext cx="5762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1</a:t>
            </a:r>
            <a:r>
              <a:rPr lang="en-US" sz="1600">
                <a:solidFill>
                  <a:srgbClr val="990000"/>
                </a:solidFill>
                <a:latin typeface="Comic Sans MS" pitchFamily="66" charset="0"/>
              </a:rPr>
              <a:t>12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1976" name="AutoShape 296"/>
          <p:cNvSpPr>
            <a:spLocks noChangeArrowheads="1"/>
          </p:cNvSpPr>
          <p:nvPr/>
        </p:nvSpPr>
        <p:spPr bwMode="auto">
          <a:xfrm>
            <a:off x="7734300" y="27082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77" name="AutoShape 297"/>
          <p:cNvSpPr>
            <a:spLocks noChangeArrowheads="1"/>
          </p:cNvSpPr>
          <p:nvPr/>
        </p:nvSpPr>
        <p:spPr bwMode="auto">
          <a:xfrm>
            <a:off x="7802563" y="26368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302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33016" name="Freeform 303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017" name="Freeform 304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1985" name="Text Box 305"/>
          <p:cNvSpPr txBox="1">
            <a:spLocks noChangeArrowheads="1"/>
          </p:cNvSpPr>
          <p:nvPr/>
        </p:nvSpPr>
        <p:spPr bwMode="auto">
          <a:xfrm>
            <a:off x="971550" y="2405063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1986" name="AutoShape 306"/>
          <p:cNvSpPr>
            <a:spLocks noChangeArrowheads="1"/>
          </p:cNvSpPr>
          <p:nvPr/>
        </p:nvSpPr>
        <p:spPr bwMode="auto">
          <a:xfrm rot="10800000" flipV="1">
            <a:off x="1600200" y="2173288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87" name="Rectangle 307"/>
          <p:cNvSpPr>
            <a:spLocks noChangeArrowheads="1"/>
          </p:cNvSpPr>
          <p:nvPr/>
        </p:nvSpPr>
        <p:spPr bwMode="auto">
          <a:xfrm rot="10800000">
            <a:off x="1666875" y="2514600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88" name="Rectangle 308"/>
          <p:cNvSpPr>
            <a:spLocks noChangeArrowheads="1"/>
          </p:cNvSpPr>
          <p:nvPr/>
        </p:nvSpPr>
        <p:spPr bwMode="auto">
          <a:xfrm>
            <a:off x="828675" y="252253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89" name="Rectangle 309"/>
          <p:cNvSpPr>
            <a:spLocks noChangeArrowheads="1"/>
          </p:cNvSpPr>
          <p:nvPr/>
        </p:nvSpPr>
        <p:spPr bwMode="auto">
          <a:xfrm>
            <a:off x="828675" y="245110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90" name="Rectangle 310"/>
          <p:cNvSpPr>
            <a:spLocks noChangeArrowheads="1"/>
          </p:cNvSpPr>
          <p:nvPr/>
        </p:nvSpPr>
        <p:spPr bwMode="auto">
          <a:xfrm>
            <a:off x="828675" y="237807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91" name="Rectangle 311"/>
          <p:cNvSpPr>
            <a:spLocks noChangeArrowheads="1"/>
          </p:cNvSpPr>
          <p:nvPr/>
        </p:nvSpPr>
        <p:spPr bwMode="auto">
          <a:xfrm>
            <a:off x="828675" y="230663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92" name="Rectangle 312"/>
          <p:cNvSpPr>
            <a:spLocks noChangeArrowheads="1"/>
          </p:cNvSpPr>
          <p:nvPr/>
        </p:nvSpPr>
        <p:spPr bwMode="auto">
          <a:xfrm>
            <a:off x="828675" y="223520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93" name="Rectangle 313"/>
          <p:cNvSpPr>
            <a:spLocks noChangeArrowheads="1"/>
          </p:cNvSpPr>
          <p:nvPr/>
        </p:nvSpPr>
        <p:spPr bwMode="auto">
          <a:xfrm>
            <a:off x="828675" y="216217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94" name="Rectangle 314"/>
          <p:cNvSpPr>
            <a:spLocks noChangeArrowheads="1"/>
          </p:cNvSpPr>
          <p:nvPr/>
        </p:nvSpPr>
        <p:spPr bwMode="auto">
          <a:xfrm>
            <a:off x="900113" y="2522538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95" name="Rectangle 315"/>
          <p:cNvSpPr>
            <a:spLocks noChangeArrowheads="1"/>
          </p:cNvSpPr>
          <p:nvPr/>
        </p:nvSpPr>
        <p:spPr bwMode="auto">
          <a:xfrm>
            <a:off x="900113" y="2378075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1999" name="Rectangle 319"/>
          <p:cNvSpPr>
            <a:spLocks noChangeArrowheads="1"/>
          </p:cNvSpPr>
          <p:nvPr/>
        </p:nvSpPr>
        <p:spPr bwMode="auto">
          <a:xfrm>
            <a:off x="900113" y="2451100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00" name="Text Box 320"/>
          <p:cNvSpPr txBox="1">
            <a:spLocks noChangeArrowheads="1"/>
          </p:cNvSpPr>
          <p:nvPr/>
        </p:nvSpPr>
        <p:spPr bwMode="auto">
          <a:xfrm>
            <a:off x="900113" y="2133600"/>
            <a:ext cx="5762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600">
                <a:solidFill>
                  <a:srgbClr val="990000"/>
                </a:solidFill>
                <a:latin typeface="Comic Sans MS" pitchFamily="66" charset="0"/>
              </a:rPr>
              <a:t>94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2001" name="AutoShape 321"/>
          <p:cNvSpPr>
            <a:spLocks noChangeArrowheads="1"/>
          </p:cNvSpPr>
          <p:nvPr/>
        </p:nvSpPr>
        <p:spPr bwMode="auto">
          <a:xfrm>
            <a:off x="1554163" y="22685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02" name="AutoShape 322"/>
          <p:cNvSpPr>
            <a:spLocks noChangeArrowheads="1"/>
          </p:cNvSpPr>
          <p:nvPr/>
        </p:nvSpPr>
        <p:spPr bwMode="auto">
          <a:xfrm>
            <a:off x="1908175" y="23495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03" name="AutoShape 323"/>
          <p:cNvSpPr>
            <a:spLocks noChangeArrowheads="1"/>
          </p:cNvSpPr>
          <p:nvPr/>
        </p:nvSpPr>
        <p:spPr bwMode="auto">
          <a:xfrm>
            <a:off x="1763713" y="24209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04" name="Freeform 324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05" name="Text Box 325"/>
          <p:cNvSpPr txBox="1">
            <a:spLocks noChangeArrowheads="1"/>
          </p:cNvSpPr>
          <p:nvPr/>
        </p:nvSpPr>
        <p:spPr bwMode="auto">
          <a:xfrm>
            <a:off x="6011863" y="1700213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2007" name="AutoShape 327"/>
          <p:cNvSpPr>
            <a:spLocks noChangeArrowheads="1"/>
          </p:cNvSpPr>
          <p:nvPr/>
        </p:nvSpPr>
        <p:spPr bwMode="auto">
          <a:xfrm rot="10800000" flipV="1">
            <a:off x="4892675" y="1484313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08" name="AutoShape 328"/>
          <p:cNvSpPr>
            <a:spLocks noChangeArrowheads="1"/>
          </p:cNvSpPr>
          <p:nvPr/>
        </p:nvSpPr>
        <p:spPr bwMode="auto">
          <a:xfrm rot="10800000" flipV="1">
            <a:off x="6259513" y="2109788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09" name="AutoShape 329"/>
          <p:cNvSpPr>
            <a:spLocks noChangeArrowheads="1"/>
          </p:cNvSpPr>
          <p:nvPr/>
        </p:nvSpPr>
        <p:spPr bwMode="auto">
          <a:xfrm rot="10800000" flipV="1">
            <a:off x="5457825" y="1773238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10" name="Rectangle 330"/>
          <p:cNvSpPr>
            <a:spLocks noChangeArrowheads="1"/>
          </p:cNvSpPr>
          <p:nvPr/>
        </p:nvSpPr>
        <p:spPr bwMode="auto">
          <a:xfrm rot="10800000">
            <a:off x="6056313" y="20605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13" name="AutoShape 333"/>
          <p:cNvSpPr>
            <a:spLocks noChangeArrowheads="1"/>
          </p:cNvSpPr>
          <p:nvPr/>
        </p:nvSpPr>
        <p:spPr bwMode="auto">
          <a:xfrm>
            <a:off x="5041900" y="22050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06" name="AutoShape 326"/>
          <p:cNvSpPr>
            <a:spLocks noChangeArrowheads="1"/>
          </p:cNvSpPr>
          <p:nvPr/>
        </p:nvSpPr>
        <p:spPr bwMode="auto">
          <a:xfrm rot="10800000" flipV="1">
            <a:off x="5003800" y="2155825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14" name="AutoShape 334"/>
          <p:cNvSpPr>
            <a:spLocks noChangeArrowheads="1"/>
          </p:cNvSpPr>
          <p:nvPr/>
        </p:nvSpPr>
        <p:spPr bwMode="auto">
          <a:xfrm>
            <a:off x="5435600" y="187642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15" name="Oval 335"/>
          <p:cNvSpPr>
            <a:spLocks noChangeArrowheads="1"/>
          </p:cNvSpPr>
          <p:nvPr/>
        </p:nvSpPr>
        <p:spPr bwMode="auto">
          <a:xfrm>
            <a:off x="6148388" y="2006600"/>
            <a:ext cx="144462" cy="144463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16" name="Oval 336"/>
          <p:cNvSpPr>
            <a:spLocks noChangeArrowheads="1"/>
          </p:cNvSpPr>
          <p:nvPr/>
        </p:nvSpPr>
        <p:spPr bwMode="auto">
          <a:xfrm>
            <a:off x="5041900" y="1762125"/>
            <a:ext cx="144463" cy="144463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17" name="Rectangle 337"/>
          <p:cNvSpPr>
            <a:spLocks noChangeArrowheads="1"/>
          </p:cNvSpPr>
          <p:nvPr/>
        </p:nvSpPr>
        <p:spPr bwMode="auto">
          <a:xfrm>
            <a:off x="6877050" y="180181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18" name="Rectangle 338"/>
          <p:cNvSpPr>
            <a:spLocks noChangeArrowheads="1"/>
          </p:cNvSpPr>
          <p:nvPr/>
        </p:nvSpPr>
        <p:spPr bwMode="auto">
          <a:xfrm>
            <a:off x="6877050" y="173037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19" name="Rectangle 339"/>
          <p:cNvSpPr>
            <a:spLocks noChangeArrowheads="1"/>
          </p:cNvSpPr>
          <p:nvPr/>
        </p:nvSpPr>
        <p:spPr bwMode="auto">
          <a:xfrm>
            <a:off x="6877050" y="165735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20" name="Rectangle 340"/>
          <p:cNvSpPr>
            <a:spLocks noChangeArrowheads="1"/>
          </p:cNvSpPr>
          <p:nvPr/>
        </p:nvSpPr>
        <p:spPr bwMode="auto">
          <a:xfrm>
            <a:off x="6877050" y="158591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21" name="Rectangle 341"/>
          <p:cNvSpPr>
            <a:spLocks noChangeArrowheads="1"/>
          </p:cNvSpPr>
          <p:nvPr/>
        </p:nvSpPr>
        <p:spPr bwMode="auto">
          <a:xfrm>
            <a:off x="6877050" y="151447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22" name="Rectangle 342"/>
          <p:cNvSpPr>
            <a:spLocks noChangeArrowheads="1"/>
          </p:cNvSpPr>
          <p:nvPr/>
        </p:nvSpPr>
        <p:spPr bwMode="auto">
          <a:xfrm>
            <a:off x="6877050" y="144145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29" name="Text Box 349"/>
          <p:cNvSpPr txBox="1">
            <a:spLocks noChangeArrowheads="1"/>
          </p:cNvSpPr>
          <p:nvPr/>
        </p:nvSpPr>
        <p:spPr bwMode="auto">
          <a:xfrm>
            <a:off x="6904038" y="1419225"/>
            <a:ext cx="5762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6</a:t>
            </a:r>
            <a:r>
              <a:rPr lang="en-US" sz="1600">
                <a:solidFill>
                  <a:srgbClr val="990000"/>
                </a:solidFill>
                <a:latin typeface="Comic Sans MS" pitchFamily="66" charset="0"/>
              </a:rPr>
              <a:t>6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2030" name="Freeform 350"/>
          <p:cNvSpPr>
            <a:spLocks/>
          </p:cNvSpPr>
          <p:nvPr/>
        </p:nvSpPr>
        <p:spPr bwMode="auto">
          <a:xfrm>
            <a:off x="6948488" y="1841500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00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31" name="Freeform 351"/>
          <p:cNvSpPr>
            <a:spLocks/>
          </p:cNvSpPr>
          <p:nvPr/>
        </p:nvSpPr>
        <p:spPr bwMode="auto">
          <a:xfrm>
            <a:off x="7481888" y="2647950"/>
            <a:ext cx="136525" cy="190500"/>
          </a:xfrm>
          <a:custGeom>
            <a:avLst/>
            <a:gdLst>
              <a:gd name="T0" fmla="*/ 33 w 86"/>
              <a:gd name="T1" fmla="*/ 0 h 120"/>
              <a:gd name="T2" fmla="*/ 21 w 86"/>
              <a:gd name="T3" fmla="*/ 3 h 120"/>
              <a:gd name="T4" fmla="*/ 0 w 86"/>
              <a:gd name="T5" fmla="*/ 27 h 120"/>
              <a:gd name="T6" fmla="*/ 11 w 86"/>
              <a:gd name="T7" fmla="*/ 36 h 120"/>
              <a:gd name="T8" fmla="*/ 26 w 86"/>
              <a:gd name="T9" fmla="*/ 66 h 120"/>
              <a:gd name="T10" fmla="*/ 36 w 86"/>
              <a:gd name="T11" fmla="*/ 114 h 120"/>
              <a:gd name="T12" fmla="*/ 44 w 86"/>
              <a:gd name="T13" fmla="*/ 113 h 120"/>
              <a:gd name="T14" fmla="*/ 53 w 86"/>
              <a:gd name="T15" fmla="*/ 107 h 120"/>
              <a:gd name="T16" fmla="*/ 71 w 86"/>
              <a:gd name="T17" fmla="*/ 99 h 120"/>
              <a:gd name="T18" fmla="*/ 86 w 86"/>
              <a:gd name="T19" fmla="*/ 77 h 120"/>
              <a:gd name="T20" fmla="*/ 74 w 86"/>
              <a:gd name="T21" fmla="*/ 63 h 120"/>
              <a:gd name="T22" fmla="*/ 63 w 86"/>
              <a:gd name="T23" fmla="*/ 39 h 120"/>
              <a:gd name="T24" fmla="*/ 42 w 86"/>
              <a:gd name="T25" fmla="*/ 18 h 120"/>
              <a:gd name="T26" fmla="*/ 35 w 86"/>
              <a:gd name="T27" fmla="*/ 3 h 120"/>
              <a:gd name="T28" fmla="*/ 30 w 86"/>
              <a:gd name="T29" fmla="*/ 2 h 120"/>
              <a:gd name="T30" fmla="*/ 33 w 86"/>
              <a:gd name="T31" fmla="*/ 0 h 1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6"/>
              <a:gd name="T49" fmla="*/ 0 h 120"/>
              <a:gd name="T50" fmla="*/ 86 w 86"/>
              <a:gd name="T51" fmla="*/ 120 h 1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6" h="120">
                <a:moveTo>
                  <a:pt x="33" y="0"/>
                </a:moveTo>
                <a:cubicBezTo>
                  <a:pt x="29" y="1"/>
                  <a:pt x="24" y="1"/>
                  <a:pt x="21" y="3"/>
                </a:cubicBezTo>
                <a:cubicBezTo>
                  <a:pt x="13" y="9"/>
                  <a:pt x="12" y="25"/>
                  <a:pt x="0" y="27"/>
                </a:cubicBezTo>
                <a:cubicBezTo>
                  <a:pt x="6" y="29"/>
                  <a:pt x="8" y="31"/>
                  <a:pt x="11" y="36"/>
                </a:cubicBezTo>
                <a:cubicBezTo>
                  <a:pt x="13" y="74"/>
                  <a:pt x="15" y="43"/>
                  <a:pt x="26" y="66"/>
                </a:cubicBezTo>
                <a:cubicBezTo>
                  <a:pt x="29" y="84"/>
                  <a:pt x="28" y="98"/>
                  <a:pt x="36" y="114"/>
                </a:cubicBezTo>
                <a:cubicBezTo>
                  <a:pt x="45" y="113"/>
                  <a:pt x="39" y="120"/>
                  <a:pt x="44" y="113"/>
                </a:cubicBezTo>
                <a:cubicBezTo>
                  <a:pt x="47" y="109"/>
                  <a:pt x="49" y="109"/>
                  <a:pt x="53" y="107"/>
                </a:cubicBezTo>
                <a:cubicBezTo>
                  <a:pt x="57" y="105"/>
                  <a:pt x="65" y="104"/>
                  <a:pt x="71" y="99"/>
                </a:cubicBezTo>
                <a:cubicBezTo>
                  <a:pt x="77" y="93"/>
                  <a:pt x="82" y="85"/>
                  <a:pt x="86" y="77"/>
                </a:cubicBezTo>
                <a:cubicBezTo>
                  <a:pt x="83" y="62"/>
                  <a:pt x="84" y="68"/>
                  <a:pt x="74" y="63"/>
                </a:cubicBezTo>
                <a:cubicBezTo>
                  <a:pt x="72" y="54"/>
                  <a:pt x="70" y="43"/>
                  <a:pt x="63" y="39"/>
                </a:cubicBezTo>
                <a:cubicBezTo>
                  <a:pt x="57" y="31"/>
                  <a:pt x="52" y="22"/>
                  <a:pt x="42" y="18"/>
                </a:cubicBezTo>
                <a:cubicBezTo>
                  <a:pt x="41" y="14"/>
                  <a:pt x="39" y="6"/>
                  <a:pt x="35" y="3"/>
                </a:cubicBezTo>
                <a:cubicBezTo>
                  <a:pt x="34" y="2"/>
                  <a:pt x="31" y="3"/>
                  <a:pt x="30" y="2"/>
                </a:cubicBezTo>
                <a:cubicBezTo>
                  <a:pt x="29" y="1"/>
                  <a:pt x="32" y="1"/>
                  <a:pt x="33" y="0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32" name="Text Box 352"/>
          <p:cNvSpPr txBox="1">
            <a:spLocks noChangeArrowheads="1"/>
          </p:cNvSpPr>
          <p:nvPr/>
        </p:nvSpPr>
        <p:spPr bwMode="auto">
          <a:xfrm>
            <a:off x="7251700" y="2841625"/>
            <a:ext cx="108108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Пд. Корея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2033" name="Rectangle 353"/>
          <p:cNvSpPr>
            <a:spLocks noChangeArrowheads="1"/>
          </p:cNvSpPr>
          <p:nvPr/>
        </p:nvSpPr>
        <p:spPr bwMode="auto">
          <a:xfrm>
            <a:off x="8245475" y="302736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34" name="Rectangle 354"/>
          <p:cNvSpPr>
            <a:spLocks noChangeArrowheads="1"/>
          </p:cNvSpPr>
          <p:nvPr/>
        </p:nvSpPr>
        <p:spPr bwMode="auto">
          <a:xfrm>
            <a:off x="8245475" y="295592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35" name="Rectangle 355"/>
          <p:cNvSpPr>
            <a:spLocks noChangeArrowheads="1"/>
          </p:cNvSpPr>
          <p:nvPr/>
        </p:nvSpPr>
        <p:spPr bwMode="auto">
          <a:xfrm>
            <a:off x="8245475" y="288290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36" name="Rectangle 356"/>
          <p:cNvSpPr>
            <a:spLocks noChangeArrowheads="1"/>
          </p:cNvSpPr>
          <p:nvPr/>
        </p:nvSpPr>
        <p:spPr bwMode="auto">
          <a:xfrm>
            <a:off x="8245475" y="281146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37" name="Rectangle 357"/>
          <p:cNvSpPr>
            <a:spLocks noChangeArrowheads="1"/>
          </p:cNvSpPr>
          <p:nvPr/>
        </p:nvSpPr>
        <p:spPr bwMode="auto">
          <a:xfrm>
            <a:off x="8245475" y="274002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45" name="Text Box 365"/>
          <p:cNvSpPr txBox="1">
            <a:spLocks noChangeArrowheads="1"/>
          </p:cNvSpPr>
          <p:nvPr/>
        </p:nvSpPr>
        <p:spPr bwMode="auto">
          <a:xfrm>
            <a:off x="8243888" y="2708275"/>
            <a:ext cx="5762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50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2047" name="Oval 367"/>
          <p:cNvSpPr>
            <a:spLocks noChangeArrowheads="1"/>
          </p:cNvSpPr>
          <p:nvPr/>
        </p:nvSpPr>
        <p:spPr bwMode="auto">
          <a:xfrm>
            <a:off x="7518400" y="2720975"/>
            <a:ext cx="144463" cy="144463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374"/>
          <p:cNvGrpSpPr>
            <a:grpSpLocks/>
          </p:cNvGrpSpPr>
          <p:nvPr/>
        </p:nvGrpSpPr>
        <p:grpSpPr bwMode="auto">
          <a:xfrm>
            <a:off x="3246438" y="6237288"/>
            <a:ext cx="3103562" cy="587375"/>
            <a:chOff x="115" y="3430"/>
            <a:chExt cx="1955" cy="370"/>
          </a:xfrm>
        </p:grpSpPr>
        <p:sp>
          <p:nvSpPr>
            <p:cNvPr id="33012" name="Oval 368"/>
            <p:cNvSpPr>
              <a:spLocks noChangeArrowheads="1"/>
            </p:cNvSpPr>
            <p:nvPr/>
          </p:nvSpPr>
          <p:spPr bwMode="auto">
            <a:xfrm>
              <a:off x="138" y="3651"/>
              <a:ext cx="91" cy="91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013" name="Text Box 371"/>
            <p:cNvSpPr txBox="1">
              <a:spLocks noChangeArrowheads="1"/>
            </p:cNvSpPr>
            <p:nvPr/>
          </p:nvSpPr>
          <p:spPr bwMode="auto">
            <a:xfrm>
              <a:off x="219" y="3430"/>
              <a:ext cx="1845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металургійні райони;</a:t>
              </a:r>
              <a:endParaRPr lang="ru-RU" sz="2000" i="1"/>
            </a:p>
          </p:txBody>
        </p:sp>
        <p:sp>
          <p:nvSpPr>
            <p:cNvPr id="33014" name="Text Box 372"/>
            <p:cNvSpPr txBox="1">
              <a:spLocks noChangeArrowheads="1"/>
            </p:cNvSpPr>
            <p:nvPr/>
          </p:nvSpPr>
          <p:spPr bwMode="auto">
            <a:xfrm>
              <a:off x="225" y="3598"/>
              <a:ext cx="1845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металургійні центри</a:t>
              </a:r>
              <a:endParaRPr lang="ru-RU" sz="2000" i="1"/>
            </a:p>
          </p:txBody>
        </p:sp>
        <p:sp>
          <p:nvSpPr>
            <p:cNvPr id="33015" name="AutoShape 373"/>
            <p:cNvSpPr>
              <a:spLocks noChangeArrowheads="1"/>
            </p:cNvSpPr>
            <p:nvPr/>
          </p:nvSpPr>
          <p:spPr bwMode="auto">
            <a:xfrm>
              <a:off x="115" y="3468"/>
              <a:ext cx="136" cy="136"/>
            </a:xfrm>
            <a:custGeom>
              <a:avLst/>
              <a:gdLst>
                <a:gd name="T0" fmla="*/ 68 w 21600"/>
                <a:gd name="T1" fmla="*/ 0 h 21600"/>
                <a:gd name="T2" fmla="*/ 20 w 21600"/>
                <a:gd name="T3" fmla="*/ 20 h 21600"/>
                <a:gd name="T4" fmla="*/ 0 w 21600"/>
                <a:gd name="T5" fmla="*/ 68 h 21600"/>
                <a:gd name="T6" fmla="*/ 20 w 21600"/>
                <a:gd name="T7" fmla="*/ 116 h 21600"/>
                <a:gd name="T8" fmla="*/ 68 w 21600"/>
                <a:gd name="T9" fmla="*/ 136 h 21600"/>
                <a:gd name="T10" fmla="*/ 116 w 21600"/>
                <a:gd name="T11" fmla="*/ 116 h 21600"/>
                <a:gd name="T12" fmla="*/ 136 w 21600"/>
                <a:gd name="T13" fmla="*/ 68 h 21600"/>
                <a:gd name="T14" fmla="*/ 116 w 21600"/>
                <a:gd name="T15" fmla="*/ 2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76 w 21600"/>
                <a:gd name="T25" fmla="*/ 3176 h 21600"/>
                <a:gd name="T26" fmla="*/ 18424 w 21600"/>
                <a:gd name="T27" fmla="*/ 1842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082" y="10800"/>
                  </a:moveTo>
                  <a:cubicBezTo>
                    <a:pt x="5082" y="13958"/>
                    <a:pt x="7642" y="16518"/>
                    <a:pt x="10800" y="16518"/>
                  </a:cubicBezTo>
                  <a:cubicBezTo>
                    <a:pt x="13958" y="16518"/>
                    <a:pt x="16518" y="13958"/>
                    <a:pt x="16518" y="10800"/>
                  </a:cubicBezTo>
                  <a:cubicBezTo>
                    <a:pt x="16518" y="7642"/>
                    <a:pt x="13958" y="5082"/>
                    <a:pt x="10800" y="5082"/>
                  </a:cubicBezTo>
                  <a:cubicBezTo>
                    <a:pt x="7642" y="5082"/>
                    <a:pt x="5082" y="7642"/>
                    <a:pt x="5082" y="10800"/>
                  </a:cubicBezTo>
                  <a:close/>
                </a:path>
              </a:pathLst>
            </a:custGeom>
            <a:solidFill>
              <a:srgbClr val="CC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2055" name="Freeform 375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2056" name="Text Box 376"/>
          <p:cNvSpPr txBox="1">
            <a:spLocks noChangeArrowheads="1"/>
          </p:cNvSpPr>
          <p:nvPr/>
        </p:nvSpPr>
        <p:spPr bwMode="auto">
          <a:xfrm>
            <a:off x="5889625" y="3119438"/>
            <a:ext cx="71913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2057" name="AutoShape 377"/>
          <p:cNvSpPr>
            <a:spLocks noChangeArrowheads="1"/>
          </p:cNvSpPr>
          <p:nvPr/>
        </p:nvSpPr>
        <p:spPr bwMode="auto">
          <a:xfrm rot="10800000" flipV="1">
            <a:off x="6313488" y="3429000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6" name="Group 378"/>
          <p:cNvGrpSpPr>
            <a:grpSpLocks/>
          </p:cNvGrpSpPr>
          <p:nvPr/>
        </p:nvGrpSpPr>
        <p:grpSpPr bwMode="auto">
          <a:xfrm>
            <a:off x="6265863" y="3557588"/>
            <a:ext cx="82550" cy="73025"/>
            <a:chOff x="3016" y="1706"/>
            <a:chExt cx="52" cy="46"/>
          </a:xfrm>
        </p:grpSpPr>
        <p:sp>
          <p:nvSpPr>
            <p:cNvPr id="33010" name="AutoShape 379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011" name="AutoShape 380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2062" name="Rectangle 382"/>
          <p:cNvSpPr>
            <a:spLocks noChangeArrowheads="1"/>
          </p:cNvSpPr>
          <p:nvPr/>
        </p:nvSpPr>
        <p:spPr bwMode="auto">
          <a:xfrm>
            <a:off x="6124575" y="360680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63" name="Rectangle 383"/>
          <p:cNvSpPr>
            <a:spLocks noChangeArrowheads="1"/>
          </p:cNvSpPr>
          <p:nvPr/>
        </p:nvSpPr>
        <p:spPr bwMode="auto">
          <a:xfrm>
            <a:off x="6124575" y="353536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64" name="Rectangle 384"/>
          <p:cNvSpPr>
            <a:spLocks noChangeArrowheads="1"/>
          </p:cNvSpPr>
          <p:nvPr/>
        </p:nvSpPr>
        <p:spPr bwMode="auto">
          <a:xfrm>
            <a:off x="6124575" y="346233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65" name="Rectangle 385"/>
          <p:cNvSpPr>
            <a:spLocks noChangeArrowheads="1"/>
          </p:cNvSpPr>
          <p:nvPr/>
        </p:nvSpPr>
        <p:spPr bwMode="auto">
          <a:xfrm>
            <a:off x="6124575" y="339090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68" name="Text Box 388"/>
          <p:cNvSpPr txBox="1">
            <a:spLocks noChangeArrowheads="1"/>
          </p:cNvSpPr>
          <p:nvPr/>
        </p:nvSpPr>
        <p:spPr bwMode="auto">
          <a:xfrm>
            <a:off x="5767388" y="3317875"/>
            <a:ext cx="4333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42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2069" name="Freeform 389"/>
          <p:cNvSpPr>
            <a:spLocks/>
          </p:cNvSpPr>
          <p:nvPr/>
        </p:nvSpPr>
        <p:spPr bwMode="auto">
          <a:xfrm>
            <a:off x="6122988" y="3357563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00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70" name="Oval 390"/>
          <p:cNvSpPr>
            <a:spLocks noChangeArrowheads="1"/>
          </p:cNvSpPr>
          <p:nvPr/>
        </p:nvSpPr>
        <p:spPr bwMode="auto">
          <a:xfrm>
            <a:off x="6408738" y="3209925"/>
            <a:ext cx="144462" cy="144463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61" name="Rectangle 381"/>
          <p:cNvSpPr>
            <a:spLocks noChangeArrowheads="1"/>
          </p:cNvSpPr>
          <p:nvPr/>
        </p:nvSpPr>
        <p:spPr bwMode="auto">
          <a:xfrm rot="10800000">
            <a:off x="6411913" y="3363913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71" name="Freeform 391"/>
          <p:cNvSpPr>
            <a:spLocks/>
          </p:cNvSpPr>
          <p:nvPr/>
        </p:nvSpPr>
        <p:spPr bwMode="auto">
          <a:xfrm>
            <a:off x="4241800" y="2060575"/>
            <a:ext cx="239713" cy="325438"/>
          </a:xfrm>
          <a:custGeom>
            <a:avLst/>
            <a:gdLst>
              <a:gd name="T0" fmla="*/ 144 w 151"/>
              <a:gd name="T1" fmla="*/ 75 h 205"/>
              <a:gd name="T2" fmla="*/ 135 w 151"/>
              <a:gd name="T3" fmla="*/ 37 h 205"/>
              <a:gd name="T4" fmla="*/ 126 w 151"/>
              <a:gd name="T5" fmla="*/ 25 h 205"/>
              <a:gd name="T6" fmla="*/ 111 w 151"/>
              <a:gd name="T7" fmla="*/ 30 h 205"/>
              <a:gd name="T8" fmla="*/ 88 w 151"/>
              <a:gd name="T9" fmla="*/ 21 h 205"/>
              <a:gd name="T10" fmla="*/ 67 w 151"/>
              <a:gd name="T11" fmla="*/ 6 h 205"/>
              <a:gd name="T12" fmla="*/ 63 w 151"/>
              <a:gd name="T13" fmla="*/ 28 h 205"/>
              <a:gd name="T14" fmla="*/ 34 w 151"/>
              <a:gd name="T15" fmla="*/ 43 h 205"/>
              <a:gd name="T16" fmla="*/ 13 w 151"/>
              <a:gd name="T17" fmla="*/ 94 h 205"/>
              <a:gd name="T18" fmla="*/ 4 w 151"/>
              <a:gd name="T19" fmla="*/ 106 h 205"/>
              <a:gd name="T20" fmla="*/ 0 w 151"/>
              <a:gd name="T21" fmla="*/ 132 h 205"/>
              <a:gd name="T22" fmla="*/ 16 w 151"/>
              <a:gd name="T23" fmla="*/ 150 h 205"/>
              <a:gd name="T24" fmla="*/ 25 w 151"/>
              <a:gd name="T25" fmla="*/ 169 h 205"/>
              <a:gd name="T26" fmla="*/ 16 w 151"/>
              <a:gd name="T27" fmla="*/ 178 h 205"/>
              <a:gd name="T28" fmla="*/ 18 w 151"/>
              <a:gd name="T29" fmla="*/ 187 h 205"/>
              <a:gd name="T30" fmla="*/ 30 w 151"/>
              <a:gd name="T31" fmla="*/ 193 h 205"/>
              <a:gd name="T32" fmla="*/ 63 w 151"/>
              <a:gd name="T33" fmla="*/ 199 h 205"/>
              <a:gd name="T34" fmla="*/ 97 w 151"/>
              <a:gd name="T35" fmla="*/ 201 h 205"/>
              <a:gd name="T36" fmla="*/ 120 w 151"/>
              <a:gd name="T37" fmla="*/ 183 h 205"/>
              <a:gd name="T38" fmla="*/ 112 w 151"/>
              <a:gd name="T39" fmla="*/ 163 h 205"/>
              <a:gd name="T40" fmla="*/ 100 w 151"/>
              <a:gd name="T41" fmla="*/ 147 h 205"/>
              <a:gd name="T42" fmla="*/ 114 w 151"/>
              <a:gd name="T43" fmla="*/ 129 h 205"/>
              <a:gd name="T44" fmla="*/ 141 w 151"/>
              <a:gd name="T45" fmla="*/ 115 h 205"/>
              <a:gd name="T46" fmla="*/ 144 w 151"/>
              <a:gd name="T47" fmla="*/ 75 h 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"/>
              <a:gd name="T73" fmla="*/ 0 h 205"/>
              <a:gd name="T74" fmla="*/ 151 w 151"/>
              <a:gd name="T75" fmla="*/ 205 h 20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" h="205">
                <a:moveTo>
                  <a:pt x="144" y="75"/>
                </a:moveTo>
                <a:cubicBezTo>
                  <a:pt x="142" y="64"/>
                  <a:pt x="147" y="43"/>
                  <a:pt x="135" y="37"/>
                </a:cubicBezTo>
                <a:cubicBezTo>
                  <a:pt x="132" y="32"/>
                  <a:pt x="131" y="28"/>
                  <a:pt x="126" y="25"/>
                </a:cubicBezTo>
                <a:cubicBezTo>
                  <a:pt x="121" y="27"/>
                  <a:pt x="116" y="28"/>
                  <a:pt x="111" y="30"/>
                </a:cubicBezTo>
                <a:cubicBezTo>
                  <a:pt x="98" y="29"/>
                  <a:pt x="93" y="31"/>
                  <a:pt x="88" y="21"/>
                </a:cubicBezTo>
                <a:cubicBezTo>
                  <a:pt x="86" y="9"/>
                  <a:pt x="79" y="7"/>
                  <a:pt x="67" y="6"/>
                </a:cubicBezTo>
                <a:cubicBezTo>
                  <a:pt x="56" y="0"/>
                  <a:pt x="60" y="21"/>
                  <a:pt x="63" y="28"/>
                </a:cubicBezTo>
                <a:cubicBezTo>
                  <a:pt x="58" y="40"/>
                  <a:pt x="45" y="41"/>
                  <a:pt x="34" y="43"/>
                </a:cubicBezTo>
                <a:cubicBezTo>
                  <a:pt x="11" y="54"/>
                  <a:pt x="33" y="90"/>
                  <a:pt x="13" y="94"/>
                </a:cubicBezTo>
                <a:cubicBezTo>
                  <a:pt x="8" y="98"/>
                  <a:pt x="7" y="101"/>
                  <a:pt x="4" y="106"/>
                </a:cubicBezTo>
                <a:cubicBezTo>
                  <a:pt x="3" y="117"/>
                  <a:pt x="2" y="122"/>
                  <a:pt x="0" y="132"/>
                </a:cubicBezTo>
                <a:cubicBezTo>
                  <a:pt x="4" y="138"/>
                  <a:pt x="10" y="146"/>
                  <a:pt x="16" y="150"/>
                </a:cubicBezTo>
                <a:cubicBezTo>
                  <a:pt x="19" y="156"/>
                  <a:pt x="21" y="164"/>
                  <a:pt x="25" y="169"/>
                </a:cubicBezTo>
                <a:cubicBezTo>
                  <a:pt x="26" y="174"/>
                  <a:pt x="17" y="175"/>
                  <a:pt x="16" y="178"/>
                </a:cubicBezTo>
                <a:cubicBezTo>
                  <a:pt x="15" y="181"/>
                  <a:pt x="16" y="184"/>
                  <a:pt x="18" y="187"/>
                </a:cubicBezTo>
                <a:cubicBezTo>
                  <a:pt x="20" y="190"/>
                  <a:pt x="23" y="191"/>
                  <a:pt x="30" y="193"/>
                </a:cubicBezTo>
                <a:cubicBezTo>
                  <a:pt x="40" y="198"/>
                  <a:pt x="52" y="197"/>
                  <a:pt x="63" y="199"/>
                </a:cubicBezTo>
                <a:cubicBezTo>
                  <a:pt x="74" y="205"/>
                  <a:pt x="83" y="202"/>
                  <a:pt x="97" y="201"/>
                </a:cubicBezTo>
                <a:cubicBezTo>
                  <a:pt x="118" y="197"/>
                  <a:pt x="105" y="192"/>
                  <a:pt x="120" y="183"/>
                </a:cubicBezTo>
                <a:cubicBezTo>
                  <a:pt x="122" y="172"/>
                  <a:pt x="124" y="168"/>
                  <a:pt x="112" y="163"/>
                </a:cubicBezTo>
                <a:cubicBezTo>
                  <a:pt x="108" y="157"/>
                  <a:pt x="104" y="153"/>
                  <a:pt x="100" y="147"/>
                </a:cubicBezTo>
                <a:cubicBezTo>
                  <a:pt x="98" y="135"/>
                  <a:pt x="103" y="131"/>
                  <a:pt x="114" y="129"/>
                </a:cubicBezTo>
                <a:cubicBezTo>
                  <a:pt x="123" y="124"/>
                  <a:pt x="132" y="120"/>
                  <a:pt x="141" y="115"/>
                </a:cubicBezTo>
                <a:cubicBezTo>
                  <a:pt x="151" y="102"/>
                  <a:pt x="144" y="90"/>
                  <a:pt x="144" y="75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2073" name="Text Box 393"/>
          <p:cNvSpPr txBox="1">
            <a:spLocks noChangeArrowheads="1"/>
          </p:cNvSpPr>
          <p:nvPr/>
        </p:nvSpPr>
        <p:spPr bwMode="auto">
          <a:xfrm>
            <a:off x="4189413" y="2033588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1</a:t>
            </a:r>
            <a:endParaRPr lang="ru-RU" sz="1800" b="1"/>
          </a:p>
        </p:txBody>
      </p:sp>
      <p:sp>
        <p:nvSpPr>
          <p:cNvPr id="72075" name="Rectangle 395"/>
          <p:cNvSpPr>
            <a:spLocks noChangeArrowheads="1"/>
          </p:cNvSpPr>
          <p:nvPr/>
        </p:nvSpPr>
        <p:spPr bwMode="auto">
          <a:xfrm>
            <a:off x="4352925" y="198913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76" name="Rectangle 396"/>
          <p:cNvSpPr>
            <a:spLocks noChangeArrowheads="1"/>
          </p:cNvSpPr>
          <p:nvPr/>
        </p:nvSpPr>
        <p:spPr bwMode="auto">
          <a:xfrm>
            <a:off x="4352925" y="191770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77" name="Rectangle 397"/>
          <p:cNvSpPr>
            <a:spLocks noChangeArrowheads="1"/>
          </p:cNvSpPr>
          <p:nvPr/>
        </p:nvSpPr>
        <p:spPr bwMode="auto">
          <a:xfrm>
            <a:off x="4352925" y="184467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78" name="Rectangle 398"/>
          <p:cNvSpPr>
            <a:spLocks noChangeArrowheads="1"/>
          </p:cNvSpPr>
          <p:nvPr/>
        </p:nvSpPr>
        <p:spPr bwMode="auto">
          <a:xfrm>
            <a:off x="4352925" y="177323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79" name="Text Box 399"/>
          <p:cNvSpPr txBox="1">
            <a:spLocks noChangeArrowheads="1"/>
          </p:cNvSpPr>
          <p:nvPr/>
        </p:nvSpPr>
        <p:spPr bwMode="auto">
          <a:xfrm>
            <a:off x="3995738" y="1700213"/>
            <a:ext cx="4333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40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2082" name="Freeform 402"/>
          <p:cNvSpPr>
            <a:spLocks/>
          </p:cNvSpPr>
          <p:nvPr/>
        </p:nvSpPr>
        <p:spPr bwMode="auto">
          <a:xfrm>
            <a:off x="4646613" y="2200275"/>
            <a:ext cx="415925" cy="322263"/>
          </a:xfrm>
          <a:custGeom>
            <a:avLst/>
            <a:gdLst>
              <a:gd name="T0" fmla="*/ 118 w 262"/>
              <a:gd name="T1" fmla="*/ 20 h 203"/>
              <a:gd name="T2" fmla="*/ 147 w 262"/>
              <a:gd name="T3" fmla="*/ 14 h 203"/>
              <a:gd name="T4" fmla="*/ 192 w 262"/>
              <a:gd name="T5" fmla="*/ 6 h 203"/>
              <a:gd name="T6" fmla="*/ 213 w 262"/>
              <a:gd name="T7" fmla="*/ 51 h 203"/>
              <a:gd name="T8" fmla="*/ 256 w 262"/>
              <a:gd name="T9" fmla="*/ 72 h 203"/>
              <a:gd name="T10" fmla="*/ 252 w 262"/>
              <a:gd name="T11" fmla="*/ 131 h 203"/>
              <a:gd name="T12" fmla="*/ 195 w 262"/>
              <a:gd name="T13" fmla="*/ 159 h 203"/>
              <a:gd name="T14" fmla="*/ 226 w 262"/>
              <a:gd name="T15" fmla="*/ 182 h 203"/>
              <a:gd name="T16" fmla="*/ 208 w 262"/>
              <a:gd name="T17" fmla="*/ 188 h 203"/>
              <a:gd name="T18" fmla="*/ 181 w 262"/>
              <a:gd name="T19" fmla="*/ 203 h 203"/>
              <a:gd name="T20" fmla="*/ 163 w 262"/>
              <a:gd name="T21" fmla="*/ 186 h 203"/>
              <a:gd name="T22" fmla="*/ 153 w 262"/>
              <a:gd name="T23" fmla="*/ 146 h 203"/>
              <a:gd name="T24" fmla="*/ 112 w 262"/>
              <a:gd name="T25" fmla="*/ 167 h 203"/>
              <a:gd name="T26" fmla="*/ 94 w 262"/>
              <a:gd name="T27" fmla="*/ 161 h 203"/>
              <a:gd name="T28" fmla="*/ 100 w 262"/>
              <a:gd name="T29" fmla="*/ 147 h 203"/>
              <a:gd name="T30" fmla="*/ 108 w 262"/>
              <a:gd name="T31" fmla="*/ 140 h 203"/>
              <a:gd name="T32" fmla="*/ 88 w 262"/>
              <a:gd name="T33" fmla="*/ 105 h 203"/>
              <a:gd name="T34" fmla="*/ 75 w 262"/>
              <a:gd name="T35" fmla="*/ 110 h 203"/>
              <a:gd name="T36" fmla="*/ 64 w 262"/>
              <a:gd name="T37" fmla="*/ 107 h 203"/>
              <a:gd name="T38" fmla="*/ 49 w 262"/>
              <a:gd name="T39" fmla="*/ 113 h 203"/>
              <a:gd name="T40" fmla="*/ 19 w 262"/>
              <a:gd name="T41" fmla="*/ 107 h 203"/>
              <a:gd name="T42" fmla="*/ 7 w 262"/>
              <a:gd name="T43" fmla="*/ 93 h 203"/>
              <a:gd name="T44" fmla="*/ 3 w 262"/>
              <a:gd name="T45" fmla="*/ 77 h 203"/>
              <a:gd name="T46" fmla="*/ 25 w 262"/>
              <a:gd name="T47" fmla="*/ 47 h 203"/>
              <a:gd name="T48" fmla="*/ 31 w 262"/>
              <a:gd name="T49" fmla="*/ 12 h 203"/>
              <a:gd name="T50" fmla="*/ 54 w 262"/>
              <a:gd name="T51" fmla="*/ 5 h 203"/>
              <a:gd name="T52" fmla="*/ 96 w 262"/>
              <a:gd name="T53" fmla="*/ 8 h 203"/>
              <a:gd name="T54" fmla="*/ 118 w 262"/>
              <a:gd name="T55" fmla="*/ 20 h 20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62"/>
              <a:gd name="T85" fmla="*/ 0 h 203"/>
              <a:gd name="T86" fmla="*/ 262 w 262"/>
              <a:gd name="T87" fmla="*/ 203 h 20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62" h="203">
                <a:moveTo>
                  <a:pt x="118" y="20"/>
                </a:moveTo>
                <a:cubicBezTo>
                  <a:pt x="126" y="21"/>
                  <a:pt x="135" y="16"/>
                  <a:pt x="147" y="14"/>
                </a:cubicBezTo>
                <a:cubicBezTo>
                  <a:pt x="159" y="12"/>
                  <a:pt x="181" y="0"/>
                  <a:pt x="192" y="6"/>
                </a:cubicBezTo>
                <a:cubicBezTo>
                  <a:pt x="203" y="12"/>
                  <a:pt x="202" y="40"/>
                  <a:pt x="213" y="51"/>
                </a:cubicBezTo>
                <a:cubicBezTo>
                  <a:pt x="224" y="62"/>
                  <a:pt x="250" y="59"/>
                  <a:pt x="256" y="72"/>
                </a:cubicBezTo>
                <a:cubicBezTo>
                  <a:pt x="262" y="85"/>
                  <a:pt x="262" y="117"/>
                  <a:pt x="252" y="131"/>
                </a:cubicBezTo>
                <a:cubicBezTo>
                  <a:pt x="242" y="145"/>
                  <a:pt x="199" y="150"/>
                  <a:pt x="195" y="159"/>
                </a:cubicBezTo>
                <a:cubicBezTo>
                  <a:pt x="191" y="168"/>
                  <a:pt x="224" y="177"/>
                  <a:pt x="226" y="182"/>
                </a:cubicBezTo>
                <a:cubicBezTo>
                  <a:pt x="228" y="187"/>
                  <a:pt x="215" y="185"/>
                  <a:pt x="208" y="188"/>
                </a:cubicBezTo>
                <a:cubicBezTo>
                  <a:pt x="201" y="191"/>
                  <a:pt x="188" y="203"/>
                  <a:pt x="181" y="203"/>
                </a:cubicBezTo>
                <a:cubicBezTo>
                  <a:pt x="174" y="203"/>
                  <a:pt x="168" y="195"/>
                  <a:pt x="163" y="186"/>
                </a:cubicBezTo>
                <a:cubicBezTo>
                  <a:pt x="158" y="177"/>
                  <a:pt x="161" y="149"/>
                  <a:pt x="153" y="146"/>
                </a:cubicBezTo>
                <a:cubicBezTo>
                  <a:pt x="145" y="143"/>
                  <a:pt x="122" y="165"/>
                  <a:pt x="112" y="167"/>
                </a:cubicBezTo>
                <a:cubicBezTo>
                  <a:pt x="102" y="169"/>
                  <a:pt x="96" y="164"/>
                  <a:pt x="94" y="161"/>
                </a:cubicBezTo>
                <a:cubicBezTo>
                  <a:pt x="92" y="158"/>
                  <a:pt x="98" y="151"/>
                  <a:pt x="100" y="147"/>
                </a:cubicBezTo>
                <a:cubicBezTo>
                  <a:pt x="102" y="143"/>
                  <a:pt x="110" y="147"/>
                  <a:pt x="108" y="140"/>
                </a:cubicBezTo>
                <a:cubicBezTo>
                  <a:pt x="106" y="133"/>
                  <a:pt x="93" y="110"/>
                  <a:pt x="88" y="105"/>
                </a:cubicBezTo>
                <a:cubicBezTo>
                  <a:pt x="83" y="100"/>
                  <a:pt x="79" y="110"/>
                  <a:pt x="75" y="110"/>
                </a:cubicBezTo>
                <a:cubicBezTo>
                  <a:pt x="71" y="110"/>
                  <a:pt x="68" y="106"/>
                  <a:pt x="64" y="107"/>
                </a:cubicBezTo>
                <a:cubicBezTo>
                  <a:pt x="60" y="108"/>
                  <a:pt x="56" y="113"/>
                  <a:pt x="49" y="113"/>
                </a:cubicBezTo>
                <a:cubicBezTo>
                  <a:pt x="42" y="113"/>
                  <a:pt x="26" y="110"/>
                  <a:pt x="19" y="107"/>
                </a:cubicBezTo>
                <a:cubicBezTo>
                  <a:pt x="12" y="104"/>
                  <a:pt x="10" y="98"/>
                  <a:pt x="7" y="93"/>
                </a:cubicBezTo>
                <a:cubicBezTo>
                  <a:pt x="4" y="88"/>
                  <a:pt x="0" y="85"/>
                  <a:pt x="3" y="77"/>
                </a:cubicBezTo>
                <a:cubicBezTo>
                  <a:pt x="6" y="69"/>
                  <a:pt x="20" y="58"/>
                  <a:pt x="25" y="47"/>
                </a:cubicBezTo>
                <a:cubicBezTo>
                  <a:pt x="30" y="36"/>
                  <a:pt x="26" y="19"/>
                  <a:pt x="31" y="12"/>
                </a:cubicBezTo>
                <a:cubicBezTo>
                  <a:pt x="36" y="5"/>
                  <a:pt x="43" y="6"/>
                  <a:pt x="54" y="5"/>
                </a:cubicBezTo>
                <a:cubicBezTo>
                  <a:pt x="65" y="4"/>
                  <a:pt x="85" y="6"/>
                  <a:pt x="96" y="8"/>
                </a:cubicBezTo>
                <a:cubicBezTo>
                  <a:pt x="107" y="10"/>
                  <a:pt x="110" y="19"/>
                  <a:pt x="118" y="20"/>
                </a:cubicBezTo>
                <a:close/>
              </a:path>
            </a:pathLst>
          </a:custGeom>
          <a:solidFill>
            <a:srgbClr val="00CC99">
              <a:alpha val="7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90" name="AutoShape 410"/>
          <p:cNvSpPr>
            <a:spLocks noChangeArrowheads="1"/>
          </p:cNvSpPr>
          <p:nvPr/>
        </p:nvSpPr>
        <p:spPr bwMode="auto">
          <a:xfrm>
            <a:off x="4787900" y="22764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85" name="AutoShape 405"/>
          <p:cNvSpPr>
            <a:spLocks noChangeArrowheads="1"/>
          </p:cNvSpPr>
          <p:nvPr/>
        </p:nvSpPr>
        <p:spPr bwMode="auto">
          <a:xfrm rot="10800000" flipV="1">
            <a:off x="4813300" y="2305050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91" name="AutoShape 411"/>
          <p:cNvSpPr>
            <a:spLocks noChangeArrowheads="1"/>
          </p:cNvSpPr>
          <p:nvPr/>
        </p:nvSpPr>
        <p:spPr bwMode="auto">
          <a:xfrm>
            <a:off x="4932363" y="22764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89" name="Rectangle 409"/>
          <p:cNvSpPr>
            <a:spLocks noChangeArrowheads="1"/>
          </p:cNvSpPr>
          <p:nvPr/>
        </p:nvSpPr>
        <p:spPr bwMode="auto">
          <a:xfrm rot="10800000">
            <a:off x="5003800" y="2349500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" name="Group 406"/>
          <p:cNvGrpSpPr>
            <a:grpSpLocks/>
          </p:cNvGrpSpPr>
          <p:nvPr/>
        </p:nvGrpSpPr>
        <p:grpSpPr bwMode="auto">
          <a:xfrm>
            <a:off x="4891088" y="2384425"/>
            <a:ext cx="82550" cy="73025"/>
            <a:chOff x="3016" y="1706"/>
            <a:chExt cx="52" cy="46"/>
          </a:xfrm>
        </p:grpSpPr>
        <p:sp>
          <p:nvSpPr>
            <p:cNvPr id="33008" name="AutoShape 407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009" name="AutoShape 408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2012" name="Rectangle 332"/>
          <p:cNvSpPr>
            <a:spLocks noChangeArrowheads="1"/>
          </p:cNvSpPr>
          <p:nvPr/>
        </p:nvSpPr>
        <p:spPr bwMode="auto">
          <a:xfrm rot="10800000">
            <a:off x="5076825" y="2420938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92" name="Rectangle 412"/>
          <p:cNvSpPr>
            <a:spLocks noChangeArrowheads="1"/>
          </p:cNvSpPr>
          <p:nvPr/>
        </p:nvSpPr>
        <p:spPr bwMode="auto">
          <a:xfrm>
            <a:off x="4643438" y="2565400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93" name="Rectangle 413"/>
          <p:cNvSpPr>
            <a:spLocks noChangeArrowheads="1"/>
          </p:cNvSpPr>
          <p:nvPr/>
        </p:nvSpPr>
        <p:spPr bwMode="auto">
          <a:xfrm>
            <a:off x="4643438" y="2493963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94" name="Rectangle 414"/>
          <p:cNvSpPr>
            <a:spLocks noChangeArrowheads="1"/>
          </p:cNvSpPr>
          <p:nvPr/>
        </p:nvSpPr>
        <p:spPr bwMode="auto">
          <a:xfrm>
            <a:off x="4643438" y="2420938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98" name="Text Box 418"/>
          <p:cNvSpPr txBox="1">
            <a:spLocks noChangeArrowheads="1"/>
          </p:cNvSpPr>
          <p:nvPr/>
        </p:nvSpPr>
        <p:spPr bwMode="auto">
          <a:xfrm>
            <a:off x="4633913" y="2482850"/>
            <a:ext cx="5762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35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2099" name="Freeform 419"/>
          <p:cNvSpPr>
            <a:spLocks/>
          </p:cNvSpPr>
          <p:nvPr/>
        </p:nvSpPr>
        <p:spPr bwMode="auto">
          <a:xfrm>
            <a:off x="4643438" y="2386013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00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8" name="Group 420"/>
          <p:cNvGrpSpPr>
            <a:grpSpLocks/>
          </p:cNvGrpSpPr>
          <p:nvPr/>
        </p:nvGrpSpPr>
        <p:grpSpPr bwMode="auto">
          <a:xfrm>
            <a:off x="4217988" y="2408238"/>
            <a:ext cx="300037" cy="417512"/>
            <a:chOff x="2657" y="1517"/>
            <a:chExt cx="189" cy="263"/>
          </a:xfrm>
        </p:grpSpPr>
        <p:sp>
          <p:nvSpPr>
            <p:cNvPr id="33006" name="Freeform 421"/>
            <p:cNvSpPr>
              <a:spLocks/>
            </p:cNvSpPr>
            <p:nvPr/>
          </p:nvSpPr>
          <p:spPr bwMode="auto">
            <a:xfrm>
              <a:off x="2657" y="1517"/>
              <a:ext cx="189" cy="263"/>
            </a:xfrm>
            <a:custGeom>
              <a:avLst/>
              <a:gdLst>
                <a:gd name="T0" fmla="*/ 117 w 189"/>
                <a:gd name="T1" fmla="*/ 94 h 263"/>
                <a:gd name="T2" fmla="*/ 109 w 189"/>
                <a:gd name="T3" fmla="*/ 81 h 263"/>
                <a:gd name="T4" fmla="*/ 102 w 189"/>
                <a:gd name="T5" fmla="*/ 43 h 263"/>
                <a:gd name="T6" fmla="*/ 114 w 189"/>
                <a:gd name="T7" fmla="*/ 36 h 263"/>
                <a:gd name="T8" fmla="*/ 121 w 189"/>
                <a:gd name="T9" fmla="*/ 25 h 263"/>
                <a:gd name="T10" fmla="*/ 93 w 189"/>
                <a:gd name="T11" fmla="*/ 0 h 263"/>
                <a:gd name="T12" fmla="*/ 75 w 189"/>
                <a:gd name="T13" fmla="*/ 4 h 263"/>
                <a:gd name="T14" fmla="*/ 46 w 189"/>
                <a:gd name="T15" fmla="*/ 19 h 263"/>
                <a:gd name="T16" fmla="*/ 28 w 189"/>
                <a:gd name="T17" fmla="*/ 25 h 263"/>
                <a:gd name="T18" fmla="*/ 19 w 189"/>
                <a:gd name="T19" fmla="*/ 28 h 263"/>
                <a:gd name="T20" fmla="*/ 10 w 189"/>
                <a:gd name="T21" fmla="*/ 42 h 263"/>
                <a:gd name="T22" fmla="*/ 0 w 189"/>
                <a:gd name="T23" fmla="*/ 54 h 263"/>
                <a:gd name="T24" fmla="*/ 12 w 189"/>
                <a:gd name="T25" fmla="*/ 67 h 263"/>
                <a:gd name="T26" fmla="*/ 24 w 189"/>
                <a:gd name="T27" fmla="*/ 70 h 263"/>
                <a:gd name="T28" fmla="*/ 34 w 189"/>
                <a:gd name="T29" fmla="*/ 66 h 263"/>
                <a:gd name="T30" fmla="*/ 46 w 189"/>
                <a:gd name="T31" fmla="*/ 72 h 263"/>
                <a:gd name="T32" fmla="*/ 54 w 189"/>
                <a:gd name="T33" fmla="*/ 91 h 263"/>
                <a:gd name="T34" fmla="*/ 90 w 189"/>
                <a:gd name="T35" fmla="*/ 144 h 263"/>
                <a:gd name="T36" fmla="*/ 105 w 189"/>
                <a:gd name="T37" fmla="*/ 157 h 263"/>
                <a:gd name="T38" fmla="*/ 121 w 189"/>
                <a:gd name="T39" fmla="*/ 169 h 263"/>
                <a:gd name="T40" fmla="*/ 132 w 189"/>
                <a:gd name="T41" fmla="*/ 189 h 263"/>
                <a:gd name="T42" fmla="*/ 133 w 189"/>
                <a:gd name="T43" fmla="*/ 207 h 263"/>
                <a:gd name="T44" fmla="*/ 130 w 189"/>
                <a:gd name="T45" fmla="*/ 223 h 263"/>
                <a:gd name="T46" fmla="*/ 118 w 189"/>
                <a:gd name="T47" fmla="*/ 222 h 263"/>
                <a:gd name="T48" fmla="*/ 85 w 189"/>
                <a:gd name="T49" fmla="*/ 216 h 263"/>
                <a:gd name="T50" fmla="*/ 76 w 189"/>
                <a:gd name="T51" fmla="*/ 222 h 263"/>
                <a:gd name="T52" fmla="*/ 90 w 189"/>
                <a:gd name="T53" fmla="*/ 238 h 263"/>
                <a:gd name="T54" fmla="*/ 117 w 189"/>
                <a:gd name="T55" fmla="*/ 261 h 263"/>
                <a:gd name="T56" fmla="*/ 123 w 189"/>
                <a:gd name="T57" fmla="*/ 249 h 263"/>
                <a:gd name="T58" fmla="*/ 124 w 189"/>
                <a:gd name="T59" fmla="*/ 225 h 263"/>
                <a:gd name="T60" fmla="*/ 141 w 189"/>
                <a:gd name="T61" fmla="*/ 225 h 263"/>
                <a:gd name="T62" fmla="*/ 168 w 189"/>
                <a:gd name="T63" fmla="*/ 204 h 263"/>
                <a:gd name="T64" fmla="*/ 163 w 189"/>
                <a:gd name="T65" fmla="*/ 177 h 263"/>
                <a:gd name="T66" fmla="*/ 177 w 189"/>
                <a:gd name="T67" fmla="*/ 186 h 263"/>
                <a:gd name="T68" fmla="*/ 181 w 189"/>
                <a:gd name="T69" fmla="*/ 171 h 263"/>
                <a:gd name="T70" fmla="*/ 168 w 189"/>
                <a:gd name="T71" fmla="*/ 151 h 263"/>
                <a:gd name="T72" fmla="*/ 150 w 189"/>
                <a:gd name="T73" fmla="*/ 132 h 263"/>
                <a:gd name="T74" fmla="*/ 130 w 189"/>
                <a:gd name="T75" fmla="*/ 117 h 263"/>
                <a:gd name="T76" fmla="*/ 118 w 189"/>
                <a:gd name="T77" fmla="*/ 108 h 263"/>
                <a:gd name="T78" fmla="*/ 105 w 189"/>
                <a:gd name="T79" fmla="*/ 75 h 2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9"/>
                <a:gd name="T121" fmla="*/ 0 h 263"/>
                <a:gd name="T122" fmla="*/ 189 w 189"/>
                <a:gd name="T123" fmla="*/ 263 h 26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9" h="263">
                  <a:moveTo>
                    <a:pt x="117" y="94"/>
                  </a:moveTo>
                  <a:cubicBezTo>
                    <a:pt x="114" y="90"/>
                    <a:pt x="111" y="86"/>
                    <a:pt x="109" y="81"/>
                  </a:cubicBezTo>
                  <a:cubicBezTo>
                    <a:pt x="106" y="68"/>
                    <a:pt x="104" y="56"/>
                    <a:pt x="102" y="43"/>
                  </a:cubicBezTo>
                  <a:cubicBezTo>
                    <a:pt x="106" y="38"/>
                    <a:pt x="108" y="37"/>
                    <a:pt x="114" y="36"/>
                  </a:cubicBezTo>
                  <a:cubicBezTo>
                    <a:pt x="120" y="33"/>
                    <a:pt x="120" y="31"/>
                    <a:pt x="121" y="25"/>
                  </a:cubicBezTo>
                  <a:cubicBezTo>
                    <a:pt x="120" y="9"/>
                    <a:pt x="109" y="2"/>
                    <a:pt x="93" y="0"/>
                  </a:cubicBezTo>
                  <a:cubicBezTo>
                    <a:pt x="85" y="0"/>
                    <a:pt x="83" y="3"/>
                    <a:pt x="75" y="4"/>
                  </a:cubicBezTo>
                  <a:cubicBezTo>
                    <a:pt x="64" y="5"/>
                    <a:pt x="57" y="17"/>
                    <a:pt x="46" y="19"/>
                  </a:cubicBezTo>
                  <a:cubicBezTo>
                    <a:pt x="40" y="22"/>
                    <a:pt x="34" y="24"/>
                    <a:pt x="28" y="25"/>
                  </a:cubicBezTo>
                  <a:cubicBezTo>
                    <a:pt x="25" y="26"/>
                    <a:pt x="21" y="26"/>
                    <a:pt x="19" y="28"/>
                  </a:cubicBezTo>
                  <a:cubicBezTo>
                    <a:pt x="14" y="33"/>
                    <a:pt x="18" y="37"/>
                    <a:pt x="10" y="42"/>
                  </a:cubicBezTo>
                  <a:cubicBezTo>
                    <a:pt x="8" y="46"/>
                    <a:pt x="0" y="50"/>
                    <a:pt x="0" y="54"/>
                  </a:cubicBezTo>
                  <a:cubicBezTo>
                    <a:pt x="0" y="58"/>
                    <a:pt x="8" y="64"/>
                    <a:pt x="12" y="67"/>
                  </a:cubicBezTo>
                  <a:cubicBezTo>
                    <a:pt x="16" y="69"/>
                    <a:pt x="20" y="70"/>
                    <a:pt x="24" y="70"/>
                  </a:cubicBezTo>
                  <a:cubicBezTo>
                    <a:pt x="28" y="70"/>
                    <a:pt x="30" y="66"/>
                    <a:pt x="34" y="66"/>
                  </a:cubicBezTo>
                  <a:cubicBezTo>
                    <a:pt x="37" y="67"/>
                    <a:pt x="43" y="68"/>
                    <a:pt x="46" y="72"/>
                  </a:cubicBezTo>
                  <a:cubicBezTo>
                    <a:pt x="49" y="76"/>
                    <a:pt x="47" y="79"/>
                    <a:pt x="54" y="91"/>
                  </a:cubicBezTo>
                  <a:cubicBezTo>
                    <a:pt x="56" y="101"/>
                    <a:pt x="81" y="138"/>
                    <a:pt x="90" y="144"/>
                  </a:cubicBezTo>
                  <a:cubicBezTo>
                    <a:pt x="95" y="151"/>
                    <a:pt x="96" y="155"/>
                    <a:pt x="105" y="157"/>
                  </a:cubicBezTo>
                  <a:cubicBezTo>
                    <a:pt x="111" y="161"/>
                    <a:pt x="115" y="165"/>
                    <a:pt x="121" y="169"/>
                  </a:cubicBezTo>
                  <a:cubicBezTo>
                    <a:pt x="124" y="176"/>
                    <a:pt x="129" y="182"/>
                    <a:pt x="132" y="189"/>
                  </a:cubicBezTo>
                  <a:cubicBezTo>
                    <a:pt x="133" y="195"/>
                    <a:pt x="131" y="201"/>
                    <a:pt x="133" y="207"/>
                  </a:cubicBezTo>
                  <a:cubicBezTo>
                    <a:pt x="132" y="213"/>
                    <a:pt x="140" y="221"/>
                    <a:pt x="130" y="223"/>
                  </a:cubicBezTo>
                  <a:cubicBezTo>
                    <a:pt x="126" y="226"/>
                    <a:pt x="125" y="223"/>
                    <a:pt x="118" y="222"/>
                  </a:cubicBezTo>
                  <a:cubicBezTo>
                    <a:pt x="111" y="221"/>
                    <a:pt x="92" y="216"/>
                    <a:pt x="85" y="216"/>
                  </a:cubicBezTo>
                  <a:cubicBezTo>
                    <a:pt x="78" y="216"/>
                    <a:pt x="75" y="218"/>
                    <a:pt x="76" y="222"/>
                  </a:cubicBezTo>
                  <a:cubicBezTo>
                    <a:pt x="79" y="231"/>
                    <a:pt x="82" y="233"/>
                    <a:pt x="90" y="238"/>
                  </a:cubicBezTo>
                  <a:cubicBezTo>
                    <a:pt x="92" y="247"/>
                    <a:pt x="108" y="257"/>
                    <a:pt x="117" y="261"/>
                  </a:cubicBezTo>
                  <a:cubicBezTo>
                    <a:pt x="121" y="263"/>
                    <a:pt x="122" y="253"/>
                    <a:pt x="123" y="249"/>
                  </a:cubicBezTo>
                  <a:cubicBezTo>
                    <a:pt x="124" y="243"/>
                    <a:pt x="121" y="229"/>
                    <a:pt x="124" y="225"/>
                  </a:cubicBezTo>
                  <a:cubicBezTo>
                    <a:pt x="129" y="217"/>
                    <a:pt x="132" y="226"/>
                    <a:pt x="141" y="225"/>
                  </a:cubicBezTo>
                  <a:cubicBezTo>
                    <a:pt x="153" y="219"/>
                    <a:pt x="161" y="218"/>
                    <a:pt x="168" y="204"/>
                  </a:cubicBezTo>
                  <a:cubicBezTo>
                    <a:pt x="167" y="194"/>
                    <a:pt x="167" y="186"/>
                    <a:pt x="163" y="177"/>
                  </a:cubicBezTo>
                  <a:cubicBezTo>
                    <a:pt x="171" y="172"/>
                    <a:pt x="174" y="178"/>
                    <a:pt x="177" y="186"/>
                  </a:cubicBezTo>
                  <a:cubicBezTo>
                    <a:pt x="189" y="183"/>
                    <a:pt x="188" y="180"/>
                    <a:pt x="181" y="171"/>
                  </a:cubicBezTo>
                  <a:cubicBezTo>
                    <a:pt x="179" y="163"/>
                    <a:pt x="176" y="155"/>
                    <a:pt x="168" y="151"/>
                  </a:cubicBezTo>
                  <a:cubicBezTo>
                    <a:pt x="163" y="144"/>
                    <a:pt x="155" y="139"/>
                    <a:pt x="150" y="132"/>
                  </a:cubicBezTo>
                  <a:cubicBezTo>
                    <a:pt x="147" y="123"/>
                    <a:pt x="139" y="119"/>
                    <a:pt x="130" y="117"/>
                  </a:cubicBezTo>
                  <a:cubicBezTo>
                    <a:pt x="125" y="114"/>
                    <a:pt x="122" y="113"/>
                    <a:pt x="118" y="108"/>
                  </a:cubicBezTo>
                  <a:cubicBezTo>
                    <a:pt x="116" y="95"/>
                    <a:pt x="107" y="80"/>
                    <a:pt x="105" y="75"/>
                  </a:cubicBezTo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007" name="Freeform 422"/>
            <p:cNvSpPr>
              <a:spLocks/>
            </p:cNvSpPr>
            <p:nvPr/>
          </p:nvSpPr>
          <p:spPr bwMode="auto">
            <a:xfrm>
              <a:off x="2660" y="1658"/>
              <a:ext cx="34" cy="65"/>
            </a:xfrm>
            <a:custGeom>
              <a:avLst/>
              <a:gdLst>
                <a:gd name="T0" fmla="*/ 15 w 34"/>
                <a:gd name="T1" fmla="*/ 61 h 65"/>
                <a:gd name="T2" fmla="*/ 28 w 34"/>
                <a:gd name="T3" fmla="*/ 52 h 65"/>
                <a:gd name="T4" fmla="*/ 34 w 34"/>
                <a:gd name="T5" fmla="*/ 33 h 65"/>
                <a:gd name="T6" fmla="*/ 13 w 34"/>
                <a:gd name="T7" fmla="*/ 6 h 65"/>
                <a:gd name="T8" fmla="*/ 4 w 34"/>
                <a:gd name="T9" fmla="*/ 39 h 65"/>
                <a:gd name="T10" fmla="*/ 0 w 34"/>
                <a:gd name="T11" fmla="*/ 57 h 65"/>
                <a:gd name="T12" fmla="*/ 15 w 34"/>
                <a:gd name="T13" fmla="*/ 61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65"/>
                <a:gd name="T23" fmla="*/ 34 w 34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65">
                  <a:moveTo>
                    <a:pt x="15" y="61"/>
                  </a:moveTo>
                  <a:cubicBezTo>
                    <a:pt x="25" y="53"/>
                    <a:pt x="21" y="56"/>
                    <a:pt x="28" y="52"/>
                  </a:cubicBezTo>
                  <a:cubicBezTo>
                    <a:pt x="32" y="46"/>
                    <a:pt x="33" y="40"/>
                    <a:pt x="34" y="33"/>
                  </a:cubicBezTo>
                  <a:cubicBezTo>
                    <a:pt x="33" y="9"/>
                    <a:pt x="34" y="10"/>
                    <a:pt x="13" y="6"/>
                  </a:cubicBezTo>
                  <a:cubicBezTo>
                    <a:pt x="2" y="0"/>
                    <a:pt x="8" y="29"/>
                    <a:pt x="4" y="39"/>
                  </a:cubicBezTo>
                  <a:cubicBezTo>
                    <a:pt x="3" y="45"/>
                    <a:pt x="1" y="51"/>
                    <a:pt x="0" y="57"/>
                  </a:cubicBezTo>
                  <a:cubicBezTo>
                    <a:pt x="4" y="60"/>
                    <a:pt x="11" y="65"/>
                    <a:pt x="15" y="61"/>
                  </a:cubicBezTo>
                  <a:close/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2103" name="Text Box 423"/>
          <p:cNvSpPr txBox="1">
            <a:spLocks noChangeArrowheads="1"/>
          </p:cNvSpPr>
          <p:nvPr/>
        </p:nvSpPr>
        <p:spPr bwMode="auto">
          <a:xfrm>
            <a:off x="4140200" y="2349500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3</a:t>
            </a:r>
            <a:endParaRPr lang="ru-RU" sz="1800" b="1"/>
          </a:p>
        </p:txBody>
      </p:sp>
      <p:sp>
        <p:nvSpPr>
          <p:cNvPr id="72105" name="Rectangle 425"/>
          <p:cNvSpPr>
            <a:spLocks noChangeArrowheads="1"/>
          </p:cNvSpPr>
          <p:nvPr/>
        </p:nvSpPr>
        <p:spPr bwMode="auto">
          <a:xfrm>
            <a:off x="4232275" y="273050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06" name="Rectangle 426"/>
          <p:cNvSpPr>
            <a:spLocks noChangeArrowheads="1"/>
          </p:cNvSpPr>
          <p:nvPr/>
        </p:nvSpPr>
        <p:spPr bwMode="auto">
          <a:xfrm>
            <a:off x="4232275" y="265906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08" name="Text Box 428"/>
          <p:cNvSpPr txBox="1">
            <a:spLocks noChangeArrowheads="1"/>
          </p:cNvSpPr>
          <p:nvPr/>
        </p:nvSpPr>
        <p:spPr bwMode="auto">
          <a:xfrm>
            <a:off x="3886200" y="2609850"/>
            <a:ext cx="5762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32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2110" name="Oval 430"/>
          <p:cNvSpPr>
            <a:spLocks noChangeArrowheads="1"/>
          </p:cNvSpPr>
          <p:nvPr/>
        </p:nvSpPr>
        <p:spPr bwMode="auto">
          <a:xfrm>
            <a:off x="4430713" y="2636838"/>
            <a:ext cx="144462" cy="144462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9" name="Group 442"/>
          <p:cNvGrpSpPr>
            <a:grpSpLocks/>
          </p:cNvGrpSpPr>
          <p:nvPr/>
        </p:nvGrpSpPr>
        <p:grpSpPr bwMode="auto">
          <a:xfrm>
            <a:off x="3946525" y="2228850"/>
            <a:ext cx="333375" cy="387350"/>
            <a:chOff x="2486" y="1404"/>
            <a:chExt cx="210" cy="244"/>
          </a:xfrm>
        </p:grpSpPr>
        <p:sp>
          <p:nvSpPr>
            <p:cNvPr id="33004" name="Freeform 443"/>
            <p:cNvSpPr>
              <a:spLocks/>
            </p:cNvSpPr>
            <p:nvPr/>
          </p:nvSpPr>
          <p:spPr bwMode="auto">
            <a:xfrm>
              <a:off x="2486" y="1404"/>
              <a:ext cx="208" cy="232"/>
            </a:xfrm>
            <a:custGeom>
              <a:avLst/>
              <a:gdLst>
                <a:gd name="T0" fmla="*/ 186 w 208"/>
                <a:gd name="T1" fmla="*/ 125 h 232"/>
                <a:gd name="T2" fmla="*/ 180 w 208"/>
                <a:gd name="T3" fmla="*/ 107 h 232"/>
                <a:gd name="T4" fmla="*/ 196 w 208"/>
                <a:gd name="T5" fmla="*/ 93 h 232"/>
                <a:gd name="T6" fmla="*/ 204 w 208"/>
                <a:gd name="T7" fmla="*/ 80 h 232"/>
                <a:gd name="T8" fmla="*/ 208 w 208"/>
                <a:gd name="T9" fmla="*/ 65 h 232"/>
                <a:gd name="T10" fmla="*/ 169 w 208"/>
                <a:gd name="T11" fmla="*/ 44 h 232"/>
                <a:gd name="T12" fmla="*/ 160 w 208"/>
                <a:gd name="T13" fmla="*/ 32 h 232"/>
                <a:gd name="T14" fmla="*/ 142 w 208"/>
                <a:gd name="T15" fmla="*/ 6 h 232"/>
                <a:gd name="T16" fmla="*/ 129 w 208"/>
                <a:gd name="T17" fmla="*/ 3 h 232"/>
                <a:gd name="T18" fmla="*/ 100 w 208"/>
                <a:gd name="T19" fmla="*/ 24 h 232"/>
                <a:gd name="T20" fmla="*/ 82 w 208"/>
                <a:gd name="T21" fmla="*/ 33 h 232"/>
                <a:gd name="T22" fmla="*/ 67 w 208"/>
                <a:gd name="T23" fmla="*/ 35 h 232"/>
                <a:gd name="T24" fmla="*/ 57 w 208"/>
                <a:gd name="T25" fmla="*/ 35 h 232"/>
                <a:gd name="T26" fmla="*/ 52 w 208"/>
                <a:gd name="T27" fmla="*/ 50 h 232"/>
                <a:gd name="T28" fmla="*/ 36 w 208"/>
                <a:gd name="T29" fmla="*/ 57 h 232"/>
                <a:gd name="T30" fmla="*/ 16 w 208"/>
                <a:gd name="T31" fmla="*/ 50 h 232"/>
                <a:gd name="T32" fmla="*/ 7 w 208"/>
                <a:gd name="T33" fmla="*/ 54 h 232"/>
                <a:gd name="T34" fmla="*/ 0 w 208"/>
                <a:gd name="T35" fmla="*/ 68 h 232"/>
                <a:gd name="T36" fmla="*/ 30 w 208"/>
                <a:gd name="T37" fmla="*/ 93 h 232"/>
                <a:gd name="T38" fmla="*/ 39 w 208"/>
                <a:gd name="T39" fmla="*/ 104 h 232"/>
                <a:gd name="T40" fmla="*/ 31 w 208"/>
                <a:gd name="T41" fmla="*/ 155 h 232"/>
                <a:gd name="T42" fmla="*/ 24 w 208"/>
                <a:gd name="T43" fmla="*/ 174 h 232"/>
                <a:gd name="T44" fmla="*/ 19 w 208"/>
                <a:gd name="T45" fmla="*/ 189 h 232"/>
                <a:gd name="T46" fmla="*/ 36 w 208"/>
                <a:gd name="T47" fmla="*/ 204 h 232"/>
                <a:gd name="T48" fmla="*/ 54 w 208"/>
                <a:gd name="T49" fmla="*/ 210 h 232"/>
                <a:gd name="T50" fmla="*/ 90 w 208"/>
                <a:gd name="T51" fmla="*/ 222 h 232"/>
                <a:gd name="T52" fmla="*/ 97 w 208"/>
                <a:gd name="T53" fmla="*/ 221 h 232"/>
                <a:gd name="T54" fmla="*/ 105 w 208"/>
                <a:gd name="T55" fmla="*/ 203 h 232"/>
                <a:gd name="T56" fmla="*/ 159 w 208"/>
                <a:gd name="T57" fmla="*/ 201 h 232"/>
                <a:gd name="T58" fmla="*/ 183 w 208"/>
                <a:gd name="T59" fmla="*/ 197 h 232"/>
                <a:gd name="T60" fmla="*/ 193 w 208"/>
                <a:gd name="T61" fmla="*/ 186 h 232"/>
                <a:gd name="T62" fmla="*/ 178 w 208"/>
                <a:gd name="T63" fmla="*/ 179 h 232"/>
                <a:gd name="T64" fmla="*/ 172 w 208"/>
                <a:gd name="T65" fmla="*/ 165 h 232"/>
                <a:gd name="T66" fmla="*/ 190 w 208"/>
                <a:gd name="T67" fmla="*/ 146 h 232"/>
                <a:gd name="T68" fmla="*/ 189 w 208"/>
                <a:gd name="T69" fmla="*/ 129 h 232"/>
                <a:gd name="T70" fmla="*/ 186 w 208"/>
                <a:gd name="T71" fmla="*/ 125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8"/>
                <a:gd name="T109" fmla="*/ 0 h 232"/>
                <a:gd name="T110" fmla="*/ 208 w 208"/>
                <a:gd name="T111" fmla="*/ 232 h 2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8" h="232">
                  <a:moveTo>
                    <a:pt x="186" y="125"/>
                  </a:moveTo>
                  <a:cubicBezTo>
                    <a:pt x="162" y="122"/>
                    <a:pt x="163" y="117"/>
                    <a:pt x="180" y="107"/>
                  </a:cubicBezTo>
                  <a:cubicBezTo>
                    <a:pt x="184" y="100"/>
                    <a:pt x="190" y="99"/>
                    <a:pt x="196" y="93"/>
                  </a:cubicBezTo>
                  <a:cubicBezTo>
                    <a:pt x="200" y="89"/>
                    <a:pt x="201" y="84"/>
                    <a:pt x="204" y="80"/>
                  </a:cubicBezTo>
                  <a:cubicBezTo>
                    <a:pt x="205" y="75"/>
                    <a:pt x="207" y="70"/>
                    <a:pt x="208" y="65"/>
                  </a:cubicBezTo>
                  <a:cubicBezTo>
                    <a:pt x="206" y="34"/>
                    <a:pt x="197" y="45"/>
                    <a:pt x="169" y="44"/>
                  </a:cubicBezTo>
                  <a:cubicBezTo>
                    <a:pt x="168" y="37"/>
                    <a:pt x="166" y="36"/>
                    <a:pt x="160" y="32"/>
                  </a:cubicBezTo>
                  <a:cubicBezTo>
                    <a:pt x="155" y="26"/>
                    <a:pt x="147" y="11"/>
                    <a:pt x="142" y="6"/>
                  </a:cubicBezTo>
                  <a:cubicBezTo>
                    <a:pt x="137" y="1"/>
                    <a:pt x="136" y="0"/>
                    <a:pt x="129" y="3"/>
                  </a:cubicBezTo>
                  <a:cubicBezTo>
                    <a:pt x="117" y="8"/>
                    <a:pt x="114" y="21"/>
                    <a:pt x="100" y="24"/>
                  </a:cubicBezTo>
                  <a:cubicBezTo>
                    <a:pt x="95" y="28"/>
                    <a:pt x="88" y="32"/>
                    <a:pt x="82" y="33"/>
                  </a:cubicBezTo>
                  <a:cubicBezTo>
                    <a:pt x="76" y="36"/>
                    <a:pt x="73" y="36"/>
                    <a:pt x="67" y="35"/>
                  </a:cubicBezTo>
                  <a:cubicBezTo>
                    <a:pt x="62" y="31"/>
                    <a:pt x="59" y="27"/>
                    <a:pt x="57" y="35"/>
                  </a:cubicBezTo>
                  <a:cubicBezTo>
                    <a:pt x="58" y="43"/>
                    <a:pt x="59" y="46"/>
                    <a:pt x="52" y="50"/>
                  </a:cubicBezTo>
                  <a:cubicBezTo>
                    <a:pt x="49" y="52"/>
                    <a:pt x="42" y="57"/>
                    <a:pt x="36" y="57"/>
                  </a:cubicBezTo>
                  <a:cubicBezTo>
                    <a:pt x="30" y="57"/>
                    <a:pt x="21" y="50"/>
                    <a:pt x="16" y="50"/>
                  </a:cubicBezTo>
                  <a:cubicBezTo>
                    <a:pt x="11" y="50"/>
                    <a:pt x="10" y="51"/>
                    <a:pt x="7" y="54"/>
                  </a:cubicBezTo>
                  <a:cubicBezTo>
                    <a:pt x="4" y="59"/>
                    <a:pt x="1" y="62"/>
                    <a:pt x="0" y="68"/>
                  </a:cubicBezTo>
                  <a:cubicBezTo>
                    <a:pt x="1" y="81"/>
                    <a:pt x="17" y="91"/>
                    <a:pt x="30" y="93"/>
                  </a:cubicBezTo>
                  <a:cubicBezTo>
                    <a:pt x="35" y="96"/>
                    <a:pt x="37" y="98"/>
                    <a:pt x="39" y="104"/>
                  </a:cubicBezTo>
                  <a:cubicBezTo>
                    <a:pt x="35" y="122"/>
                    <a:pt x="38" y="137"/>
                    <a:pt x="31" y="155"/>
                  </a:cubicBezTo>
                  <a:cubicBezTo>
                    <a:pt x="30" y="162"/>
                    <a:pt x="28" y="169"/>
                    <a:pt x="24" y="174"/>
                  </a:cubicBezTo>
                  <a:cubicBezTo>
                    <a:pt x="22" y="179"/>
                    <a:pt x="21" y="184"/>
                    <a:pt x="19" y="189"/>
                  </a:cubicBezTo>
                  <a:cubicBezTo>
                    <a:pt x="17" y="200"/>
                    <a:pt x="27" y="203"/>
                    <a:pt x="36" y="204"/>
                  </a:cubicBezTo>
                  <a:cubicBezTo>
                    <a:pt x="42" y="207"/>
                    <a:pt x="48" y="209"/>
                    <a:pt x="54" y="210"/>
                  </a:cubicBezTo>
                  <a:cubicBezTo>
                    <a:pt x="66" y="216"/>
                    <a:pt x="76" y="221"/>
                    <a:pt x="90" y="222"/>
                  </a:cubicBezTo>
                  <a:cubicBezTo>
                    <a:pt x="95" y="226"/>
                    <a:pt x="101" y="232"/>
                    <a:pt x="97" y="221"/>
                  </a:cubicBezTo>
                  <a:cubicBezTo>
                    <a:pt x="98" y="212"/>
                    <a:pt x="96" y="205"/>
                    <a:pt x="105" y="203"/>
                  </a:cubicBezTo>
                  <a:cubicBezTo>
                    <a:pt x="115" y="186"/>
                    <a:pt x="142" y="199"/>
                    <a:pt x="159" y="201"/>
                  </a:cubicBezTo>
                  <a:cubicBezTo>
                    <a:pt x="171" y="200"/>
                    <a:pt x="173" y="199"/>
                    <a:pt x="183" y="197"/>
                  </a:cubicBezTo>
                  <a:cubicBezTo>
                    <a:pt x="188" y="193"/>
                    <a:pt x="192" y="193"/>
                    <a:pt x="193" y="186"/>
                  </a:cubicBezTo>
                  <a:cubicBezTo>
                    <a:pt x="185" y="185"/>
                    <a:pt x="185" y="180"/>
                    <a:pt x="178" y="179"/>
                  </a:cubicBezTo>
                  <a:cubicBezTo>
                    <a:pt x="177" y="173"/>
                    <a:pt x="174" y="170"/>
                    <a:pt x="172" y="165"/>
                  </a:cubicBezTo>
                  <a:cubicBezTo>
                    <a:pt x="175" y="154"/>
                    <a:pt x="184" y="155"/>
                    <a:pt x="190" y="146"/>
                  </a:cubicBezTo>
                  <a:cubicBezTo>
                    <a:pt x="190" y="140"/>
                    <a:pt x="191" y="134"/>
                    <a:pt x="189" y="129"/>
                  </a:cubicBezTo>
                  <a:cubicBezTo>
                    <a:pt x="187" y="124"/>
                    <a:pt x="181" y="128"/>
                    <a:pt x="186" y="125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005" name="Freeform 444"/>
            <p:cNvSpPr>
              <a:spLocks/>
            </p:cNvSpPr>
            <p:nvPr/>
          </p:nvSpPr>
          <p:spPr bwMode="auto">
            <a:xfrm>
              <a:off x="2679" y="1620"/>
              <a:ext cx="17" cy="28"/>
            </a:xfrm>
            <a:custGeom>
              <a:avLst/>
              <a:gdLst>
                <a:gd name="T0" fmla="*/ 15 w 17"/>
                <a:gd name="T1" fmla="*/ 0 h 28"/>
                <a:gd name="T2" fmla="*/ 0 w 17"/>
                <a:gd name="T3" fmla="*/ 12 h 28"/>
                <a:gd name="T4" fmla="*/ 11 w 17"/>
                <a:gd name="T5" fmla="*/ 26 h 28"/>
                <a:gd name="T6" fmla="*/ 15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5" y="0"/>
                  </a:moveTo>
                  <a:cubicBezTo>
                    <a:pt x="5" y="2"/>
                    <a:pt x="3" y="3"/>
                    <a:pt x="0" y="12"/>
                  </a:cubicBezTo>
                  <a:cubicBezTo>
                    <a:pt x="2" y="22"/>
                    <a:pt x="0" y="28"/>
                    <a:pt x="11" y="26"/>
                  </a:cubicBezTo>
                  <a:cubicBezTo>
                    <a:pt x="13" y="14"/>
                    <a:pt x="17" y="15"/>
                    <a:pt x="15" y="0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2081" name="AutoShape 401"/>
          <p:cNvSpPr>
            <a:spLocks noChangeArrowheads="1"/>
          </p:cNvSpPr>
          <p:nvPr/>
        </p:nvSpPr>
        <p:spPr bwMode="auto">
          <a:xfrm>
            <a:off x="4159250" y="210502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29" name="Rectangle 449"/>
          <p:cNvSpPr>
            <a:spLocks noChangeArrowheads="1"/>
          </p:cNvSpPr>
          <p:nvPr/>
        </p:nvSpPr>
        <p:spPr bwMode="auto">
          <a:xfrm>
            <a:off x="3887788" y="2473325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30" name="Rectangle 450"/>
          <p:cNvSpPr>
            <a:spLocks noChangeArrowheads="1"/>
          </p:cNvSpPr>
          <p:nvPr/>
        </p:nvSpPr>
        <p:spPr bwMode="auto">
          <a:xfrm>
            <a:off x="3887788" y="2401888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32" name="Text Box 452"/>
          <p:cNvSpPr txBox="1">
            <a:spLocks noChangeArrowheads="1"/>
          </p:cNvSpPr>
          <p:nvPr/>
        </p:nvSpPr>
        <p:spPr bwMode="auto">
          <a:xfrm>
            <a:off x="3519488" y="2327275"/>
            <a:ext cx="4762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25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2133" name="Freeform 453"/>
          <p:cNvSpPr>
            <a:spLocks/>
          </p:cNvSpPr>
          <p:nvPr/>
        </p:nvSpPr>
        <p:spPr bwMode="auto">
          <a:xfrm>
            <a:off x="3887788" y="2370138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00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07" name="Rectangle 427"/>
          <p:cNvSpPr>
            <a:spLocks noChangeArrowheads="1"/>
          </p:cNvSpPr>
          <p:nvPr/>
        </p:nvSpPr>
        <p:spPr bwMode="auto">
          <a:xfrm>
            <a:off x="4232275" y="258603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09" name="Freeform 429"/>
          <p:cNvSpPr>
            <a:spLocks/>
          </p:cNvSpPr>
          <p:nvPr/>
        </p:nvSpPr>
        <p:spPr bwMode="auto">
          <a:xfrm>
            <a:off x="4232275" y="2551113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00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34" name="AutoShape 454"/>
          <p:cNvSpPr>
            <a:spLocks noChangeArrowheads="1"/>
          </p:cNvSpPr>
          <p:nvPr/>
        </p:nvSpPr>
        <p:spPr bwMode="auto">
          <a:xfrm>
            <a:off x="4083050" y="2220913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27" name="AutoShape 447"/>
          <p:cNvSpPr>
            <a:spLocks noChangeArrowheads="1"/>
          </p:cNvSpPr>
          <p:nvPr/>
        </p:nvSpPr>
        <p:spPr bwMode="auto">
          <a:xfrm rot="10800000" flipV="1">
            <a:off x="4140200" y="2276475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317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28" name="Rectangle 448"/>
          <p:cNvSpPr>
            <a:spLocks noChangeArrowheads="1"/>
          </p:cNvSpPr>
          <p:nvPr/>
        </p:nvSpPr>
        <p:spPr bwMode="auto">
          <a:xfrm rot="10800000">
            <a:off x="4221163" y="2317750"/>
            <a:ext cx="73025" cy="79375"/>
          </a:xfrm>
          <a:prstGeom prst="rect">
            <a:avLst/>
          </a:prstGeom>
          <a:solidFill>
            <a:schemeClr val="tx1"/>
          </a:solidFill>
          <a:ln w="317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25" name="Text Box 445"/>
          <p:cNvSpPr txBox="1">
            <a:spLocks noChangeArrowheads="1"/>
          </p:cNvSpPr>
          <p:nvPr/>
        </p:nvSpPr>
        <p:spPr bwMode="auto">
          <a:xfrm>
            <a:off x="3854450" y="2311400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4</a:t>
            </a:r>
            <a:endParaRPr lang="ru-RU" sz="1800" b="1"/>
          </a:p>
        </p:txBody>
      </p:sp>
      <p:sp>
        <p:nvSpPr>
          <p:cNvPr id="72074" name="Rectangle 394"/>
          <p:cNvSpPr>
            <a:spLocks noChangeArrowheads="1"/>
          </p:cNvSpPr>
          <p:nvPr/>
        </p:nvSpPr>
        <p:spPr bwMode="auto">
          <a:xfrm rot="10800000">
            <a:off x="4284663" y="2205038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35" name="Freeform 455"/>
          <p:cNvSpPr>
            <a:spLocks/>
          </p:cNvSpPr>
          <p:nvPr/>
        </p:nvSpPr>
        <p:spPr bwMode="auto">
          <a:xfrm>
            <a:off x="3941763" y="1900238"/>
            <a:ext cx="209550" cy="361950"/>
          </a:xfrm>
          <a:custGeom>
            <a:avLst/>
            <a:gdLst>
              <a:gd name="T0" fmla="*/ 129 w 132"/>
              <a:gd name="T1" fmla="*/ 162 h 228"/>
              <a:gd name="T2" fmla="*/ 127 w 132"/>
              <a:gd name="T3" fmla="*/ 156 h 228"/>
              <a:gd name="T4" fmla="*/ 115 w 132"/>
              <a:gd name="T5" fmla="*/ 158 h 228"/>
              <a:gd name="T6" fmla="*/ 118 w 132"/>
              <a:gd name="T7" fmla="*/ 129 h 228"/>
              <a:gd name="T8" fmla="*/ 106 w 132"/>
              <a:gd name="T9" fmla="*/ 111 h 228"/>
              <a:gd name="T10" fmla="*/ 79 w 132"/>
              <a:gd name="T11" fmla="*/ 80 h 228"/>
              <a:gd name="T12" fmla="*/ 96 w 132"/>
              <a:gd name="T13" fmla="*/ 62 h 228"/>
              <a:gd name="T14" fmla="*/ 102 w 132"/>
              <a:gd name="T15" fmla="*/ 47 h 228"/>
              <a:gd name="T16" fmla="*/ 111 w 132"/>
              <a:gd name="T17" fmla="*/ 33 h 228"/>
              <a:gd name="T18" fmla="*/ 87 w 132"/>
              <a:gd name="T19" fmla="*/ 24 h 228"/>
              <a:gd name="T20" fmla="*/ 94 w 132"/>
              <a:gd name="T21" fmla="*/ 14 h 228"/>
              <a:gd name="T22" fmla="*/ 97 w 132"/>
              <a:gd name="T23" fmla="*/ 0 h 228"/>
              <a:gd name="T24" fmla="*/ 64 w 132"/>
              <a:gd name="T25" fmla="*/ 12 h 228"/>
              <a:gd name="T26" fmla="*/ 55 w 132"/>
              <a:gd name="T27" fmla="*/ 24 h 228"/>
              <a:gd name="T28" fmla="*/ 46 w 132"/>
              <a:gd name="T29" fmla="*/ 47 h 228"/>
              <a:gd name="T30" fmla="*/ 40 w 132"/>
              <a:gd name="T31" fmla="*/ 71 h 228"/>
              <a:gd name="T32" fmla="*/ 34 w 132"/>
              <a:gd name="T33" fmla="*/ 86 h 228"/>
              <a:gd name="T34" fmla="*/ 22 w 132"/>
              <a:gd name="T35" fmla="*/ 92 h 228"/>
              <a:gd name="T36" fmla="*/ 3 w 132"/>
              <a:gd name="T37" fmla="*/ 102 h 228"/>
              <a:gd name="T38" fmla="*/ 18 w 132"/>
              <a:gd name="T39" fmla="*/ 120 h 228"/>
              <a:gd name="T40" fmla="*/ 43 w 132"/>
              <a:gd name="T41" fmla="*/ 87 h 228"/>
              <a:gd name="T42" fmla="*/ 49 w 132"/>
              <a:gd name="T43" fmla="*/ 96 h 228"/>
              <a:gd name="T44" fmla="*/ 52 w 132"/>
              <a:gd name="T45" fmla="*/ 101 h 228"/>
              <a:gd name="T46" fmla="*/ 57 w 132"/>
              <a:gd name="T47" fmla="*/ 102 h 228"/>
              <a:gd name="T48" fmla="*/ 66 w 132"/>
              <a:gd name="T49" fmla="*/ 120 h 228"/>
              <a:gd name="T50" fmla="*/ 63 w 132"/>
              <a:gd name="T51" fmla="*/ 137 h 228"/>
              <a:gd name="T52" fmla="*/ 43 w 132"/>
              <a:gd name="T53" fmla="*/ 138 h 228"/>
              <a:gd name="T54" fmla="*/ 39 w 132"/>
              <a:gd name="T55" fmla="*/ 147 h 228"/>
              <a:gd name="T56" fmla="*/ 31 w 132"/>
              <a:gd name="T57" fmla="*/ 171 h 228"/>
              <a:gd name="T58" fmla="*/ 25 w 132"/>
              <a:gd name="T59" fmla="*/ 180 h 228"/>
              <a:gd name="T60" fmla="*/ 46 w 132"/>
              <a:gd name="T61" fmla="*/ 189 h 228"/>
              <a:gd name="T62" fmla="*/ 30 w 132"/>
              <a:gd name="T63" fmla="*/ 198 h 228"/>
              <a:gd name="T64" fmla="*/ 3 w 132"/>
              <a:gd name="T65" fmla="*/ 215 h 228"/>
              <a:gd name="T66" fmla="*/ 36 w 132"/>
              <a:gd name="T67" fmla="*/ 221 h 228"/>
              <a:gd name="T68" fmla="*/ 69 w 132"/>
              <a:gd name="T69" fmla="*/ 213 h 228"/>
              <a:gd name="T70" fmla="*/ 105 w 132"/>
              <a:gd name="T71" fmla="*/ 206 h 228"/>
              <a:gd name="T72" fmla="*/ 115 w 132"/>
              <a:gd name="T73" fmla="*/ 197 h 228"/>
              <a:gd name="T74" fmla="*/ 123 w 132"/>
              <a:gd name="T75" fmla="*/ 182 h 228"/>
              <a:gd name="T76" fmla="*/ 129 w 132"/>
              <a:gd name="T77" fmla="*/ 174 h 228"/>
              <a:gd name="T78" fmla="*/ 132 w 132"/>
              <a:gd name="T79" fmla="*/ 164 h 228"/>
              <a:gd name="T80" fmla="*/ 121 w 132"/>
              <a:gd name="T81" fmla="*/ 156 h 2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2"/>
              <a:gd name="T124" fmla="*/ 0 h 228"/>
              <a:gd name="T125" fmla="*/ 132 w 132"/>
              <a:gd name="T126" fmla="*/ 228 h 22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2" h="228">
                <a:moveTo>
                  <a:pt x="129" y="162"/>
                </a:moveTo>
                <a:cubicBezTo>
                  <a:pt x="128" y="160"/>
                  <a:pt x="129" y="157"/>
                  <a:pt x="127" y="156"/>
                </a:cubicBezTo>
                <a:cubicBezTo>
                  <a:pt x="123" y="155"/>
                  <a:pt x="117" y="162"/>
                  <a:pt x="115" y="158"/>
                </a:cubicBezTo>
                <a:cubicBezTo>
                  <a:pt x="114" y="155"/>
                  <a:pt x="117" y="137"/>
                  <a:pt x="118" y="129"/>
                </a:cubicBezTo>
                <a:cubicBezTo>
                  <a:pt x="117" y="121"/>
                  <a:pt x="113" y="115"/>
                  <a:pt x="106" y="111"/>
                </a:cubicBezTo>
                <a:cubicBezTo>
                  <a:pt x="104" y="97"/>
                  <a:pt x="94" y="83"/>
                  <a:pt x="79" y="80"/>
                </a:cubicBezTo>
                <a:cubicBezTo>
                  <a:pt x="76" y="71"/>
                  <a:pt x="92" y="67"/>
                  <a:pt x="96" y="62"/>
                </a:cubicBezTo>
                <a:cubicBezTo>
                  <a:pt x="100" y="57"/>
                  <a:pt x="100" y="52"/>
                  <a:pt x="102" y="47"/>
                </a:cubicBezTo>
                <a:cubicBezTo>
                  <a:pt x="105" y="42"/>
                  <a:pt x="108" y="38"/>
                  <a:pt x="111" y="33"/>
                </a:cubicBezTo>
                <a:cubicBezTo>
                  <a:pt x="107" y="19"/>
                  <a:pt x="103" y="23"/>
                  <a:pt x="87" y="24"/>
                </a:cubicBezTo>
                <a:cubicBezTo>
                  <a:pt x="79" y="22"/>
                  <a:pt x="89" y="18"/>
                  <a:pt x="94" y="14"/>
                </a:cubicBezTo>
                <a:cubicBezTo>
                  <a:pt x="98" y="8"/>
                  <a:pt x="100" y="7"/>
                  <a:pt x="97" y="0"/>
                </a:cubicBezTo>
                <a:cubicBezTo>
                  <a:pt x="85" y="3"/>
                  <a:pt x="75" y="10"/>
                  <a:pt x="64" y="12"/>
                </a:cubicBezTo>
                <a:cubicBezTo>
                  <a:pt x="61" y="17"/>
                  <a:pt x="57" y="19"/>
                  <a:pt x="55" y="24"/>
                </a:cubicBezTo>
                <a:cubicBezTo>
                  <a:pt x="53" y="33"/>
                  <a:pt x="49" y="39"/>
                  <a:pt x="46" y="47"/>
                </a:cubicBezTo>
                <a:cubicBezTo>
                  <a:pt x="45" y="55"/>
                  <a:pt x="43" y="64"/>
                  <a:pt x="40" y="71"/>
                </a:cubicBezTo>
                <a:cubicBezTo>
                  <a:pt x="39" y="77"/>
                  <a:pt x="36" y="80"/>
                  <a:pt x="34" y="86"/>
                </a:cubicBezTo>
                <a:cubicBezTo>
                  <a:pt x="33" y="95"/>
                  <a:pt x="30" y="93"/>
                  <a:pt x="22" y="92"/>
                </a:cubicBezTo>
                <a:cubicBezTo>
                  <a:pt x="0" y="93"/>
                  <a:pt x="11" y="91"/>
                  <a:pt x="3" y="102"/>
                </a:cubicBezTo>
                <a:cubicBezTo>
                  <a:pt x="4" y="113"/>
                  <a:pt x="9" y="114"/>
                  <a:pt x="18" y="120"/>
                </a:cubicBezTo>
                <a:cubicBezTo>
                  <a:pt x="31" y="118"/>
                  <a:pt x="23" y="93"/>
                  <a:pt x="43" y="87"/>
                </a:cubicBezTo>
                <a:cubicBezTo>
                  <a:pt x="57" y="76"/>
                  <a:pt x="55" y="83"/>
                  <a:pt x="49" y="96"/>
                </a:cubicBezTo>
                <a:cubicBezTo>
                  <a:pt x="50" y="98"/>
                  <a:pt x="50" y="100"/>
                  <a:pt x="52" y="101"/>
                </a:cubicBezTo>
                <a:cubicBezTo>
                  <a:pt x="53" y="102"/>
                  <a:pt x="56" y="101"/>
                  <a:pt x="57" y="102"/>
                </a:cubicBezTo>
                <a:cubicBezTo>
                  <a:pt x="60" y="105"/>
                  <a:pt x="64" y="116"/>
                  <a:pt x="66" y="120"/>
                </a:cubicBezTo>
                <a:cubicBezTo>
                  <a:pt x="66" y="125"/>
                  <a:pt x="67" y="133"/>
                  <a:pt x="63" y="137"/>
                </a:cubicBezTo>
                <a:cubicBezTo>
                  <a:pt x="59" y="140"/>
                  <a:pt x="47" y="136"/>
                  <a:pt x="43" y="138"/>
                </a:cubicBezTo>
                <a:cubicBezTo>
                  <a:pt x="39" y="140"/>
                  <a:pt x="41" y="142"/>
                  <a:pt x="39" y="147"/>
                </a:cubicBezTo>
                <a:cubicBezTo>
                  <a:pt x="38" y="155"/>
                  <a:pt x="36" y="165"/>
                  <a:pt x="31" y="171"/>
                </a:cubicBezTo>
                <a:cubicBezTo>
                  <a:pt x="30" y="175"/>
                  <a:pt x="25" y="176"/>
                  <a:pt x="25" y="180"/>
                </a:cubicBezTo>
                <a:cubicBezTo>
                  <a:pt x="25" y="185"/>
                  <a:pt x="43" y="189"/>
                  <a:pt x="46" y="189"/>
                </a:cubicBezTo>
                <a:cubicBezTo>
                  <a:pt x="53" y="200"/>
                  <a:pt x="39" y="197"/>
                  <a:pt x="30" y="198"/>
                </a:cubicBezTo>
                <a:cubicBezTo>
                  <a:pt x="21" y="204"/>
                  <a:pt x="12" y="209"/>
                  <a:pt x="3" y="215"/>
                </a:cubicBezTo>
                <a:cubicBezTo>
                  <a:pt x="5" y="228"/>
                  <a:pt x="27" y="221"/>
                  <a:pt x="36" y="221"/>
                </a:cubicBezTo>
                <a:cubicBezTo>
                  <a:pt x="47" y="218"/>
                  <a:pt x="57" y="215"/>
                  <a:pt x="69" y="213"/>
                </a:cubicBezTo>
                <a:cubicBezTo>
                  <a:pt x="78" y="207"/>
                  <a:pt x="94" y="208"/>
                  <a:pt x="105" y="206"/>
                </a:cubicBezTo>
                <a:cubicBezTo>
                  <a:pt x="110" y="204"/>
                  <a:pt x="111" y="200"/>
                  <a:pt x="115" y="197"/>
                </a:cubicBezTo>
                <a:cubicBezTo>
                  <a:pt x="117" y="191"/>
                  <a:pt x="119" y="187"/>
                  <a:pt x="123" y="182"/>
                </a:cubicBezTo>
                <a:cubicBezTo>
                  <a:pt x="126" y="168"/>
                  <a:pt x="121" y="186"/>
                  <a:pt x="129" y="174"/>
                </a:cubicBezTo>
                <a:cubicBezTo>
                  <a:pt x="131" y="171"/>
                  <a:pt x="130" y="167"/>
                  <a:pt x="132" y="164"/>
                </a:cubicBezTo>
                <a:cubicBezTo>
                  <a:pt x="129" y="158"/>
                  <a:pt x="128" y="156"/>
                  <a:pt x="121" y="156"/>
                </a:cubicBezTo>
              </a:path>
            </a:pathLst>
          </a:custGeom>
          <a:solidFill>
            <a:srgbClr val="0066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2136" name="Text Box 456"/>
          <p:cNvSpPr txBox="1">
            <a:spLocks noChangeArrowheads="1"/>
          </p:cNvSpPr>
          <p:nvPr/>
        </p:nvSpPr>
        <p:spPr bwMode="auto">
          <a:xfrm>
            <a:off x="3706813" y="1814513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5</a:t>
            </a:r>
            <a:endParaRPr lang="ru-RU" sz="1800" b="1"/>
          </a:p>
        </p:txBody>
      </p:sp>
      <p:sp>
        <p:nvSpPr>
          <p:cNvPr id="72139" name="Rectangle 459"/>
          <p:cNvSpPr>
            <a:spLocks noChangeArrowheads="1"/>
          </p:cNvSpPr>
          <p:nvPr/>
        </p:nvSpPr>
        <p:spPr bwMode="auto">
          <a:xfrm>
            <a:off x="3844925" y="215741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40" name="Rectangle 460"/>
          <p:cNvSpPr>
            <a:spLocks noChangeArrowheads="1"/>
          </p:cNvSpPr>
          <p:nvPr/>
        </p:nvSpPr>
        <p:spPr bwMode="auto">
          <a:xfrm>
            <a:off x="3844925" y="208597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41" name="Text Box 461"/>
          <p:cNvSpPr txBox="1">
            <a:spLocks noChangeArrowheads="1"/>
          </p:cNvSpPr>
          <p:nvPr/>
        </p:nvSpPr>
        <p:spPr bwMode="auto">
          <a:xfrm>
            <a:off x="3473450" y="2043113"/>
            <a:ext cx="4318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22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2142" name="Freeform 462"/>
          <p:cNvSpPr>
            <a:spLocks/>
          </p:cNvSpPr>
          <p:nvPr/>
        </p:nvSpPr>
        <p:spPr bwMode="auto">
          <a:xfrm>
            <a:off x="3844925" y="2054225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00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43" name="AutoShape 463"/>
          <p:cNvSpPr>
            <a:spLocks noChangeArrowheads="1"/>
          </p:cNvSpPr>
          <p:nvPr/>
        </p:nvSpPr>
        <p:spPr bwMode="auto">
          <a:xfrm>
            <a:off x="3973513" y="20605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38" name="Rectangle 458"/>
          <p:cNvSpPr>
            <a:spLocks noChangeArrowheads="1"/>
          </p:cNvSpPr>
          <p:nvPr/>
        </p:nvSpPr>
        <p:spPr bwMode="auto">
          <a:xfrm rot="10800000">
            <a:off x="4017963" y="2127250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44" name="Freeform 464"/>
          <p:cNvSpPr>
            <a:spLocks/>
          </p:cNvSpPr>
          <p:nvPr/>
        </p:nvSpPr>
        <p:spPr bwMode="auto">
          <a:xfrm>
            <a:off x="5275263" y="2057400"/>
            <a:ext cx="1020762" cy="573088"/>
          </a:xfrm>
          <a:custGeom>
            <a:avLst/>
            <a:gdLst>
              <a:gd name="T0" fmla="*/ 367 w 643"/>
              <a:gd name="T1" fmla="*/ 54 h 361"/>
              <a:gd name="T2" fmla="*/ 406 w 643"/>
              <a:gd name="T3" fmla="*/ 59 h 361"/>
              <a:gd name="T4" fmla="*/ 456 w 643"/>
              <a:gd name="T5" fmla="*/ 20 h 361"/>
              <a:gd name="T6" fmla="*/ 517 w 643"/>
              <a:gd name="T7" fmla="*/ 114 h 361"/>
              <a:gd name="T8" fmla="*/ 549 w 643"/>
              <a:gd name="T9" fmla="*/ 113 h 361"/>
              <a:gd name="T10" fmla="*/ 592 w 643"/>
              <a:gd name="T11" fmla="*/ 129 h 361"/>
              <a:gd name="T12" fmla="*/ 636 w 643"/>
              <a:gd name="T13" fmla="*/ 152 h 361"/>
              <a:gd name="T14" fmla="*/ 630 w 643"/>
              <a:gd name="T15" fmla="*/ 167 h 361"/>
              <a:gd name="T16" fmla="*/ 591 w 643"/>
              <a:gd name="T17" fmla="*/ 212 h 361"/>
              <a:gd name="T18" fmla="*/ 555 w 643"/>
              <a:gd name="T19" fmla="*/ 264 h 361"/>
              <a:gd name="T20" fmla="*/ 574 w 643"/>
              <a:gd name="T21" fmla="*/ 294 h 361"/>
              <a:gd name="T22" fmla="*/ 535 w 643"/>
              <a:gd name="T23" fmla="*/ 330 h 361"/>
              <a:gd name="T24" fmla="*/ 436 w 643"/>
              <a:gd name="T25" fmla="*/ 318 h 361"/>
              <a:gd name="T26" fmla="*/ 384 w 643"/>
              <a:gd name="T27" fmla="*/ 327 h 361"/>
              <a:gd name="T28" fmla="*/ 328 w 643"/>
              <a:gd name="T29" fmla="*/ 338 h 361"/>
              <a:gd name="T30" fmla="*/ 258 w 643"/>
              <a:gd name="T31" fmla="*/ 306 h 361"/>
              <a:gd name="T32" fmla="*/ 244 w 643"/>
              <a:gd name="T33" fmla="*/ 275 h 361"/>
              <a:gd name="T34" fmla="*/ 222 w 643"/>
              <a:gd name="T35" fmla="*/ 237 h 361"/>
              <a:gd name="T36" fmla="*/ 189 w 643"/>
              <a:gd name="T37" fmla="*/ 263 h 361"/>
              <a:gd name="T38" fmla="*/ 148 w 643"/>
              <a:gd name="T39" fmla="*/ 342 h 361"/>
              <a:gd name="T40" fmla="*/ 73 w 643"/>
              <a:gd name="T41" fmla="*/ 323 h 361"/>
              <a:gd name="T42" fmla="*/ 79 w 643"/>
              <a:gd name="T43" fmla="*/ 270 h 361"/>
              <a:gd name="T44" fmla="*/ 94 w 643"/>
              <a:gd name="T45" fmla="*/ 233 h 361"/>
              <a:gd name="T46" fmla="*/ 40 w 643"/>
              <a:gd name="T47" fmla="*/ 230 h 361"/>
              <a:gd name="T48" fmla="*/ 6 w 643"/>
              <a:gd name="T49" fmla="*/ 179 h 361"/>
              <a:gd name="T50" fmla="*/ 6 w 643"/>
              <a:gd name="T51" fmla="*/ 131 h 361"/>
              <a:gd name="T52" fmla="*/ 34 w 643"/>
              <a:gd name="T53" fmla="*/ 119 h 361"/>
              <a:gd name="T54" fmla="*/ 85 w 643"/>
              <a:gd name="T55" fmla="*/ 114 h 361"/>
              <a:gd name="T56" fmla="*/ 136 w 643"/>
              <a:gd name="T57" fmla="*/ 122 h 361"/>
              <a:gd name="T58" fmla="*/ 172 w 643"/>
              <a:gd name="T59" fmla="*/ 122 h 361"/>
              <a:gd name="T60" fmla="*/ 222 w 643"/>
              <a:gd name="T61" fmla="*/ 123 h 361"/>
              <a:gd name="T62" fmla="*/ 211 w 643"/>
              <a:gd name="T63" fmla="*/ 47 h 36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43"/>
              <a:gd name="T97" fmla="*/ 0 h 361"/>
              <a:gd name="T98" fmla="*/ 643 w 643"/>
              <a:gd name="T99" fmla="*/ 361 h 36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43" h="361">
                <a:moveTo>
                  <a:pt x="325" y="0"/>
                </a:moveTo>
                <a:cubicBezTo>
                  <a:pt x="351" y="1"/>
                  <a:pt x="358" y="48"/>
                  <a:pt x="367" y="54"/>
                </a:cubicBezTo>
                <a:cubicBezTo>
                  <a:pt x="376" y="60"/>
                  <a:pt x="373" y="38"/>
                  <a:pt x="379" y="39"/>
                </a:cubicBezTo>
                <a:lnTo>
                  <a:pt x="406" y="59"/>
                </a:lnTo>
                <a:cubicBezTo>
                  <a:pt x="417" y="57"/>
                  <a:pt x="439" y="30"/>
                  <a:pt x="447" y="24"/>
                </a:cubicBezTo>
                <a:lnTo>
                  <a:pt x="456" y="20"/>
                </a:lnTo>
                <a:lnTo>
                  <a:pt x="457" y="47"/>
                </a:lnTo>
                <a:lnTo>
                  <a:pt x="517" y="114"/>
                </a:lnTo>
                <a:lnTo>
                  <a:pt x="532" y="107"/>
                </a:lnTo>
                <a:cubicBezTo>
                  <a:pt x="537" y="107"/>
                  <a:pt x="543" y="114"/>
                  <a:pt x="549" y="113"/>
                </a:cubicBezTo>
                <a:cubicBezTo>
                  <a:pt x="555" y="112"/>
                  <a:pt x="561" y="101"/>
                  <a:pt x="568" y="104"/>
                </a:cubicBezTo>
                <a:cubicBezTo>
                  <a:pt x="575" y="107"/>
                  <a:pt x="584" y="122"/>
                  <a:pt x="592" y="129"/>
                </a:cubicBezTo>
                <a:cubicBezTo>
                  <a:pt x="600" y="136"/>
                  <a:pt x="609" y="142"/>
                  <a:pt x="616" y="146"/>
                </a:cubicBezTo>
                <a:cubicBezTo>
                  <a:pt x="623" y="150"/>
                  <a:pt x="632" y="149"/>
                  <a:pt x="636" y="152"/>
                </a:cubicBezTo>
                <a:cubicBezTo>
                  <a:pt x="640" y="155"/>
                  <a:pt x="643" y="162"/>
                  <a:pt x="642" y="164"/>
                </a:cubicBezTo>
                <a:cubicBezTo>
                  <a:pt x="641" y="166"/>
                  <a:pt x="633" y="161"/>
                  <a:pt x="630" y="167"/>
                </a:cubicBezTo>
                <a:cubicBezTo>
                  <a:pt x="627" y="173"/>
                  <a:pt x="627" y="194"/>
                  <a:pt x="621" y="201"/>
                </a:cubicBezTo>
                <a:cubicBezTo>
                  <a:pt x="615" y="208"/>
                  <a:pt x="598" y="203"/>
                  <a:pt x="591" y="212"/>
                </a:cubicBezTo>
                <a:cubicBezTo>
                  <a:pt x="584" y="221"/>
                  <a:pt x="586" y="245"/>
                  <a:pt x="580" y="254"/>
                </a:cubicBezTo>
                <a:cubicBezTo>
                  <a:pt x="574" y="263"/>
                  <a:pt x="559" y="260"/>
                  <a:pt x="555" y="264"/>
                </a:cubicBezTo>
                <a:cubicBezTo>
                  <a:pt x="551" y="268"/>
                  <a:pt x="552" y="271"/>
                  <a:pt x="555" y="276"/>
                </a:cubicBezTo>
                <a:cubicBezTo>
                  <a:pt x="558" y="281"/>
                  <a:pt x="573" y="287"/>
                  <a:pt x="574" y="294"/>
                </a:cubicBezTo>
                <a:cubicBezTo>
                  <a:pt x="575" y="301"/>
                  <a:pt x="568" y="312"/>
                  <a:pt x="561" y="318"/>
                </a:cubicBezTo>
                <a:lnTo>
                  <a:pt x="535" y="330"/>
                </a:lnTo>
                <a:lnTo>
                  <a:pt x="489" y="329"/>
                </a:lnTo>
                <a:cubicBezTo>
                  <a:pt x="473" y="327"/>
                  <a:pt x="449" y="318"/>
                  <a:pt x="436" y="318"/>
                </a:cubicBezTo>
                <a:cubicBezTo>
                  <a:pt x="423" y="318"/>
                  <a:pt x="418" y="324"/>
                  <a:pt x="409" y="326"/>
                </a:cubicBezTo>
                <a:cubicBezTo>
                  <a:pt x="400" y="328"/>
                  <a:pt x="391" y="322"/>
                  <a:pt x="384" y="327"/>
                </a:cubicBezTo>
                <a:cubicBezTo>
                  <a:pt x="377" y="332"/>
                  <a:pt x="376" y="357"/>
                  <a:pt x="367" y="359"/>
                </a:cubicBezTo>
                <a:cubicBezTo>
                  <a:pt x="358" y="361"/>
                  <a:pt x="338" y="348"/>
                  <a:pt x="328" y="338"/>
                </a:cubicBezTo>
                <a:cubicBezTo>
                  <a:pt x="318" y="328"/>
                  <a:pt x="318" y="307"/>
                  <a:pt x="306" y="302"/>
                </a:cubicBezTo>
                <a:cubicBezTo>
                  <a:pt x="294" y="297"/>
                  <a:pt x="269" y="307"/>
                  <a:pt x="258" y="306"/>
                </a:cubicBezTo>
                <a:cubicBezTo>
                  <a:pt x="247" y="305"/>
                  <a:pt x="242" y="302"/>
                  <a:pt x="240" y="297"/>
                </a:cubicBezTo>
                <a:cubicBezTo>
                  <a:pt x="238" y="292"/>
                  <a:pt x="245" y="284"/>
                  <a:pt x="244" y="275"/>
                </a:cubicBezTo>
                <a:cubicBezTo>
                  <a:pt x="243" y="266"/>
                  <a:pt x="239" y="246"/>
                  <a:pt x="235" y="240"/>
                </a:cubicBezTo>
                <a:cubicBezTo>
                  <a:pt x="231" y="234"/>
                  <a:pt x="225" y="236"/>
                  <a:pt x="222" y="237"/>
                </a:cubicBezTo>
                <a:cubicBezTo>
                  <a:pt x="219" y="238"/>
                  <a:pt x="220" y="242"/>
                  <a:pt x="214" y="246"/>
                </a:cubicBezTo>
                <a:cubicBezTo>
                  <a:pt x="208" y="250"/>
                  <a:pt x="199" y="259"/>
                  <a:pt x="189" y="263"/>
                </a:cubicBezTo>
                <a:lnTo>
                  <a:pt x="157" y="272"/>
                </a:lnTo>
                <a:cubicBezTo>
                  <a:pt x="150" y="285"/>
                  <a:pt x="158" y="332"/>
                  <a:pt x="148" y="342"/>
                </a:cubicBezTo>
                <a:cubicBezTo>
                  <a:pt x="138" y="352"/>
                  <a:pt x="109" y="336"/>
                  <a:pt x="97" y="333"/>
                </a:cubicBezTo>
                <a:cubicBezTo>
                  <a:pt x="85" y="330"/>
                  <a:pt x="79" y="330"/>
                  <a:pt x="73" y="323"/>
                </a:cubicBezTo>
                <a:cubicBezTo>
                  <a:pt x="67" y="316"/>
                  <a:pt x="59" y="302"/>
                  <a:pt x="60" y="293"/>
                </a:cubicBezTo>
                <a:cubicBezTo>
                  <a:pt x="61" y="284"/>
                  <a:pt x="73" y="275"/>
                  <a:pt x="79" y="270"/>
                </a:cubicBezTo>
                <a:cubicBezTo>
                  <a:pt x="85" y="265"/>
                  <a:pt x="95" y="269"/>
                  <a:pt x="97" y="263"/>
                </a:cubicBezTo>
                <a:cubicBezTo>
                  <a:pt x="99" y="257"/>
                  <a:pt x="99" y="240"/>
                  <a:pt x="94" y="233"/>
                </a:cubicBezTo>
                <a:cubicBezTo>
                  <a:pt x="89" y="226"/>
                  <a:pt x="78" y="224"/>
                  <a:pt x="69" y="224"/>
                </a:cubicBezTo>
                <a:cubicBezTo>
                  <a:pt x="60" y="224"/>
                  <a:pt x="50" y="236"/>
                  <a:pt x="40" y="230"/>
                </a:cubicBezTo>
                <a:cubicBezTo>
                  <a:pt x="30" y="224"/>
                  <a:pt x="12" y="196"/>
                  <a:pt x="6" y="188"/>
                </a:cubicBezTo>
                <a:cubicBezTo>
                  <a:pt x="0" y="180"/>
                  <a:pt x="7" y="186"/>
                  <a:pt x="6" y="179"/>
                </a:cubicBezTo>
                <a:cubicBezTo>
                  <a:pt x="5" y="172"/>
                  <a:pt x="0" y="151"/>
                  <a:pt x="0" y="143"/>
                </a:cubicBezTo>
                <a:cubicBezTo>
                  <a:pt x="0" y="135"/>
                  <a:pt x="2" y="133"/>
                  <a:pt x="6" y="131"/>
                </a:cubicBezTo>
                <a:cubicBezTo>
                  <a:pt x="10" y="129"/>
                  <a:pt x="19" y="134"/>
                  <a:pt x="24" y="132"/>
                </a:cubicBezTo>
                <a:cubicBezTo>
                  <a:pt x="29" y="130"/>
                  <a:pt x="29" y="123"/>
                  <a:pt x="34" y="119"/>
                </a:cubicBezTo>
                <a:cubicBezTo>
                  <a:pt x="39" y="115"/>
                  <a:pt x="44" y="111"/>
                  <a:pt x="52" y="110"/>
                </a:cubicBezTo>
                <a:cubicBezTo>
                  <a:pt x="60" y="109"/>
                  <a:pt x="74" y="110"/>
                  <a:pt x="85" y="114"/>
                </a:cubicBezTo>
                <a:lnTo>
                  <a:pt x="118" y="134"/>
                </a:lnTo>
                <a:cubicBezTo>
                  <a:pt x="126" y="135"/>
                  <a:pt x="131" y="122"/>
                  <a:pt x="136" y="122"/>
                </a:cubicBezTo>
                <a:cubicBezTo>
                  <a:pt x="141" y="122"/>
                  <a:pt x="144" y="131"/>
                  <a:pt x="150" y="131"/>
                </a:cubicBezTo>
                <a:cubicBezTo>
                  <a:pt x="156" y="131"/>
                  <a:pt x="164" y="121"/>
                  <a:pt x="172" y="122"/>
                </a:cubicBezTo>
                <a:cubicBezTo>
                  <a:pt x="180" y="123"/>
                  <a:pt x="191" y="138"/>
                  <a:pt x="199" y="138"/>
                </a:cubicBezTo>
                <a:lnTo>
                  <a:pt x="222" y="123"/>
                </a:lnTo>
                <a:cubicBezTo>
                  <a:pt x="223" y="115"/>
                  <a:pt x="209" y="103"/>
                  <a:pt x="207" y="90"/>
                </a:cubicBezTo>
                <a:lnTo>
                  <a:pt x="211" y="47"/>
                </a:lnTo>
                <a:lnTo>
                  <a:pt x="325" y="0"/>
                </a:lnTo>
                <a:close/>
              </a:path>
            </a:pathLst>
          </a:custGeom>
          <a:solidFill>
            <a:srgbClr val="B075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45" name="Text Box 465"/>
          <p:cNvSpPr txBox="1">
            <a:spLocks noChangeArrowheads="1"/>
          </p:cNvSpPr>
          <p:nvPr/>
        </p:nvSpPr>
        <p:spPr bwMode="auto">
          <a:xfrm>
            <a:off x="5126038" y="2282825"/>
            <a:ext cx="12954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Казахстан</a:t>
            </a:r>
            <a:endParaRPr lang="ru-RU" sz="1500" b="1"/>
          </a:p>
        </p:txBody>
      </p:sp>
      <p:sp>
        <p:nvSpPr>
          <p:cNvPr id="72151" name="Oval 471"/>
          <p:cNvSpPr>
            <a:spLocks noChangeArrowheads="1"/>
          </p:cNvSpPr>
          <p:nvPr/>
        </p:nvSpPr>
        <p:spPr bwMode="auto">
          <a:xfrm>
            <a:off x="5773738" y="2127250"/>
            <a:ext cx="144462" cy="144463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46" name="AutoShape 466"/>
          <p:cNvSpPr>
            <a:spLocks noChangeArrowheads="1"/>
          </p:cNvSpPr>
          <p:nvPr/>
        </p:nvSpPr>
        <p:spPr bwMode="auto">
          <a:xfrm rot="10800000" flipV="1">
            <a:off x="5662613" y="2111375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0" name="Group 467"/>
          <p:cNvGrpSpPr>
            <a:grpSpLocks/>
          </p:cNvGrpSpPr>
          <p:nvPr/>
        </p:nvGrpSpPr>
        <p:grpSpPr bwMode="auto">
          <a:xfrm>
            <a:off x="5737225" y="2262188"/>
            <a:ext cx="82550" cy="73025"/>
            <a:chOff x="3016" y="1706"/>
            <a:chExt cx="52" cy="46"/>
          </a:xfrm>
        </p:grpSpPr>
        <p:sp>
          <p:nvSpPr>
            <p:cNvPr id="33002" name="AutoShape 468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003" name="AutoShape 469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2150" name="Rectangle 470"/>
          <p:cNvSpPr>
            <a:spLocks noChangeArrowheads="1"/>
          </p:cNvSpPr>
          <p:nvPr/>
        </p:nvSpPr>
        <p:spPr bwMode="auto">
          <a:xfrm rot="10800000">
            <a:off x="5934075" y="2192338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52" name="Freeform 472"/>
          <p:cNvSpPr>
            <a:spLocks/>
          </p:cNvSpPr>
          <p:nvPr/>
        </p:nvSpPr>
        <p:spPr bwMode="auto">
          <a:xfrm>
            <a:off x="895350" y="647700"/>
            <a:ext cx="2779713" cy="1778000"/>
          </a:xfrm>
          <a:custGeom>
            <a:avLst/>
            <a:gdLst>
              <a:gd name="T0" fmla="*/ 977 w 1751"/>
              <a:gd name="T1" fmla="*/ 1044 h 1120"/>
              <a:gd name="T2" fmla="*/ 936 w 1751"/>
              <a:gd name="T3" fmla="*/ 983 h 1120"/>
              <a:gd name="T4" fmla="*/ 1007 w 1751"/>
              <a:gd name="T5" fmla="*/ 923 h 1120"/>
              <a:gd name="T6" fmla="*/ 1049 w 1751"/>
              <a:gd name="T7" fmla="*/ 983 h 1120"/>
              <a:gd name="T8" fmla="*/ 1136 w 1751"/>
              <a:gd name="T9" fmla="*/ 1031 h 1120"/>
              <a:gd name="T10" fmla="*/ 1119 w 1751"/>
              <a:gd name="T11" fmla="*/ 842 h 1120"/>
              <a:gd name="T12" fmla="*/ 1098 w 1751"/>
              <a:gd name="T13" fmla="*/ 699 h 1120"/>
              <a:gd name="T14" fmla="*/ 992 w 1751"/>
              <a:gd name="T15" fmla="*/ 612 h 1120"/>
              <a:gd name="T16" fmla="*/ 768 w 1751"/>
              <a:gd name="T17" fmla="*/ 864 h 1120"/>
              <a:gd name="T18" fmla="*/ 725 w 1751"/>
              <a:gd name="T19" fmla="*/ 617 h 1120"/>
              <a:gd name="T20" fmla="*/ 965 w 1751"/>
              <a:gd name="T21" fmla="*/ 456 h 1120"/>
              <a:gd name="T22" fmla="*/ 1004 w 1751"/>
              <a:gd name="T23" fmla="*/ 509 h 1120"/>
              <a:gd name="T24" fmla="*/ 1128 w 1751"/>
              <a:gd name="T25" fmla="*/ 402 h 1120"/>
              <a:gd name="T26" fmla="*/ 1160 w 1751"/>
              <a:gd name="T27" fmla="*/ 387 h 1120"/>
              <a:gd name="T28" fmla="*/ 1239 w 1751"/>
              <a:gd name="T29" fmla="*/ 426 h 1120"/>
              <a:gd name="T30" fmla="*/ 1112 w 1751"/>
              <a:gd name="T31" fmla="*/ 524 h 1120"/>
              <a:gd name="T32" fmla="*/ 1251 w 1751"/>
              <a:gd name="T33" fmla="*/ 557 h 1120"/>
              <a:gd name="T34" fmla="*/ 1326 w 1751"/>
              <a:gd name="T35" fmla="*/ 438 h 1120"/>
              <a:gd name="T36" fmla="*/ 1335 w 1751"/>
              <a:gd name="T37" fmla="*/ 344 h 1120"/>
              <a:gd name="T38" fmla="*/ 1247 w 1751"/>
              <a:gd name="T39" fmla="*/ 296 h 1120"/>
              <a:gd name="T40" fmla="*/ 1257 w 1751"/>
              <a:gd name="T41" fmla="*/ 251 h 1120"/>
              <a:gd name="T42" fmla="*/ 1293 w 1751"/>
              <a:gd name="T43" fmla="*/ 225 h 1120"/>
              <a:gd name="T44" fmla="*/ 1334 w 1751"/>
              <a:gd name="T45" fmla="*/ 179 h 1120"/>
              <a:gd name="T46" fmla="*/ 1568 w 1751"/>
              <a:gd name="T47" fmla="*/ 108 h 1120"/>
              <a:gd name="T48" fmla="*/ 1703 w 1751"/>
              <a:gd name="T49" fmla="*/ 12 h 1120"/>
              <a:gd name="T50" fmla="*/ 1460 w 1751"/>
              <a:gd name="T51" fmla="*/ 44 h 1120"/>
              <a:gd name="T52" fmla="*/ 1422 w 1751"/>
              <a:gd name="T53" fmla="*/ 6 h 1120"/>
              <a:gd name="T54" fmla="*/ 1359 w 1751"/>
              <a:gd name="T55" fmla="*/ 75 h 1120"/>
              <a:gd name="T56" fmla="*/ 1281 w 1751"/>
              <a:gd name="T57" fmla="*/ 107 h 1120"/>
              <a:gd name="T58" fmla="*/ 1419 w 1751"/>
              <a:gd name="T59" fmla="*/ 105 h 1120"/>
              <a:gd name="T60" fmla="*/ 1331 w 1751"/>
              <a:gd name="T61" fmla="*/ 137 h 1120"/>
              <a:gd name="T62" fmla="*/ 1220 w 1751"/>
              <a:gd name="T63" fmla="*/ 42 h 1120"/>
              <a:gd name="T64" fmla="*/ 1115 w 1751"/>
              <a:gd name="T65" fmla="*/ 75 h 1120"/>
              <a:gd name="T66" fmla="*/ 965 w 1751"/>
              <a:gd name="T67" fmla="*/ 54 h 1120"/>
              <a:gd name="T68" fmla="*/ 966 w 1751"/>
              <a:gd name="T69" fmla="*/ 122 h 1120"/>
              <a:gd name="T70" fmla="*/ 1091 w 1751"/>
              <a:gd name="T71" fmla="*/ 116 h 1120"/>
              <a:gd name="T72" fmla="*/ 1220 w 1751"/>
              <a:gd name="T73" fmla="*/ 87 h 1120"/>
              <a:gd name="T74" fmla="*/ 1145 w 1751"/>
              <a:gd name="T75" fmla="*/ 149 h 1120"/>
              <a:gd name="T76" fmla="*/ 1020 w 1751"/>
              <a:gd name="T77" fmla="*/ 218 h 1120"/>
              <a:gd name="T78" fmla="*/ 896 w 1751"/>
              <a:gd name="T79" fmla="*/ 189 h 1120"/>
              <a:gd name="T80" fmla="*/ 740 w 1751"/>
              <a:gd name="T81" fmla="*/ 200 h 1120"/>
              <a:gd name="T82" fmla="*/ 797 w 1751"/>
              <a:gd name="T83" fmla="*/ 234 h 1120"/>
              <a:gd name="T84" fmla="*/ 882 w 1751"/>
              <a:gd name="T85" fmla="*/ 327 h 1120"/>
              <a:gd name="T86" fmla="*/ 1004 w 1751"/>
              <a:gd name="T87" fmla="*/ 221 h 1120"/>
              <a:gd name="T88" fmla="*/ 1092 w 1751"/>
              <a:gd name="T89" fmla="*/ 254 h 1120"/>
              <a:gd name="T90" fmla="*/ 1194 w 1751"/>
              <a:gd name="T91" fmla="*/ 188 h 1120"/>
              <a:gd name="T92" fmla="*/ 1235 w 1751"/>
              <a:gd name="T93" fmla="*/ 98 h 1120"/>
              <a:gd name="T94" fmla="*/ 1212 w 1751"/>
              <a:gd name="T95" fmla="*/ 236 h 1120"/>
              <a:gd name="T96" fmla="*/ 1076 w 1751"/>
              <a:gd name="T97" fmla="*/ 400 h 1120"/>
              <a:gd name="T98" fmla="*/ 1083 w 1751"/>
              <a:gd name="T99" fmla="*/ 275 h 1120"/>
              <a:gd name="T100" fmla="*/ 963 w 1751"/>
              <a:gd name="T101" fmla="*/ 351 h 1120"/>
              <a:gd name="T102" fmla="*/ 813 w 1751"/>
              <a:gd name="T103" fmla="*/ 321 h 1120"/>
              <a:gd name="T104" fmla="*/ 740 w 1751"/>
              <a:gd name="T105" fmla="*/ 304 h 1120"/>
              <a:gd name="T106" fmla="*/ 647 w 1751"/>
              <a:gd name="T107" fmla="*/ 198 h 1120"/>
              <a:gd name="T108" fmla="*/ 323 w 1751"/>
              <a:gd name="T109" fmla="*/ 284 h 1120"/>
              <a:gd name="T110" fmla="*/ 132 w 1751"/>
              <a:gd name="T111" fmla="*/ 554 h 1120"/>
              <a:gd name="T112" fmla="*/ 68 w 1751"/>
              <a:gd name="T113" fmla="*/ 680 h 1120"/>
              <a:gd name="T114" fmla="*/ 5 w 1751"/>
              <a:gd name="T115" fmla="*/ 734 h 1120"/>
              <a:gd name="T116" fmla="*/ 537 w 1751"/>
              <a:gd name="T117" fmla="*/ 917 h 1120"/>
              <a:gd name="T118" fmla="*/ 662 w 1751"/>
              <a:gd name="T119" fmla="*/ 1035 h 1120"/>
              <a:gd name="T120" fmla="*/ 639 w 1751"/>
              <a:gd name="T121" fmla="*/ 1089 h 1120"/>
              <a:gd name="T122" fmla="*/ 844 w 1751"/>
              <a:gd name="T123" fmla="*/ 1016 h 1120"/>
              <a:gd name="T124" fmla="*/ 894 w 1751"/>
              <a:gd name="T125" fmla="*/ 1068 h 11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1"/>
              <a:gd name="T190" fmla="*/ 0 h 1120"/>
              <a:gd name="T191" fmla="*/ 1751 w 1751"/>
              <a:gd name="T192" fmla="*/ 1120 h 112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1" h="1120">
                <a:moveTo>
                  <a:pt x="884" y="1104"/>
                </a:moveTo>
                <a:cubicBezTo>
                  <a:pt x="892" y="1104"/>
                  <a:pt x="891" y="1091"/>
                  <a:pt x="914" y="1080"/>
                </a:cubicBezTo>
                <a:cubicBezTo>
                  <a:pt x="926" y="1075"/>
                  <a:pt x="948" y="1078"/>
                  <a:pt x="959" y="1074"/>
                </a:cubicBezTo>
                <a:cubicBezTo>
                  <a:pt x="970" y="1070"/>
                  <a:pt x="976" y="1061"/>
                  <a:pt x="981" y="1058"/>
                </a:cubicBezTo>
                <a:cubicBezTo>
                  <a:pt x="986" y="1055"/>
                  <a:pt x="986" y="1061"/>
                  <a:pt x="990" y="1055"/>
                </a:cubicBezTo>
                <a:cubicBezTo>
                  <a:pt x="994" y="1049"/>
                  <a:pt x="1007" y="1024"/>
                  <a:pt x="1005" y="1022"/>
                </a:cubicBezTo>
                <a:cubicBezTo>
                  <a:pt x="1003" y="1020"/>
                  <a:pt x="986" y="1041"/>
                  <a:pt x="977" y="1044"/>
                </a:cubicBezTo>
                <a:cubicBezTo>
                  <a:pt x="968" y="1047"/>
                  <a:pt x="951" y="1041"/>
                  <a:pt x="950" y="1040"/>
                </a:cubicBezTo>
                <a:cubicBezTo>
                  <a:pt x="949" y="1039"/>
                  <a:pt x="965" y="1037"/>
                  <a:pt x="968" y="1035"/>
                </a:cubicBezTo>
                <a:cubicBezTo>
                  <a:pt x="971" y="1033"/>
                  <a:pt x="974" y="1028"/>
                  <a:pt x="969" y="1026"/>
                </a:cubicBezTo>
                <a:cubicBezTo>
                  <a:pt x="964" y="1024"/>
                  <a:pt x="943" y="1025"/>
                  <a:pt x="938" y="1023"/>
                </a:cubicBezTo>
                <a:cubicBezTo>
                  <a:pt x="933" y="1021"/>
                  <a:pt x="934" y="1019"/>
                  <a:pt x="936" y="1014"/>
                </a:cubicBezTo>
                <a:cubicBezTo>
                  <a:pt x="938" y="1009"/>
                  <a:pt x="948" y="995"/>
                  <a:pt x="948" y="990"/>
                </a:cubicBezTo>
                <a:cubicBezTo>
                  <a:pt x="948" y="985"/>
                  <a:pt x="931" y="986"/>
                  <a:pt x="936" y="983"/>
                </a:cubicBezTo>
                <a:cubicBezTo>
                  <a:pt x="941" y="980"/>
                  <a:pt x="974" y="977"/>
                  <a:pt x="977" y="972"/>
                </a:cubicBezTo>
                <a:cubicBezTo>
                  <a:pt x="980" y="967"/>
                  <a:pt x="976" y="948"/>
                  <a:pt x="954" y="951"/>
                </a:cubicBezTo>
                <a:cubicBezTo>
                  <a:pt x="932" y="954"/>
                  <a:pt x="856" y="990"/>
                  <a:pt x="846" y="990"/>
                </a:cubicBezTo>
                <a:cubicBezTo>
                  <a:pt x="836" y="990"/>
                  <a:pt x="872" y="964"/>
                  <a:pt x="891" y="954"/>
                </a:cubicBezTo>
                <a:cubicBezTo>
                  <a:pt x="910" y="944"/>
                  <a:pt x="946" y="935"/>
                  <a:pt x="960" y="929"/>
                </a:cubicBezTo>
                <a:cubicBezTo>
                  <a:pt x="974" y="923"/>
                  <a:pt x="969" y="921"/>
                  <a:pt x="977" y="920"/>
                </a:cubicBezTo>
                <a:cubicBezTo>
                  <a:pt x="985" y="919"/>
                  <a:pt x="1006" y="920"/>
                  <a:pt x="1007" y="923"/>
                </a:cubicBezTo>
                <a:cubicBezTo>
                  <a:pt x="1008" y="926"/>
                  <a:pt x="979" y="936"/>
                  <a:pt x="981" y="941"/>
                </a:cubicBezTo>
                <a:cubicBezTo>
                  <a:pt x="983" y="946"/>
                  <a:pt x="1017" y="958"/>
                  <a:pt x="1022" y="956"/>
                </a:cubicBezTo>
                <a:cubicBezTo>
                  <a:pt x="1029" y="956"/>
                  <a:pt x="1007" y="932"/>
                  <a:pt x="1013" y="927"/>
                </a:cubicBezTo>
                <a:cubicBezTo>
                  <a:pt x="1019" y="922"/>
                  <a:pt x="1043" y="933"/>
                  <a:pt x="1059" y="929"/>
                </a:cubicBezTo>
                <a:cubicBezTo>
                  <a:pt x="1075" y="925"/>
                  <a:pt x="1093" y="905"/>
                  <a:pt x="1107" y="900"/>
                </a:cubicBezTo>
                <a:cubicBezTo>
                  <a:pt x="1121" y="895"/>
                  <a:pt x="1153" y="886"/>
                  <a:pt x="1143" y="900"/>
                </a:cubicBezTo>
                <a:cubicBezTo>
                  <a:pt x="1133" y="914"/>
                  <a:pt x="1066" y="966"/>
                  <a:pt x="1049" y="983"/>
                </a:cubicBezTo>
                <a:cubicBezTo>
                  <a:pt x="1032" y="1000"/>
                  <a:pt x="1038" y="997"/>
                  <a:pt x="1038" y="1001"/>
                </a:cubicBezTo>
                <a:cubicBezTo>
                  <a:pt x="1038" y="1005"/>
                  <a:pt x="1038" y="1007"/>
                  <a:pt x="1047" y="1008"/>
                </a:cubicBezTo>
                <a:cubicBezTo>
                  <a:pt x="1056" y="1009"/>
                  <a:pt x="1084" y="1006"/>
                  <a:pt x="1091" y="1008"/>
                </a:cubicBezTo>
                <a:cubicBezTo>
                  <a:pt x="1098" y="1010"/>
                  <a:pt x="1086" y="1021"/>
                  <a:pt x="1089" y="1022"/>
                </a:cubicBezTo>
                <a:cubicBezTo>
                  <a:pt x="1092" y="1023"/>
                  <a:pt x="1108" y="1015"/>
                  <a:pt x="1112" y="1017"/>
                </a:cubicBezTo>
                <a:cubicBezTo>
                  <a:pt x="1116" y="1019"/>
                  <a:pt x="1108" y="1033"/>
                  <a:pt x="1112" y="1035"/>
                </a:cubicBezTo>
                <a:cubicBezTo>
                  <a:pt x="1116" y="1037"/>
                  <a:pt x="1130" y="1037"/>
                  <a:pt x="1136" y="1031"/>
                </a:cubicBezTo>
                <a:lnTo>
                  <a:pt x="1148" y="998"/>
                </a:lnTo>
                <a:cubicBezTo>
                  <a:pt x="1148" y="991"/>
                  <a:pt x="1140" y="995"/>
                  <a:pt x="1139" y="990"/>
                </a:cubicBezTo>
                <a:cubicBezTo>
                  <a:pt x="1138" y="985"/>
                  <a:pt x="1145" y="972"/>
                  <a:pt x="1142" y="965"/>
                </a:cubicBezTo>
                <a:cubicBezTo>
                  <a:pt x="1139" y="958"/>
                  <a:pt x="1117" y="965"/>
                  <a:pt x="1121" y="950"/>
                </a:cubicBezTo>
                <a:cubicBezTo>
                  <a:pt x="1124" y="935"/>
                  <a:pt x="1160" y="892"/>
                  <a:pt x="1169" y="876"/>
                </a:cubicBezTo>
                <a:cubicBezTo>
                  <a:pt x="1178" y="860"/>
                  <a:pt x="1184" y="857"/>
                  <a:pt x="1176" y="851"/>
                </a:cubicBezTo>
                <a:cubicBezTo>
                  <a:pt x="1184" y="831"/>
                  <a:pt x="1120" y="846"/>
                  <a:pt x="1119" y="842"/>
                </a:cubicBezTo>
                <a:cubicBezTo>
                  <a:pt x="1118" y="838"/>
                  <a:pt x="1165" y="831"/>
                  <a:pt x="1170" y="824"/>
                </a:cubicBezTo>
                <a:cubicBezTo>
                  <a:pt x="1175" y="817"/>
                  <a:pt x="1154" y="811"/>
                  <a:pt x="1149" y="801"/>
                </a:cubicBezTo>
                <a:cubicBezTo>
                  <a:pt x="1144" y="791"/>
                  <a:pt x="1137" y="773"/>
                  <a:pt x="1139" y="764"/>
                </a:cubicBezTo>
                <a:cubicBezTo>
                  <a:pt x="1141" y="755"/>
                  <a:pt x="1157" y="762"/>
                  <a:pt x="1160" y="744"/>
                </a:cubicBezTo>
                <a:cubicBezTo>
                  <a:pt x="1150" y="726"/>
                  <a:pt x="1171" y="671"/>
                  <a:pt x="1156" y="656"/>
                </a:cubicBezTo>
                <a:cubicBezTo>
                  <a:pt x="1148" y="646"/>
                  <a:pt x="1134" y="680"/>
                  <a:pt x="1124" y="687"/>
                </a:cubicBezTo>
                <a:cubicBezTo>
                  <a:pt x="1114" y="694"/>
                  <a:pt x="1106" y="700"/>
                  <a:pt x="1098" y="699"/>
                </a:cubicBezTo>
                <a:cubicBezTo>
                  <a:pt x="1090" y="698"/>
                  <a:pt x="1070" y="693"/>
                  <a:pt x="1073" y="680"/>
                </a:cubicBezTo>
                <a:cubicBezTo>
                  <a:pt x="1076" y="667"/>
                  <a:pt x="1115" y="632"/>
                  <a:pt x="1119" y="621"/>
                </a:cubicBezTo>
                <a:cubicBezTo>
                  <a:pt x="1123" y="610"/>
                  <a:pt x="1102" y="617"/>
                  <a:pt x="1098" y="611"/>
                </a:cubicBezTo>
                <a:cubicBezTo>
                  <a:pt x="1094" y="605"/>
                  <a:pt x="1102" y="588"/>
                  <a:pt x="1097" y="582"/>
                </a:cubicBezTo>
                <a:cubicBezTo>
                  <a:pt x="1083" y="573"/>
                  <a:pt x="1067" y="573"/>
                  <a:pt x="1067" y="573"/>
                </a:cubicBezTo>
                <a:cubicBezTo>
                  <a:pt x="1040" y="576"/>
                  <a:pt x="1067" y="557"/>
                  <a:pt x="1041" y="563"/>
                </a:cubicBezTo>
                <a:cubicBezTo>
                  <a:pt x="1016" y="569"/>
                  <a:pt x="1014" y="598"/>
                  <a:pt x="992" y="612"/>
                </a:cubicBezTo>
                <a:cubicBezTo>
                  <a:pt x="988" y="622"/>
                  <a:pt x="983" y="630"/>
                  <a:pt x="975" y="638"/>
                </a:cubicBezTo>
                <a:cubicBezTo>
                  <a:pt x="967" y="646"/>
                  <a:pt x="955" y="646"/>
                  <a:pt x="945" y="662"/>
                </a:cubicBezTo>
                <a:cubicBezTo>
                  <a:pt x="935" y="678"/>
                  <a:pt x="930" y="716"/>
                  <a:pt x="917" y="732"/>
                </a:cubicBezTo>
                <a:cubicBezTo>
                  <a:pt x="905" y="752"/>
                  <a:pt x="878" y="754"/>
                  <a:pt x="866" y="759"/>
                </a:cubicBezTo>
                <a:cubicBezTo>
                  <a:pt x="854" y="765"/>
                  <a:pt x="856" y="753"/>
                  <a:pt x="846" y="767"/>
                </a:cubicBezTo>
                <a:cubicBezTo>
                  <a:pt x="833" y="789"/>
                  <a:pt x="817" y="826"/>
                  <a:pt x="804" y="842"/>
                </a:cubicBezTo>
                <a:cubicBezTo>
                  <a:pt x="791" y="858"/>
                  <a:pt x="772" y="871"/>
                  <a:pt x="768" y="864"/>
                </a:cubicBezTo>
                <a:cubicBezTo>
                  <a:pt x="763" y="856"/>
                  <a:pt x="777" y="807"/>
                  <a:pt x="777" y="797"/>
                </a:cubicBezTo>
                <a:cubicBezTo>
                  <a:pt x="777" y="780"/>
                  <a:pt x="813" y="750"/>
                  <a:pt x="813" y="750"/>
                </a:cubicBezTo>
                <a:cubicBezTo>
                  <a:pt x="813" y="737"/>
                  <a:pt x="783" y="748"/>
                  <a:pt x="771" y="737"/>
                </a:cubicBezTo>
                <a:cubicBezTo>
                  <a:pt x="759" y="726"/>
                  <a:pt x="747" y="693"/>
                  <a:pt x="738" y="683"/>
                </a:cubicBezTo>
                <a:cubicBezTo>
                  <a:pt x="729" y="673"/>
                  <a:pt x="717" y="683"/>
                  <a:pt x="716" y="675"/>
                </a:cubicBezTo>
                <a:cubicBezTo>
                  <a:pt x="713" y="668"/>
                  <a:pt x="732" y="645"/>
                  <a:pt x="734" y="635"/>
                </a:cubicBezTo>
                <a:cubicBezTo>
                  <a:pt x="736" y="625"/>
                  <a:pt x="720" y="627"/>
                  <a:pt x="725" y="617"/>
                </a:cubicBezTo>
                <a:cubicBezTo>
                  <a:pt x="730" y="607"/>
                  <a:pt x="749" y="588"/>
                  <a:pt x="765" y="575"/>
                </a:cubicBezTo>
                <a:cubicBezTo>
                  <a:pt x="781" y="562"/>
                  <a:pt x="809" y="547"/>
                  <a:pt x="824" y="540"/>
                </a:cubicBezTo>
                <a:cubicBezTo>
                  <a:pt x="839" y="533"/>
                  <a:pt x="841" y="537"/>
                  <a:pt x="855" y="530"/>
                </a:cubicBezTo>
                <a:cubicBezTo>
                  <a:pt x="863" y="525"/>
                  <a:pt x="909" y="500"/>
                  <a:pt x="909" y="500"/>
                </a:cubicBezTo>
                <a:cubicBezTo>
                  <a:pt x="923" y="492"/>
                  <a:pt x="936" y="486"/>
                  <a:pt x="956" y="491"/>
                </a:cubicBezTo>
                <a:cubicBezTo>
                  <a:pt x="968" y="486"/>
                  <a:pt x="979" y="474"/>
                  <a:pt x="980" y="468"/>
                </a:cubicBezTo>
                <a:cubicBezTo>
                  <a:pt x="981" y="462"/>
                  <a:pt x="967" y="460"/>
                  <a:pt x="965" y="456"/>
                </a:cubicBezTo>
                <a:cubicBezTo>
                  <a:pt x="963" y="452"/>
                  <a:pt x="961" y="448"/>
                  <a:pt x="966" y="447"/>
                </a:cubicBezTo>
                <a:cubicBezTo>
                  <a:pt x="971" y="446"/>
                  <a:pt x="986" y="452"/>
                  <a:pt x="998" y="450"/>
                </a:cubicBezTo>
                <a:cubicBezTo>
                  <a:pt x="1010" y="448"/>
                  <a:pt x="1046" y="427"/>
                  <a:pt x="1038" y="437"/>
                </a:cubicBezTo>
                <a:cubicBezTo>
                  <a:pt x="1030" y="447"/>
                  <a:pt x="964" y="494"/>
                  <a:pt x="948" y="507"/>
                </a:cubicBezTo>
                <a:cubicBezTo>
                  <a:pt x="932" y="520"/>
                  <a:pt x="941" y="515"/>
                  <a:pt x="944" y="518"/>
                </a:cubicBezTo>
                <a:cubicBezTo>
                  <a:pt x="947" y="521"/>
                  <a:pt x="955" y="526"/>
                  <a:pt x="965" y="524"/>
                </a:cubicBezTo>
                <a:cubicBezTo>
                  <a:pt x="975" y="522"/>
                  <a:pt x="994" y="508"/>
                  <a:pt x="1004" y="509"/>
                </a:cubicBezTo>
                <a:cubicBezTo>
                  <a:pt x="1014" y="510"/>
                  <a:pt x="1024" y="536"/>
                  <a:pt x="1028" y="528"/>
                </a:cubicBezTo>
                <a:cubicBezTo>
                  <a:pt x="1036" y="526"/>
                  <a:pt x="1010" y="470"/>
                  <a:pt x="1025" y="459"/>
                </a:cubicBezTo>
                <a:cubicBezTo>
                  <a:pt x="1026" y="447"/>
                  <a:pt x="1030" y="456"/>
                  <a:pt x="1032" y="455"/>
                </a:cubicBezTo>
                <a:cubicBezTo>
                  <a:pt x="1034" y="454"/>
                  <a:pt x="1030" y="454"/>
                  <a:pt x="1038" y="453"/>
                </a:cubicBezTo>
                <a:cubicBezTo>
                  <a:pt x="1046" y="452"/>
                  <a:pt x="1066" y="451"/>
                  <a:pt x="1079" y="446"/>
                </a:cubicBezTo>
                <a:cubicBezTo>
                  <a:pt x="1092" y="441"/>
                  <a:pt x="1110" y="430"/>
                  <a:pt x="1118" y="423"/>
                </a:cubicBezTo>
                <a:cubicBezTo>
                  <a:pt x="1126" y="416"/>
                  <a:pt x="1122" y="408"/>
                  <a:pt x="1128" y="402"/>
                </a:cubicBezTo>
                <a:cubicBezTo>
                  <a:pt x="1134" y="396"/>
                  <a:pt x="1145" y="386"/>
                  <a:pt x="1154" y="387"/>
                </a:cubicBezTo>
                <a:cubicBezTo>
                  <a:pt x="1160" y="388"/>
                  <a:pt x="1180" y="397"/>
                  <a:pt x="1184" y="405"/>
                </a:cubicBezTo>
                <a:cubicBezTo>
                  <a:pt x="1188" y="411"/>
                  <a:pt x="1179" y="420"/>
                  <a:pt x="1178" y="425"/>
                </a:cubicBezTo>
                <a:cubicBezTo>
                  <a:pt x="1177" y="430"/>
                  <a:pt x="1175" y="438"/>
                  <a:pt x="1179" y="438"/>
                </a:cubicBezTo>
                <a:cubicBezTo>
                  <a:pt x="1185" y="444"/>
                  <a:pt x="1197" y="434"/>
                  <a:pt x="1200" y="426"/>
                </a:cubicBezTo>
                <a:cubicBezTo>
                  <a:pt x="1202" y="421"/>
                  <a:pt x="1200" y="410"/>
                  <a:pt x="1193" y="404"/>
                </a:cubicBezTo>
                <a:cubicBezTo>
                  <a:pt x="1186" y="398"/>
                  <a:pt x="1166" y="394"/>
                  <a:pt x="1160" y="387"/>
                </a:cubicBezTo>
                <a:cubicBezTo>
                  <a:pt x="1154" y="380"/>
                  <a:pt x="1152" y="372"/>
                  <a:pt x="1155" y="365"/>
                </a:cubicBezTo>
                <a:cubicBezTo>
                  <a:pt x="1158" y="358"/>
                  <a:pt x="1168" y="345"/>
                  <a:pt x="1176" y="342"/>
                </a:cubicBezTo>
                <a:cubicBezTo>
                  <a:pt x="1184" y="339"/>
                  <a:pt x="1194" y="346"/>
                  <a:pt x="1202" y="348"/>
                </a:cubicBezTo>
                <a:cubicBezTo>
                  <a:pt x="1210" y="350"/>
                  <a:pt x="1222" y="345"/>
                  <a:pt x="1226" y="351"/>
                </a:cubicBezTo>
                <a:cubicBezTo>
                  <a:pt x="1231" y="347"/>
                  <a:pt x="1230" y="375"/>
                  <a:pt x="1229" y="383"/>
                </a:cubicBezTo>
                <a:cubicBezTo>
                  <a:pt x="1228" y="391"/>
                  <a:pt x="1216" y="395"/>
                  <a:pt x="1218" y="402"/>
                </a:cubicBezTo>
                <a:cubicBezTo>
                  <a:pt x="1220" y="409"/>
                  <a:pt x="1240" y="419"/>
                  <a:pt x="1239" y="426"/>
                </a:cubicBezTo>
                <a:cubicBezTo>
                  <a:pt x="1238" y="433"/>
                  <a:pt x="1224" y="439"/>
                  <a:pt x="1214" y="446"/>
                </a:cubicBezTo>
                <a:cubicBezTo>
                  <a:pt x="1211" y="460"/>
                  <a:pt x="1188" y="461"/>
                  <a:pt x="1178" y="468"/>
                </a:cubicBezTo>
                <a:cubicBezTo>
                  <a:pt x="1168" y="475"/>
                  <a:pt x="1165" y="488"/>
                  <a:pt x="1154" y="491"/>
                </a:cubicBezTo>
                <a:cubicBezTo>
                  <a:pt x="1143" y="494"/>
                  <a:pt x="1123" y="486"/>
                  <a:pt x="1113" y="486"/>
                </a:cubicBezTo>
                <a:cubicBezTo>
                  <a:pt x="1103" y="486"/>
                  <a:pt x="1099" y="487"/>
                  <a:pt x="1094" y="491"/>
                </a:cubicBezTo>
                <a:cubicBezTo>
                  <a:pt x="1089" y="499"/>
                  <a:pt x="1080" y="505"/>
                  <a:pt x="1085" y="513"/>
                </a:cubicBezTo>
                <a:cubicBezTo>
                  <a:pt x="1087" y="516"/>
                  <a:pt x="1105" y="524"/>
                  <a:pt x="1112" y="524"/>
                </a:cubicBezTo>
                <a:cubicBezTo>
                  <a:pt x="1119" y="524"/>
                  <a:pt x="1125" y="501"/>
                  <a:pt x="1130" y="510"/>
                </a:cubicBezTo>
                <a:cubicBezTo>
                  <a:pt x="1135" y="519"/>
                  <a:pt x="1132" y="560"/>
                  <a:pt x="1140" y="575"/>
                </a:cubicBezTo>
                <a:cubicBezTo>
                  <a:pt x="1148" y="590"/>
                  <a:pt x="1173" y="600"/>
                  <a:pt x="1181" y="603"/>
                </a:cubicBezTo>
                <a:cubicBezTo>
                  <a:pt x="1186" y="611"/>
                  <a:pt x="1179" y="590"/>
                  <a:pt x="1188" y="592"/>
                </a:cubicBezTo>
                <a:cubicBezTo>
                  <a:pt x="1193" y="591"/>
                  <a:pt x="1172" y="566"/>
                  <a:pt x="1184" y="561"/>
                </a:cubicBezTo>
                <a:cubicBezTo>
                  <a:pt x="1188" y="559"/>
                  <a:pt x="1204" y="583"/>
                  <a:pt x="1215" y="582"/>
                </a:cubicBezTo>
                <a:cubicBezTo>
                  <a:pt x="1226" y="581"/>
                  <a:pt x="1246" y="568"/>
                  <a:pt x="1251" y="557"/>
                </a:cubicBezTo>
                <a:cubicBezTo>
                  <a:pt x="1258" y="547"/>
                  <a:pt x="1243" y="530"/>
                  <a:pt x="1245" y="518"/>
                </a:cubicBezTo>
                <a:cubicBezTo>
                  <a:pt x="1247" y="506"/>
                  <a:pt x="1259" y="484"/>
                  <a:pt x="1263" y="482"/>
                </a:cubicBezTo>
                <a:cubicBezTo>
                  <a:pt x="1267" y="480"/>
                  <a:pt x="1268" y="497"/>
                  <a:pt x="1269" y="506"/>
                </a:cubicBezTo>
                <a:cubicBezTo>
                  <a:pt x="1270" y="515"/>
                  <a:pt x="1256" y="537"/>
                  <a:pt x="1268" y="536"/>
                </a:cubicBezTo>
                <a:cubicBezTo>
                  <a:pt x="1290" y="527"/>
                  <a:pt x="1320" y="500"/>
                  <a:pt x="1344" y="497"/>
                </a:cubicBezTo>
                <a:cubicBezTo>
                  <a:pt x="1355" y="484"/>
                  <a:pt x="1329" y="478"/>
                  <a:pt x="1326" y="468"/>
                </a:cubicBezTo>
                <a:cubicBezTo>
                  <a:pt x="1323" y="458"/>
                  <a:pt x="1329" y="442"/>
                  <a:pt x="1326" y="438"/>
                </a:cubicBezTo>
                <a:cubicBezTo>
                  <a:pt x="1323" y="434"/>
                  <a:pt x="1311" y="443"/>
                  <a:pt x="1308" y="441"/>
                </a:cubicBezTo>
                <a:cubicBezTo>
                  <a:pt x="1305" y="439"/>
                  <a:pt x="1303" y="428"/>
                  <a:pt x="1307" y="423"/>
                </a:cubicBezTo>
                <a:cubicBezTo>
                  <a:pt x="1311" y="418"/>
                  <a:pt x="1325" y="419"/>
                  <a:pt x="1331" y="411"/>
                </a:cubicBezTo>
                <a:cubicBezTo>
                  <a:pt x="1337" y="403"/>
                  <a:pt x="1341" y="382"/>
                  <a:pt x="1341" y="374"/>
                </a:cubicBezTo>
                <a:cubicBezTo>
                  <a:pt x="1341" y="366"/>
                  <a:pt x="1336" y="363"/>
                  <a:pt x="1331" y="360"/>
                </a:cubicBezTo>
                <a:cubicBezTo>
                  <a:pt x="1326" y="357"/>
                  <a:pt x="1312" y="360"/>
                  <a:pt x="1313" y="357"/>
                </a:cubicBezTo>
                <a:cubicBezTo>
                  <a:pt x="1314" y="354"/>
                  <a:pt x="1331" y="348"/>
                  <a:pt x="1335" y="344"/>
                </a:cubicBezTo>
                <a:cubicBezTo>
                  <a:pt x="1339" y="340"/>
                  <a:pt x="1337" y="337"/>
                  <a:pt x="1335" y="335"/>
                </a:cubicBezTo>
                <a:cubicBezTo>
                  <a:pt x="1333" y="333"/>
                  <a:pt x="1329" y="330"/>
                  <a:pt x="1323" y="330"/>
                </a:cubicBezTo>
                <a:cubicBezTo>
                  <a:pt x="1317" y="330"/>
                  <a:pt x="1299" y="338"/>
                  <a:pt x="1299" y="333"/>
                </a:cubicBezTo>
                <a:cubicBezTo>
                  <a:pt x="1299" y="328"/>
                  <a:pt x="1322" y="309"/>
                  <a:pt x="1322" y="302"/>
                </a:cubicBezTo>
                <a:cubicBezTo>
                  <a:pt x="1322" y="295"/>
                  <a:pt x="1304" y="293"/>
                  <a:pt x="1296" y="293"/>
                </a:cubicBezTo>
                <a:cubicBezTo>
                  <a:pt x="1288" y="293"/>
                  <a:pt x="1280" y="300"/>
                  <a:pt x="1272" y="300"/>
                </a:cubicBezTo>
                <a:cubicBezTo>
                  <a:pt x="1264" y="300"/>
                  <a:pt x="1247" y="299"/>
                  <a:pt x="1247" y="296"/>
                </a:cubicBezTo>
                <a:cubicBezTo>
                  <a:pt x="1247" y="293"/>
                  <a:pt x="1261" y="282"/>
                  <a:pt x="1272" y="279"/>
                </a:cubicBezTo>
                <a:cubicBezTo>
                  <a:pt x="1283" y="276"/>
                  <a:pt x="1304" y="283"/>
                  <a:pt x="1313" y="279"/>
                </a:cubicBezTo>
                <a:cubicBezTo>
                  <a:pt x="1322" y="275"/>
                  <a:pt x="1327" y="261"/>
                  <a:pt x="1326" y="257"/>
                </a:cubicBezTo>
                <a:cubicBezTo>
                  <a:pt x="1325" y="253"/>
                  <a:pt x="1317" y="251"/>
                  <a:pt x="1307" y="255"/>
                </a:cubicBezTo>
                <a:cubicBezTo>
                  <a:pt x="1297" y="259"/>
                  <a:pt x="1267" y="282"/>
                  <a:pt x="1263" y="281"/>
                </a:cubicBezTo>
                <a:cubicBezTo>
                  <a:pt x="1259" y="280"/>
                  <a:pt x="1284" y="256"/>
                  <a:pt x="1283" y="251"/>
                </a:cubicBezTo>
                <a:cubicBezTo>
                  <a:pt x="1281" y="247"/>
                  <a:pt x="1267" y="248"/>
                  <a:pt x="1257" y="251"/>
                </a:cubicBezTo>
                <a:cubicBezTo>
                  <a:pt x="1247" y="254"/>
                  <a:pt x="1239" y="258"/>
                  <a:pt x="1223" y="269"/>
                </a:cubicBezTo>
                <a:cubicBezTo>
                  <a:pt x="1207" y="280"/>
                  <a:pt x="1166" y="316"/>
                  <a:pt x="1161" y="317"/>
                </a:cubicBezTo>
                <a:cubicBezTo>
                  <a:pt x="1156" y="318"/>
                  <a:pt x="1178" y="287"/>
                  <a:pt x="1191" y="275"/>
                </a:cubicBezTo>
                <a:cubicBezTo>
                  <a:pt x="1204" y="263"/>
                  <a:pt x="1226" y="253"/>
                  <a:pt x="1236" y="245"/>
                </a:cubicBezTo>
                <a:cubicBezTo>
                  <a:pt x="1246" y="237"/>
                  <a:pt x="1249" y="228"/>
                  <a:pt x="1254" y="225"/>
                </a:cubicBezTo>
                <a:cubicBezTo>
                  <a:pt x="1259" y="222"/>
                  <a:pt x="1262" y="224"/>
                  <a:pt x="1268" y="224"/>
                </a:cubicBezTo>
                <a:cubicBezTo>
                  <a:pt x="1274" y="224"/>
                  <a:pt x="1282" y="225"/>
                  <a:pt x="1293" y="225"/>
                </a:cubicBezTo>
                <a:cubicBezTo>
                  <a:pt x="1304" y="225"/>
                  <a:pt x="1324" y="226"/>
                  <a:pt x="1334" y="225"/>
                </a:cubicBezTo>
                <a:cubicBezTo>
                  <a:pt x="1346" y="219"/>
                  <a:pt x="1359" y="229"/>
                  <a:pt x="1356" y="216"/>
                </a:cubicBezTo>
                <a:cubicBezTo>
                  <a:pt x="1357" y="213"/>
                  <a:pt x="1366" y="200"/>
                  <a:pt x="1350" y="192"/>
                </a:cubicBezTo>
                <a:cubicBezTo>
                  <a:pt x="1337" y="186"/>
                  <a:pt x="1292" y="186"/>
                  <a:pt x="1277" y="182"/>
                </a:cubicBezTo>
                <a:cubicBezTo>
                  <a:pt x="1262" y="178"/>
                  <a:pt x="1257" y="171"/>
                  <a:pt x="1259" y="167"/>
                </a:cubicBezTo>
                <a:cubicBezTo>
                  <a:pt x="1261" y="163"/>
                  <a:pt x="1280" y="157"/>
                  <a:pt x="1292" y="159"/>
                </a:cubicBezTo>
                <a:cubicBezTo>
                  <a:pt x="1304" y="161"/>
                  <a:pt x="1314" y="174"/>
                  <a:pt x="1334" y="179"/>
                </a:cubicBezTo>
                <a:cubicBezTo>
                  <a:pt x="1354" y="184"/>
                  <a:pt x="1401" y="192"/>
                  <a:pt x="1413" y="188"/>
                </a:cubicBezTo>
                <a:cubicBezTo>
                  <a:pt x="1431" y="187"/>
                  <a:pt x="1394" y="160"/>
                  <a:pt x="1409" y="152"/>
                </a:cubicBezTo>
                <a:cubicBezTo>
                  <a:pt x="1413" y="148"/>
                  <a:pt x="1421" y="163"/>
                  <a:pt x="1436" y="161"/>
                </a:cubicBezTo>
                <a:cubicBezTo>
                  <a:pt x="1451" y="159"/>
                  <a:pt x="1495" y="148"/>
                  <a:pt x="1502" y="141"/>
                </a:cubicBezTo>
                <a:cubicBezTo>
                  <a:pt x="1514" y="135"/>
                  <a:pt x="1473" y="121"/>
                  <a:pt x="1476" y="117"/>
                </a:cubicBezTo>
                <a:cubicBezTo>
                  <a:pt x="1479" y="113"/>
                  <a:pt x="1508" y="118"/>
                  <a:pt x="1523" y="116"/>
                </a:cubicBezTo>
                <a:cubicBezTo>
                  <a:pt x="1538" y="112"/>
                  <a:pt x="1543" y="111"/>
                  <a:pt x="1568" y="108"/>
                </a:cubicBezTo>
                <a:cubicBezTo>
                  <a:pt x="1594" y="101"/>
                  <a:pt x="1666" y="82"/>
                  <a:pt x="1682" y="74"/>
                </a:cubicBezTo>
                <a:cubicBezTo>
                  <a:pt x="1703" y="67"/>
                  <a:pt x="1654" y="62"/>
                  <a:pt x="1665" y="59"/>
                </a:cubicBezTo>
                <a:cubicBezTo>
                  <a:pt x="1669" y="58"/>
                  <a:pt x="1692" y="65"/>
                  <a:pt x="1706" y="65"/>
                </a:cubicBezTo>
                <a:cubicBezTo>
                  <a:pt x="1720" y="65"/>
                  <a:pt x="1743" y="60"/>
                  <a:pt x="1748" y="56"/>
                </a:cubicBezTo>
                <a:cubicBezTo>
                  <a:pt x="1751" y="52"/>
                  <a:pt x="1742" y="43"/>
                  <a:pt x="1734" y="38"/>
                </a:cubicBezTo>
                <a:cubicBezTo>
                  <a:pt x="1726" y="33"/>
                  <a:pt x="1703" y="30"/>
                  <a:pt x="1698" y="26"/>
                </a:cubicBezTo>
                <a:cubicBezTo>
                  <a:pt x="1693" y="22"/>
                  <a:pt x="1721" y="15"/>
                  <a:pt x="1703" y="12"/>
                </a:cubicBezTo>
                <a:cubicBezTo>
                  <a:pt x="1685" y="9"/>
                  <a:pt x="1614" y="8"/>
                  <a:pt x="1590" y="8"/>
                </a:cubicBezTo>
                <a:cubicBezTo>
                  <a:pt x="1566" y="8"/>
                  <a:pt x="1564" y="15"/>
                  <a:pt x="1556" y="15"/>
                </a:cubicBezTo>
                <a:cubicBezTo>
                  <a:pt x="1547" y="15"/>
                  <a:pt x="1550" y="10"/>
                  <a:pt x="1541" y="8"/>
                </a:cubicBezTo>
                <a:cubicBezTo>
                  <a:pt x="1532" y="6"/>
                  <a:pt x="1513" y="0"/>
                  <a:pt x="1502" y="0"/>
                </a:cubicBezTo>
                <a:cubicBezTo>
                  <a:pt x="1491" y="0"/>
                  <a:pt x="1479" y="3"/>
                  <a:pt x="1472" y="6"/>
                </a:cubicBezTo>
                <a:cubicBezTo>
                  <a:pt x="1465" y="9"/>
                  <a:pt x="1459" y="12"/>
                  <a:pt x="1457" y="18"/>
                </a:cubicBezTo>
                <a:cubicBezTo>
                  <a:pt x="1465" y="22"/>
                  <a:pt x="1436" y="39"/>
                  <a:pt x="1460" y="44"/>
                </a:cubicBezTo>
                <a:cubicBezTo>
                  <a:pt x="1483" y="49"/>
                  <a:pt x="1571" y="46"/>
                  <a:pt x="1595" y="47"/>
                </a:cubicBezTo>
                <a:cubicBezTo>
                  <a:pt x="1619" y="48"/>
                  <a:pt x="1621" y="47"/>
                  <a:pt x="1604" y="50"/>
                </a:cubicBezTo>
                <a:cubicBezTo>
                  <a:pt x="1587" y="53"/>
                  <a:pt x="1516" y="62"/>
                  <a:pt x="1493" y="63"/>
                </a:cubicBezTo>
                <a:cubicBezTo>
                  <a:pt x="1470" y="64"/>
                  <a:pt x="1474" y="59"/>
                  <a:pt x="1466" y="59"/>
                </a:cubicBezTo>
                <a:cubicBezTo>
                  <a:pt x="1458" y="59"/>
                  <a:pt x="1448" y="66"/>
                  <a:pt x="1443" y="63"/>
                </a:cubicBezTo>
                <a:cubicBezTo>
                  <a:pt x="1438" y="60"/>
                  <a:pt x="1436" y="48"/>
                  <a:pt x="1433" y="39"/>
                </a:cubicBezTo>
                <a:cubicBezTo>
                  <a:pt x="1430" y="30"/>
                  <a:pt x="1428" y="10"/>
                  <a:pt x="1422" y="6"/>
                </a:cubicBezTo>
                <a:cubicBezTo>
                  <a:pt x="1416" y="2"/>
                  <a:pt x="1402" y="9"/>
                  <a:pt x="1398" y="12"/>
                </a:cubicBezTo>
                <a:cubicBezTo>
                  <a:pt x="1394" y="15"/>
                  <a:pt x="1396" y="20"/>
                  <a:pt x="1396" y="24"/>
                </a:cubicBezTo>
                <a:cubicBezTo>
                  <a:pt x="1395" y="27"/>
                  <a:pt x="1404" y="35"/>
                  <a:pt x="1401" y="39"/>
                </a:cubicBezTo>
                <a:cubicBezTo>
                  <a:pt x="1399" y="41"/>
                  <a:pt x="1388" y="38"/>
                  <a:pt x="1385" y="39"/>
                </a:cubicBezTo>
                <a:cubicBezTo>
                  <a:pt x="1382" y="40"/>
                  <a:pt x="1384" y="45"/>
                  <a:pt x="1380" y="48"/>
                </a:cubicBezTo>
                <a:cubicBezTo>
                  <a:pt x="1375" y="54"/>
                  <a:pt x="1366" y="51"/>
                  <a:pt x="1358" y="56"/>
                </a:cubicBezTo>
                <a:cubicBezTo>
                  <a:pt x="1355" y="60"/>
                  <a:pt x="1363" y="71"/>
                  <a:pt x="1359" y="75"/>
                </a:cubicBezTo>
                <a:cubicBezTo>
                  <a:pt x="1355" y="79"/>
                  <a:pt x="1340" y="78"/>
                  <a:pt x="1332" y="80"/>
                </a:cubicBezTo>
                <a:cubicBezTo>
                  <a:pt x="1321" y="84"/>
                  <a:pt x="1320" y="93"/>
                  <a:pt x="1311" y="89"/>
                </a:cubicBezTo>
                <a:cubicBezTo>
                  <a:pt x="1304" y="88"/>
                  <a:pt x="1296" y="73"/>
                  <a:pt x="1289" y="74"/>
                </a:cubicBezTo>
                <a:cubicBezTo>
                  <a:pt x="1282" y="75"/>
                  <a:pt x="1272" y="85"/>
                  <a:pt x="1269" y="93"/>
                </a:cubicBezTo>
                <a:cubicBezTo>
                  <a:pt x="1266" y="101"/>
                  <a:pt x="1267" y="115"/>
                  <a:pt x="1271" y="120"/>
                </a:cubicBezTo>
                <a:cubicBezTo>
                  <a:pt x="1275" y="125"/>
                  <a:pt x="1291" y="124"/>
                  <a:pt x="1293" y="122"/>
                </a:cubicBezTo>
                <a:cubicBezTo>
                  <a:pt x="1295" y="120"/>
                  <a:pt x="1278" y="112"/>
                  <a:pt x="1281" y="107"/>
                </a:cubicBezTo>
                <a:cubicBezTo>
                  <a:pt x="1284" y="102"/>
                  <a:pt x="1307" y="91"/>
                  <a:pt x="1314" y="90"/>
                </a:cubicBezTo>
                <a:cubicBezTo>
                  <a:pt x="1321" y="89"/>
                  <a:pt x="1320" y="98"/>
                  <a:pt x="1323" y="101"/>
                </a:cubicBezTo>
                <a:cubicBezTo>
                  <a:pt x="1326" y="104"/>
                  <a:pt x="1322" y="109"/>
                  <a:pt x="1334" y="108"/>
                </a:cubicBezTo>
                <a:cubicBezTo>
                  <a:pt x="1346" y="107"/>
                  <a:pt x="1381" y="102"/>
                  <a:pt x="1398" y="96"/>
                </a:cubicBezTo>
                <a:cubicBezTo>
                  <a:pt x="1415" y="90"/>
                  <a:pt x="1432" y="73"/>
                  <a:pt x="1439" y="71"/>
                </a:cubicBezTo>
                <a:cubicBezTo>
                  <a:pt x="1446" y="69"/>
                  <a:pt x="1442" y="78"/>
                  <a:pt x="1439" y="84"/>
                </a:cubicBezTo>
                <a:cubicBezTo>
                  <a:pt x="1436" y="90"/>
                  <a:pt x="1428" y="100"/>
                  <a:pt x="1419" y="105"/>
                </a:cubicBezTo>
                <a:cubicBezTo>
                  <a:pt x="1410" y="110"/>
                  <a:pt x="1390" y="111"/>
                  <a:pt x="1382" y="113"/>
                </a:cubicBezTo>
                <a:cubicBezTo>
                  <a:pt x="1374" y="115"/>
                  <a:pt x="1371" y="114"/>
                  <a:pt x="1370" y="120"/>
                </a:cubicBezTo>
                <a:cubicBezTo>
                  <a:pt x="1369" y="126"/>
                  <a:pt x="1372" y="145"/>
                  <a:pt x="1377" y="147"/>
                </a:cubicBezTo>
                <a:cubicBezTo>
                  <a:pt x="1382" y="149"/>
                  <a:pt x="1404" y="134"/>
                  <a:pt x="1403" y="131"/>
                </a:cubicBezTo>
                <a:cubicBezTo>
                  <a:pt x="1402" y="128"/>
                  <a:pt x="1381" y="130"/>
                  <a:pt x="1373" y="129"/>
                </a:cubicBezTo>
                <a:cubicBezTo>
                  <a:pt x="1365" y="128"/>
                  <a:pt x="1359" y="124"/>
                  <a:pt x="1352" y="125"/>
                </a:cubicBezTo>
                <a:cubicBezTo>
                  <a:pt x="1345" y="126"/>
                  <a:pt x="1341" y="133"/>
                  <a:pt x="1331" y="137"/>
                </a:cubicBezTo>
                <a:cubicBezTo>
                  <a:pt x="1321" y="141"/>
                  <a:pt x="1301" y="150"/>
                  <a:pt x="1289" y="150"/>
                </a:cubicBezTo>
                <a:cubicBezTo>
                  <a:pt x="1277" y="150"/>
                  <a:pt x="1268" y="143"/>
                  <a:pt x="1259" y="137"/>
                </a:cubicBezTo>
                <a:cubicBezTo>
                  <a:pt x="1250" y="131"/>
                  <a:pt x="1237" y="122"/>
                  <a:pt x="1235" y="116"/>
                </a:cubicBezTo>
                <a:cubicBezTo>
                  <a:pt x="1233" y="110"/>
                  <a:pt x="1241" y="109"/>
                  <a:pt x="1248" y="99"/>
                </a:cubicBezTo>
                <a:cubicBezTo>
                  <a:pt x="1255" y="89"/>
                  <a:pt x="1278" y="67"/>
                  <a:pt x="1275" y="56"/>
                </a:cubicBezTo>
                <a:cubicBezTo>
                  <a:pt x="1262" y="59"/>
                  <a:pt x="1242" y="28"/>
                  <a:pt x="1229" y="32"/>
                </a:cubicBezTo>
                <a:cubicBezTo>
                  <a:pt x="1221" y="30"/>
                  <a:pt x="1221" y="38"/>
                  <a:pt x="1220" y="42"/>
                </a:cubicBezTo>
                <a:cubicBezTo>
                  <a:pt x="1219" y="46"/>
                  <a:pt x="1227" y="54"/>
                  <a:pt x="1224" y="57"/>
                </a:cubicBezTo>
                <a:cubicBezTo>
                  <a:pt x="1221" y="60"/>
                  <a:pt x="1212" y="63"/>
                  <a:pt x="1203" y="60"/>
                </a:cubicBezTo>
                <a:cubicBezTo>
                  <a:pt x="1194" y="57"/>
                  <a:pt x="1183" y="44"/>
                  <a:pt x="1172" y="40"/>
                </a:cubicBezTo>
                <a:cubicBezTo>
                  <a:pt x="1161" y="43"/>
                  <a:pt x="1141" y="33"/>
                  <a:pt x="1136" y="35"/>
                </a:cubicBezTo>
                <a:cubicBezTo>
                  <a:pt x="1131" y="37"/>
                  <a:pt x="1151" y="48"/>
                  <a:pt x="1142" y="53"/>
                </a:cubicBezTo>
                <a:cubicBezTo>
                  <a:pt x="1133" y="58"/>
                  <a:pt x="1086" y="58"/>
                  <a:pt x="1082" y="62"/>
                </a:cubicBezTo>
                <a:cubicBezTo>
                  <a:pt x="1078" y="66"/>
                  <a:pt x="1112" y="69"/>
                  <a:pt x="1115" y="75"/>
                </a:cubicBezTo>
                <a:cubicBezTo>
                  <a:pt x="1118" y="81"/>
                  <a:pt x="1106" y="91"/>
                  <a:pt x="1098" y="96"/>
                </a:cubicBezTo>
                <a:cubicBezTo>
                  <a:pt x="1090" y="101"/>
                  <a:pt x="1078" y="97"/>
                  <a:pt x="1068" y="102"/>
                </a:cubicBezTo>
                <a:cubicBezTo>
                  <a:pt x="1058" y="107"/>
                  <a:pt x="1046" y="125"/>
                  <a:pt x="1041" y="123"/>
                </a:cubicBezTo>
                <a:cubicBezTo>
                  <a:pt x="1036" y="121"/>
                  <a:pt x="1035" y="96"/>
                  <a:pt x="1037" y="87"/>
                </a:cubicBezTo>
                <a:cubicBezTo>
                  <a:pt x="1039" y="78"/>
                  <a:pt x="1051" y="78"/>
                  <a:pt x="1053" y="71"/>
                </a:cubicBezTo>
                <a:cubicBezTo>
                  <a:pt x="1055" y="64"/>
                  <a:pt x="1067" y="50"/>
                  <a:pt x="1052" y="47"/>
                </a:cubicBezTo>
                <a:cubicBezTo>
                  <a:pt x="1018" y="48"/>
                  <a:pt x="985" y="52"/>
                  <a:pt x="965" y="54"/>
                </a:cubicBezTo>
                <a:cubicBezTo>
                  <a:pt x="946" y="57"/>
                  <a:pt x="938" y="63"/>
                  <a:pt x="935" y="68"/>
                </a:cubicBezTo>
                <a:cubicBezTo>
                  <a:pt x="934" y="71"/>
                  <a:pt x="932" y="81"/>
                  <a:pt x="947" y="84"/>
                </a:cubicBezTo>
                <a:cubicBezTo>
                  <a:pt x="957" y="85"/>
                  <a:pt x="986" y="76"/>
                  <a:pt x="998" y="75"/>
                </a:cubicBezTo>
                <a:cubicBezTo>
                  <a:pt x="1010" y="74"/>
                  <a:pt x="1012" y="79"/>
                  <a:pt x="1017" y="80"/>
                </a:cubicBezTo>
                <a:cubicBezTo>
                  <a:pt x="1022" y="81"/>
                  <a:pt x="1036" y="79"/>
                  <a:pt x="1028" y="84"/>
                </a:cubicBezTo>
                <a:cubicBezTo>
                  <a:pt x="1020" y="89"/>
                  <a:pt x="981" y="105"/>
                  <a:pt x="971" y="111"/>
                </a:cubicBezTo>
                <a:cubicBezTo>
                  <a:pt x="961" y="117"/>
                  <a:pt x="959" y="119"/>
                  <a:pt x="966" y="122"/>
                </a:cubicBezTo>
                <a:cubicBezTo>
                  <a:pt x="973" y="125"/>
                  <a:pt x="1012" y="125"/>
                  <a:pt x="1013" y="128"/>
                </a:cubicBezTo>
                <a:cubicBezTo>
                  <a:pt x="1014" y="131"/>
                  <a:pt x="982" y="134"/>
                  <a:pt x="974" y="138"/>
                </a:cubicBezTo>
                <a:cubicBezTo>
                  <a:pt x="966" y="142"/>
                  <a:pt x="953" y="150"/>
                  <a:pt x="964" y="152"/>
                </a:cubicBezTo>
                <a:cubicBezTo>
                  <a:pt x="966" y="159"/>
                  <a:pt x="1011" y="143"/>
                  <a:pt x="1038" y="147"/>
                </a:cubicBezTo>
                <a:cubicBezTo>
                  <a:pt x="1056" y="146"/>
                  <a:pt x="1060" y="151"/>
                  <a:pt x="1071" y="147"/>
                </a:cubicBezTo>
                <a:cubicBezTo>
                  <a:pt x="1082" y="143"/>
                  <a:pt x="1104" y="128"/>
                  <a:pt x="1107" y="123"/>
                </a:cubicBezTo>
                <a:cubicBezTo>
                  <a:pt x="1110" y="118"/>
                  <a:pt x="1090" y="122"/>
                  <a:pt x="1091" y="116"/>
                </a:cubicBezTo>
                <a:cubicBezTo>
                  <a:pt x="1092" y="110"/>
                  <a:pt x="1105" y="94"/>
                  <a:pt x="1113" y="86"/>
                </a:cubicBezTo>
                <a:cubicBezTo>
                  <a:pt x="1121" y="78"/>
                  <a:pt x="1135" y="74"/>
                  <a:pt x="1140" y="69"/>
                </a:cubicBezTo>
                <a:cubicBezTo>
                  <a:pt x="1145" y="64"/>
                  <a:pt x="1141" y="58"/>
                  <a:pt x="1145" y="57"/>
                </a:cubicBezTo>
                <a:cubicBezTo>
                  <a:pt x="1149" y="56"/>
                  <a:pt x="1155" y="62"/>
                  <a:pt x="1163" y="60"/>
                </a:cubicBezTo>
                <a:cubicBezTo>
                  <a:pt x="1171" y="58"/>
                  <a:pt x="1184" y="42"/>
                  <a:pt x="1191" y="44"/>
                </a:cubicBezTo>
                <a:cubicBezTo>
                  <a:pt x="1198" y="46"/>
                  <a:pt x="1198" y="67"/>
                  <a:pt x="1203" y="74"/>
                </a:cubicBezTo>
                <a:cubicBezTo>
                  <a:pt x="1208" y="81"/>
                  <a:pt x="1221" y="79"/>
                  <a:pt x="1220" y="87"/>
                </a:cubicBezTo>
                <a:cubicBezTo>
                  <a:pt x="1219" y="95"/>
                  <a:pt x="1205" y="114"/>
                  <a:pt x="1199" y="120"/>
                </a:cubicBezTo>
                <a:cubicBezTo>
                  <a:pt x="1193" y="126"/>
                  <a:pt x="1190" y="122"/>
                  <a:pt x="1185" y="125"/>
                </a:cubicBezTo>
                <a:cubicBezTo>
                  <a:pt x="1180" y="128"/>
                  <a:pt x="1172" y="138"/>
                  <a:pt x="1169" y="137"/>
                </a:cubicBezTo>
                <a:cubicBezTo>
                  <a:pt x="1166" y="136"/>
                  <a:pt x="1171" y="117"/>
                  <a:pt x="1166" y="117"/>
                </a:cubicBezTo>
                <a:cubicBezTo>
                  <a:pt x="1161" y="117"/>
                  <a:pt x="1146" y="129"/>
                  <a:pt x="1140" y="134"/>
                </a:cubicBezTo>
                <a:cubicBezTo>
                  <a:pt x="1134" y="139"/>
                  <a:pt x="1127" y="148"/>
                  <a:pt x="1128" y="150"/>
                </a:cubicBezTo>
                <a:cubicBezTo>
                  <a:pt x="1129" y="152"/>
                  <a:pt x="1146" y="145"/>
                  <a:pt x="1145" y="149"/>
                </a:cubicBezTo>
                <a:cubicBezTo>
                  <a:pt x="1144" y="153"/>
                  <a:pt x="1120" y="173"/>
                  <a:pt x="1124" y="176"/>
                </a:cubicBezTo>
                <a:cubicBezTo>
                  <a:pt x="1132" y="179"/>
                  <a:pt x="1167" y="157"/>
                  <a:pt x="1167" y="165"/>
                </a:cubicBezTo>
                <a:cubicBezTo>
                  <a:pt x="1167" y="175"/>
                  <a:pt x="1135" y="203"/>
                  <a:pt x="1125" y="204"/>
                </a:cubicBezTo>
                <a:cubicBezTo>
                  <a:pt x="1113" y="209"/>
                  <a:pt x="1086" y="198"/>
                  <a:pt x="1074" y="201"/>
                </a:cubicBezTo>
                <a:cubicBezTo>
                  <a:pt x="1062" y="204"/>
                  <a:pt x="1058" y="219"/>
                  <a:pt x="1052" y="221"/>
                </a:cubicBezTo>
                <a:cubicBezTo>
                  <a:pt x="1046" y="223"/>
                  <a:pt x="1043" y="216"/>
                  <a:pt x="1038" y="216"/>
                </a:cubicBezTo>
                <a:cubicBezTo>
                  <a:pt x="1033" y="216"/>
                  <a:pt x="1023" y="223"/>
                  <a:pt x="1020" y="218"/>
                </a:cubicBezTo>
                <a:cubicBezTo>
                  <a:pt x="1017" y="213"/>
                  <a:pt x="1027" y="188"/>
                  <a:pt x="1020" y="184"/>
                </a:cubicBezTo>
                <a:cubicBezTo>
                  <a:pt x="1013" y="181"/>
                  <a:pt x="991" y="188"/>
                  <a:pt x="978" y="194"/>
                </a:cubicBezTo>
                <a:cubicBezTo>
                  <a:pt x="965" y="200"/>
                  <a:pt x="950" y="220"/>
                  <a:pt x="944" y="221"/>
                </a:cubicBezTo>
                <a:cubicBezTo>
                  <a:pt x="938" y="222"/>
                  <a:pt x="948" y="199"/>
                  <a:pt x="942" y="198"/>
                </a:cubicBezTo>
                <a:cubicBezTo>
                  <a:pt x="936" y="197"/>
                  <a:pt x="913" y="217"/>
                  <a:pt x="908" y="216"/>
                </a:cubicBezTo>
                <a:cubicBezTo>
                  <a:pt x="903" y="215"/>
                  <a:pt x="911" y="198"/>
                  <a:pt x="909" y="194"/>
                </a:cubicBezTo>
                <a:cubicBezTo>
                  <a:pt x="907" y="190"/>
                  <a:pt x="893" y="194"/>
                  <a:pt x="896" y="189"/>
                </a:cubicBezTo>
                <a:cubicBezTo>
                  <a:pt x="899" y="184"/>
                  <a:pt x="928" y="172"/>
                  <a:pt x="926" y="161"/>
                </a:cubicBezTo>
                <a:cubicBezTo>
                  <a:pt x="915" y="129"/>
                  <a:pt x="915" y="130"/>
                  <a:pt x="884" y="120"/>
                </a:cubicBezTo>
                <a:cubicBezTo>
                  <a:pt x="869" y="113"/>
                  <a:pt x="861" y="112"/>
                  <a:pt x="849" y="113"/>
                </a:cubicBezTo>
                <a:cubicBezTo>
                  <a:pt x="838" y="115"/>
                  <a:pt x="828" y="125"/>
                  <a:pt x="816" y="131"/>
                </a:cubicBezTo>
                <a:cubicBezTo>
                  <a:pt x="799" y="134"/>
                  <a:pt x="792" y="147"/>
                  <a:pt x="776" y="152"/>
                </a:cubicBezTo>
                <a:cubicBezTo>
                  <a:pt x="768" y="155"/>
                  <a:pt x="746" y="165"/>
                  <a:pt x="746" y="165"/>
                </a:cubicBezTo>
                <a:cubicBezTo>
                  <a:pt x="742" y="177"/>
                  <a:pt x="723" y="188"/>
                  <a:pt x="740" y="200"/>
                </a:cubicBezTo>
                <a:cubicBezTo>
                  <a:pt x="746" y="207"/>
                  <a:pt x="749" y="209"/>
                  <a:pt x="777" y="203"/>
                </a:cubicBezTo>
                <a:cubicBezTo>
                  <a:pt x="795" y="199"/>
                  <a:pt x="824" y="181"/>
                  <a:pt x="846" y="174"/>
                </a:cubicBezTo>
                <a:cubicBezTo>
                  <a:pt x="868" y="167"/>
                  <a:pt x="914" y="157"/>
                  <a:pt x="909" y="162"/>
                </a:cubicBezTo>
                <a:cubicBezTo>
                  <a:pt x="926" y="163"/>
                  <a:pt x="838" y="191"/>
                  <a:pt x="819" y="203"/>
                </a:cubicBezTo>
                <a:cubicBezTo>
                  <a:pt x="808" y="211"/>
                  <a:pt x="844" y="209"/>
                  <a:pt x="840" y="212"/>
                </a:cubicBezTo>
                <a:cubicBezTo>
                  <a:pt x="836" y="215"/>
                  <a:pt x="799" y="220"/>
                  <a:pt x="792" y="224"/>
                </a:cubicBezTo>
                <a:cubicBezTo>
                  <a:pt x="785" y="228"/>
                  <a:pt x="789" y="230"/>
                  <a:pt x="797" y="234"/>
                </a:cubicBezTo>
                <a:cubicBezTo>
                  <a:pt x="805" y="238"/>
                  <a:pt x="835" y="245"/>
                  <a:pt x="840" y="249"/>
                </a:cubicBezTo>
                <a:cubicBezTo>
                  <a:pt x="845" y="253"/>
                  <a:pt x="843" y="256"/>
                  <a:pt x="830" y="257"/>
                </a:cubicBezTo>
                <a:cubicBezTo>
                  <a:pt x="817" y="258"/>
                  <a:pt x="775" y="246"/>
                  <a:pt x="764" y="254"/>
                </a:cubicBezTo>
                <a:cubicBezTo>
                  <a:pt x="754" y="263"/>
                  <a:pt x="755" y="298"/>
                  <a:pt x="765" y="308"/>
                </a:cubicBezTo>
                <a:cubicBezTo>
                  <a:pt x="778" y="315"/>
                  <a:pt x="833" y="304"/>
                  <a:pt x="848" y="302"/>
                </a:cubicBezTo>
                <a:cubicBezTo>
                  <a:pt x="863" y="300"/>
                  <a:pt x="851" y="293"/>
                  <a:pt x="857" y="297"/>
                </a:cubicBezTo>
                <a:cubicBezTo>
                  <a:pt x="878" y="297"/>
                  <a:pt x="873" y="325"/>
                  <a:pt x="882" y="327"/>
                </a:cubicBezTo>
                <a:cubicBezTo>
                  <a:pt x="890" y="331"/>
                  <a:pt x="903" y="326"/>
                  <a:pt x="908" y="323"/>
                </a:cubicBezTo>
                <a:cubicBezTo>
                  <a:pt x="913" y="320"/>
                  <a:pt x="904" y="313"/>
                  <a:pt x="912" y="309"/>
                </a:cubicBezTo>
                <a:cubicBezTo>
                  <a:pt x="918" y="304"/>
                  <a:pt x="949" y="303"/>
                  <a:pt x="956" y="300"/>
                </a:cubicBezTo>
                <a:cubicBezTo>
                  <a:pt x="963" y="297"/>
                  <a:pt x="957" y="294"/>
                  <a:pt x="956" y="288"/>
                </a:cubicBezTo>
                <a:cubicBezTo>
                  <a:pt x="959" y="282"/>
                  <a:pt x="940" y="277"/>
                  <a:pt x="948" y="266"/>
                </a:cubicBezTo>
                <a:cubicBezTo>
                  <a:pt x="954" y="254"/>
                  <a:pt x="983" y="225"/>
                  <a:pt x="992" y="218"/>
                </a:cubicBezTo>
                <a:cubicBezTo>
                  <a:pt x="1001" y="211"/>
                  <a:pt x="999" y="213"/>
                  <a:pt x="1004" y="221"/>
                </a:cubicBezTo>
                <a:cubicBezTo>
                  <a:pt x="1011" y="225"/>
                  <a:pt x="1013" y="260"/>
                  <a:pt x="1022" y="266"/>
                </a:cubicBezTo>
                <a:cubicBezTo>
                  <a:pt x="1028" y="272"/>
                  <a:pt x="1034" y="259"/>
                  <a:pt x="1040" y="258"/>
                </a:cubicBezTo>
                <a:cubicBezTo>
                  <a:pt x="1046" y="257"/>
                  <a:pt x="1050" y="263"/>
                  <a:pt x="1056" y="260"/>
                </a:cubicBezTo>
                <a:cubicBezTo>
                  <a:pt x="1061" y="257"/>
                  <a:pt x="1075" y="247"/>
                  <a:pt x="1079" y="242"/>
                </a:cubicBezTo>
                <a:cubicBezTo>
                  <a:pt x="1083" y="237"/>
                  <a:pt x="1075" y="235"/>
                  <a:pt x="1082" y="231"/>
                </a:cubicBezTo>
                <a:cubicBezTo>
                  <a:pt x="1089" y="227"/>
                  <a:pt x="1119" y="211"/>
                  <a:pt x="1121" y="215"/>
                </a:cubicBezTo>
                <a:cubicBezTo>
                  <a:pt x="1123" y="219"/>
                  <a:pt x="1096" y="246"/>
                  <a:pt x="1092" y="254"/>
                </a:cubicBezTo>
                <a:cubicBezTo>
                  <a:pt x="1088" y="262"/>
                  <a:pt x="1090" y="262"/>
                  <a:pt x="1098" y="261"/>
                </a:cubicBezTo>
                <a:cubicBezTo>
                  <a:pt x="1106" y="260"/>
                  <a:pt x="1126" y="255"/>
                  <a:pt x="1140" y="248"/>
                </a:cubicBezTo>
                <a:cubicBezTo>
                  <a:pt x="1154" y="241"/>
                  <a:pt x="1185" y="228"/>
                  <a:pt x="1184" y="221"/>
                </a:cubicBezTo>
                <a:cubicBezTo>
                  <a:pt x="1183" y="214"/>
                  <a:pt x="1135" y="212"/>
                  <a:pt x="1131" y="206"/>
                </a:cubicBezTo>
                <a:cubicBezTo>
                  <a:pt x="1127" y="200"/>
                  <a:pt x="1150" y="185"/>
                  <a:pt x="1158" y="183"/>
                </a:cubicBezTo>
                <a:cubicBezTo>
                  <a:pt x="1166" y="181"/>
                  <a:pt x="1175" y="191"/>
                  <a:pt x="1181" y="192"/>
                </a:cubicBezTo>
                <a:cubicBezTo>
                  <a:pt x="1187" y="193"/>
                  <a:pt x="1191" y="191"/>
                  <a:pt x="1194" y="188"/>
                </a:cubicBezTo>
                <a:cubicBezTo>
                  <a:pt x="1197" y="185"/>
                  <a:pt x="1207" y="175"/>
                  <a:pt x="1202" y="171"/>
                </a:cubicBezTo>
                <a:cubicBezTo>
                  <a:pt x="1197" y="167"/>
                  <a:pt x="1164" y="167"/>
                  <a:pt x="1164" y="161"/>
                </a:cubicBezTo>
                <a:cubicBezTo>
                  <a:pt x="1164" y="155"/>
                  <a:pt x="1192" y="144"/>
                  <a:pt x="1199" y="137"/>
                </a:cubicBezTo>
                <a:cubicBezTo>
                  <a:pt x="1206" y="130"/>
                  <a:pt x="1203" y="124"/>
                  <a:pt x="1205" y="119"/>
                </a:cubicBezTo>
                <a:cubicBezTo>
                  <a:pt x="1207" y="114"/>
                  <a:pt x="1208" y="112"/>
                  <a:pt x="1211" y="108"/>
                </a:cubicBezTo>
                <a:cubicBezTo>
                  <a:pt x="1214" y="104"/>
                  <a:pt x="1222" y="95"/>
                  <a:pt x="1226" y="93"/>
                </a:cubicBezTo>
                <a:cubicBezTo>
                  <a:pt x="1230" y="91"/>
                  <a:pt x="1236" y="91"/>
                  <a:pt x="1235" y="98"/>
                </a:cubicBezTo>
                <a:cubicBezTo>
                  <a:pt x="1234" y="105"/>
                  <a:pt x="1222" y="129"/>
                  <a:pt x="1221" y="138"/>
                </a:cubicBezTo>
                <a:cubicBezTo>
                  <a:pt x="1220" y="147"/>
                  <a:pt x="1223" y="148"/>
                  <a:pt x="1226" y="150"/>
                </a:cubicBezTo>
                <a:cubicBezTo>
                  <a:pt x="1229" y="152"/>
                  <a:pt x="1242" y="146"/>
                  <a:pt x="1239" y="153"/>
                </a:cubicBezTo>
                <a:cubicBezTo>
                  <a:pt x="1236" y="160"/>
                  <a:pt x="1211" y="185"/>
                  <a:pt x="1209" y="195"/>
                </a:cubicBezTo>
                <a:cubicBezTo>
                  <a:pt x="1207" y="205"/>
                  <a:pt x="1215" y="208"/>
                  <a:pt x="1224" y="212"/>
                </a:cubicBezTo>
                <a:cubicBezTo>
                  <a:pt x="1237" y="208"/>
                  <a:pt x="1275" y="208"/>
                  <a:pt x="1263" y="218"/>
                </a:cubicBezTo>
                <a:cubicBezTo>
                  <a:pt x="1261" y="222"/>
                  <a:pt x="1230" y="227"/>
                  <a:pt x="1212" y="236"/>
                </a:cubicBezTo>
                <a:cubicBezTo>
                  <a:pt x="1194" y="245"/>
                  <a:pt x="1165" y="263"/>
                  <a:pt x="1152" y="273"/>
                </a:cubicBezTo>
                <a:cubicBezTo>
                  <a:pt x="1139" y="283"/>
                  <a:pt x="1134" y="287"/>
                  <a:pt x="1131" y="297"/>
                </a:cubicBezTo>
                <a:cubicBezTo>
                  <a:pt x="1128" y="307"/>
                  <a:pt x="1129" y="322"/>
                  <a:pt x="1133" y="332"/>
                </a:cubicBezTo>
                <a:cubicBezTo>
                  <a:pt x="1137" y="342"/>
                  <a:pt x="1154" y="353"/>
                  <a:pt x="1155" y="356"/>
                </a:cubicBezTo>
                <a:cubicBezTo>
                  <a:pt x="1157" y="360"/>
                  <a:pt x="1147" y="352"/>
                  <a:pt x="1142" y="353"/>
                </a:cubicBezTo>
                <a:cubicBezTo>
                  <a:pt x="1137" y="354"/>
                  <a:pt x="1135" y="352"/>
                  <a:pt x="1124" y="360"/>
                </a:cubicBezTo>
                <a:cubicBezTo>
                  <a:pt x="1113" y="368"/>
                  <a:pt x="1090" y="392"/>
                  <a:pt x="1076" y="400"/>
                </a:cubicBezTo>
                <a:cubicBezTo>
                  <a:pt x="1068" y="397"/>
                  <a:pt x="1041" y="418"/>
                  <a:pt x="1040" y="410"/>
                </a:cubicBezTo>
                <a:cubicBezTo>
                  <a:pt x="1035" y="409"/>
                  <a:pt x="1036" y="402"/>
                  <a:pt x="1041" y="393"/>
                </a:cubicBezTo>
                <a:cubicBezTo>
                  <a:pt x="1046" y="384"/>
                  <a:pt x="1074" y="360"/>
                  <a:pt x="1073" y="357"/>
                </a:cubicBezTo>
                <a:cubicBezTo>
                  <a:pt x="1072" y="354"/>
                  <a:pt x="1036" y="377"/>
                  <a:pt x="1032" y="374"/>
                </a:cubicBezTo>
                <a:cubicBezTo>
                  <a:pt x="1028" y="371"/>
                  <a:pt x="1043" y="350"/>
                  <a:pt x="1050" y="339"/>
                </a:cubicBezTo>
                <a:cubicBezTo>
                  <a:pt x="1052" y="325"/>
                  <a:pt x="1069" y="319"/>
                  <a:pt x="1074" y="308"/>
                </a:cubicBezTo>
                <a:cubicBezTo>
                  <a:pt x="1079" y="297"/>
                  <a:pt x="1093" y="276"/>
                  <a:pt x="1083" y="275"/>
                </a:cubicBezTo>
                <a:cubicBezTo>
                  <a:pt x="1073" y="274"/>
                  <a:pt x="1027" y="291"/>
                  <a:pt x="1011" y="303"/>
                </a:cubicBezTo>
                <a:cubicBezTo>
                  <a:pt x="994" y="314"/>
                  <a:pt x="1000" y="334"/>
                  <a:pt x="990" y="345"/>
                </a:cubicBezTo>
                <a:cubicBezTo>
                  <a:pt x="984" y="355"/>
                  <a:pt x="982" y="358"/>
                  <a:pt x="974" y="363"/>
                </a:cubicBezTo>
                <a:cubicBezTo>
                  <a:pt x="966" y="368"/>
                  <a:pt x="953" y="370"/>
                  <a:pt x="944" y="375"/>
                </a:cubicBezTo>
                <a:cubicBezTo>
                  <a:pt x="935" y="380"/>
                  <a:pt x="922" y="396"/>
                  <a:pt x="921" y="392"/>
                </a:cubicBezTo>
                <a:lnTo>
                  <a:pt x="938" y="354"/>
                </a:lnTo>
                <a:lnTo>
                  <a:pt x="963" y="351"/>
                </a:lnTo>
                <a:lnTo>
                  <a:pt x="978" y="314"/>
                </a:lnTo>
                <a:lnTo>
                  <a:pt x="936" y="330"/>
                </a:lnTo>
                <a:lnTo>
                  <a:pt x="933" y="350"/>
                </a:lnTo>
                <a:lnTo>
                  <a:pt x="891" y="374"/>
                </a:lnTo>
                <a:lnTo>
                  <a:pt x="863" y="351"/>
                </a:lnTo>
                <a:lnTo>
                  <a:pt x="843" y="317"/>
                </a:lnTo>
                <a:lnTo>
                  <a:pt x="813" y="321"/>
                </a:lnTo>
                <a:lnTo>
                  <a:pt x="836" y="333"/>
                </a:lnTo>
                <a:lnTo>
                  <a:pt x="800" y="342"/>
                </a:lnTo>
                <a:lnTo>
                  <a:pt x="765" y="365"/>
                </a:lnTo>
                <a:cubicBezTo>
                  <a:pt x="758" y="365"/>
                  <a:pt x="780" y="343"/>
                  <a:pt x="776" y="333"/>
                </a:cubicBezTo>
                <a:cubicBezTo>
                  <a:pt x="766" y="327"/>
                  <a:pt x="717" y="330"/>
                  <a:pt x="707" y="327"/>
                </a:cubicBezTo>
                <a:cubicBezTo>
                  <a:pt x="697" y="324"/>
                  <a:pt x="712" y="318"/>
                  <a:pt x="717" y="314"/>
                </a:cubicBezTo>
                <a:cubicBezTo>
                  <a:pt x="722" y="310"/>
                  <a:pt x="735" y="307"/>
                  <a:pt x="740" y="304"/>
                </a:cubicBezTo>
                <a:cubicBezTo>
                  <a:pt x="744" y="301"/>
                  <a:pt x="747" y="301"/>
                  <a:pt x="746" y="296"/>
                </a:cubicBezTo>
                <a:cubicBezTo>
                  <a:pt x="746" y="293"/>
                  <a:pt x="745" y="288"/>
                  <a:pt x="741" y="285"/>
                </a:cubicBezTo>
                <a:cubicBezTo>
                  <a:pt x="737" y="282"/>
                  <a:pt x="729" y="287"/>
                  <a:pt x="722" y="279"/>
                </a:cubicBezTo>
                <a:cubicBezTo>
                  <a:pt x="712" y="270"/>
                  <a:pt x="714" y="242"/>
                  <a:pt x="701" y="239"/>
                </a:cubicBezTo>
                <a:cubicBezTo>
                  <a:pt x="693" y="232"/>
                  <a:pt x="673" y="241"/>
                  <a:pt x="665" y="239"/>
                </a:cubicBezTo>
                <a:cubicBezTo>
                  <a:pt x="657" y="237"/>
                  <a:pt x="655" y="231"/>
                  <a:pt x="652" y="224"/>
                </a:cubicBezTo>
                <a:cubicBezTo>
                  <a:pt x="642" y="216"/>
                  <a:pt x="667" y="202"/>
                  <a:pt x="647" y="198"/>
                </a:cubicBezTo>
                <a:cubicBezTo>
                  <a:pt x="635" y="198"/>
                  <a:pt x="585" y="225"/>
                  <a:pt x="579" y="224"/>
                </a:cubicBezTo>
                <a:cubicBezTo>
                  <a:pt x="573" y="223"/>
                  <a:pt x="614" y="197"/>
                  <a:pt x="611" y="194"/>
                </a:cubicBezTo>
                <a:cubicBezTo>
                  <a:pt x="608" y="191"/>
                  <a:pt x="577" y="205"/>
                  <a:pt x="564" y="206"/>
                </a:cubicBezTo>
                <a:cubicBezTo>
                  <a:pt x="551" y="207"/>
                  <a:pt x="542" y="196"/>
                  <a:pt x="531" y="198"/>
                </a:cubicBezTo>
                <a:cubicBezTo>
                  <a:pt x="520" y="200"/>
                  <a:pt x="512" y="220"/>
                  <a:pt x="501" y="216"/>
                </a:cubicBezTo>
                <a:lnTo>
                  <a:pt x="467" y="174"/>
                </a:lnTo>
                <a:cubicBezTo>
                  <a:pt x="436" y="184"/>
                  <a:pt x="368" y="252"/>
                  <a:pt x="323" y="284"/>
                </a:cubicBezTo>
                <a:cubicBezTo>
                  <a:pt x="278" y="316"/>
                  <a:pt x="229" y="344"/>
                  <a:pt x="196" y="368"/>
                </a:cubicBezTo>
                <a:cubicBezTo>
                  <a:pt x="181" y="382"/>
                  <a:pt x="133" y="419"/>
                  <a:pt x="122" y="431"/>
                </a:cubicBezTo>
                <a:cubicBezTo>
                  <a:pt x="111" y="443"/>
                  <a:pt x="131" y="434"/>
                  <a:pt x="131" y="441"/>
                </a:cubicBezTo>
                <a:cubicBezTo>
                  <a:pt x="131" y="448"/>
                  <a:pt x="116" y="471"/>
                  <a:pt x="122" y="476"/>
                </a:cubicBezTo>
                <a:cubicBezTo>
                  <a:pt x="118" y="493"/>
                  <a:pt x="158" y="468"/>
                  <a:pt x="164" y="471"/>
                </a:cubicBezTo>
                <a:cubicBezTo>
                  <a:pt x="170" y="474"/>
                  <a:pt x="161" y="482"/>
                  <a:pt x="156" y="496"/>
                </a:cubicBezTo>
                <a:cubicBezTo>
                  <a:pt x="159" y="513"/>
                  <a:pt x="140" y="538"/>
                  <a:pt x="132" y="554"/>
                </a:cubicBezTo>
                <a:cubicBezTo>
                  <a:pt x="125" y="569"/>
                  <a:pt x="121" y="579"/>
                  <a:pt x="117" y="585"/>
                </a:cubicBezTo>
                <a:cubicBezTo>
                  <a:pt x="113" y="591"/>
                  <a:pt x="114" y="588"/>
                  <a:pt x="110" y="593"/>
                </a:cubicBezTo>
                <a:cubicBezTo>
                  <a:pt x="99" y="613"/>
                  <a:pt x="102" y="608"/>
                  <a:pt x="95" y="617"/>
                </a:cubicBezTo>
                <a:cubicBezTo>
                  <a:pt x="88" y="626"/>
                  <a:pt x="69" y="639"/>
                  <a:pt x="66" y="645"/>
                </a:cubicBezTo>
                <a:cubicBezTo>
                  <a:pt x="63" y="651"/>
                  <a:pt x="78" y="650"/>
                  <a:pt x="78" y="653"/>
                </a:cubicBezTo>
                <a:cubicBezTo>
                  <a:pt x="78" y="656"/>
                  <a:pt x="68" y="662"/>
                  <a:pt x="66" y="666"/>
                </a:cubicBezTo>
                <a:cubicBezTo>
                  <a:pt x="64" y="670"/>
                  <a:pt x="73" y="671"/>
                  <a:pt x="68" y="680"/>
                </a:cubicBezTo>
                <a:cubicBezTo>
                  <a:pt x="57" y="704"/>
                  <a:pt x="44" y="711"/>
                  <a:pt x="38" y="720"/>
                </a:cubicBezTo>
                <a:cubicBezTo>
                  <a:pt x="32" y="729"/>
                  <a:pt x="34" y="731"/>
                  <a:pt x="32" y="735"/>
                </a:cubicBezTo>
                <a:cubicBezTo>
                  <a:pt x="31" y="739"/>
                  <a:pt x="27" y="739"/>
                  <a:pt x="29" y="743"/>
                </a:cubicBezTo>
                <a:cubicBezTo>
                  <a:pt x="31" y="747"/>
                  <a:pt x="42" y="756"/>
                  <a:pt x="45" y="761"/>
                </a:cubicBezTo>
                <a:cubicBezTo>
                  <a:pt x="48" y="766"/>
                  <a:pt x="48" y="776"/>
                  <a:pt x="45" y="776"/>
                </a:cubicBezTo>
                <a:cubicBezTo>
                  <a:pt x="42" y="776"/>
                  <a:pt x="34" y="766"/>
                  <a:pt x="27" y="759"/>
                </a:cubicBezTo>
                <a:cubicBezTo>
                  <a:pt x="20" y="752"/>
                  <a:pt x="7" y="725"/>
                  <a:pt x="5" y="734"/>
                </a:cubicBezTo>
                <a:cubicBezTo>
                  <a:pt x="0" y="747"/>
                  <a:pt x="11" y="799"/>
                  <a:pt x="14" y="813"/>
                </a:cubicBezTo>
                <a:cubicBezTo>
                  <a:pt x="17" y="827"/>
                  <a:pt x="19" y="825"/>
                  <a:pt x="24" y="819"/>
                </a:cubicBezTo>
                <a:cubicBezTo>
                  <a:pt x="29" y="813"/>
                  <a:pt x="39" y="776"/>
                  <a:pt x="44" y="774"/>
                </a:cubicBezTo>
                <a:cubicBezTo>
                  <a:pt x="49" y="772"/>
                  <a:pt x="45" y="802"/>
                  <a:pt x="53" y="809"/>
                </a:cubicBezTo>
                <a:cubicBezTo>
                  <a:pt x="61" y="816"/>
                  <a:pt x="18" y="802"/>
                  <a:pt x="92" y="816"/>
                </a:cubicBezTo>
                <a:cubicBezTo>
                  <a:pt x="174" y="840"/>
                  <a:pt x="412" y="875"/>
                  <a:pt x="500" y="894"/>
                </a:cubicBezTo>
                <a:lnTo>
                  <a:pt x="537" y="917"/>
                </a:lnTo>
                <a:cubicBezTo>
                  <a:pt x="546" y="922"/>
                  <a:pt x="545" y="923"/>
                  <a:pt x="554" y="923"/>
                </a:cubicBezTo>
                <a:cubicBezTo>
                  <a:pt x="563" y="923"/>
                  <a:pt x="585" y="913"/>
                  <a:pt x="594" y="914"/>
                </a:cubicBezTo>
                <a:cubicBezTo>
                  <a:pt x="603" y="915"/>
                  <a:pt x="607" y="919"/>
                  <a:pt x="611" y="929"/>
                </a:cubicBezTo>
                <a:cubicBezTo>
                  <a:pt x="616" y="937"/>
                  <a:pt x="617" y="962"/>
                  <a:pt x="617" y="972"/>
                </a:cubicBezTo>
                <a:cubicBezTo>
                  <a:pt x="617" y="989"/>
                  <a:pt x="656" y="1004"/>
                  <a:pt x="656" y="1004"/>
                </a:cubicBezTo>
                <a:cubicBezTo>
                  <a:pt x="664" y="1013"/>
                  <a:pt x="658" y="1021"/>
                  <a:pt x="659" y="1026"/>
                </a:cubicBezTo>
                <a:cubicBezTo>
                  <a:pt x="660" y="1031"/>
                  <a:pt x="664" y="1033"/>
                  <a:pt x="662" y="1035"/>
                </a:cubicBezTo>
                <a:cubicBezTo>
                  <a:pt x="660" y="1037"/>
                  <a:pt x="649" y="1041"/>
                  <a:pt x="644" y="1040"/>
                </a:cubicBezTo>
                <a:cubicBezTo>
                  <a:pt x="639" y="1039"/>
                  <a:pt x="637" y="1028"/>
                  <a:pt x="632" y="1031"/>
                </a:cubicBezTo>
                <a:cubicBezTo>
                  <a:pt x="613" y="1034"/>
                  <a:pt x="632" y="1053"/>
                  <a:pt x="614" y="1058"/>
                </a:cubicBezTo>
                <a:cubicBezTo>
                  <a:pt x="608" y="1064"/>
                  <a:pt x="609" y="1067"/>
                  <a:pt x="599" y="1076"/>
                </a:cubicBezTo>
                <a:cubicBezTo>
                  <a:pt x="591" y="1083"/>
                  <a:pt x="570" y="1092"/>
                  <a:pt x="563" y="1098"/>
                </a:cubicBezTo>
                <a:cubicBezTo>
                  <a:pt x="556" y="1104"/>
                  <a:pt x="541" y="1114"/>
                  <a:pt x="554" y="1112"/>
                </a:cubicBezTo>
                <a:cubicBezTo>
                  <a:pt x="554" y="1120"/>
                  <a:pt x="631" y="1086"/>
                  <a:pt x="639" y="1089"/>
                </a:cubicBezTo>
                <a:cubicBezTo>
                  <a:pt x="656" y="1084"/>
                  <a:pt x="634" y="1082"/>
                  <a:pt x="644" y="1076"/>
                </a:cubicBezTo>
                <a:cubicBezTo>
                  <a:pt x="655" y="1072"/>
                  <a:pt x="691" y="1069"/>
                  <a:pt x="708" y="1064"/>
                </a:cubicBezTo>
                <a:cubicBezTo>
                  <a:pt x="716" y="1059"/>
                  <a:pt x="735" y="1047"/>
                  <a:pt x="744" y="1043"/>
                </a:cubicBezTo>
                <a:cubicBezTo>
                  <a:pt x="759" y="1036"/>
                  <a:pt x="774" y="1029"/>
                  <a:pt x="774" y="1029"/>
                </a:cubicBezTo>
                <a:cubicBezTo>
                  <a:pt x="780" y="1027"/>
                  <a:pt x="770" y="1035"/>
                  <a:pt x="774" y="1038"/>
                </a:cubicBezTo>
                <a:cubicBezTo>
                  <a:pt x="778" y="1041"/>
                  <a:pt x="786" y="1054"/>
                  <a:pt x="798" y="1050"/>
                </a:cubicBezTo>
                <a:cubicBezTo>
                  <a:pt x="810" y="1046"/>
                  <a:pt x="831" y="1024"/>
                  <a:pt x="844" y="1016"/>
                </a:cubicBezTo>
                <a:cubicBezTo>
                  <a:pt x="852" y="1019"/>
                  <a:pt x="869" y="998"/>
                  <a:pt x="875" y="1004"/>
                </a:cubicBezTo>
                <a:cubicBezTo>
                  <a:pt x="880" y="1005"/>
                  <a:pt x="882" y="1008"/>
                  <a:pt x="881" y="1017"/>
                </a:cubicBezTo>
                <a:cubicBezTo>
                  <a:pt x="880" y="1024"/>
                  <a:pt x="868" y="1037"/>
                  <a:pt x="866" y="1044"/>
                </a:cubicBezTo>
                <a:cubicBezTo>
                  <a:pt x="864" y="1051"/>
                  <a:pt x="859" y="1061"/>
                  <a:pt x="869" y="1061"/>
                </a:cubicBezTo>
                <a:cubicBezTo>
                  <a:pt x="870" y="1069"/>
                  <a:pt x="914" y="1044"/>
                  <a:pt x="926" y="1044"/>
                </a:cubicBezTo>
                <a:lnTo>
                  <a:pt x="929" y="1061"/>
                </a:lnTo>
                <a:cubicBezTo>
                  <a:pt x="924" y="1066"/>
                  <a:pt x="906" y="1062"/>
                  <a:pt x="894" y="1068"/>
                </a:cubicBezTo>
                <a:cubicBezTo>
                  <a:pt x="884" y="1074"/>
                  <a:pt x="872" y="1089"/>
                  <a:pt x="869" y="1098"/>
                </a:cubicBezTo>
                <a:cubicBezTo>
                  <a:pt x="867" y="1104"/>
                  <a:pt x="882" y="1103"/>
                  <a:pt x="884" y="1104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2153" name="Text Box 473"/>
          <p:cNvSpPr txBox="1">
            <a:spLocks noChangeArrowheads="1"/>
          </p:cNvSpPr>
          <p:nvPr/>
        </p:nvSpPr>
        <p:spPr bwMode="auto">
          <a:xfrm>
            <a:off x="1331913" y="1268413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Канада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2154" name="AutoShape 474"/>
          <p:cNvSpPr>
            <a:spLocks noChangeArrowheads="1"/>
          </p:cNvSpPr>
          <p:nvPr/>
        </p:nvSpPr>
        <p:spPr bwMode="auto">
          <a:xfrm rot="10800000" flipV="1">
            <a:off x="2484438" y="1773238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55" name="AutoShape 475"/>
          <p:cNvSpPr>
            <a:spLocks noChangeArrowheads="1"/>
          </p:cNvSpPr>
          <p:nvPr/>
        </p:nvSpPr>
        <p:spPr bwMode="auto">
          <a:xfrm rot="10800000" flipV="1">
            <a:off x="1908175" y="2060575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56" name="Rectangle 476"/>
          <p:cNvSpPr>
            <a:spLocks noChangeArrowheads="1"/>
          </p:cNvSpPr>
          <p:nvPr/>
        </p:nvSpPr>
        <p:spPr bwMode="auto">
          <a:xfrm rot="10800000">
            <a:off x="2411413" y="2276475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57" name="Oval 477"/>
          <p:cNvSpPr>
            <a:spLocks noChangeArrowheads="1"/>
          </p:cNvSpPr>
          <p:nvPr/>
        </p:nvSpPr>
        <p:spPr bwMode="auto">
          <a:xfrm>
            <a:off x="1822450" y="2224088"/>
            <a:ext cx="144463" cy="144462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58" name="Oval 478"/>
          <p:cNvSpPr>
            <a:spLocks noChangeArrowheads="1"/>
          </p:cNvSpPr>
          <p:nvPr/>
        </p:nvSpPr>
        <p:spPr bwMode="auto">
          <a:xfrm>
            <a:off x="2268538" y="2333625"/>
            <a:ext cx="144462" cy="144463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1" name="Group 479"/>
          <p:cNvGrpSpPr>
            <a:grpSpLocks/>
          </p:cNvGrpSpPr>
          <p:nvPr/>
        </p:nvGrpSpPr>
        <p:grpSpPr bwMode="auto">
          <a:xfrm>
            <a:off x="4419600" y="5053013"/>
            <a:ext cx="473075" cy="485775"/>
            <a:chOff x="2783" y="3183"/>
            <a:chExt cx="298" cy="306"/>
          </a:xfrm>
        </p:grpSpPr>
        <p:sp>
          <p:nvSpPr>
            <p:cNvPr id="33000" name="Freeform 480"/>
            <p:cNvSpPr>
              <a:spLocks/>
            </p:cNvSpPr>
            <p:nvPr/>
          </p:nvSpPr>
          <p:spPr bwMode="auto">
            <a:xfrm>
              <a:off x="2783" y="3183"/>
              <a:ext cx="298" cy="306"/>
            </a:xfrm>
            <a:custGeom>
              <a:avLst/>
              <a:gdLst>
                <a:gd name="T0" fmla="*/ 298 w 298"/>
                <a:gd name="T1" fmla="*/ 119 h 306"/>
                <a:gd name="T2" fmla="*/ 279 w 298"/>
                <a:gd name="T3" fmla="*/ 114 h 306"/>
                <a:gd name="T4" fmla="*/ 267 w 298"/>
                <a:gd name="T5" fmla="*/ 126 h 306"/>
                <a:gd name="T6" fmla="*/ 253 w 298"/>
                <a:gd name="T7" fmla="*/ 116 h 306"/>
                <a:gd name="T8" fmla="*/ 261 w 298"/>
                <a:gd name="T9" fmla="*/ 90 h 306"/>
                <a:gd name="T10" fmla="*/ 267 w 298"/>
                <a:gd name="T11" fmla="*/ 65 h 306"/>
                <a:gd name="T12" fmla="*/ 261 w 298"/>
                <a:gd name="T13" fmla="*/ 14 h 306"/>
                <a:gd name="T14" fmla="*/ 246 w 298"/>
                <a:gd name="T15" fmla="*/ 0 h 306"/>
                <a:gd name="T16" fmla="*/ 226 w 298"/>
                <a:gd name="T17" fmla="*/ 2 h 306"/>
                <a:gd name="T18" fmla="*/ 225 w 298"/>
                <a:gd name="T19" fmla="*/ 8 h 306"/>
                <a:gd name="T20" fmla="*/ 211 w 298"/>
                <a:gd name="T21" fmla="*/ 15 h 306"/>
                <a:gd name="T22" fmla="*/ 198 w 298"/>
                <a:gd name="T23" fmla="*/ 23 h 306"/>
                <a:gd name="T24" fmla="*/ 187 w 298"/>
                <a:gd name="T25" fmla="*/ 36 h 306"/>
                <a:gd name="T26" fmla="*/ 172 w 298"/>
                <a:gd name="T27" fmla="*/ 63 h 306"/>
                <a:gd name="T28" fmla="*/ 153 w 298"/>
                <a:gd name="T29" fmla="*/ 87 h 306"/>
                <a:gd name="T30" fmla="*/ 130 w 298"/>
                <a:gd name="T31" fmla="*/ 83 h 306"/>
                <a:gd name="T32" fmla="*/ 108 w 298"/>
                <a:gd name="T33" fmla="*/ 99 h 306"/>
                <a:gd name="T34" fmla="*/ 85 w 298"/>
                <a:gd name="T35" fmla="*/ 119 h 306"/>
                <a:gd name="T36" fmla="*/ 72 w 298"/>
                <a:gd name="T37" fmla="*/ 108 h 306"/>
                <a:gd name="T38" fmla="*/ 64 w 298"/>
                <a:gd name="T39" fmla="*/ 77 h 306"/>
                <a:gd name="T40" fmla="*/ 54 w 298"/>
                <a:gd name="T41" fmla="*/ 72 h 306"/>
                <a:gd name="T42" fmla="*/ 58 w 298"/>
                <a:gd name="T43" fmla="*/ 158 h 306"/>
                <a:gd name="T44" fmla="*/ 28 w 298"/>
                <a:gd name="T45" fmla="*/ 155 h 306"/>
                <a:gd name="T46" fmla="*/ 0 w 298"/>
                <a:gd name="T47" fmla="*/ 150 h 306"/>
                <a:gd name="T48" fmla="*/ 9 w 298"/>
                <a:gd name="T49" fmla="*/ 183 h 306"/>
                <a:gd name="T50" fmla="*/ 15 w 298"/>
                <a:gd name="T51" fmla="*/ 197 h 306"/>
                <a:gd name="T52" fmla="*/ 27 w 298"/>
                <a:gd name="T53" fmla="*/ 231 h 306"/>
                <a:gd name="T54" fmla="*/ 33 w 298"/>
                <a:gd name="T55" fmla="*/ 252 h 306"/>
                <a:gd name="T56" fmla="*/ 40 w 298"/>
                <a:gd name="T57" fmla="*/ 279 h 306"/>
                <a:gd name="T58" fmla="*/ 52 w 298"/>
                <a:gd name="T59" fmla="*/ 300 h 306"/>
                <a:gd name="T60" fmla="*/ 78 w 298"/>
                <a:gd name="T61" fmla="*/ 306 h 306"/>
                <a:gd name="T62" fmla="*/ 126 w 298"/>
                <a:gd name="T63" fmla="*/ 299 h 306"/>
                <a:gd name="T64" fmla="*/ 153 w 298"/>
                <a:gd name="T65" fmla="*/ 293 h 306"/>
                <a:gd name="T66" fmla="*/ 180 w 298"/>
                <a:gd name="T67" fmla="*/ 287 h 306"/>
                <a:gd name="T68" fmla="*/ 195 w 298"/>
                <a:gd name="T69" fmla="*/ 275 h 306"/>
                <a:gd name="T70" fmla="*/ 225 w 298"/>
                <a:gd name="T71" fmla="*/ 255 h 306"/>
                <a:gd name="T72" fmla="*/ 234 w 298"/>
                <a:gd name="T73" fmla="*/ 242 h 306"/>
                <a:gd name="T74" fmla="*/ 247 w 298"/>
                <a:gd name="T75" fmla="*/ 225 h 306"/>
                <a:gd name="T76" fmla="*/ 270 w 298"/>
                <a:gd name="T77" fmla="*/ 194 h 306"/>
                <a:gd name="T78" fmla="*/ 282 w 298"/>
                <a:gd name="T79" fmla="*/ 176 h 306"/>
                <a:gd name="T80" fmla="*/ 288 w 298"/>
                <a:gd name="T81" fmla="*/ 155 h 306"/>
                <a:gd name="T82" fmla="*/ 294 w 298"/>
                <a:gd name="T83" fmla="*/ 134 h 306"/>
                <a:gd name="T84" fmla="*/ 298 w 298"/>
                <a:gd name="T85" fmla="*/ 119 h 3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8"/>
                <a:gd name="T130" fmla="*/ 0 h 306"/>
                <a:gd name="T131" fmla="*/ 298 w 298"/>
                <a:gd name="T132" fmla="*/ 306 h 3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8" h="306">
                  <a:moveTo>
                    <a:pt x="298" y="119"/>
                  </a:moveTo>
                  <a:cubicBezTo>
                    <a:pt x="290" y="113"/>
                    <a:pt x="290" y="113"/>
                    <a:pt x="279" y="114"/>
                  </a:cubicBezTo>
                  <a:cubicBezTo>
                    <a:pt x="276" y="119"/>
                    <a:pt x="267" y="126"/>
                    <a:pt x="267" y="126"/>
                  </a:cubicBezTo>
                  <a:cubicBezTo>
                    <a:pt x="260" y="125"/>
                    <a:pt x="257" y="122"/>
                    <a:pt x="253" y="116"/>
                  </a:cubicBezTo>
                  <a:cubicBezTo>
                    <a:pt x="255" y="105"/>
                    <a:pt x="256" y="99"/>
                    <a:pt x="261" y="90"/>
                  </a:cubicBezTo>
                  <a:cubicBezTo>
                    <a:pt x="262" y="82"/>
                    <a:pt x="265" y="73"/>
                    <a:pt x="267" y="65"/>
                  </a:cubicBezTo>
                  <a:cubicBezTo>
                    <a:pt x="269" y="48"/>
                    <a:pt x="276" y="25"/>
                    <a:pt x="261" y="14"/>
                  </a:cubicBezTo>
                  <a:cubicBezTo>
                    <a:pt x="258" y="7"/>
                    <a:pt x="253" y="3"/>
                    <a:pt x="246" y="0"/>
                  </a:cubicBezTo>
                  <a:cubicBezTo>
                    <a:pt x="239" y="1"/>
                    <a:pt x="232" y="0"/>
                    <a:pt x="226" y="2"/>
                  </a:cubicBezTo>
                  <a:cubicBezTo>
                    <a:pt x="224" y="3"/>
                    <a:pt x="226" y="6"/>
                    <a:pt x="225" y="8"/>
                  </a:cubicBezTo>
                  <a:cubicBezTo>
                    <a:pt x="223" y="12"/>
                    <a:pt x="215" y="14"/>
                    <a:pt x="211" y="15"/>
                  </a:cubicBezTo>
                  <a:cubicBezTo>
                    <a:pt x="207" y="18"/>
                    <a:pt x="202" y="19"/>
                    <a:pt x="198" y="23"/>
                  </a:cubicBezTo>
                  <a:cubicBezTo>
                    <a:pt x="194" y="27"/>
                    <a:pt x="192" y="32"/>
                    <a:pt x="187" y="36"/>
                  </a:cubicBezTo>
                  <a:cubicBezTo>
                    <a:pt x="182" y="45"/>
                    <a:pt x="178" y="54"/>
                    <a:pt x="172" y="63"/>
                  </a:cubicBezTo>
                  <a:cubicBezTo>
                    <a:pt x="170" y="74"/>
                    <a:pt x="162" y="80"/>
                    <a:pt x="153" y="87"/>
                  </a:cubicBezTo>
                  <a:cubicBezTo>
                    <a:pt x="145" y="86"/>
                    <a:pt x="138" y="85"/>
                    <a:pt x="130" y="83"/>
                  </a:cubicBezTo>
                  <a:cubicBezTo>
                    <a:pt x="111" y="74"/>
                    <a:pt x="115" y="86"/>
                    <a:pt x="108" y="99"/>
                  </a:cubicBezTo>
                  <a:cubicBezTo>
                    <a:pt x="107" y="106"/>
                    <a:pt x="91" y="116"/>
                    <a:pt x="85" y="119"/>
                  </a:cubicBezTo>
                  <a:cubicBezTo>
                    <a:pt x="82" y="118"/>
                    <a:pt x="75" y="115"/>
                    <a:pt x="72" y="108"/>
                  </a:cubicBezTo>
                  <a:cubicBezTo>
                    <a:pt x="69" y="101"/>
                    <a:pt x="67" y="83"/>
                    <a:pt x="64" y="77"/>
                  </a:cubicBezTo>
                  <a:cubicBezTo>
                    <a:pt x="61" y="71"/>
                    <a:pt x="55" y="59"/>
                    <a:pt x="54" y="72"/>
                  </a:cubicBezTo>
                  <a:cubicBezTo>
                    <a:pt x="52" y="86"/>
                    <a:pt x="62" y="144"/>
                    <a:pt x="58" y="158"/>
                  </a:cubicBezTo>
                  <a:cubicBezTo>
                    <a:pt x="49" y="157"/>
                    <a:pt x="36" y="157"/>
                    <a:pt x="28" y="155"/>
                  </a:cubicBezTo>
                  <a:lnTo>
                    <a:pt x="0" y="150"/>
                  </a:lnTo>
                  <a:lnTo>
                    <a:pt x="9" y="183"/>
                  </a:lnTo>
                  <a:cubicBezTo>
                    <a:pt x="10" y="189"/>
                    <a:pt x="13" y="192"/>
                    <a:pt x="15" y="197"/>
                  </a:cubicBezTo>
                  <a:cubicBezTo>
                    <a:pt x="17" y="210"/>
                    <a:pt x="19" y="221"/>
                    <a:pt x="27" y="231"/>
                  </a:cubicBezTo>
                  <a:cubicBezTo>
                    <a:pt x="29" y="239"/>
                    <a:pt x="31" y="243"/>
                    <a:pt x="33" y="252"/>
                  </a:cubicBezTo>
                  <a:cubicBezTo>
                    <a:pt x="34" y="261"/>
                    <a:pt x="37" y="271"/>
                    <a:pt x="40" y="279"/>
                  </a:cubicBezTo>
                  <a:cubicBezTo>
                    <a:pt x="43" y="287"/>
                    <a:pt x="46" y="295"/>
                    <a:pt x="52" y="300"/>
                  </a:cubicBezTo>
                  <a:cubicBezTo>
                    <a:pt x="57" y="304"/>
                    <a:pt x="72" y="305"/>
                    <a:pt x="78" y="306"/>
                  </a:cubicBezTo>
                  <a:cubicBezTo>
                    <a:pt x="114" y="305"/>
                    <a:pt x="104" y="303"/>
                    <a:pt x="126" y="299"/>
                  </a:cubicBezTo>
                  <a:cubicBezTo>
                    <a:pt x="134" y="295"/>
                    <a:pt x="144" y="294"/>
                    <a:pt x="153" y="293"/>
                  </a:cubicBezTo>
                  <a:cubicBezTo>
                    <a:pt x="162" y="291"/>
                    <a:pt x="171" y="288"/>
                    <a:pt x="180" y="287"/>
                  </a:cubicBezTo>
                  <a:cubicBezTo>
                    <a:pt x="187" y="283"/>
                    <a:pt x="187" y="277"/>
                    <a:pt x="195" y="275"/>
                  </a:cubicBezTo>
                  <a:cubicBezTo>
                    <a:pt x="198" y="271"/>
                    <a:pt x="219" y="257"/>
                    <a:pt x="225" y="255"/>
                  </a:cubicBezTo>
                  <a:cubicBezTo>
                    <a:pt x="229" y="249"/>
                    <a:pt x="228" y="247"/>
                    <a:pt x="234" y="242"/>
                  </a:cubicBezTo>
                  <a:cubicBezTo>
                    <a:pt x="238" y="236"/>
                    <a:pt x="241" y="229"/>
                    <a:pt x="247" y="225"/>
                  </a:cubicBezTo>
                  <a:cubicBezTo>
                    <a:pt x="253" y="214"/>
                    <a:pt x="260" y="202"/>
                    <a:pt x="270" y="194"/>
                  </a:cubicBezTo>
                  <a:cubicBezTo>
                    <a:pt x="274" y="188"/>
                    <a:pt x="278" y="182"/>
                    <a:pt x="282" y="176"/>
                  </a:cubicBezTo>
                  <a:cubicBezTo>
                    <a:pt x="283" y="169"/>
                    <a:pt x="285" y="161"/>
                    <a:pt x="288" y="155"/>
                  </a:cubicBezTo>
                  <a:cubicBezTo>
                    <a:pt x="289" y="148"/>
                    <a:pt x="291" y="140"/>
                    <a:pt x="294" y="134"/>
                  </a:cubicBezTo>
                  <a:cubicBezTo>
                    <a:pt x="295" y="129"/>
                    <a:pt x="297" y="124"/>
                    <a:pt x="298" y="119"/>
                  </a:cubicBezTo>
                  <a:close/>
                </a:path>
              </a:pathLst>
            </a:custGeom>
            <a:solidFill>
              <a:srgbClr val="CC99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001" name="Freeform 481"/>
            <p:cNvSpPr>
              <a:spLocks/>
            </p:cNvSpPr>
            <p:nvPr/>
          </p:nvSpPr>
          <p:spPr bwMode="auto">
            <a:xfrm>
              <a:off x="2973" y="3331"/>
              <a:ext cx="46" cy="53"/>
            </a:xfrm>
            <a:custGeom>
              <a:avLst/>
              <a:gdLst>
                <a:gd name="T0" fmla="*/ 26 w 46"/>
                <a:gd name="T1" fmla="*/ 4 h 53"/>
                <a:gd name="T2" fmla="*/ 9 w 46"/>
                <a:gd name="T3" fmla="*/ 11 h 53"/>
                <a:gd name="T4" fmla="*/ 0 w 46"/>
                <a:gd name="T5" fmla="*/ 25 h 53"/>
                <a:gd name="T6" fmla="*/ 15 w 46"/>
                <a:gd name="T7" fmla="*/ 53 h 53"/>
                <a:gd name="T8" fmla="*/ 44 w 46"/>
                <a:gd name="T9" fmla="*/ 41 h 53"/>
                <a:gd name="T10" fmla="*/ 44 w 46"/>
                <a:gd name="T11" fmla="*/ 26 h 53"/>
                <a:gd name="T12" fmla="*/ 26 w 46"/>
                <a:gd name="T13" fmla="*/ 4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53"/>
                <a:gd name="T23" fmla="*/ 46 w 46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53">
                  <a:moveTo>
                    <a:pt x="26" y="4"/>
                  </a:moveTo>
                  <a:cubicBezTo>
                    <a:pt x="18" y="8"/>
                    <a:pt x="17" y="10"/>
                    <a:pt x="9" y="11"/>
                  </a:cubicBezTo>
                  <a:cubicBezTo>
                    <a:pt x="6" y="16"/>
                    <a:pt x="3" y="20"/>
                    <a:pt x="0" y="25"/>
                  </a:cubicBezTo>
                  <a:cubicBezTo>
                    <a:pt x="2" y="37"/>
                    <a:pt x="5" y="46"/>
                    <a:pt x="15" y="53"/>
                  </a:cubicBezTo>
                  <a:cubicBezTo>
                    <a:pt x="28" y="52"/>
                    <a:pt x="33" y="47"/>
                    <a:pt x="44" y="41"/>
                  </a:cubicBezTo>
                  <a:cubicBezTo>
                    <a:pt x="45" y="35"/>
                    <a:pt x="46" y="32"/>
                    <a:pt x="44" y="26"/>
                  </a:cubicBezTo>
                  <a:cubicBezTo>
                    <a:pt x="41" y="16"/>
                    <a:pt x="34" y="0"/>
                    <a:pt x="26" y="4"/>
                  </a:cubicBezTo>
                  <a:close/>
                </a:path>
              </a:pathLst>
            </a:custGeom>
            <a:solidFill>
              <a:schemeClr val="bg1"/>
            </a:solidFill>
            <a:ln w="3175" cmpd="sng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2162" name="AutoShape 482"/>
          <p:cNvSpPr>
            <a:spLocks noChangeArrowheads="1"/>
          </p:cNvSpPr>
          <p:nvPr/>
        </p:nvSpPr>
        <p:spPr bwMode="auto">
          <a:xfrm rot="10800000" flipV="1">
            <a:off x="4732338" y="5102225"/>
            <a:ext cx="103187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2" name="Group 483"/>
          <p:cNvGrpSpPr>
            <a:grpSpLocks/>
          </p:cNvGrpSpPr>
          <p:nvPr/>
        </p:nvGrpSpPr>
        <p:grpSpPr bwMode="auto">
          <a:xfrm>
            <a:off x="4632325" y="5184775"/>
            <a:ext cx="82550" cy="73025"/>
            <a:chOff x="3016" y="1706"/>
            <a:chExt cx="52" cy="46"/>
          </a:xfrm>
        </p:grpSpPr>
        <p:sp>
          <p:nvSpPr>
            <p:cNvPr id="32998" name="AutoShape 484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2999" name="AutoShape 485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2166" name="Rectangle 486"/>
          <p:cNvSpPr>
            <a:spLocks noChangeArrowheads="1"/>
          </p:cNvSpPr>
          <p:nvPr/>
        </p:nvSpPr>
        <p:spPr bwMode="auto">
          <a:xfrm rot="10800000">
            <a:off x="4810125" y="5180013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67" name="Oval 487"/>
          <p:cNvSpPr>
            <a:spLocks noChangeArrowheads="1"/>
          </p:cNvSpPr>
          <p:nvPr/>
        </p:nvSpPr>
        <p:spPr bwMode="auto">
          <a:xfrm>
            <a:off x="4705350" y="5218113"/>
            <a:ext cx="144463" cy="144462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68" name="Text Box 488"/>
          <p:cNvSpPr txBox="1">
            <a:spLocks noChangeArrowheads="1"/>
          </p:cNvSpPr>
          <p:nvPr/>
        </p:nvSpPr>
        <p:spPr bwMode="auto">
          <a:xfrm>
            <a:off x="3779838" y="5229225"/>
            <a:ext cx="1008062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Південна Африка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2169" name="Freeform 489"/>
          <p:cNvSpPr>
            <a:spLocks/>
          </p:cNvSpPr>
          <p:nvPr/>
        </p:nvSpPr>
        <p:spPr bwMode="auto">
          <a:xfrm>
            <a:off x="587375" y="2690813"/>
            <a:ext cx="727075" cy="871537"/>
          </a:xfrm>
          <a:custGeom>
            <a:avLst/>
            <a:gdLst>
              <a:gd name="T0" fmla="*/ 14 w 458"/>
              <a:gd name="T1" fmla="*/ 117 h 549"/>
              <a:gd name="T2" fmla="*/ 17 w 458"/>
              <a:gd name="T3" fmla="*/ 135 h 549"/>
              <a:gd name="T4" fmla="*/ 2 w 458"/>
              <a:gd name="T5" fmla="*/ 153 h 549"/>
              <a:gd name="T6" fmla="*/ 2 w 458"/>
              <a:gd name="T7" fmla="*/ 164 h 549"/>
              <a:gd name="T8" fmla="*/ 16 w 458"/>
              <a:gd name="T9" fmla="*/ 201 h 549"/>
              <a:gd name="T10" fmla="*/ 16 w 458"/>
              <a:gd name="T11" fmla="*/ 236 h 549"/>
              <a:gd name="T12" fmla="*/ 37 w 458"/>
              <a:gd name="T13" fmla="*/ 297 h 549"/>
              <a:gd name="T14" fmla="*/ 50 w 458"/>
              <a:gd name="T15" fmla="*/ 266 h 549"/>
              <a:gd name="T16" fmla="*/ 41 w 458"/>
              <a:gd name="T17" fmla="*/ 245 h 549"/>
              <a:gd name="T18" fmla="*/ 41 w 458"/>
              <a:gd name="T19" fmla="*/ 96 h 549"/>
              <a:gd name="T20" fmla="*/ 47 w 458"/>
              <a:gd name="T21" fmla="*/ 59 h 549"/>
              <a:gd name="T22" fmla="*/ 62 w 458"/>
              <a:gd name="T23" fmla="*/ 30 h 549"/>
              <a:gd name="T24" fmla="*/ 76 w 458"/>
              <a:gd name="T25" fmla="*/ 174 h 549"/>
              <a:gd name="T26" fmla="*/ 79 w 458"/>
              <a:gd name="T27" fmla="*/ 222 h 549"/>
              <a:gd name="T28" fmla="*/ 95 w 458"/>
              <a:gd name="T29" fmla="*/ 281 h 549"/>
              <a:gd name="T30" fmla="*/ 103 w 458"/>
              <a:gd name="T31" fmla="*/ 354 h 549"/>
              <a:gd name="T32" fmla="*/ 89 w 458"/>
              <a:gd name="T33" fmla="*/ 374 h 549"/>
              <a:gd name="T34" fmla="*/ 95 w 458"/>
              <a:gd name="T35" fmla="*/ 402 h 549"/>
              <a:gd name="T36" fmla="*/ 92 w 458"/>
              <a:gd name="T37" fmla="*/ 410 h 549"/>
              <a:gd name="T38" fmla="*/ 172 w 458"/>
              <a:gd name="T39" fmla="*/ 485 h 549"/>
              <a:gd name="T40" fmla="*/ 217 w 458"/>
              <a:gd name="T41" fmla="*/ 519 h 549"/>
              <a:gd name="T42" fmla="*/ 257 w 458"/>
              <a:gd name="T43" fmla="*/ 521 h 549"/>
              <a:gd name="T44" fmla="*/ 278 w 458"/>
              <a:gd name="T45" fmla="*/ 513 h 549"/>
              <a:gd name="T46" fmla="*/ 307 w 458"/>
              <a:gd name="T47" fmla="*/ 543 h 549"/>
              <a:gd name="T48" fmla="*/ 328 w 458"/>
              <a:gd name="T49" fmla="*/ 518 h 549"/>
              <a:gd name="T50" fmla="*/ 340 w 458"/>
              <a:gd name="T51" fmla="*/ 510 h 549"/>
              <a:gd name="T52" fmla="*/ 346 w 458"/>
              <a:gd name="T53" fmla="*/ 485 h 549"/>
              <a:gd name="T54" fmla="*/ 361 w 458"/>
              <a:gd name="T55" fmla="*/ 473 h 549"/>
              <a:gd name="T56" fmla="*/ 403 w 458"/>
              <a:gd name="T57" fmla="*/ 473 h 549"/>
              <a:gd name="T58" fmla="*/ 434 w 458"/>
              <a:gd name="T59" fmla="*/ 410 h 549"/>
              <a:gd name="T60" fmla="*/ 451 w 458"/>
              <a:gd name="T61" fmla="*/ 378 h 549"/>
              <a:gd name="T62" fmla="*/ 389 w 458"/>
              <a:gd name="T63" fmla="*/ 380 h 549"/>
              <a:gd name="T64" fmla="*/ 340 w 458"/>
              <a:gd name="T65" fmla="*/ 447 h 549"/>
              <a:gd name="T66" fmla="*/ 310 w 458"/>
              <a:gd name="T67" fmla="*/ 447 h 549"/>
              <a:gd name="T68" fmla="*/ 287 w 458"/>
              <a:gd name="T69" fmla="*/ 447 h 549"/>
              <a:gd name="T70" fmla="*/ 263 w 458"/>
              <a:gd name="T71" fmla="*/ 422 h 549"/>
              <a:gd name="T72" fmla="*/ 256 w 458"/>
              <a:gd name="T73" fmla="*/ 365 h 549"/>
              <a:gd name="T74" fmla="*/ 274 w 458"/>
              <a:gd name="T75" fmla="*/ 270 h 549"/>
              <a:gd name="T76" fmla="*/ 289 w 458"/>
              <a:gd name="T77" fmla="*/ 248 h 549"/>
              <a:gd name="T78" fmla="*/ 289 w 458"/>
              <a:gd name="T79" fmla="*/ 234 h 549"/>
              <a:gd name="T80" fmla="*/ 277 w 458"/>
              <a:gd name="T81" fmla="*/ 224 h 549"/>
              <a:gd name="T82" fmla="*/ 262 w 458"/>
              <a:gd name="T83" fmla="*/ 213 h 549"/>
              <a:gd name="T84" fmla="*/ 266 w 458"/>
              <a:gd name="T85" fmla="*/ 174 h 549"/>
              <a:gd name="T86" fmla="*/ 263 w 458"/>
              <a:gd name="T87" fmla="*/ 140 h 549"/>
              <a:gd name="T88" fmla="*/ 248 w 458"/>
              <a:gd name="T89" fmla="*/ 120 h 549"/>
              <a:gd name="T90" fmla="*/ 235 w 458"/>
              <a:gd name="T91" fmla="*/ 125 h 549"/>
              <a:gd name="T92" fmla="*/ 214 w 458"/>
              <a:gd name="T93" fmla="*/ 137 h 549"/>
              <a:gd name="T94" fmla="*/ 203 w 458"/>
              <a:gd name="T95" fmla="*/ 123 h 549"/>
              <a:gd name="T96" fmla="*/ 208 w 458"/>
              <a:gd name="T97" fmla="*/ 98 h 549"/>
              <a:gd name="T98" fmla="*/ 202 w 458"/>
              <a:gd name="T99" fmla="*/ 84 h 549"/>
              <a:gd name="T100" fmla="*/ 191 w 458"/>
              <a:gd name="T101" fmla="*/ 62 h 549"/>
              <a:gd name="T102" fmla="*/ 175 w 458"/>
              <a:gd name="T103" fmla="*/ 50 h 549"/>
              <a:gd name="T104" fmla="*/ 143 w 458"/>
              <a:gd name="T105" fmla="*/ 66 h 549"/>
              <a:gd name="T106" fmla="*/ 92 w 458"/>
              <a:gd name="T107" fmla="*/ 59 h 549"/>
              <a:gd name="T108" fmla="*/ 62 w 458"/>
              <a:gd name="T109" fmla="*/ 14 h 549"/>
              <a:gd name="T110" fmla="*/ 19 w 458"/>
              <a:gd name="T111" fmla="*/ 5 h 549"/>
              <a:gd name="T112" fmla="*/ 10 w 458"/>
              <a:gd name="T113" fmla="*/ 90 h 549"/>
              <a:gd name="T114" fmla="*/ 14 w 458"/>
              <a:gd name="T115" fmla="*/ 117 h 5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58"/>
              <a:gd name="T175" fmla="*/ 0 h 549"/>
              <a:gd name="T176" fmla="*/ 458 w 458"/>
              <a:gd name="T177" fmla="*/ 549 h 5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58" h="549">
                <a:moveTo>
                  <a:pt x="14" y="117"/>
                </a:moveTo>
                <a:cubicBezTo>
                  <a:pt x="13" y="124"/>
                  <a:pt x="19" y="129"/>
                  <a:pt x="17" y="135"/>
                </a:cubicBezTo>
                <a:lnTo>
                  <a:pt x="2" y="153"/>
                </a:lnTo>
                <a:cubicBezTo>
                  <a:pt x="0" y="158"/>
                  <a:pt x="0" y="156"/>
                  <a:pt x="2" y="164"/>
                </a:cubicBezTo>
                <a:cubicBezTo>
                  <a:pt x="4" y="172"/>
                  <a:pt x="14" y="189"/>
                  <a:pt x="16" y="201"/>
                </a:cubicBezTo>
                <a:cubicBezTo>
                  <a:pt x="18" y="213"/>
                  <a:pt x="12" y="220"/>
                  <a:pt x="16" y="236"/>
                </a:cubicBezTo>
                <a:cubicBezTo>
                  <a:pt x="20" y="252"/>
                  <a:pt x="31" y="292"/>
                  <a:pt x="37" y="297"/>
                </a:cubicBezTo>
                <a:cubicBezTo>
                  <a:pt x="41" y="303"/>
                  <a:pt x="49" y="275"/>
                  <a:pt x="50" y="266"/>
                </a:cubicBezTo>
                <a:cubicBezTo>
                  <a:pt x="51" y="257"/>
                  <a:pt x="42" y="273"/>
                  <a:pt x="41" y="245"/>
                </a:cubicBezTo>
                <a:cubicBezTo>
                  <a:pt x="40" y="217"/>
                  <a:pt x="40" y="127"/>
                  <a:pt x="41" y="96"/>
                </a:cubicBezTo>
                <a:lnTo>
                  <a:pt x="47" y="59"/>
                </a:lnTo>
                <a:lnTo>
                  <a:pt x="62" y="30"/>
                </a:lnTo>
                <a:cubicBezTo>
                  <a:pt x="68" y="49"/>
                  <a:pt x="63" y="85"/>
                  <a:pt x="76" y="174"/>
                </a:cubicBezTo>
                <a:cubicBezTo>
                  <a:pt x="79" y="206"/>
                  <a:pt x="76" y="204"/>
                  <a:pt x="79" y="222"/>
                </a:cubicBezTo>
                <a:cubicBezTo>
                  <a:pt x="82" y="240"/>
                  <a:pt x="91" y="259"/>
                  <a:pt x="95" y="281"/>
                </a:cubicBezTo>
                <a:cubicBezTo>
                  <a:pt x="99" y="303"/>
                  <a:pt x="104" y="339"/>
                  <a:pt x="103" y="354"/>
                </a:cubicBezTo>
                <a:cubicBezTo>
                  <a:pt x="102" y="369"/>
                  <a:pt x="90" y="366"/>
                  <a:pt x="89" y="374"/>
                </a:cubicBezTo>
                <a:cubicBezTo>
                  <a:pt x="88" y="382"/>
                  <a:pt x="94" y="396"/>
                  <a:pt x="95" y="402"/>
                </a:cubicBezTo>
                <a:cubicBezTo>
                  <a:pt x="96" y="408"/>
                  <a:pt x="79" y="396"/>
                  <a:pt x="92" y="410"/>
                </a:cubicBezTo>
                <a:cubicBezTo>
                  <a:pt x="105" y="424"/>
                  <a:pt x="151" y="467"/>
                  <a:pt x="172" y="485"/>
                </a:cubicBezTo>
                <a:cubicBezTo>
                  <a:pt x="193" y="503"/>
                  <a:pt x="203" y="513"/>
                  <a:pt x="217" y="519"/>
                </a:cubicBezTo>
                <a:cubicBezTo>
                  <a:pt x="231" y="525"/>
                  <a:pt x="247" y="522"/>
                  <a:pt x="257" y="521"/>
                </a:cubicBezTo>
                <a:cubicBezTo>
                  <a:pt x="267" y="520"/>
                  <a:pt x="270" y="509"/>
                  <a:pt x="278" y="513"/>
                </a:cubicBezTo>
                <a:cubicBezTo>
                  <a:pt x="285" y="513"/>
                  <a:pt x="292" y="549"/>
                  <a:pt x="307" y="543"/>
                </a:cubicBezTo>
                <a:cubicBezTo>
                  <a:pt x="315" y="544"/>
                  <a:pt x="323" y="523"/>
                  <a:pt x="328" y="518"/>
                </a:cubicBezTo>
                <a:cubicBezTo>
                  <a:pt x="333" y="513"/>
                  <a:pt x="337" y="515"/>
                  <a:pt x="340" y="510"/>
                </a:cubicBezTo>
                <a:cubicBezTo>
                  <a:pt x="343" y="505"/>
                  <a:pt x="343" y="491"/>
                  <a:pt x="346" y="485"/>
                </a:cubicBezTo>
                <a:cubicBezTo>
                  <a:pt x="349" y="479"/>
                  <a:pt x="352" y="475"/>
                  <a:pt x="361" y="473"/>
                </a:cubicBezTo>
                <a:cubicBezTo>
                  <a:pt x="375" y="492"/>
                  <a:pt x="370" y="473"/>
                  <a:pt x="403" y="473"/>
                </a:cubicBezTo>
                <a:cubicBezTo>
                  <a:pt x="416" y="464"/>
                  <a:pt x="426" y="426"/>
                  <a:pt x="434" y="410"/>
                </a:cubicBezTo>
                <a:cubicBezTo>
                  <a:pt x="442" y="394"/>
                  <a:pt x="458" y="383"/>
                  <a:pt x="451" y="378"/>
                </a:cubicBezTo>
                <a:cubicBezTo>
                  <a:pt x="444" y="379"/>
                  <a:pt x="407" y="369"/>
                  <a:pt x="389" y="380"/>
                </a:cubicBezTo>
                <a:cubicBezTo>
                  <a:pt x="371" y="391"/>
                  <a:pt x="353" y="436"/>
                  <a:pt x="340" y="447"/>
                </a:cubicBezTo>
                <a:cubicBezTo>
                  <a:pt x="327" y="458"/>
                  <a:pt x="319" y="447"/>
                  <a:pt x="310" y="447"/>
                </a:cubicBezTo>
                <a:cubicBezTo>
                  <a:pt x="301" y="447"/>
                  <a:pt x="295" y="451"/>
                  <a:pt x="287" y="447"/>
                </a:cubicBezTo>
                <a:cubicBezTo>
                  <a:pt x="281" y="442"/>
                  <a:pt x="268" y="436"/>
                  <a:pt x="263" y="422"/>
                </a:cubicBezTo>
                <a:cubicBezTo>
                  <a:pt x="258" y="408"/>
                  <a:pt x="254" y="390"/>
                  <a:pt x="256" y="365"/>
                </a:cubicBezTo>
                <a:cubicBezTo>
                  <a:pt x="258" y="340"/>
                  <a:pt x="269" y="289"/>
                  <a:pt x="274" y="270"/>
                </a:cubicBezTo>
                <a:cubicBezTo>
                  <a:pt x="279" y="251"/>
                  <a:pt x="287" y="254"/>
                  <a:pt x="289" y="248"/>
                </a:cubicBezTo>
                <a:cubicBezTo>
                  <a:pt x="291" y="242"/>
                  <a:pt x="291" y="238"/>
                  <a:pt x="289" y="234"/>
                </a:cubicBezTo>
                <a:cubicBezTo>
                  <a:pt x="287" y="231"/>
                  <a:pt x="290" y="222"/>
                  <a:pt x="277" y="224"/>
                </a:cubicBezTo>
                <a:cubicBezTo>
                  <a:pt x="273" y="221"/>
                  <a:pt x="264" y="221"/>
                  <a:pt x="262" y="213"/>
                </a:cubicBezTo>
                <a:cubicBezTo>
                  <a:pt x="260" y="205"/>
                  <a:pt x="266" y="186"/>
                  <a:pt x="266" y="174"/>
                </a:cubicBezTo>
                <a:cubicBezTo>
                  <a:pt x="266" y="162"/>
                  <a:pt x="266" y="149"/>
                  <a:pt x="263" y="140"/>
                </a:cubicBezTo>
                <a:cubicBezTo>
                  <a:pt x="260" y="131"/>
                  <a:pt x="253" y="122"/>
                  <a:pt x="248" y="120"/>
                </a:cubicBezTo>
                <a:cubicBezTo>
                  <a:pt x="243" y="112"/>
                  <a:pt x="241" y="122"/>
                  <a:pt x="235" y="125"/>
                </a:cubicBezTo>
                <a:cubicBezTo>
                  <a:pt x="229" y="128"/>
                  <a:pt x="219" y="137"/>
                  <a:pt x="214" y="137"/>
                </a:cubicBezTo>
                <a:cubicBezTo>
                  <a:pt x="209" y="137"/>
                  <a:pt x="204" y="129"/>
                  <a:pt x="203" y="123"/>
                </a:cubicBezTo>
                <a:cubicBezTo>
                  <a:pt x="202" y="117"/>
                  <a:pt x="208" y="104"/>
                  <a:pt x="208" y="98"/>
                </a:cubicBezTo>
                <a:cubicBezTo>
                  <a:pt x="208" y="92"/>
                  <a:pt x="205" y="90"/>
                  <a:pt x="202" y="84"/>
                </a:cubicBezTo>
                <a:cubicBezTo>
                  <a:pt x="199" y="78"/>
                  <a:pt x="196" y="68"/>
                  <a:pt x="191" y="62"/>
                </a:cubicBezTo>
                <a:cubicBezTo>
                  <a:pt x="186" y="56"/>
                  <a:pt x="183" y="49"/>
                  <a:pt x="175" y="50"/>
                </a:cubicBezTo>
                <a:cubicBezTo>
                  <a:pt x="161" y="55"/>
                  <a:pt x="162" y="72"/>
                  <a:pt x="143" y="66"/>
                </a:cubicBezTo>
                <a:cubicBezTo>
                  <a:pt x="134" y="65"/>
                  <a:pt x="106" y="68"/>
                  <a:pt x="92" y="59"/>
                </a:cubicBezTo>
                <a:cubicBezTo>
                  <a:pt x="78" y="50"/>
                  <a:pt x="74" y="23"/>
                  <a:pt x="62" y="14"/>
                </a:cubicBezTo>
                <a:cubicBezTo>
                  <a:pt x="55" y="16"/>
                  <a:pt x="24" y="0"/>
                  <a:pt x="19" y="5"/>
                </a:cubicBezTo>
                <a:cubicBezTo>
                  <a:pt x="11" y="17"/>
                  <a:pt x="12" y="71"/>
                  <a:pt x="10" y="90"/>
                </a:cubicBezTo>
                <a:cubicBezTo>
                  <a:pt x="9" y="109"/>
                  <a:pt x="15" y="110"/>
                  <a:pt x="14" y="117"/>
                </a:cubicBezTo>
                <a:close/>
              </a:path>
            </a:pathLst>
          </a:custGeom>
          <a:solidFill>
            <a:srgbClr val="FF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70" name="Text Box 490"/>
          <p:cNvSpPr txBox="1">
            <a:spLocks noChangeArrowheads="1"/>
          </p:cNvSpPr>
          <p:nvPr/>
        </p:nvSpPr>
        <p:spPr bwMode="auto">
          <a:xfrm>
            <a:off x="239713" y="3108325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Мексика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2171" name="AutoShape 491"/>
          <p:cNvSpPr>
            <a:spLocks noChangeArrowheads="1"/>
          </p:cNvSpPr>
          <p:nvPr/>
        </p:nvSpPr>
        <p:spPr bwMode="auto">
          <a:xfrm rot="10800000" flipV="1">
            <a:off x="771525" y="2879725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72" name="Oval 492"/>
          <p:cNvSpPr>
            <a:spLocks noChangeArrowheads="1"/>
          </p:cNvSpPr>
          <p:nvPr/>
        </p:nvSpPr>
        <p:spPr bwMode="auto">
          <a:xfrm>
            <a:off x="900113" y="2924175"/>
            <a:ext cx="144462" cy="144463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73" name="Freeform 493"/>
          <p:cNvSpPr>
            <a:spLocks/>
          </p:cNvSpPr>
          <p:nvPr/>
        </p:nvSpPr>
        <p:spPr bwMode="auto">
          <a:xfrm>
            <a:off x="1879600" y="5126038"/>
            <a:ext cx="701675" cy="1414462"/>
          </a:xfrm>
          <a:custGeom>
            <a:avLst/>
            <a:gdLst>
              <a:gd name="T0" fmla="*/ 262 w 442"/>
              <a:gd name="T1" fmla="*/ 310 h 891"/>
              <a:gd name="T2" fmla="*/ 253 w 442"/>
              <a:gd name="T3" fmla="*/ 283 h 891"/>
              <a:gd name="T4" fmla="*/ 267 w 442"/>
              <a:gd name="T5" fmla="*/ 178 h 891"/>
              <a:gd name="T6" fmla="*/ 282 w 442"/>
              <a:gd name="T7" fmla="*/ 154 h 891"/>
              <a:gd name="T8" fmla="*/ 290 w 442"/>
              <a:gd name="T9" fmla="*/ 114 h 891"/>
              <a:gd name="T10" fmla="*/ 277 w 442"/>
              <a:gd name="T11" fmla="*/ 100 h 891"/>
              <a:gd name="T12" fmla="*/ 252 w 442"/>
              <a:gd name="T13" fmla="*/ 143 h 891"/>
              <a:gd name="T14" fmla="*/ 215 w 442"/>
              <a:gd name="T15" fmla="*/ 138 h 891"/>
              <a:gd name="T16" fmla="*/ 210 w 442"/>
              <a:gd name="T17" fmla="*/ 85 h 891"/>
              <a:gd name="T18" fmla="*/ 153 w 442"/>
              <a:gd name="T19" fmla="*/ 52 h 891"/>
              <a:gd name="T20" fmla="*/ 97 w 442"/>
              <a:gd name="T21" fmla="*/ 7 h 891"/>
              <a:gd name="T22" fmla="*/ 64 w 442"/>
              <a:gd name="T23" fmla="*/ 23 h 891"/>
              <a:gd name="T24" fmla="*/ 27 w 442"/>
              <a:gd name="T25" fmla="*/ 25 h 891"/>
              <a:gd name="T26" fmla="*/ 18 w 442"/>
              <a:gd name="T27" fmla="*/ 56 h 891"/>
              <a:gd name="T28" fmla="*/ 9 w 442"/>
              <a:gd name="T29" fmla="*/ 101 h 891"/>
              <a:gd name="T30" fmla="*/ 24 w 442"/>
              <a:gd name="T31" fmla="*/ 151 h 891"/>
              <a:gd name="T32" fmla="*/ 22 w 442"/>
              <a:gd name="T33" fmla="*/ 232 h 891"/>
              <a:gd name="T34" fmla="*/ 60 w 442"/>
              <a:gd name="T35" fmla="*/ 313 h 891"/>
              <a:gd name="T36" fmla="*/ 78 w 442"/>
              <a:gd name="T37" fmla="*/ 397 h 891"/>
              <a:gd name="T38" fmla="*/ 100 w 442"/>
              <a:gd name="T39" fmla="*/ 454 h 891"/>
              <a:gd name="T40" fmla="*/ 121 w 442"/>
              <a:gd name="T41" fmla="*/ 529 h 891"/>
              <a:gd name="T42" fmla="*/ 175 w 442"/>
              <a:gd name="T43" fmla="*/ 614 h 891"/>
              <a:gd name="T44" fmla="*/ 178 w 442"/>
              <a:gd name="T45" fmla="*/ 640 h 891"/>
              <a:gd name="T46" fmla="*/ 208 w 442"/>
              <a:gd name="T47" fmla="*/ 704 h 891"/>
              <a:gd name="T48" fmla="*/ 228 w 442"/>
              <a:gd name="T49" fmla="*/ 740 h 891"/>
              <a:gd name="T50" fmla="*/ 265 w 442"/>
              <a:gd name="T51" fmla="*/ 794 h 891"/>
              <a:gd name="T52" fmla="*/ 336 w 442"/>
              <a:gd name="T53" fmla="*/ 830 h 891"/>
              <a:gd name="T54" fmla="*/ 352 w 442"/>
              <a:gd name="T55" fmla="*/ 865 h 891"/>
              <a:gd name="T56" fmla="*/ 351 w 442"/>
              <a:gd name="T57" fmla="*/ 886 h 891"/>
              <a:gd name="T58" fmla="*/ 378 w 442"/>
              <a:gd name="T59" fmla="*/ 854 h 891"/>
              <a:gd name="T60" fmla="*/ 333 w 442"/>
              <a:gd name="T61" fmla="*/ 799 h 891"/>
              <a:gd name="T62" fmla="*/ 313 w 442"/>
              <a:gd name="T63" fmla="*/ 728 h 891"/>
              <a:gd name="T64" fmla="*/ 264 w 442"/>
              <a:gd name="T65" fmla="*/ 643 h 891"/>
              <a:gd name="T66" fmla="*/ 270 w 442"/>
              <a:gd name="T67" fmla="*/ 600 h 891"/>
              <a:gd name="T68" fmla="*/ 263 w 442"/>
              <a:gd name="T69" fmla="*/ 561 h 891"/>
              <a:gd name="T70" fmla="*/ 256 w 442"/>
              <a:gd name="T71" fmla="*/ 539 h 891"/>
              <a:gd name="T72" fmla="*/ 271 w 442"/>
              <a:gd name="T73" fmla="*/ 503 h 891"/>
              <a:gd name="T74" fmla="*/ 316 w 442"/>
              <a:gd name="T75" fmla="*/ 446 h 891"/>
              <a:gd name="T76" fmla="*/ 313 w 442"/>
              <a:gd name="T77" fmla="*/ 374 h 891"/>
              <a:gd name="T78" fmla="*/ 292 w 442"/>
              <a:gd name="T79" fmla="*/ 334 h 89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42"/>
              <a:gd name="T121" fmla="*/ 0 h 891"/>
              <a:gd name="T122" fmla="*/ 442 w 442"/>
              <a:gd name="T123" fmla="*/ 891 h 89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42" h="891">
                <a:moveTo>
                  <a:pt x="271" y="329"/>
                </a:moveTo>
                <a:cubicBezTo>
                  <a:pt x="265" y="313"/>
                  <a:pt x="269" y="324"/>
                  <a:pt x="262" y="310"/>
                </a:cubicBezTo>
                <a:cubicBezTo>
                  <a:pt x="259" y="303"/>
                  <a:pt x="263" y="290"/>
                  <a:pt x="262" y="286"/>
                </a:cubicBezTo>
                <a:cubicBezTo>
                  <a:pt x="261" y="282"/>
                  <a:pt x="254" y="296"/>
                  <a:pt x="253" y="283"/>
                </a:cubicBezTo>
                <a:cubicBezTo>
                  <a:pt x="256" y="241"/>
                  <a:pt x="246" y="240"/>
                  <a:pt x="253" y="209"/>
                </a:cubicBezTo>
                <a:cubicBezTo>
                  <a:pt x="256" y="192"/>
                  <a:pt x="255" y="188"/>
                  <a:pt x="267" y="178"/>
                </a:cubicBezTo>
                <a:cubicBezTo>
                  <a:pt x="268" y="175"/>
                  <a:pt x="272" y="170"/>
                  <a:pt x="273" y="167"/>
                </a:cubicBezTo>
                <a:cubicBezTo>
                  <a:pt x="274" y="164"/>
                  <a:pt x="281" y="157"/>
                  <a:pt x="282" y="154"/>
                </a:cubicBezTo>
                <a:cubicBezTo>
                  <a:pt x="284" y="146"/>
                  <a:pt x="294" y="128"/>
                  <a:pt x="295" y="121"/>
                </a:cubicBezTo>
                <a:cubicBezTo>
                  <a:pt x="296" y="114"/>
                  <a:pt x="292" y="120"/>
                  <a:pt x="290" y="114"/>
                </a:cubicBezTo>
                <a:cubicBezTo>
                  <a:pt x="290" y="103"/>
                  <a:pt x="285" y="88"/>
                  <a:pt x="280" y="84"/>
                </a:cubicBezTo>
                <a:cubicBezTo>
                  <a:pt x="278" y="82"/>
                  <a:pt x="279" y="94"/>
                  <a:pt x="277" y="100"/>
                </a:cubicBezTo>
                <a:cubicBezTo>
                  <a:pt x="275" y="104"/>
                  <a:pt x="272" y="112"/>
                  <a:pt x="268" y="119"/>
                </a:cubicBezTo>
                <a:cubicBezTo>
                  <a:pt x="264" y="126"/>
                  <a:pt x="258" y="139"/>
                  <a:pt x="252" y="143"/>
                </a:cubicBezTo>
                <a:cubicBezTo>
                  <a:pt x="246" y="147"/>
                  <a:pt x="236" y="142"/>
                  <a:pt x="230" y="141"/>
                </a:cubicBezTo>
                <a:cubicBezTo>
                  <a:pt x="225" y="140"/>
                  <a:pt x="219" y="142"/>
                  <a:pt x="215" y="138"/>
                </a:cubicBezTo>
                <a:cubicBezTo>
                  <a:pt x="211" y="136"/>
                  <a:pt x="212" y="136"/>
                  <a:pt x="211" y="127"/>
                </a:cubicBezTo>
                <a:cubicBezTo>
                  <a:pt x="210" y="118"/>
                  <a:pt x="216" y="96"/>
                  <a:pt x="210" y="85"/>
                </a:cubicBezTo>
                <a:cubicBezTo>
                  <a:pt x="205" y="81"/>
                  <a:pt x="184" y="65"/>
                  <a:pt x="177" y="63"/>
                </a:cubicBezTo>
                <a:cubicBezTo>
                  <a:pt x="169" y="58"/>
                  <a:pt x="159" y="58"/>
                  <a:pt x="153" y="52"/>
                </a:cubicBezTo>
                <a:cubicBezTo>
                  <a:pt x="144" y="43"/>
                  <a:pt x="131" y="40"/>
                  <a:pt x="121" y="32"/>
                </a:cubicBezTo>
                <a:cubicBezTo>
                  <a:pt x="111" y="24"/>
                  <a:pt x="108" y="15"/>
                  <a:pt x="97" y="7"/>
                </a:cubicBezTo>
                <a:cubicBezTo>
                  <a:pt x="88" y="0"/>
                  <a:pt x="87" y="20"/>
                  <a:pt x="78" y="13"/>
                </a:cubicBezTo>
                <a:cubicBezTo>
                  <a:pt x="70" y="12"/>
                  <a:pt x="70" y="24"/>
                  <a:pt x="64" y="23"/>
                </a:cubicBezTo>
                <a:cubicBezTo>
                  <a:pt x="58" y="22"/>
                  <a:pt x="47" y="6"/>
                  <a:pt x="41" y="6"/>
                </a:cubicBezTo>
                <a:cubicBezTo>
                  <a:pt x="36" y="7"/>
                  <a:pt x="32" y="28"/>
                  <a:pt x="27" y="25"/>
                </a:cubicBezTo>
                <a:cubicBezTo>
                  <a:pt x="23" y="30"/>
                  <a:pt x="20" y="32"/>
                  <a:pt x="19" y="37"/>
                </a:cubicBezTo>
                <a:cubicBezTo>
                  <a:pt x="18" y="42"/>
                  <a:pt x="20" y="49"/>
                  <a:pt x="18" y="56"/>
                </a:cubicBezTo>
                <a:cubicBezTo>
                  <a:pt x="0" y="88"/>
                  <a:pt x="22" y="48"/>
                  <a:pt x="4" y="80"/>
                </a:cubicBezTo>
                <a:cubicBezTo>
                  <a:pt x="0" y="98"/>
                  <a:pt x="10" y="94"/>
                  <a:pt x="9" y="101"/>
                </a:cubicBezTo>
                <a:cubicBezTo>
                  <a:pt x="10" y="107"/>
                  <a:pt x="10" y="111"/>
                  <a:pt x="13" y="119"/>
                </a:cubicBezTo>
                <a:cubicBezTo>
                  <a:pt x="15" y="124"/>
                  <a:pt x="26" y="145"/>
                  <a:pt x="24" y="151"/>
                </a:cubicBezTo>
                <a:cubicBezTo>
                  <a:pt x="24" y="161"/>
                  <a:pt x="15" y="165"/>
                  <a:pt x="15" y="178"/>
                </a:cubicBezTo>
                <a:cubicBezTo>
                  <a:pt x="15" y="191"/>
                  <a:pt x="19" y="215"/>
                  <a:pt x="22" y="232"/>
                </a:cubicBezTo>
                <a:cubicBezTo>
                  <a:pt x="25" y="249"/>
                  <a:pt x="25" y="265"/>
                  <a:pt x="31" y="278"/>
                </a:cubicBezTo>
                <a:cubicBezTo>
                  <a:pt x="37" y="291"/>
                  <a:pt x="55" y="302"/>
                  <a:pt x="60" y="313"/>
                </a:cubicBezTo>
                <a:cubicBezTo>
                  <a:pt x="65" y="324"/>
                  <a:pt x="58" y="333"/>
                  <a:pt x="61" y="347"/>
                </a:cubicBezTo>
                <a:cubicBezTo>
                  <a:pt x="67" y="369"/>
                  <a:pt x="69" y="377"/>
                  <a:pt x="78" y="397"/>
                </a:cubicBezTo>
                <a:cubicBezTo>
                  <a:pt x="83" y="410"/>
                  <a:pt x="81" y="418"/>
                  <a:pt x="85" y="427"/>
                </a:cubicBezTo>
                <a:cubicBezTo>
                  <a:pt x="89" y="436"/>
                  <a:pt x="98" y="446"/>
                  <a:pt x="100" y="454"/>
                </a:cubicBezTo>
                <a:cubicBezTo>
                  <a:pt x="104" y="463"/>
                  <a:pt x="93" y="463"/>
                  <a:pt x="96" y="475"/>
                </a:cubicBezTo>
                <a:cubicBezTo>
                  <a:pt x="99" y="487"/>
                  <a:pt x="111" y="509"/>
                  <a:pt x="121" y="529"/>
                </a:cubicBezTo>
                <a:cubicBezTo>
                  <a:pt x="131" y="549"/>
                  <a:pt x="150" y="579"/>
                  <a:pt x="159" y="593"/>
                </a:cubicBezTo>
                <a:cubicBezTo>
                  <a:pt x="169" y="606"/>
                  <a:pt x="171" y="610"/>
                  <a:pt x="175" y="614"/>
                </a:cubicBezTo>
                <a:cubicBezTo>
                  <a:pt x="179" y="618"/>
                  <a:pt x="184" y="612"/>
                  <a:pt x="184" y="616"/>
                </a:cubicBezTo>
                <a:cubicBezTo>
                  <a:pt x="184" y="620"/>
                  <a:pt x="176" y="631"/>
                  <a:pt x="178" y="640"/>
                </a:cubicBezTo>
                <a:cubicBezTo>
                  <a:pt x="180" y="649"/>
                  <a:pt x="193" y="659"/>
                  <a:pt x="198" y="670"/>
                </a:cubicBezTo>
                <a:cubicBezTo>
                  <a:pt x="203" y="681"/>
                  <a:pt x="204" y="694"/>
                  <a:pt x="208" y="704"/>
                </a:cubicBezTo>
                <a:cubicBezTo>
                  <a:pt x="212" y="714"/>
                  <a:pt x="220" y="724"/>
                  <a:pt x="223" y="730"/>
                </a:cubicBezTo>
                <a:cubicBezTo>
                  <a:pt x="225" y="736"/>
                  <a:pt x="228" y="733"/>
                  <a:pt x="228" y="740"/>
                </a:cubicBezTo>
                <a:cubicBezTo>
                  <a:pt x="228" y="747"/>
                  <a:pt x="217" y="761"/>
                  <a:pt x="223" y="770"/>
                </a:cubicBezTo>
                <a:cubicBezTo>
                  <a:pt x="229" y="781"/>
                  <a:pt x="248" y="784"/>
                  <a:pt x="265" y="794"/>
                </a:cubicBezTo>
                <a:cubicBezTo>
                  <a:pt x="277" y="801"/>
                  <a:pt x="282" y="809"/>
                  <a:pt x="294" y="815"/>
                </a:cubicBezTo>
                <a:cubicBezTo>
                  <a:pt x="306" y="821"/>
                  <a:pt x="329" y="825"/>
                  <a:pt x="336" y="830"/>
                </a:cubicBezTo>
                <a:cubicBezTo>
                  <a:pt x="350" y="839"/>
                  <a:pt x="333" y="839"/>
                  <a:pt x="336" y="845"/>
                </a:cubicBezTo>
                <a:cubicBezTo>
                  <a:pt x="339" y="851"/>
                  <a:pt x="348" y="860"/>
                  <a:pt x="352" y="865"/>
                </a:cubicBezTo>
                <a:cubicBezTo>
                  <a:pt x="356" y="870"/>
                  <a:pt x="360" y="872"/>
                  <a:pt x="360" y="875"/>
                </a:cubicBezTo>
                <a:cubicBezTo>
                  <a:pt x="360" y="878"/>
                  <a:pt x="338" y="884"/>
                  <a:pt x="351" y="886"/>
                </a:cubicBezTo>
                <a:cubicBezTo>
                  <a:pt x="364" y="888"/>
                  <a:pt x="434" y="891"/>
                  <a:pt x="438" y="886"/>
                </a:cubicBezTo>
                <a:cubicBezTo>
                  <a:pt x="442" y="881"/>
                  <a:pt x="394" y="865"/>
                  <a:pt x="378" y="854"/>
                </a:cubicBezTo>
                <a:cubicBezTo>
                  <a:pt x="362" y="843"/>
                  <a:pt x="348" y="829"/>
                  <a:pt x="340" y="820"/>
                </a:cubicBezTo>
                <a:cubicBezTo>
                  <a:pt x="332" y="811"/>
                  <a:pt x="338" y="805"/>
                  <a:pt x="333" y="799"/>
                </a:cubicBezTo>
                <a:cubicBezTo>
                  <a:pt x="328" y="793"/>
                  <a:pt x="315" y="793"/>
                  <a:pt x="312" y="781"/>
                </a:cubicBezTo>
                <a:cubicBezTo>
                  <a:pt x="312" y="773"/>
                  <a:pt x="321" y="740"/>
                  <a:pt x="313" y="728"/>
                </a:cubicBezTo>
                <a:cubicBezTo>
                  <a:pt x="312" y="712"/>
                  <a:pt x="315" y="696"/>
                  <a:pt x="307" y="682"/>
                </a:cubicBezTo>
                <a:cubicBezTo>
                  <a:pt x="296" y="669"/>
                  <a:pt x="276" y="653"/>
                  <a:pt x="264" y="643"/>
                </a:cubicBezTo>
                <a:cubicBezTo>
                  <a:pt x="255" y="631"/>
                  <a:pt x="270" y="628"/>
                  <a:pt x="274" y="619"/>
                </a:cubicBezTo>
                <a:cubicBezTo>
                  <a:pt x="280" y="617"/>
                  <a:pt x="269" y="611"/>
                  <a:pt x="270" y="600"/>
                </a:cubicBezTo>
                <a:cubicBezTo>
                  <a:pt x="271" y="593"/>
                  <a:pt x="269" y="586"/>
                  <a:pt x="268" y="579"/>
                </a:cubicBezTo>
                <a:cubicBezTo>
                  <a:pt x="267" y="573"/>
                  <a:pt x="263" y="561"/>
                  <a:pt x="263" y="561"/>
                </a:cubicBezTo>
                <a:cubicBezTo>
                  <a:pt x="262" y="557"/>
                  <a:pt x="283" y="558"/>
                  <a:pt x="280" y="550"/>
                </a:cubicBezTo>
                <a:cubicBezTo>
                  <a:pt x="279" y="546"/>
                  <a:pt x="262" y="545"/>
                  <a:pt x="256" y="539"/>
                </a:cubicBezTo>
                <a:cubicBezTo>
                  <a:pt x="250" y="533"/>
                  <a:pt x="241" y="517"/>
                  <a:pt x="243" y="511"/>
                </a:cubicBezTo>
                <a:cubicBezTo>
                  <a:pt x="242" y="504"/>
                  <a:pt x="268" y="512"/>
                  <a:pt x="271" y="503"/>
                </a:cubicBezTo>
                <a:cubicBezTo>
                  <a:pt x="274" y="494"/>
                  <a:pt x="252" y="463"/>
                  <a:pt x="259" y="454"/>
                </a:cubicBezTo>
                <a:cubicBezTo>
                  <a:pt x="263" y="440"/>
                  <a:pt x="304" y="458"/>
                  <a:pt x="316" y="446"/>
                </a:cubicBezTo>
                <a:cubicBezTo>
                  <a:pt x="328" y="434"/>
                  <a:pt x="334" y="395"/>
                  <a:pt x="333" y="383"/>
                </a:cubicBezTo>
                <a:cubicBezTo>
                  <a:pt x="332" y="371"/>
                  <a:pt x="317" y="379"/>
                  <a:pt x="313" y="374"/>
                </a:cubicBezTo>
                <a:cubicBezTo>
                  <a:pt x="308" y="370"/>
                  <a:pt x="313" y="362"/>
                  <a:pt x="309" y="355"/>
                </a:cubicBezTo>
                <a:cubicBezTo>
                  <a:pt x="305" y="348"/>
                  <a:pt x="298" y="338"/>
                  <a:pt x="292" y="334"/>
                </a:cubicBezTo>
                <a:cubicBezTo>
                  <a:pt x="288" y="327"/>
                  <a:pt x="276" y="342"/>
                  <a:pt x="271" y="329"/>
                </a:cubicBezTo>
                <a:close/>
              </a:path>
            </a:pathLst>
          </a:custGeom>
          <a:solidFill>
            <a:schemeClr val="accent1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2072" name="Text Box 392"/>
          <p:cNvSpPr txBox="1">
            <a:spLocks noChangeArrowheads="1"/>
          </p:cNvSpPr>
          <p:nvPr/>
        </p:nvSpPr>
        <p:spPr bwMode="auto">
          <a:xfrm>
            <a:off x="0" y="5472113"/>
            <a:ext cx="18351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1 – </a:t>
            </a:r>
            <a:r>
              <a:rPr lang="uk-UA" sz="2000" i="1"/>
              <a:t>Німеччина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2084" name="Text Box 404"/>
          <p:cNvSpPr txBox="1">
            <a:spLocks noChangeArrowheads="1"/>
          </p:cNvSpPr>
          <p:nvPr/>
        </p:nvSpPr>
        <p:spPr bwMode="auto">
          <a:xfrm>
            <a:off x="0" y="5688013"/>
            <a:ext cx="18351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2 – </a:t>
            </a:r>
            <a:r>
              <a:rPr lang="uk-UA" sz="2000" i="1"/>
              <a:t>Україна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2104" name="Text Box 424"/>
          <p:cNvSpPr txBox="1">
            <a:spLocks noChangeArrowheads="1"/>
          </p:cNvSpPr>
          <p:nvPr/>
        </p:nvSpPr>
        <p:spPr bwMode="auto">
          <a:xfrm>
            <a:off x="0" y="5903913"/>
            <a:ext cx="18351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3 – </a:t>
            </a:r>
            <a:r>
              <a:rPr lang="uk-UA" sz="2000" i="1"/>
              <a:t>Італія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2126" name="Text Box 446"/>
          <p:cNvSpPr txBox="1">
            <a:spLocks noChangeArrowheads="1"/>
          </p:cNvSpPr>
          <p:nvPr/>
        </p:nvSpPr>
        <p:spPr bwMode="auto">
          <a:xfrm>
            <a:off x="0" y="6119813"/>
            <a:ext cx="18351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4 – </a:t>
            </a:r>
            <a:r>
              <a:rPr lang="uk-UA" sz="2000" i="1"/>
              <a:t>Франція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2137" name="Text Box 457"/>
          <p:cNvSpPr txBox="1">
            <a:spLocks noChangeArrowheads="1"/>
          </p:cNvSpPr>
          <p:nvPr/>
        </p:nvSpPr>
        <p:spPr bwMode="auto">
          <a:xfrm>
            <a:off x="0" y="6338888"/>
            <a:ext cx="2411413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5 – </a:t>
            </a:r>
            <a:r>
              <a:rPr lang="uk-UA" sz="2000" i="1"/>
              <a:t>Велика Британія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2174" name="Text Box 494"/>
          <p:cNvSpPr txBox="1">
            <a:spLocks noChangeArrowheads="1"/>
          </p:cNvSpPr>
          <p:nvPr/>
        </p:nvSpPr>
        <p:spPr bwMode="auto">
          <a:xfrm>
            <a:off x="1928813" y="5734050"/>
            <a:ext cx="12969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Аргентина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2175" name="Oval 495"/>
          <p:cNvSpPr>
            <a:spLocks noChangeArrowheads="1"/>
          </p:cNvSpPr>
          <p:nvPr/>
        </p:nvSpPr>
        <p:spPr bwMode="auto">
          <a:xfrm>
            <a:off x="2173288" y="5589588"/>
            <a:ext cx="144462" cy="144462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76" name="Freeform 496"/>
          <p:cNvSpPr>
            <a:spLocks/>
          </p:cNvSpPr>
          <p:nvPr/>
        </p:nvSpPr>
        <p:spPr bwMode="auto">
          <a:xfrm>
            <a:off x="4460875" y="2082800"/>
            <a:ext cx="254000" cy="231775"/>
          </a:xfrm>
          <a:custGeom>
            <a:avLst/>
            <a:gdLst>
              <a:gd name="T0" fmla="*/ 79 w 160"/>
              <a:gd name="T1" fmla="*/ 7 h 146"/>
              <a:gd name="T2" fmla="*/ 103 w 160"/>
              <a:gd name="T3" fmla="*/ 16 h 146"/>
              <a:gd name="T4" fmla="*/ 153 w 160"/>
              <a:gd name="T5" fmla="*/ 22 h 146"/>
              <a:gd name="T6" fmla="*/ 147 w 160"/>
              <a:gd name="T7" fmla="*/ 86 h 146"/>
              <a:gd name="T8" fmla="*/ 144 w 160"/>
              <a:gd name="T9" fmla="*/ 124 h 146"/>
              <a:gd name="T10" fmla="*/ 124 w 160"/>
              <a:gd name="T11" fmla="*/ 142 h 146"/>
              <a:gd name="T12" fmla="*/ 87 w 160"/>
              <a:gd name="T13" fmla="*/ 145 h 146"/>
              <a:gd name="T14" fmla="*/ 63 w 160"/>
              <a:gd name="T15" fmla="*/ 142 h 146"/>
              <a:gd name="T16" fmla="*/ 42 w 160"/>
              <a:gd name="T17" fmla="*/ 118 h 146"/>
              <a:gd name="T18" fmla="*/ 25 w 160"/>
              <a:gd name="T19" fmla="*/ 122 h 146"/>
              <a:gd name="T20" fmla="*/ 10 w 160"/>
              <a:gd name="T21" fmla="*/ 94 h 146"/>
              <a:gd name="T22" fmla="*/ 7 w 160"/>
              <a:gd name="T23" fmla="*/ 35 h 146"/>
              <a:gd name="T24" fmla="*/ 52 w 160"/>
              <a:gd name="T25" fmla="*/ 5 h 146"/>
              <a:gd name="T26" fmla="*/ 79 w 160"/>
              <a:gd name="T27" fmla="*/ 7 h 1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60"/>
              <a:gd name="T43" fmla="*/ 0 h 146"/>
              <a:gd name="T44" fmla="*/ 160 w 160"/>
              <a:gd name="T45" fmla="*/ 146 h 1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60" h="146">
                <a:moveTo>
                  <a:pt x="79" y="7"/>
                </a:moveTo>
                <a:cubicBezTo>
                  <a:pt x="87" y="9"/>
                  <a:pt x="91" y="14"/>
                  <a:pt x="103" y="16"/>
                </a:cubicBezTo>
                <a:cubicBezTo>
                  <a:pt x="115" y="18"/>
                  <a:pt x="146" y="10"/>
                  <a:pt x="153" y="22"/>
                </a:cubicBezTo>
                <a:cubicBezTo>
                  <a:pt x="160" y="34"/>
                  <a:pt x="148" y="69"/>
                  <a:pt x="147" y="86"/>
                </a:cubicBezTo>
                <a:cubicBezTo>
                  <a:pt x="146" y="103"/>
                  <a:pt x="148" y="115"/>
                  <a:pt x="144" y="124"/>
                </a:cubicBezTo>
                <a:cubicBezTo>
                  <a:pt x="140" y="133"/>
                  <a:pt x="134" y="138"/>
                  <a:pt x="124" y="142"/>
                </a:cubicBezTo>
                <a:cubicBezTo>
                  <a:pt x="114" y="146"/>
                  <a:pt x="97" y="145"/>
                  <a:pt x="87" y="145"/>
                </a:cubicBezTo>
                <a:cubicBezTo>
                  <a:pt x="77" y="145"/>
                  <a:pt x="70" y="146"/>
                  <a:pt x="63" y="142"/>
                </a:cubicBezTo>
                <a:cubicBezTo>
                  <a:pt x="56" y="138"/>
                  <a:pt x="48" y="121"/>
                  <a:pt x="42" y="118"/>
                </a:cubicBezTo>
                <a:cubicBezTo>
                  <a:pt x="36" y="115"/>
                  <a:pt x="30" y="126"/>
                  <a:pt x="25" y="122"/>
                </a:cubicBezTo>
                <a:cubicBezTo>
                  <a:pt x="20" y="118"/>
                  <a:pt x="13" y="108"/>
                  <a:pt x="10" y="94"/>
                </a:cubicBezTo>
                <a:cubicBezTo>
                  <a:pt x="7" y="80"/>
                  <a:pt x="0" y="50"/>
                  <a:pt x="7" y="35"/>
                </a:cubicBezTo>
                <a:cubicBezTo>
                  <a:pt x="14" y="20"/>
                  <a:pt x="40" y="10"/>
                  <a:pt x="52" y="5"/>
                </a:cubicBezTo>
                <a:cubicBezTo>
                  <a:pt x="64" y="0"/>
                  <a:pt x="71" y="5"/>
                  <a:pt x="79" y="7"/>
                </a:cubicBezTo>
                <a:close/>
              </a:path>
            </a:pathLst>
          </a:custGeom>
          <a:solidFill>
            <a:srgbClr val="00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083" name="Text Box 403"/>
          <p:cNvSpPr txBox="1">
            <a:spLocks noChangeArrowheads="1"/>
          </p:cNvSpPr>
          <p:nvPr/>
        </p:nvSpPr>
        <p:spPr bwMode="auto">
          <a:xfrm>
            <a:off x="4565650" y="2155825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2</a:t>
            </a:r>
            <a:endParaRPr lang="ru-RU" sz="1800" b="1"/>
          </a:p>
        </p:txBody>
      </p:sp>
      <p:sp>
        <p:nvSpPr>
          <p:cNvPr id="72179" name="Text Box 499"/>
          <p:cNvSpPr txBox="1">
            <a:spLocks noChangeArrowheads="1"/>
          </p:cNvSpPr>
          <p:nvPr/>
        </p:nvSpPr>
        <p:spPr bwMode="auto">
          <a:xfrm>
            <a:off x="0" y="6542088"/>
            <a:ext cx="2411413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6 – </a:t>
            </a:r>
            <a:r>
              <a:rPr lang="uk-UA" sz="2000" i="1"/>
              <a:t>Польща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2181" name="AutoShape 501"/>
          <p:cNvSpPr>
            <a:spLocks noChangeArrowheads="1"/>
          </p:cNvSpPr>
          <p:nvPr/>
        </p:nvSpPr>
        <p:spPr bwMode="auto">
          <a:xfrm>
            <a:off x="4471988" y="2170113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80" name="Rectangle 500"/>
          <p:cNvSpPr>
            <a:spLocks noChangeArrowheads="1"/>
          </p:cNvSpPr>
          <p:nvPr/>
        </p:nvSpPr>
        <p:spPr bwMode="auto">
          <a:xfrm rot="10800000">
            <a:off x="4549775" y="2236788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78" name="Text Box 498"/>
          <p:cNvSpPr txBox="1">
            <a:spLocks noChangeArrowheads="1"/>
          </p:cNvSpPr>
          <p:nvPr/>
        </p:nvSpPr>
        <p:spPr bwMode="auto">
          <a:xfrm>
            <a:off x="4370388" y="1960563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6</a:t>
            </a:r>
            <a:endParaRPr lang="ru-RU" sz="1800" b="1"/>
          </a:p>
        </p:txBody>
      </p:sp>
      <p:grpSp>
        <p:nvGrpSpPr>
          <p:cNvPr id="13" name="Group 502"/>
          <p:cNvGrpSpPr>
            <a:grpSpLocks/>
          </p:cNvGrpSpPr>
          <p:nvPr/>
        </p:nvGrpSpPr>
        <p:grpSpPr bwMode="auto">
          <a:xfrm>
            <a:off x="7227888" y="4668838"/>
            <a:ext cx="1200150" cy="1398587"/>
            <a:chOff x="4553" y="2940"/>
            <a:chExt cx="756" cy="881"/>
          </a:xfrm>
        </p:grpSpPr>
        <p:sp>
          <p:nvSpPr>
            <p:cNvPr id="32996" name="Freeform 503"/>
            <p:cNvSpPr>
              <a:spLocks/>
            </p:cNvSpPr>
            <p:nvPr/>
          </p:nvSpPr>
          <p:spPr bwMode="auto">
            <a:xfrm>
              <a:off x="4553" y="2940"/>
              <a:ext cx="756" cy="752"/>
            </a:xfrm>
            <a:custGeom>
              <a:avLst/>
              <a:gdLst>
                <a:gd name="T0" fmla="*/ 649 w 756"/>
                <a:gd name="T1" fmla="*/ 45 h 752"/>
                <a:gd name="T2" fmla="*/ 645 w 756"/>
                <a:gd name="T3" fmla="*/ 9 h 752"/>
                <a:gd name="T4" fmla="*/ 619 w 756"/>
                <a:gd name="T5" fmla="*/ 36 h 752"/>
                <a:gd name="T6" fmla="*/ 585 w 756"/>
                <a:gd name="T7" fmla="*/ 165 h 752"/>
                <a:gd name="T8" fmla="*/ 556 w 756"/>
                <a:gd name="T9" fmla="*/ 174 h 752"/>
                <a:gd name="T10" fmla="*/ 532 w 756"/>
                <a:gd name="T11" fmla="*/ 147 h 752"/>
                <a:gd name="T12" fmla="*/ 504 w 756"/>
                <a:gd name="T13" fmla="*/ 116 h 752"/>
                <a:gd name="T14" fmla="*/ 499 w 756"/>
                <a:gd name="T15" fmla="*/ 65 h 752"/>
                <a:gd name="T16" fmla="*/ 522 w 756"/>
                <a:gd name="T17" fmla="*/ 36 h 752"/>
                <a:gd name="T18" fmla="*/ 457 w 756"/>
                <a:gd name="T19" fmla="*/ 17 h 752"/>
                <a:gd name="T20" fmla="*/ 418 w 756"/>
                <a:gd name="T21" fmla="*/ 32 h 752"/>
                <a:gd name="T22" fmla="*/ 378 w 756"/>
                <a:gd name="T23" fmla="*/ 65 h 752"/>
                <a:gd name="T24" fmla="*/ 348 w 756"/>
                <a:gd name="T25" fmla="*/ 99 h 752"/>
                <a:gd name="T26" fmla="*/ 337 w 756"/>
                <a:gd name="T27" fmla="*/ 66 h 752"/>
                <a:gd name="T28" fmla="*/ 288 w 756"/>
                <a:gd name="T29" fmla="*/ 84 h 752"/>
                <a:gd name="T30" fmla="*/ 294 w 756"/>
                <a:gd name="T31" fmla="*/ 111 h 752"/>
                <a:gd name="T32" fmla="*/ 265 w 756"/>
                <a:gd name="T33" fmla="*/ 135 h 752"/>
                <a:gd name="T34" fmla="*/ 244 w 756"/>
                <a:gd name="T35" fmla="*/ 138 h 752"/>
                <a:gd name="T36" fmla="*/ 202 w 756"/>
                <a:gd name="T37" fmla="*/ 189 h 752"/>
                <a:gd name="T38" fmla="*/ 153 w 756"/>
                <a:gd name="T39" fmla="*/ 219 h 752"/>
                <a:gd name="T40" fmla="*/ 121 w 756"/>
                <a:gd name="T41" fmla="*/ 231 h 752"/>
                <a:gd name="T42" fmla="*/ 82 w 756"/>
                <a:gd name="T43" fmla="*/ 243 h 752"/>
                <a:gd name="T44" fmla="*/ 45 w 756"/>
                <a:gd name="T45" fmla="*/ 261 h 752"/>
                <a:gd name="T46" fmla="*/ 31 w 756"/>
                <a:gd name="T47" fmla="*/ 303 h 752"/>
                <a:gd name="T48" fmla="*/ 30 w 756"/>
                <a:gd name="T49" fmla="*/ 365 h 752"/>
                <a:gd name="T50" fmla="*/ 13 w 756"/>
                <a:gd name="T51" fmla="*/ 374 h 752"/>
                <a:gd name="T52" fmla="*/ 22 w 756"/>
                <a:gd name="T53" fmla="*/ 408 h 752"/>
                <a:gd name="T54" fmla="*/ 21 w 756"/>
                <a:gd name="T55" fmla="*/ 473 h 752"/>
                <a:gd name="T56" fmla="*/ 4 w 756"/>
                <a:gd name="T57" fmla="*/ 564 h 752"/>
                <a:gd name="T58" fmla="*/ 22 w 756"/>
                <a:gd name="T59" fmla="*/ 603 h 752"/>
                <a:gd name="T60" fmla="*/ 87 w 756"/>
                <a:gd name="T61" fmla="*/ 573 h 752"/>
                <a:gd name="T62" fmla="*/ 154 w 756"/>
                <a:gd name="T63" fmla="*/ 567 h 752"/>
                <a:gd name="T64" fmla="*/ 175 w 756"/>
                <a:gd name="T65" fmla="*/ 554 h 752"/>
                <a:gd name="T66" fmla="*/ 213 w 756"/>
                <a:gd name="T67" fmla="*/ 542 h 752"/>
                <a:gd name="T68" fmla="*/ 274 w 756"/>
                <a:gd name="T69" fmla="*/ 527 h 752"/>
                <a:gd name="T70" fmla="*/ 333 w 756"/>
                <a:gd name="T71" fmla="*/ 545 h 752"/>
                <a:gd name="T72" fmla="*/ 354 w 756"/>
                <a:gd name="T73" fmla="*/ 558 h 752"/>
                <a:gd name="T74" fmla="*/ 355 w 756"/>
                <a:gd name="T75" fmla="*/ 599 h 752"/>
                <a:gd name="T76" fmla="*/ 367 w 756"/>
                <a:gd name="T77" fmla="*/ 620 h 752"/>
                <a:gd name="T78" fmla="*/ 376 w 756"/>
                <a:gd name="T79" fmla="*/ 597 h 752"/>
                <a:gd name="T80" fmla="*/ 414 w 756"/>
                <a:gd name="T81" fmla="*/ 569 h 752"/>
                <a:gd name="T82" fmla="*/ 381 w 756"/>
                <a:gd name="T83" fmla="*/ 635 h 752"/>
                <a:gd name="T84" fmla="*/ 403 w 756"/>
                <a:gd name="T85" fmla="*/ 626 h 752"/>
                <a:gd name="T86" fmla="*/ 420 w 756"/>
                <a:gd name="T87" fmla="*/ 642 h 752"/>
                <a:gd name="T88" fmla="*/ 409 w 756"/>
                <a:gd name="T89" fmla="*/ 690 h 752"/>
                <a:gd name="T90" fmla="*/ 436 w 756"/>
                <a:gd name="T91" fmla="*/ 722 h 752"/>
                <a:gd name="T92" fmla="*/ 472 w 756"/>
                <a:gd name="T93" fmla="*/ 732 h 752"/>
                <a:gd name="T94" fmla="*/ 504 w 756"/>
                <a:gd name="T95" fmla="*/ 752 h 752"/>
                <a:gd name="T96" fmla="*/ 549 w 756"/>
                <a:gd name="T97" fmla="*/ 725 h 752"/>
                <a:gd name="T98" fmla="*/ 591 w 756"/>
                <a:gd name="T99" fmla="*/ 695 h 752"/>
                <a:gd name="T100" fmla="*/ 630 w 756"/>
                <a:gd name="T101" fmla="*/ 639 h 752"/>
                <a:gd name="T102" fmla="*/ 648 w 756"/>
                <a:gd name="T103" fmla="*/ 618 h 752"/>
                <a:gd name="T104" fmla="*/ 702 w 756"/>
                <a:gd name="T105" fmla="*/ 563 h 752"/>
                <a:gd name="T106" fmla="*/ 738 w 756"/>
                <a:gd name="T107" fmla="*/ 482 h 752"/>
                <a:gd name="T108" fmla="*/ 754 w 756"/>
                <a:gd name="T109" fmla="*/ 410 h 752"/>
                <a:gd name="T110" fmla="*/ 736 w 756"/>
                <a:gd name="T111" fmla="*/ 336 h 752"/>
                <a:gd name="T112" fmla="*/ 723 w 756"/>
                <a:gd name="T113" fmla="*/ 303 h 752"/>
                <a:gd name="T114" fmla="*/ 721 w 756"/>
                <a:gd name="T115" fmla="*/ 252 h 752"/>
                <a:gd name="T116" fmla="*/ 684 w 756"/>
                <a:gd name="T117" fmla="*/ 194 h 752"/>
                <a:gd name="T118" fmla="*/ 675 w 756"/>
                <a:gd name="T119" fmla="*/ 102 h 752"/>
                <a:gd name="T120" fmla="*/ 655 w 756"/>
                <a:gd name="T121" fmla="*/ 86 h 7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56"/>
                <a:gd name="T184" fmla="*/ 0 h 752"/>
                <a:gd name="T185" fmla="*/ 756 w 756"/>
                <a:gd name="T186" fmla="*/ 752 h 7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56" h="752">
                  <a:moveTo>
                    <a:pt x="655" y="86"/>
                  </a:moveTo>
                  <a:cubicBezTo>
                    <a:pt x="655" y="78"/>
                    <a:pt x="648" y="54"/>
                    <a:pt x="649" y="45"/>
                  </a:cubicBezTo>
                  <a:cubicBezTo>
                    <a:pt x="650" y="36"/>
                    <a:pt x="661" y="35"/>
                    <a:pt x="660" y="29"/>
                  </a:cubicBezTo>
                  <a:cubicBezTo>
                    <a:pt x="658" y="15"/>
                    <a:pt x="656" y="15"/>
                    <a:pt x="645" y="9"/>
                  </a:cubicBezTo>
                  <a:cubicBezTo>
                    <a:pt x="641" y="0"/>
                    <a:pt x="632" y="4"/>
                    <a:pt x="628" y="11"/>
                  </a:cubicBezTo>
                  <a:cubicBezTo>
                    <a:pt x="627" y="20"/>
                    <a:pt x="624" y="29"/>
                    <a:pt x="619" y="36"/>
                  </a:cubicBezTo>
                  <a:cubicBezTo>
                    <a:pt x="615" y="55"/>
                    <a:pt x="616" y="78"/>
                    <a:pt x="607" y="96"/>
                  </a:cubicBezTo>
                  <a:cubicBezTo>
                    <a:pt x="605" y="118"/>
                    <a:pt x="605" y="150"/>
                    <a:pt x="585" y="165"/>
                  </a:cubicBezTo>
                  <a:cubicBezTo>
                    <a:pt x="582" y="171"/>
                    <a:pt x="578" y="172"/>
                    <a:pt x="573" y="176"/>
                  </a:cubicBezTo>
                  <a:cubicBezTo>
                    <a:pt x="567" y="175"/>
                    <a:pt x="561" y="176"/>
                    <a:pt x="556" y="174"/>
                  </a:cubicBezTo>
                  <a:cubicBezTo>
                    <a:pt x="550" y="172"/>
                    <a:pt x="552" y="159"/>
                    <a:pt x="546" y="155"/>
                  </a:cubicBezTo>
                  <a:cubicBezTo>
                    <a:pt x="542" y="152"/>
                    <a:pt x="536" y="150"/>
                    <a:pt x="532" y="147"/>
                  </a:cubicBezTo>
                  <a:cubicBezTo>
                    <a:pt x="528" y="144"/>
                    <a:pt x="519" y="137"/>
                    <a:pt x="519" y="137"/>
                  </a:cubicBezTo>
                  <a:cubicBezTo>
                    <a:pt x="516" y="130"/>
                    <a:pt x="511" y="121"/>
                    <a:pt x="504" y="116"/>
                  </a:cubicBezTo>
                  <a:cubicBezTo>
                    <a:pt x="502" y="110"/>
                    <a:pt x="499" y="104"/>
                    <a:pt x="496" y="98"/>
                  </a:cubicBezTo>
                  <a:cubicBezTo>
                    <a:pt x="492" y="77"/>
                    <a:pt x="486" y="75"/>
                    <a:pt x="499" y="65"/>
                  </a:cubicBezTo>
                  <a:cubicBezTo>
                    <a:pt x="501" y="60"/>
                    <a:pt x="513" y="54"/>
                    <a:pt x="516" y="50"/>
                  </a:cubicBezTo>
                  <a:cubicBezTo>
                    <a:pt x="517" y="44"/>
                    <a:pt x="520" y="41"/>
                    <a:pt x="522" y="36"/>
                  </a:cubicBezTo>
                  <a:cubicBezTo>
                    <a:pt x="518" y="22"/>
                    <a:pt x="493" y="27"/>
                    <a:pt x="481" y="26"/>
                  </a:cubicBezTo>
                  <a:cubicBezTo>
                    <a:pt x="474" y="22"/>
                    <a:pt x="465" y="18"/>
                    <a:pt x="457" y="17"/>
                  </a:cubicBezTo>
                  <a:cubicBezTo>
                    <a:pt x="451" y="12"/>
                    <a:pt x="445" y="12"/>
                    <a:pt x="442" y="20"/>
                  </a:cubicBezTo>
                  <a:cubicBezTo>
                    <a:pt x="440" y="33"/>
                    <a:pt x="439" y="32"/>
                    <a:pt x="418" y="32"/>
                  </a:cubicBezTo>
                  <a:cubicBezTo>
                    <a:pt x="387" y="20"/>
                    <a:pt x="400" y="47"/>
                    <a:pt x="382" y="51"/>
                  </a:cubicBezTo>
                  <a:cubicBezTo>
                    <a:pt x="381" y="56"/>
                    <a:pt x="379" y="60"/>
                    <a:pt x="378" y="65"/>
                  </a:cubicBezTo>
                  <a:cubicBezTo>
                    <a:pt x="377" y="83"/>
                    <a:pt x="382" y="96"/>
                    <a:pt x="364" y="99"/>
                  </a:cubicBezTo>
                  <a:cubicBezTo>
                    <a:pt x="360" y="104"/>
                    <a:pt x="351" y="103"/>
                    <a:pt x="348" y="99"/>
                  </a:cubicBezTo>
                  <a:cubicBezTo>
                    <a:pt x="345" y="95"/>
                    <a:pt x="348" y="82"/>
                    <a:pt x="346" y="77"/>
                  </a:cubicBezTo>
                  <a:cubicBezTo>
                    <a:pt x="345" y="70"/>
                    <a:pt x="343" y="69"/>
                    <a:pt x="337" y="66"/>
                  </a:cubicBezTo>
                  <a:cubicBezTo>
                    <a:pt x="332" y="64"/>
                    <a:pt x="321" y="60"/>
                    <a:pt x="313" y="63"/>
                  </a:cubicBezTo>
                  <a:cubicBezTo>
                    <a:pt x="305" y="66"/>
                    <a:pt x="293" y="78"/>
                    <a:pt x="288" y="84"/>
                  </a:cubicBezTo>
                  <a:cubicBezTo>
                    <a:pt x="286" y="89"/>
                    <a:pt x="285" y="94"/>
                    <a:pt x="283" y="99"/>
                  </a:cubicBezTo>
                  <a:cubicBezTo>
                    <a:pt x="287" y="103"/>
                    <a:pt x="291" y="106"/>
                    <a:pt x="294" y="111"/>
                  </a:cubicBezTo>
                  <a:cubicBezTo>
                    <a:pt x="289" y="127"/>
                    <a:pt x="271" y="115"/>
                    <a:pt x="259" y="122"/>
                  </a:cubicBezTo>
                  <a:cubicBezTo>
                    <a:pt x="261" y="127"/>
                    <a:pt x="262" y="131"/>
                    <a:pt x="265" y="135"/>
                  </a:cubicBezTo>
                  <a:cubicBezTo>
                    <a:pt x="264" y="142"/>
                    <a:pt x="264" y="145"/>
                    <a:pt x="256" y="147"/>
                  </a:cubicBezTo>
                  <a:cubicBezTo>
                    <a:pt x="251" y="143"/>
                    <a:pt x="250" y="140"/>
                    <a:pt x="244" y="138"/>
                  </a:cubicBezTo>
                  <a:cubicBezTo>
                    <a:pt x="220" y="143"/>
                    <a:pt x="233" y="142"/>
                    <a:pt x="220" y="159"/>
                  </a:cubicBezTo>
                  <a:cubicBezTo>
                    <a:pt x="218" y="171"/>
                    <a:pt x="212" y="183"/>
                    <a:pt x="202" y="189"/>
                  </a:cubicBezTo>
                  <a:cubicBezTo>
                    <a:pt x="200" y="200"/>
                    <a:pt x="180" y="211"/>
                    <a:pt x="169" y="213"/>
                  </a:cubicBezTo>
                  <a:cubicBezTo>
                    <a:pt x="164" y="217"/>
                    <a:pt x="160" y="218"/>
                    <a:pt x="153" y="219"/>
                  </a:cubicBezTo>
                  <a:cubicBezTo>
                    <a:pt x="148" y="221"/>
                    <a:pt x="145" y="224"/>
                    <a:pt x="139" y="225"/>
                  </a:cubicBezTo>
                  <a:cubicBezTo>
                    <a:pt x="132" y="229"/>
                    <a:pt x="129" y="230"/>
                    <a:pt x="121" y="231"/>
                  </a:cubicBezTo>
                  <a:cubicBezTo>
                    <a:pt x="114" y="230"/>
                    <a:pt x="112" y="227"/>
                    <a:pt x="106" y="224"/>
                  </a:cubicBezTo>
                  <a:cubicBezTo>
                    <a:pt x="99" y="225"/>
                    <a:pt x="87" y="240"/>
                    <a:pt x="82" y="243"/>
                  </a:cubicBezTo>
                  <a:cubicBezTo>
                    <a:pt x="77" y="246"/>
                    <a:pt x="79" y="242"/>
                    <a:pt x="73" y="245"/>
                  </a:cubicBezTo>
                  <a:cubicBezTo>
                    <a:pt x="66" y="254"/>
                    <a:pt x="49" y="250"/>
                    <a:pt x="45" y="261"/>
                  </a:cubicBezTo>
                  <a:cubicBezTo>
                    <a:pt x="40" y="267"/>
                    <a:pt x="43" y="276"/>
                    <a:pt x="40" y="282"/>
                  </a:cubicBezTo>
                  <a:cubicBezTo>
                    <a:pt x="39" y="289"/>
                    <a:pt x="33" y="295"/>
                    <a:pt x="31" y="303"/>
                  </a:cubicBezTo>
                  <a:cubicBezTo>
                    <a:pt x="29" y="311"/>
                    <a:pt x="31" y="322"/>
                    <a:pt x="31" y="332"/>
                  </a:cubicBezTo>
                  <a:cubicBezTo>
                    <a:pt x="31" y="343"/>
                    <a:pt x="34" y="355"/>
                    <a:pt x="30" y="365"/>
                  </a:cubicBezTo>
                  <a:cubicBezTo>
                    <a:pt x="30" y="365"/>
                    <a:pt x="8" y="363"/>
                    <a:pt x="27" y="359"/>
                  </a:cubicBezTo>
                  <a:cubicBezTo>
                    <a:pt x="24" y="360"/>
                    <a:pt x="14" y="369"/>
                    <a:pt x="13" y="374"/>
                  </a:cubicBezTo>
                  <a:cubicBezTo>
                    <a:pt x="9" y="381"/>
                    <a:pt x="18" y="381"/>
                    <a:pt x="19" y="387"/>
                  </a:cubicBezTo>
                  <a:cubicBezTo>
                    <a:pt x="20" y="393"/>
                    <a:pt x="21" y="398"/>
                    <a:pt x="22" y="408"/>
                  </a:cubicBezTo>
                  <a:cubicBezTo>
                    <a:pt x="23" y="423"/>
                    <a:pt x="20" y="437"/>
                    <a:pt x="27" y="450"/>
                  </a:cubicBezTo>
                  <a:cubicBezTo>
                    <a:pt x="28" y="461"/>
                    <a:pt x="22" y="464"/>
                    <a:pt x="21" y="473"/>
                  </a:cubicBezTo>
                  <a:cubicBezTo>
                    <a:pt x="20" y="482"/>
                    <a:pt x="22" y="488"/>
                    <a:pt x="19" y="503"/>
                  </a:cubicBezTo>
                  <a:cubicBezTo>
                    <a:pt x="17" y="528"/>
                    <a:pt x="14" y="543"/>
                    <a:pt x="4" y="564"/>
                  </a:cubicBezTo>
                  <a:cubicBezTo>
                    <a:pt x="3" y="569"/>
                    <a:pt x="1" y="573"/>
                    <a:pt x="0" y="578"/>
                  </a:cubicBezTo>
                  <a:cubicBezTo>
                    <a:pt x="2" y="599"/>
                    <a:pt x="3" y="597"/>
                    <a:pt x="22" y="603"/>
                  </a:cubicBezTo>
                  <a:cubicBezTo>
                    <a:pt x="28" y="602"/>
                    <a:pt x="35" y="603"/>
                    <a:pt x="40" y="600"/>
                  </a:cubicBezTo>
                  <a:cubicBezTo>
                    <a:pt x="54" y="591"/>
                    <a:pt x="70" y="576"/>
                    <a:pt x="87" y="573"/>
                  </a:cubicBezTo>
                  <a:cubicBezTo>
                    <a:pt x="102" y="566"/>
                    <a:pt x="120" y="576"/>
                    <a:pt x="138" y="575"/>
                  </a:cubicBezTo>
                  <a:cubicBezTo>
                    <a:pt x="155" y="570"/>
                    <a:pt x="129" y="571"/>
                    <a:pt x="154" y="567"/>
                  </a:cubicBezTo>
                  <a:cubicBezTo>
                    <a:pt x="159" y="564"/>
                    <a:pt x="154" y="560"/>
                    <a:pt x="157" y="558"/>
                  </a:cubicBezTo>
                  <a:cubicBezTo>
                    <a:pt x="160" y="556"/>
                    <a:pt x="169" y="556"/>
                    <a:pt x="175" y="554"/>
                  </a:cubicBezTo>
                  <a:cubicBezTo>
                    <a:pt x="181" y="549"/>
                    <a:pt x="187" y="549"/>
                    <a:pt x="195" y="548"/>
                  </a:cubicBezTo>
                  <a:cubicBezTo>
                    <a:pt x="200" y="545"/>
                    <a:pt x="207" y="543"/>
                    <a:pt x="213" y="542"/>
                  </a:cubicBezTo>
                  <a:cubicBezTo>
                    <a:pt x="220" y="540"/>
                    <a:pt x="228" y="542"/>
                    <a:pt x="238" y="540"/>
                  </a:cubicBezTo>
                  <a:cubicBezTo>
                    <a:pt x="248" y="538"/>
                    <a:pt x="264" y="528"/>
                    <a:pt x="274" y="527"/>
                  </a:cubicBezTo>
                  <a:cubicBezTo>
                    <a:pt x="284" y="526"/>
                    <a:pt x="290" y="531"/>
                    <a:pt x="300" y="534"/>
                  </a:cubicBezTo>
                  <a:cubicBezTo>
                    <a:pt x="315" y="528"/>
                    <a:pt x="320" y="537"/>
                    <a:pt x="333" y="545"/>
                  </a:cubicBezTo>
                  <a:cubicBezTo>
                    <a:pt x="337" y="550"/>
                    <a:pt x="339" y="552"/>
                    <a:pt x="345" y="554"/>
                  </a:cubicBezTo>
                  <a:cubicBezTo>
                    <a:pt x="347" y="557"/>
                    <a:pt x="352" y="551"/>
                    <a:pt x="354" y="558"/>
                  </a:cubicBezTo>
                  <a:cubicBezTo>
                    <a:pt x="355" y="561"/>
                    <a:pt x="348" y="565"/>
                    <a:pt x="348" y="572"/>
                  </a:cubicBezTo>
                  <a:cubicBezTo>
                    <a:pt x="348" y="579"/>
                    <a:pt x="355" y="593"/>
                    <a:pt x="355" y="599"/>
                  </a:cubicBezTo>
                  <a:cubicBezTo>
                    <a:pt x="355" y="605"/>
                    <a:pt x="346" y="603"/>
                    <a:pt x="348" y="606"/>
                  </a:cubicBezTo>
                  <a:cubicBezTo>
                    <a:pt x="349" y="623"/>
                    <a:pt x="350" y="621"/>
                    <a:pt x="367" y="620"/>
                  </a:cubicBezTo>
                  <a:cubicBezTo>
                    <a:pt x="370" y="613"/>
                    <a:pt x="367" y="610"/>
                    <a:pt x="375" y="608"/>
                  </a:cubicBezTo>
                  <a:cubicBezTo>
                    <a:pt x="377" y="605"/>
                    <a:pt x="370" y="602"/>
                    <a:pt x="376" y="597"/>
                  </a:cubicBezTo>
                  <a:cubicBezTo>
                    <a:pt x="379" y="594"/>
                    <a:pt x="387" y="595"/>
                    <a:pt x="393" y="590"/>
                  </a:cubicBezTo>
                  <a:cubicBezTo>
                    <a:pt x="399" y="585"/>
                    <a:pt x="415" y="564"/>
                    <a:pt x="414" y="569"/>
                  </a:cubicBezTo>
                  <a:cubicBezTo>
                    <a:pt x="410" y="577"/>
                    <a:pt x="393" y="611"/>
                    <a:pt x="388" y="621"/>
                  </a:cubicBezTo>
                  <a:cubicBezTo>
                    <a:pt x="387" y="628"/>
                    <a:pt x="382" y="628"/>
                    <a:pt x="381" y="635"/>
                  </a:cubicBezTo>
                  <a:cubicBezTo>
                    <a:pt x="385" y="636"/>
                    <a:pt x="392" y="637"/>
                    <a:pt x="396" y="635"/>
                  </a:cubicBezTo>
                  <a:cubicBezTo>
                    <a:pt x="399" y="633"/>
                    <a:pt x="403" y="626"/>
                    <a:pt x="403" y="626"/>
                  </a:cubicBezTo>
                  <a:cubicBezTo>
                    <a:pt x="407" y="634"/>
                    <a:pt x="398" y="636"/>
                    <a:pt x="411" y="639"/>
                  </a:cubicBezTo>
                  <a:cubicBezTo>
                    <a:pt x="414" y="640"/>
                    <a:pt x="419" y="639"/>
                    <a:pt x="420" y="642"/>
                  </a:cubicBezTo>
                  <a:cubicBezTo>
                    <a:pt x="421" y="648"/>
                    <a:pt x="418" y="661"/>
                    <a:pt x="415" y="668"/>
                  </a:cubicBezTo>
                  <a:cubicBezTo>
                    <a:pt x="414" y="675"/>
                    <a:pt x="412" y="683"/>
                    <a:pt x="409" y="690"/>
                  </a:cubicBezTo>
                  <a:cubicBezTo>
                    <a:pt x="410" y="697"/>
                    <a:pt x="410" y="709"/>
                    <a:pt x="414" y="714"/>
                  </a:cubicBezTo>
                  <a:cubicBezTo>
                    <a:pt x="418" y="719"/>
                    <a:pt x="430" y="719"/>
                    <a:pt x="436" y="722"/>
                  </a:cubicBezTo>
                  <a:cubicBezTo>
                    <a:pt x="442" y="725"/>
                    <a:pt x="447" y="733"/>
                    <a:pt x="453" y="735"/>
                  </a:cubicBezTo>
                  <a:cubicBezTo>
                    <a:pt x="460" y="737"/>
                    <a:pt x="466" y="733"/>
                    <a:pt x="472" y="732"/>
                  </a:cubicBezTo>
                  <a:cubicBezTo>
                    <a:pt x="478" y="731"/>
                    <a:pt x="487" y="723"/>
                    <a:pt x="492" y="726"/>
                  </a:cubicBezTo>
                  <a:cubicBezTo>
                    <a:pt x="497" y="740"/>
                    <a:pt x="488" y="749"/>
                    <a:pt x="504" y="752"/>
                  </a:cubicBezTo>
                  <a:cubicBezTo>
                    <a:pt x="513" y="751"/>
                    <a:pt x="511" y="737"/>
                    <a:pt x="525" y="734"/>
                  </a:cubicBezTo>
                  <a:cubicBezTo>
                    <a:pt x="531" y="731"/>
                    <a:pt x="543" y="726"/>
                    <a:pt x="549" y="725"/>
                  </a:cubicBezTo>
                  <a:cubicBezTo>
                    <a:pt x="558" y="720"/>
                    <a:pt x="570" y="727"/>
                    <a:pt x="579" y="720"/>
                  </a:cubicBezTo>
                  <a:cubicBezTo>
                    <a:pt x="588" y="713"/>
                    <a:pt x="581" y="701"/>
                    <a:pt x="591" y="695"/>
                  </a:cubicBezTo>
                  <a:cubicBezTo>
                    <a:pt x="592" y="687"/>
                    <a:pt x="607" y="678"/>
                    <a:pt x="612" y="671"/>
                  </a:cubicBezTo>
                  <a:cubicBezTo>
                    <a:pt x="614" y="661"/>
                    <a:pt x="623" y="647"/>
                    <a:pt x="630" y="639"/>
                  </a:cubicBezTo>
                  <a:cubicBezTo>
                    <a:pt x="633" y="636"/>
                    <a:pt x="639" y="632"/>
                    <a:pt x="639" y="632"/>
                  </a:cubicBezTo>
                  <a:cubicBezTo>
                    <a:pt x="640" y="625"/>
                    <a:pt x="643" y="623"/>
                    <a:pt x="648" y="618"/>
                  </a:cubicBezTo>
                  <a:cubicBezTo>
                    <a:pt x="650" y="608"/>
                    <a:pt x="668" y="602"/>
                    <a:pt x="676" y="597"/>
                  </a:cubicBezTo>
                  <a:cubicBezTo>
                    <a:pt x="681" y="587"/>
                    <a:pt x="693" y="570"/>
                    <a:pt x="702" y="563"/>
                  </a:cubicBezTo>
                  <a:cubicBezTo>
                    <a:pt x="710" y="550"/>
                    <a:pt x="715" y="531"/>
                    <a:pt x="723" y="518"/>
                  </a:cubicBezTo>
                  <a:cubicBezTo>
                    <a:pt x="724" y="509"/>
                    <a:pt x="734" y="490"/>
                    <a:pt x="738" y="482"/>
                  </a:cubicBezTo>
                  <a:cubicBezTo>
                    <a:pt x="739" y="475"/>
                    <a:pt x="741" y="467"/>
                    <a:pt x="744" y="461"/>
                  </a:cubicBezTo>
                  <a:cubicBezTo>
                    <a:pt x="744" y="454"/>
                    <a:pt x="753" y="423"/>
                    <a:pt x="754" y="410"/>
                  </a:cubicBezTo>
                  <a:cubicBezTo>
                    <a:pt x="756" y="391"/>
                    <a:pt x="749" y="390"/>
                    <a:pt x="751" y="371"/>
                  </a:cubicBezTo>
                  <a:cubicBezTo>
                    <a:pt x="749" y="359"/>
                    <a:pt x="738" y="346"/>
                    <a:pt x="736" y="336"/>
                  </a:cubicBezTo>
                  <a:cubicBezTo>
                    <a:pt x="734" y="326"/>
                    <a:pt x="741" y="317"/>
                    <a:pt x="739" y="312"/>
                  </a:cubicBezTo>
                  <a:cubicBezTo>
                    <a:pt x="737" y="307"/>
                    <a:pt x="726" y="309"/>
                    <a:pt x="723" y="303"/>
                  </a:cubicBezTo>
                  <a:cubicBezTo>
                    <a:pt x="720" y="297"/>
                    <a:pt x="720" y="284"/>
                    <a:pt x="720" y="276"/>
                  </a:cubicBezTo>
                  <a:cubicBezTo>
                    <a:pt x="720" y="268"/>
                    <a:pt x="726" y="262"/>
                    <a:pt x="721" y="252"/>
                  </a:cubicBezTo>
                  <a:cubicBezTo>
                    <a:pt x="712" y="233"/>
                    <a:pt x="701" y="232"/>
                    <a:pt x="688" y="215"/>
                  </a:cubicBezTo>
                  <a:cubicBezTo>
                    <a:pt x="687" y="208"/>
                    <a:pt x="687" y="201"/>
                    <a:pt x="684" y="194"/>
                  </a:cubicBezTo>
                  <a:cubicBezTo>
                    <a:pt x="682" y="190"/>
                    <a:pt x="681" y="143"/>
                    <a:pt x="681" y="143"/>
                  </a:cubicBezTo>
                  <a:cubicBezTo>
                    <a:pt x="679" y="123"/>
                    <a:pt x="678" y="122"/>
                    <a:pt x="675" y="102"/>
                  </a:cubicBezTo>
                  <a:cubicBezTo>
                    <a:pt x="674" y="92"/>
                    <a:pt x="669" y="101"/>
                    <a:pt x="660" y="95"/>
                  </a:cubicBezTo>
                  <a:cubicBezTo>
                    <a:pt x="656" y="89"/>
                    <a:pt x="658" y="92"/>
                    <a:pt x="655" y="86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997" name="Freeform 504"/>
            <p:cNvSpPr>
              <a:spLocks/>
            </p:cNvSpPr>
            <p:nvPr/>
          </p:nvSpPr>
          <p:spPr bwMode="auto">
            <a:xfrm>
              <a:off x="4989" y="3732"/>
              <a:ext cx="77" cy="89"/>
            </a:xfrm>
            <a:custGeom>
              <a:avLst/>
              <a:gdLst>
                <a:gd name="T0" fmla="*/ 77 w 77"/>
                <a:gd name="T1" fmla="*/ 8 h 89"/>
                <a:gd name="T2" fmla="*/ 23 w 77"/>
                <a:gd name="T3" fmla="*/ 0 h 89"/>
                <a:gd name="T4" fmla="*/ 11 w 77"/>
                <a:gd name="T5" fmla="*/ 12 h 89"/>
                <a:gd name="T6" fmla="*/ 6 w 77"/>
                <a:gd name="T7" fmla="*/ 45 h 89"/>
                <a:gd name="T8" fmla="*/ 11 w 77"/>
                <a:gd name="T9" fmla="*/ 89 h 89"/>
                <a:gd name="T10" fmla="*/ 38 w 77"/>
                <a:gd name="T11" fmla="*/ 74 h 89"/>
                <a:gd name="T12" fmla="*/ 50 w 77"/>
                <a:gd name="T13" fmla="*/ 65 h 89"/>
                <a:gd name="T14" fmla="*/ 50 w 77"/>
                <a:gd name="T15" fmla="*/ 51 h 89"/>
                <a:gd name="T16" fmla="*/ 65 w 77"/>
                <a:gd name="T17" fmla="*/ 44 h 89"/>
                <a:gd name="T18" fmla="*/ 77 w 77"/>
                <a:gd name="T19" fmla="*/ 8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"/>
                <a:gd name="T31" fmla="*/ 0 h 89"/>
                <a:gd name="T32" fmla="*/ 77 w 77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" h="89">
                  <a:moveTo>
                    <a:pt x="77" y="8"/>
                  </a:moveTo>
                  <a:cubicBezTo>
                    <a:pt x="57" y="9"/>
                    <a:pt x="39" y="12"/>
                    <a:pt x="23" y="0"/>
                  </a:cubicBezTo>
                  <a:cubicBezTo>
                    <a:pt x="11" y="3"/>
                    <a:pt x="17" y="4"/>
                    <a:pt x="11" y="12"/>
                  </a:cubicBezTo>
                  <a:cubicBezTo>
                    <a:pt x="12" y="22"/>
                    <a:pt x="20" y="43"/>
                    <a:pt x="6" y="45"/>
                  </a:cubicBezTo>
                  <a:cubicBezTo>
                    <a:pt x="0" y="56"/>
                    <a:pt x="0" y="83"/>
                    <a:pt x="11" y="89"/>
                  </a:cubicBezTo>
                  <a:cubicBezTo>
                    <a:pt x="22" y="85"/>
                    <a:pt x="25" y="76"/>
                    <a:pt x="38" y="74"/>
                  </a:cubicBezTo>
                  <a:cubicBezTo>
                    <a:pt x="43" y="71"/>
                    <a:pt x="47" y="70"/>
                    <a:pt x="50" y="65"/>
                  </a:cubicBezTo>
                  <a:cubicBezTo>
                    <a:pt x="52" y="62"/>
                    <a:pt x="48" y="54"/>
                    <a:pt x="50" y="51"/>
                  </a:cubicBezTo>
                  <a:cubicBezTo>
                    <a:pt x="52" y="48"/>
                    <a:pt x="61" y="51"/>
                    <a:pt x="65" y="44"/>
                  </a:cubicBezTo>
                  <a:cubicBezTo>
                    <a:pt x="72" y="32"/>
                    <a:pt x="71" y="20"/>
                    <a:pt x="77" y="8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2185" name="Text Box 505"/>
          <p:cNvSpPr txBox="1">
            <a:spLocks noChangeArrowheads="1"/>
          </p:cNvSpPr>
          <p:nvPr/>
        </p:nvSpPr>
        <p:spPr bwMode="auto">
          <a:xfrm rot="206963">
            <a:off x="7285038" y="5218113"/>
            <a:ext cx="10810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Австралія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2186" name="AutoShape 506"/>
          <p:cNvSpPr>
            <a:spLocks noChangeArrowheads="1"/>
          </p:cNvSpPr>
          <p:nvPr/>
        </p:nvSpPr>
        <p:spPr bwMode="auto">
          <a:xfrm rot="10800000" flipV="1">
            <a:off x="7340600" y="5084763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4" name="Group 507"/>
          <p:cNvGrpSpPr>
            <a:grpSpLocks/>
          </p:cNvGrpSpPr>
          <p:nvPr/>
        </p:nvGrpSpPr>
        <p:grpSpPr bwMode="auto">
          <a:xfrm>
            <a:off x="8047038" y="4737100"/>
            <a:ext cx="82550" cy="73025"/>
            <a:chOff x="3016" y="1706"/>
            <a:chExt cx="52" cy="46"/>
          </a:xfrm>
        </p:grpSpPr>
        <p:sp>
          <p:nvSpPr>
            <p:cNvPr id="32994" name="AutoShape 508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2995" name="AutoShape 509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2191" name="Oval 511"/>
          <p:cNvSpPr>
            <a:spLocks noChangeArrowheads="1"/>
          </p:cNvSpPr>
          <p:nvPr/>
        </p:nvSpPr>
        <p:spPr bwMode="auto">
          <a:xfrm>
            <a:off x="8172450" y="5516563"/>
            <a:ext cx="144463" cy="144462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92" name="Oval 512"/>
          <p:cNvSpPr>
            <a:spLocks noChangeArrowheads="1"/>
          </p:cNvSpPr>
          <p:nvPr/>
        </p:nvSpPr>
        <p:spPr bwMode="auto">
          <a:xfrm>
            <a:off x="7235825" y="5445125"/>
            <a:ext cx="144463" cy="144463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93" name="Rectangle 513"/>
          <p:cNvSpPr>
            <a:spLocks noChangeArrowheads="1"/>
          </p:cNvSpPr>
          <p:nvPr/>
        </p:nvSpPr>
        <p:spPr bwMode="auto">
          <a:xfrm>
            <a:off x="6988175" y="320992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94" name="Rectangle 514"/>
          <p:cNvSpPr>
            <a:spLocks noChangeArrowheads="1"/>
          </p:cNvSpPr>
          <p:nvPr/>
        </p:nvSpPr>
        <p:spPr bwMode="auto">
          <a:xfrm>
            <a:off x="6988175" y="313848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95" name="Rectangle 515"/>
          <p:cNvSpPr>
            <a:spLocks noChangeArrowheads="1"/>
          </p:cNvSpPr>
          <p:nvPr/>
        </p:nvSpPr>
        <p:spPr bwMode="auto">
          <a:xfrm>
            <a:off x="6988175" y="306546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96" name="Rectangle 516"/>
          <p:cNvSpPr>
            <a:spLocks noChangeArrowheads="1"/>
          </p:cNvSpPr>
          <p:nvPr/>
        </p:nvSpPr>
        <p:spPr bwMode="auto">
          <a:xfrm>
            <a:off x="6988175" y="299402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97" name="Rectangle 517"/>
          <p:cNvSpPr>
            <a:spLocks noChangeArrowheads="1"/>
          </p:cNvSpPr>
          <p:nvPr/>
        </p:nvSpPr>
        <p:spPr bwMode="auto">
          <a:xfrm>
            <a:off x="6988175" y="292258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98" name="Rectangle 518"/>
          <p:cNvSpPr>
            <a:spLocks noChangeArrowheads="1"/>
          </p:cNvSpPr>
          <p:nvPr/>
        </p:nvSpPr>
        <p:spPr bwMode="auto">
          <a:xfrm>
            <a:off x="6988175" y="284956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99" name="Rectangle 519"/>
          <p:cNvSpPr>
            <a:spLocks noChangeArrowheads="1"/>
          </p:cNvSpPr>
          <p:nvPr/>
        </p:nvSpPr>
        <p:spPr bwMode="auto">
          <a:xfrm>
            <a:off x="7059613" y="3209925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00" name="Rectangle 520"/>
          <p:cNvSpPr>
            <a:spLocks noChangeArrowheads="1"/>
          </p:cNvSpPr>
          <p:nvPr/>
        </p:nvSpPr>
        <p:spPr bwMode="auto">
          <a:xfrm>
            <a:off x="7059613" y="3065463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01" name="Rectangle 521"/>
          <p:cNvSpPr>
            <a:spLocks noChangeArrowheads="1"/>
          </p:cNvSpPr>
          <p:nvPr/>
        </p:nvSpPr>
        <p:spPr bwMode="auto">
          <a:xfrm>
            <a:off x="7059613" y="2994025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02" name="Rectangle 522"/>
          <p:cNvSpPr>
            <a:spLocks noChangeArrowheads="1"/>
          </p:cNvSpPr>
          <p:nvPr/>
        </p:nvSpPr>
        <p:spPr bwMode="auto">
          <a:xfrm>
            <a:off x="7059613" y="2922588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03" name="Rectangle 523"/>
          <p:cNvSpPr>
            <a:spLocks noChangeArrowheads="1"/>
          </p:cNvSpPr>
          <p:nvPr/>
        </p:nvSpPr>
        <p:spPr bwMode="auto">
          <a:xfrm>
            <a:off x="7059613" y="2849563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04" name="Rectangle 524"/>
          <p:cNvSpPr>
            <a:spLocks noChangeArrowheads="1"/>
          </p:cNvSpPr>
          <p:nvPr/>
        </p:nvSpPr>
        <p:spPr bwMode="auto">
          <a:xfrm>
            <a:off x="7059613" y="3138488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05" name="Rectangle 525"/>
          <p:cNvSpPr>
            <a:spLocks noChangeArrowheads="1"/>
          </p:cNvSpPr>
          <p:nvPr/>
        </p:nvSpPr>
        <p:spPr bwMode="auto">
          <a:xfrm>
            <a:off x="7129463" y="3209925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06" name="Rectangle 526"/>
          <p:cNvSpPr>
            <a:spLocks noChangeArrowheads="1"/>
          </p:cNvSpPr>
          <p:nvPr/>
        </p:nvSpPr>
        <p:spPr bwMode="auto">
          <a:xfrm>
            <a:off x="7129463" y="3138488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07" name="Rectangle 527"/>
          <p:cNvSpPr>
            <a:spLocks noChangeArrowheads="1"/>
          </p:cNvSpPr>
          <p:nvPr/>
        </p:nvSpPr>
        <p:spPr bwMode="auto">
          <a:xfrm>
            <a:off x="7129463" y="3065463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08" name="Rectangle 528"/>
          <p:cNvSpPr>
            <a:spLocks noChangeArrowheads="1"/>
          </p:cNvSpPr>
          <p:nvPr/>
        </p:nvSpPr>
        <p:spPr bwMode="auto">
          <a:xfrm>
            <a:off x="7129463" y="2994025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09" name="Rectangle 529"/>
          <p:cNvSpPr>
            <a:spLocks noChangeArrowheads="1"/>
          </p:cNvSpPr>
          <p:nvPr/>
        </p:nvSpPr>
        <p:spPr bwMode="auto">
          <a:xfrm>
            <a:off x="7129463" y="2922588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10" name="Rectangle 530"/>
          <p:cNvSpPr>
            <a:spLocks noChangeArrowheads="1"/>
          </p:cNvSpPr>
          <p:nvPr/>
        </p:nvSpPr>
        <p:spPr bwMode="auto">
          <a:xfrm>
            <a:off x="7129463" y="2849563"/>
            <a:ext cx="71437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11" name="Rectangle 531"/>
          <p:cNvSpPr>
            <a:spLocks noChangeArrowheads="1"/>
          </p:cNvSpPr>
          <p:nvPr/>
        </p:nvSpPr>
        <p:spPr bwMode="auto">
          <a:xfrm>
            <a:off x="7200900" y="320992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12" name="Rectangle 532"/>
          <p:cNvSpPr>
            <a:spLocks noChangeArrowheads="1"/>
          </p:cNvSpPr>
          <p:nvPr/>
        </p:nvSpPr>
        <p:spPr bwMode="auto">
          <a:xfrm>
            <a:off x="7200900" y="3065463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13" name="Rectangle 533"/>
          <p:cNvSpPr>
            <a:spLocks noChangeArrowheads="1"/>
          </p:cNvSpPr>
          <p:nvPr/>
        </p:nvSpPr>
        <p:spPr bwMode="auto">
          <a:xfrm>
            <a:off x="7200900" y="299402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14" name="Rectangle 534"/>
          <p:cNvSpPr>
            <a:spLocks noChangeArrowheads="1"/>
          </p:cNvSpPr>
          <p:nvPr/>
        </p:nvSpPr>
        <p:spPr bwMode="auto">
          <a:xfrm>
            <a:off x="7200900" y="292258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16" name="Rectangle 536"/>
          <p:cNvSpPr>
            <a:spLocks noChangeArrowheads="1"/>
          </p:cNvSpPr>
          <p:nvPr/>
        </p:nvSpPr>
        <p:spPr bwMode="auto">
          <a:xfrm>
            <a:off x="7200900" y="313848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218" name="Freeform 538"/>
          <p:cNvSpPr>
            <a:spLocks/>
          </p:cNvSpPr>
          <p:nvPr/>
        </p:nvSpPr>
        <p:spPr bwMode="auto">
          <a:xfrm>
            <a:off x="1589088" y="3970338"/>
            <a:ext cx="1208087" cy="1665287"/>
          </a:xfrm>
          <a:custGeom>
            <a:avLst/>
            <a:gdLst>
              <a:gd name="T0" fmla="*/ 238 w 761"/>
              <a:gd name="T1" fmla="*/ 43 h 1049"/>
              <a:gd name="T2" fmla="*/ 183 w 761"/>
              <a:gd name="T3" fmla="*/ 52 h 1049"/>
              <a:gd name="T4" fmla="*/ 187 w 761"/>
              <a:gd name="T5" fmla="*/ 99 h 1049"/>
              <a:gd name="T6" fmla="*/ 126 w 761"/>
              <a:gd name="T7" fmla="*/ 123 h 1049"/>
              <a:gd name="T8" fmla="*/ 73 w 761"/>
              <a:gd name="T9" fmla="*/ 117 h 1049"/>
              <a:gd name="T10" fmla="*/ 61 w 761"/>
              <a:gd name="T11" fmla="*/ 150 h 1049"/>
              <a:gd name="T12" fmla="*/ 76 w 761"/>
              <a:gd name="T13" fmla="*/ 195 h 1049"/>
              <a:gd name="T14" fmla="*/ 31 w 761"/>
              <a:gd name="T15" fmla="*/ 280 h 1049"/>
              <a:gd name="T16" fmla="*/ 13 w 761"/>
              <a:gd name="T17" fmla="*/ 343 h 1049"/>
              <a:gd name="T18" fmla="*/ 3 w 761"/>
              <a:gd name="T19" fmla="*/ 379 h 1049"/>
              <a:gd name="T20" fmla="*/ 72 w 761"/>
              <a:gd name="T21" fmla="*/ 423 h 1049"/>
              <a:gd name="T22" fmla="*/ 79 w 761"/>
              <a:gd name="T23" fmla="*/ 454 h 1049"/>
              <a:gd name="T24" fmla="*/ 166 w 761"/>
              <a:gd name="T25" fmla="*/ 418 h 1049"/>
              <a:gd name="T26" fmla="*/ 172 w 761"/>
              <a:gd name="T27" fmla="*/ 447 h 1049"/>
              <a:gd name="T28" fmla="*/ 258 w 761"/>
              <a:gd name="T29" fmla="*/ 516 h 1049"/>
              <a:gd name="T30" fmla="*/ 294 w 761"/>
              <a:gd name="T31" fmla="*/ 543 h 1049"/>
              <a:gd name="T32" fmla="*/ 286 w 761"/>
              <a:gd name="T33" fmla="*/ 582 h 1049"/>
              <a:gd name="T34" fmla="*/ 346 w 761"/>
              <a:gd name="T35" fmla="*/ 652 h 1049"/>
              <a:gd name="T36" fmla="*/ 382 w 761"/>
              <a:gd name="T37" fmla="*/ 736 h 1049"/>
              <a:gd name="T38" fmla="*/ 417 w 761"/>
              <a:gd name="T39" fmla="*/ 766 h 1049"/>
              <a:gd name="T40" fmla="*/ 450 w 761"/>
              <a:gd name="T41" fmla="*/ 805 h 1049"/>
              <a:gd name="T42" fmla="*/ 474 w 761"/>
              <a:gd name="T43" fmla="*/ 852 h 1049"/>
              <a:gd name="T44" fmla="*/ 438 w 761"/>
              <a:gd name="T45" fmla="*/ 954 h 1049"/>
              <a:gd name="T46" fmla="*/ 486 w 761"/>
              <a:gd name="T47" fmla="*/ 970 h 1049"/>
              <a:gd name="T48" fmla="*/ 537 w 761"/>
              <a:gd name="T49" fmla="*/ 1048 h 1049"/>
              <a:gd name="T50" fmla="*/ 549 w 761"/>
              <a:gd name="T51" fmla="*/ 982 h 1049"/>
              <a:gd name="T52" fmla="*/ 561 w 761"/>
              <a:gd name="T53" fmla="*/ 981 h 1049"/>
              <a:gd name="T54" fmla="*/ 576 w 761"/>
              <a:gd name="T55" fmla="*/ 898 h 1049"/>
              <a:gd name="T56" fmla="*/ 607 w 761"/>
              <a:gd name="T57" fmla="*/ 762 h 1049"/>
              <a:gd name="T58" fmla="*/ 663 w 761"/>
              <a:gd name="T59" fmla="*/ 742 h 1049"/>
              <a:gd name="T60" fmla="*/ 702 w 761"/>
              <a:gd name="T61" fmla="*/ 576 h 1049"/>
              <a:gd name="T62" fmla="*/ 691 w 761"/>
              <a:gd name="T63" fmla="*/ 508 h 1049"/>
              <a:gd name="T64" fmla="*/ 708 w 761"/>
              <a:gd name="T65" fmla="*/ 478 h 1049"/>
              <a:gd name="T66" fmla="*/ 753 w 761"/>
              <a:gd name="T67" fmla="*/ 385 h 1049"/>
              <a:gd name="T68" fmla="*/ 703 w 761"/>
              <a:gd name="T69" fmla="*/ 279 h 1049"/>
              <a:gd name="T70" fmla="*/ 667 w 761"/>
              <a:gd name="T71" fmla="*/ 234 h 1049"/>
              <a:gd name="T72" fmla="*/ 603 w 761"/>
              <a:gd name="T73" fmla="*/ 219 h 1049"/>
              <a:gd name="T74" fmla="*/ 564 w 761"/>
              <a:gd name="T75" fmla="*/ 201 h 1049"/>
              <a:gd name="T76" fmla="*/ 510 w 761"/>
              <a:gd name="T77" fmla="*/ 175 h 1049"/>
              <a:gd name="T78" fmla="*/ 456 w 761"/>
              <a:gd name="T79" fmla="*/ 204 h 1049"/>
              <a:gd name="T80" fmla="*/ 489 w 761"/>
              <a:gd name="T81" fmla="*/ 166 h 1049"/>
              <a:gd name="T82" fmla="*/ 433 w 761"/>
              <a:gd name="T83" fmla="*/ 183 h 1049"/>
              <a:gd name="T84" fmla="*/ 457 w 761"/>
              <a:gd name="T85" fmla="*/ 126 h 1049"/>
              <a:gd name="T86" fmla="*/ 432 w 761"/>
              <a:gd name="T87" fmla="*/ 57 h 1049"/>
              <a:gd name="T88" fmla="*/ 400 w 761"/>
              <a:gd name="T89" fmla="*/ 99 h 1049"/>
              <a:gd name="T90" fmla="*/ 285 w 761"/>
              <a:gd name="T91" fmla="*/ 118 h 1049"/>
              <a:gd name="T92" fmla="*/ 268 w 761"/>
              <a:gd name="T93" fmla="*/ 96 h 1049"/>
              <a:gd name="T94" fmla="*/ 246 w 761"/>
              <a:gd name="T95" fmla="*/ 1 h 10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1"/>
              <a:gd name="T145" fmla="*/ 0 h 1049"/>
              <a:gd name="T146" fmla="*/ 761 w 761"/>
              <a:gd name="T147" fmla="*/ 1049 h 10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1" h="1049">
                <a:moveTo>
                  <a:pt x="246" y="1"/>
                </a:moveTo>
                <a:cubicBezTo>
                  <a:pt x="241" y="0"/>
                  <a:pt x="245" y="35"/>
                  <a:pt x="238" y="43"/>
                </a:cubicBezTo>
                <a:cubicBezTo>
                  <a:pt x="231" y="51"/>
                  <a:pt x="214" y="51"/>
                  <a:pt x="205" y="52"/>
                </a:cubicBezTo>
                <a:cubicBezTo>
                  <a:pt x="196" y="53"/>
                  <a:pt x="187" y="47"/>
                  <a:pt x="183" y="52"/>
                </a:cubicBezTo>
                <a:cubicBezTo>
                  <a:pt x="179" y="57"/>
                  <a:pt x="177" y="76"/>
                  <a:pt x="178" y="84"/>
                </a:cubicBezTo>
                <a:cubicBezTo>
                  <a:pt x="179" y="92"/>
                  <a:pt x="188" y="94"/>
                  <a:pt x="187" y="99"/>
                </a:cubicBezTo>
                <a:cubicBezTo>
                  <a:pt x="186" y="104"/>
                  <a:pt x="181" y="110"/>
                  <a:pt x="171" y="114"/>
                </a:cubicBezTo>
                <a:cubicBezTo>
                  <a:pt x="161" y="118"/>
                  <a:pt x="137" y="124"/>
                  <a:pt x="126" y="123"/>
                </a:cubicBezTo>
                <a:cubicBezTo>
                  <a:pt x="115" y="122"/>
                  <a:pt x="115" y="109"/>
                  <a:pt x="106" y="108"/>
                </a:cubicBezTo>
                <a:cubicBezTo>
                  <a:pt x="97" y="107"/>
                  <a:pt x="79" y="113"/>
                  <a:pt x="73" y="117"/>
                </a:cubicBezTo>
                <a:cubicBezTo>
                  <a:pt x="67" y="121"/>
                  <a:pt x="71" y="127"/>
                  <a:pt x="69" y="132"/>
                </a:cubicBezTo>
                <a:cubicBezTo>
                  <a:pt x="67" y="137"/>
                  <a:pt x="63" y="144"/>
                  <a:pt x="61" y="150"/>
                </a:cubicBezTo>
                <a:cubicBezTo>
                  <a:pt x="59" y="156"/>
                  <a:pt x="56" y="159"/>
                  <a:pt x="58" y="166"/>
                </a:cubicBezTo>
                <a:cubicBezTo>
                  <a:pt x="60" y="173"/>
                  <a:pt x="73" y="179"/>
                  <a:pt x="76" y="195"/>
                </a:cubicBezTo>
                <a:cubicBezTo>
                  <a:pt x="79" y="211"/>
                  <a:pt x="82" y="251"/>
                  <a:pt x="75" y="265"/>
                </a:cubicBezTo>
                <a:cubicBezTo>
                  <a:pt x="68" y="279"/>
                  <a:pt x="42" y="272"/>
                  <a:pt x="31" y="280"/>
                </a:cubicBezTo>
                <a:cubicBezTo>
                  <a:pt x="20" y="288"/>
                  <a:pt x="12" y="305"/>
                  <a:pt x="9" y="315"/>
                </a:cubicBezTo>
                <a:cubicBezTo>
                  <a:pt x="6" y="325"/>
                  <a:pt x="15" y="335"/>
                  <a:pt x="13" y="343"/>
                </a:cubicBezTo>
                <a:lnTo>
                  <a:pt x="0" y="363"/>
                </a:lnTo>
                <a:lnTo>
                  <a:pt x="3" y="379"/>
                </a:lnTo>
                <a:cubicBezTo>
                  <a:pt x="7" y="387"/>
                  <a:pt x="13" y="405"/>
                  <a:pt x="25" y="412"/>
                </a:cubicBezTo>
                <a:lnTo>
                  <a:pt x="72" y="423"/>
                </a:lnTo>
                <a:cubicBezTo>
                  <a:pt x="79" y="428"/>
                  <a:pt x="68" y="439"/>
                  <a:pt x="69" y="444"/>
                </a:cubicBezTo>
                <a:cubicBezTo>
                  <a:pt x="70" y="449"/>
                  <a:pt x="69" y="455"/>
                  <a:pt x="79" y="454"/>
                </a:cubicBezTo>
                <a:cubicBezTo>
                  <a:pt x="89" y="453"/>
                  <a:pt x="113" y="447"/>
                  <a:pt x="127" y="441"/>
                </a:cubicBezTo>
                <a:cubicBezTo>
                  <a:pt x="141" y="435"/>
                  <a:pt x="160" y="420"/>
                  <a:pt x="166" y="418"/>
                </a:cubicBezTo>
                <a:cubicBezTo>
                  <a:pt x="172" y="416"/>
                  <a:pt x="161" y="421"/>
                  <a:pt x="162" y="426"/>
                </a:cubicBezTo>
                <a:cubicBezTo>
                  <a:pt x="163" y="431"/>
                  <a:pt x="169" y="438"/>
                  <a:pt x="172" y="447"/>
                </a:cubicBezTo>
                <a:lnTo>
                  <a:pt x="183" y="481"/>
                </a:lnTo>
                <a:cubicBezTo>
                  <a:pt x="197" y="492"/>
                  <a:pt x="243" y="510"/>
                  <a:pt x="258" y="516"/>
                </a:cubicBezTo>
                <a:lnTo>
                  <a:pt x="273" y="519"/>
                </a:lnTo>
                <a:lnTo>
                  <a:pt x="294" y="543"/>
                </a:lnTo>
                <a:lnTo>
                  <a:pt x="280" y="552"/>
                </a:lnTo>
                <a:lnTo>
                  <a:pt x="286" y="582"/>
                </a:lnTo>
                <a:cubicBezTo>
                  <a:pt x="293" y="587"/>
                  <a:pt x="312" y="573"/>
                  <a:pt x="322" y="585"/>
                </a:cubicBezTo>
                <a:cubicBezTo>
                  <a:pt x="332" y="597"/>
                  <a:pt x="342" y="636"/>
                  <a:pt x="346" y="652"/>
                </a:cubicBezTo>
                <a:cubicBezTo>
                  <a:pt x="350" y="668"/>
                  <a:pt x="342" y="665"/>
                  <a:pt x="348" y="679"/>
                </a:cubicBezTo>
                <a:cubicBezTo>
                  <a:pt x="354" y="693"/>
                  <a:pt x="371" y="726"/>
                  <a:pt x="382" y="736"/>
                </a:cubicBezTo>
                <a:cubicBezTo>
                  <a:pt x="393" y="746"/>
                  <a:pt x="408" y="736"/>
                  <a:pt x="414" y="741"/>
                </a:cubicBezTo>
                <a:cubicBezTo>
                  <a:pt x="420" y="746"/>
                  <a:pt x="411" y="760"/>
                  <a:pt x="417" y="766"/>
                </a:cubicBezTo>
                <a:cubicBezTo>
                  <a:pt x="423" y="772"/>
                  <a:pt x="446" y="771"/>
                  <a:pt x="451" y="777"/>
                </a:cubicBezTo>
                <a:cubicBezTo>
                  <a:pt x="456" y="783"/>
                  <a:pt x="448" y="798"/>
                  <a:pt x="450" y="805"/>
                </a:cubicBezTo>
                <a:cubicBezTo>
                  <a:pt x="452" y="812"/>
                  <a:pt x="458" y="812"/>
                  <a:pt x="462" y="820"/>
                </a:cubicBezTo>
                <a:cubicBezTo>
                  <a:pt x="466" y="828"/>
                  <a:pt x="476" y="839"/>
                  <a:pt x="474" y="852"/>
                </a:cubicBezTo>
                <a:cubicBezTo>
                  <a:pt x="472" y="865"/>
                  <a:pt x="457" y="880"/>
                  <a:pt x="451" y="897"/>
                </a:cubicBezTo>
                <a:cubicBezTo>
                  <a:pt x="445" y="914"/>
                  <a:pt x="435" y="946"/>
                  <a:pt x="438" y="954"/>
                </a:cubicBezTo>
                <a:lnTo>
                  <a:pt x="468" y="948"/>
                </a:lnTo>
                <a:cubicBezTo>
                  <a:pt x="476" y="951"/>
                  <a:pt x="477" y="960"/>
                  <a:pt x="486" y="970"/>
                </a:cubicBezTo>
                <a:cubicBezTo>
                  <a:pt x="495" y="980"/>
                  <a:pt x="513" y="998"/>
                  <a:pt x="522" y="1011"/>
                </a:cubicBezTo>
                <a:cubicBezTo>
                  <a:pt x="531" y="1024"/>
                  <a:pt x="532" y="1047"/>
                  <a:pt x="537" y="1048"/>
                </a:cubicBezTo>
                <a:cubicBezTo>
                  <a:pt x="542" y="1049"/>
                  <a:pt x="548" y="1028"/>
                  <a:pt x="550" y="1017"/>
                </a:cubicBezTo>
                <a:cubicBezTo>
                  <a:pt x="552" y="1006"/>
                  <a:pt x="548" y="995"/>
                  <a:pt x="549" y="982"/>
                </a:cubicBezTo>
                <a:cubicBezTo>
                  <a:pt x="550" y="969"/>
                  <a:pt x="557" y="940"/>
                  <a:pt x="559" y="940"/>
                </a:cubicBezTo>
                <a:cubicBezTo>
                  <a:pt x="561" y="940"/>
                  <a:pt x="559" y="979"/>
                  <a:pt x="561" y="981"/>
                </a:cubicBezTo>
                <a:cubicBezTo>
                  <a:pt x="563" y="983"/>
                  <a:pt x="572" y="968"/>
                  <a:pt x="574" y="954"/>
                </a:cubicBezTo>
                <a:cubicBezTo>
                  <a:pt x="576" y="940"/>
                  <a:pt x="576" y="922"/>
                  <a:pt x="576" y="898"/>
                </a:cubicBezTo>
                <a:cubicBezTo>
                  <a:pt x="576" y="874"/>
                  <a:pt x="569" y="833"/>
                  <a:pt x="574" y="810"/>
                </a:cubicBezTo>
                <a:cubicBezTo>
                  <a:pt x="579" y="787"/>
                  <a:pt x="596" y="772"/>
                  <a:pt x="607" y="762"/>
                </a:cubicBezTo>
                <a:cubicBezTo>
                  <a:pt x="618" y="752"/>
                  <a:pt x="631" y="750"/>
                  <a:pt x="640" y="747"/>
                </a:cubicBezTo>
                <a:cubicBezTo>
                  <a:pt x="649" y="744"/>
                  <a:pt x="654" y="759"/>
                  <a:pt x="663" y="742"/>
                </a:cubicBezTo>
                <a:cubicBezTo>
                  <a:pt x="672" y="725"/>
                  <a:pt x="689" y="676"/>
                  <a:pt x="696" y="648"/>
                </a:cubicBezTo>
                <a:lnTo>
                  <a:pt x="702" y="576"/>
                </a:lnTo>
                <a:cubicBezTo>
                  <a:pt x="702" y="554"/>
                  <a:pt x="698" y="525"/>
                  <a:pt x="696" y="514"/>
                </a:cubicBezTo>
                <a:cubicBezTo>
                  <a:pt x="694" y="503"/>
                  <a:pt x="691" y="513"/>
                  <a:pt x="691" y="508"/>
                </a:cubicBezTo>
                <a:lnTo>
                  <a:pt x="697" y="483"/>
                </a:lnTo>
                <a:lnTo>
                  <a:pt x="708" y="478"/>
                </a:lnTo>
                <a:cubicBezTo>
                  <a:pt x="712" y="472"/>
                  <a:pt x="713" y="463"/>
                  <a:pt x="720" y="447"/>
                </a:cubicBezTo>
                <a:cubicBezTo>
                  <a:pt x="727" y="431"/>
                  <a:pt x="748" y="410"/>
                  <a:pt x="753" y="385"/>
                </a:cubicBezTo>
                <a:cubicBezTo>
                  <a:pt x="758" y="360"/>
                  <a:pt x="761" y="316"/>
                  <a:pt x="753" y="298"/>
                </a:cubicBezTo>
                <a:cubicBezTo>
                  <a:pt x="745" y="280"/>
                  <a:pt x="713" y="286"/>
                  <a:pt x="703" y="279"/>
                </a:cubicBezTo>
                <a:cubicBezTo>
                  <a:pt x="693" y="272"/>
                  <a:pt x="697" y="260"/>
                  <a:pt x="691" y="253"/>
                </a:cubicBezTo>
                <a:cubicBezTo>
                  <a:pt x="685" y="246"/>
                  <a:pt x="678" y="238"/>
                  <a:pt x="667" y="234"/>
                </a:cubicBezTo>
                <a:cubicBezTo>
                  <a:pt x="656" y="230"/>
                  <a:pt x="636" y="231"/>
                  <a:pt x="625" y="228"/>
                </a:cubicBezTo>
                <a:cubicBezTo>
                  <a:pt x="614" y="225"/>
                  <a:pt x="612" y="221"/>
                  <a:pt x="603" y="219"/>
                </a:cubicBezTo>
                <a:cubicBezTo>
                  <a:pt x="594" y="217"/>
                  <a:pt x="576" y="220"/>
                  <a:pt x="570" y="217"/>
                </a:cubicBezTo>
                <a:cubicBezTo>
                  <a:pt x="564" y="214"/>
                  <a:pt x="568" y="205"/>
                  <a:pt x="564" y="201"/>
                </a:cubicBezTo>
                <a:cubicBezTo>
                  <a:pt x="560" y="197"/>
                  <a:pt x="556" y="199"/>
                  <a:pt x="547" y="195"/>
                </a:cubicBezTo>
                <a:cubicBezTo>
                  <a:pt x="538" y="191"/>
                  <a:pt x="523" y="173"/>
                  <a:pt x="510" y="175"/>
                </a:cubicBezTo>
                <a:lnTo>
                  <a:pt x="468" y="208"/>
                </a:lnTo>
                <a:lnTo>
                  <a:pt x="456" y="204"/>
                </a:lnTo>
                <a:lnTo>
                  <a:pt x="486" y="175"/>
                </a:lnTo>
                <a:lnTo>
                  <a:pt x="489" y="166"/>
                </a:lnTo>
                <a:lnTo>
                  <a:pt x="456" y="169"/>
                </a:lnTo>
                <a:lnTo>
                  <a:pt x="433" y="183"/>
                </a:lnTo>
                <a:lnTo>
                  <a:pt x="427" y="177"/>
                </a:lnTo>
                <a:lnTo>
                  <a:pt x="457" y="126"/>
                </a:lnTo>
                <a:cubicBezTo>
                  <a:pt x="460" y="110"/>
                  <a:pt x="448" y="93"/>
                  <a:pt x="444" y="82"/>
                </a:cubicBezTo>
                <a:lnTo>
                  <a:pt x="432" y="57"/>
                </a:lnTo>
                <a:cubicBezTo>
                  <a:pt x="428" y="56"/>
                  <a:pt x="422" y="71"/>
                  <a:pt x="417" y="78"/>
                </a:cubicBezTo>
                <a:cubicBezTo>
                  <a:pt x="412" y="85"/>
                  <a:pt x="409" y="96"/>
                  <a:pt x="400" y="99"/>
                </a:cubicBezTo>
                <a:cubicBezTo>
                  <a:pt x="391" y="102"/>
                  <a:pt x="380" y="94"/>
                  <a:pt x="361" y="97"/>
                </a:cubicBezTo>
                <a:cubicBezTo>
                  <a:pt x="342" y="100"/>
                  <a:pt x="299" y="115"/>
                  <a:pt x="285" y="118"/>
                </a:cubicBezTo>
                <a:cubicBezTo>
                  <a:pt x="271" y="121"/>
                  <a:pt x="277" y="118"/>
                  <a:pt x="274" y="114"/>
                </a:cubicBezTo>
                <a:cubicBezTo>
                  <a:pt x="271" y="110"/>
                  <a:pt x="269" y="107"/>
                  <a:pt x="268" y="96"/>
                </a:cubicBezTo>
                <a:cubicBezTo>
                  <a:pt x="267" y="85"/>
                  <a:pt x="272" y="64"/>
                  <a:pt x="268" y="48"/>
                </a:cubicBezTo>
                <a:cubicBezTo>
                  <a:pt x="264" y="32"/>
                  <a:pt x="256" y="5"/>
                  <a:pt x="246" y="1"/>
                </a:cubicBezTo>
                <a:close/>
              </a:path>
            </a:pathLst>
          </a:custGeom>
          <a:solidFill>
            <a:srgbClr val="CC6600">
              <a:alpha val="3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12" name="Text Box 432"/>
          <p:cNvSpPr txBox="1">
            <a:spLocks noChangeArrowheads="1"/>
          </p:cNvSpPr>
          <p:nvPr/>
        </p:nvSpPr>
        <p:spPr bwMode="auto">
          <a:xfrm>
            <a:off x="1692275" y="4437063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Бразилія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2113" name="AutoShape 433"/>
          <p:cNvSpPr>
            <a:spLocks noChangeArrowheads="1"/>
          </p:cNvSpPr>
          <p:nvPr/>
        </p:nvSpPr>
        <p:spPr bwMode="auto">
          <a:xfrm rot="10800000" flipV="1">
            <a:off x="2555875" y="4868863"/>
            <a:ext cx="103188" cy="793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5" name="Group 434"/>
          <p:cNvGrpSpPr>
            <a:grpSpLocks/>
          </p:cNvGrpSpPr>
          <p:nvPr/>
        </p:nvGrpSpPr>
        <p:grpSpPr bwMode="auto">
          <a:xfrm>
            <a:off x="2627313" y="4652963"/>
            <a:ext cx="82550" cy="73025"/>
            <a:chOff x="3016" y="1706"/>
            <a:chExt cx="52" cy="46"/>
          </a:xfrm>
        </p:grpSpPr>
        <p:sp>
          <p:nvSpPr>
            <p:cNvPr id="32992" name="AutoShape 435"/>
            <p:cNvSpPr>
              <a:spLocks noChangeArrowheads="1"/>
            </p:cNvSpPr>
            <p:nvPr/>
          </p:nvSpPr>
          <p:spPr bwMode="auto">
            <a:xfrm>
              <a:off x="3016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2993" name="AutoShape 436"/>
            <p:cNvSpPr>
              <a:spLocks noChangeArrowheads="1"/>
            </p:cNvSpPr>
            <p:nvPr/>
          </p:nvSpPr>
          <p:spPr bwMode="auto">
            <a:xfrm flipH="1">
              <a:off x="3023" y="1706"/>
              <a:ext cx="45" cy="46"/>
            </a:xfrm>
            <a:prstGeom prst="rtTriangl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2118" name="Rectangle 438"/>
          <p:cNvSpPr>
            <a:spLocks noChangeArrowheads="1"/>
          </p:cNvSpPr>
          <p:nvPr/>
        </p:nvSpPr>
        <p:spPr bwMode="auto">
          <a:xfrm>
            <a:off x="2003425" y="4787900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19" name="Rectangle 439"/>
          <p:cNvSpPr>
            <a:spLocks noChangeArrowheads="1"/>
          </p:cNvSpPr>
          <p:nvPr/>
        </p:nvSpPr>
        <p:spPr bwMode="auto">
          <a:xfrm>
            <a:off x="2003425" y="4714875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20" name="Text Box 440"/>
          <p:cNvSpPr txBox="1">
            <a:spLocks noChangeArrowheads="1"/>
          </p:cNvSpPr>
          <p:nvPr/>
        </p:nvSpPr>
        <p:spPr bwMode="auto">
          <a:xfrm>
            <a:off x="2016125" y="4672013"/>
            <a:ext cx="4333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990000"/>
                </a:solidFill>
                <a:latin typeface="Comic Sans MS" pitchFamily="66" charset="0"/>
              </a:rPr>
              <a:t>30</a:t>
            </a:r>
            <a:endParaRPr lang="ru-RU" sz="1600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2121" name="Oval 441"/>
          <p:cNvSpPr>
            <a:spLocks noChangeArrowheads="1"/>
          </p:cNvSpPr>
          <p:nvPr/>
        </p:nvSpPr>
        <p:spPr bwMode="auto">
          <a:xfrm>
            <a:off x="2533650" y="5002213"/>
            <a:ext cx="144463" cy="144462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17" name="Rectangle 437"/>
          <p:cNvSpPr>
            <a:spLocks noChangeArrowheads="1"/>
          </p:cNvSpPr>
          <p:nvPr/>
        </p:nvSpPr>
        <p:spPr bwMode="auto">
          <a:xfrm>
            <a:off x="2003425" y="4859338"/>
            <a:ext cx="71438" cy="73025"/>
          </a:xfrm>
          <a:prstGeom prst="rect">
            <a:avLst/>
          </a:prstGeom>
          <a:solidFill>
            <a:srgbClr val="CC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190" name="Rectangle 510"/>
          <p:cNvSpPr>
            <a:spLocks noChangeArrowheads="1"/>
          </p:cNvSpPr>
          <p:nvPr/>
        </p:nvSpPr>
        <p:spPr bwMode="auto">
          <a:xfrm rot="10800000">
            <a:off x="8101013" y="5516563"/>
            <a:ext cx="73025" cy="79375"/>
          </a:xfrm>
          <a:prstGeom prst="rect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2990" name="AutoShape 539" descr="Голубая тисненая бумага">
            <a:hlinkClick r:id="rId16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8675688" y="6240463"/>
            <a:ext cx="468312" cy="304800"/>
          </a:xfrm>
          <a:prstGeom prst="actionButtonBlank">
            <a:avLst/>
          </a:prstGeom>
          <a:blipFill dpi="0" rotWithShape="1">
            <a:blip r:embed="rId14" cstate="print"/>
            <a:srcRect/>
            <a:tile tx="0" ty="0" sx="100000" sy="100000" flip="none" algn="tl"/>
          </a:blipFill>
          <a:ln w="9525">
            <a:solidFill>
              <a:srgbClr val="B2B2B2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sz="1600" b="1">
                <a:solidFill>
                  <a:schemeClr val="bg2"/>
                </a:solidFill>
              </a:rPr>
              <a:t>МБ</a:t>
            </a:r>
            <a:endParaRPr lang="ru-RU" sz="1600" b="1">
              <a:solidFill>
                <a:schemeClr val="bg2"/>
              </a:solidFill>
            </a:endParaRPr>
          </a:p>
        </p:txBody>
      </p:sp>
      <p:sp>
        <p:nvSpPr>
          <p:cNvPr id="72221" name="Freeform 541"/>
          <p:cNvSpPr>
            <a:spLocks/>
          </p:cNvSpPr>
          <p:nvPr/>
        </p:nvSpPr>
        <p:spPr bwMode="auto">
          <a:xfrm>
            <a:off x="900113" y="2346325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00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" dur="500"/>
                                        <p:tgtEl>
                                          <p:spTgt spid="719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19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19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19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19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19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19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19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1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1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1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1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1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1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3" dur="200"/>
                                        <p:tgtEl>
                                          <p:spTgt spid="719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"/>
                            </p:stCondLst>
                            <p:childTnLst>
                              <p:par>
                                <p:cTn id="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7" dur="200"/>
                                        <p:tgtEl>
                                          <p:spTgt spid="71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"/>
                            </p:stCondLst>
                            <p:childTnLst>
                              <p:par>
                                <p:cTn id="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1" dur="200"/>
                                        <p:tgtEl>
                                          <p:spTgt spid="71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"/>
                            </p:stCondLst>
                            <p:childTnLst>
                              <p:par>
                                <p:cTn id="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5" dur="200"/>
                                        <p:tgtEl>
                                          <p:spTgt spid="71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00"/>
                            </p:stCondLst>
                            <p:childTnLst>
                              <p:par>
                                <p:cTn id="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9" dur="200"/>
                                        <p:tgtEl>
                                          <p:spTgt spid="7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3" dur="200"/>
                                        <p:tgtEl>
                                          <p:spTgt spid="7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200"/>
                            </p:stCondLst>
                            <p:childTnLst>
                              <p:par>
                                <p:cTn id="8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7" dur="200"/>
                                        <p:tgtEl>
                                          <p:spTgt spid="71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400"/>
                            </p:stCondLst>
                            <p:childTnLst>
                              <p:par>
                                <p:cTn id="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1" dur="200"/>
                                        <p:tgtEl>
                                          <p:spTgt spid="71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600"/>
                            </p:stCondLst>
                            <p:childTnLst>
                              <p:par>
                                <p:cTn id="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5" dur="200"/>
                                        <p:tgtEl>
                                          <p:spTgt spid="71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800"/>
                            </p:stCondLst>
                            <p:childTnLst>
                              <p:par>
                                <p:cTn id="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9" dur="200"/>
                                        <p:tgtEl>
                                          <p:spTgt spid="71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000"/>
                            </p:stCondLst>
                            <p:childTnLst>
                              <p:par>
                                <p:cTn id="1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3" dur="200"/>
                                        <p:tgtEl>
                                          <p:spTgt spid="71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2200"/>
                            </p:stCondLst>
                            <p:childTnLst>
                              <p:par>
                                <p:cTn id="1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7" dur="200"/>
                                        <p:tgtEl>
                                          <p:spTgt spid="71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2400"/>
                            </p:stCondLst>
                            <p:childTnLst>
                              <p:par>
                                <p:cTn id="1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1" dur="200"/>
                                        <p:tgtEl>
                                          <p:spTgt spid="721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600"/>
                            </p:stCondLst>
                            <p:childTnLst>
                              <p:par>
                                <p:cTn id="1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5" dur="200"/>
                                        <p:tgtEl>
                                          <p:spTgt spid="72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2800"/>
                            </p:stCondLst>
                            <p:childTnLst>
                              <p:par>
                                <p:cTn id="1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9" dur="200"/>
                                        <p:tgtEl>
                                          <p:spTgt spid="72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3" dur="200"/>
                                        <p:tgtEl>
                                          <p:spTgt spid="72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200"/>
                            </p:stCondLst>
                            <p:childTnLst>
                              <p:par>
                                <p:cTn id="1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7" dur="200"/>
                                        <p:tgtEl>
                                          <p:spTgt spid="72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400"/>
                            </p:stCondLst>
                            <p:childTnLst>
                              <p:par>
                                <p:cTn id="1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1" dur="200"/>
                                        <p:tgtEl>
                                          <p:spTgt spid="72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3600"/>
                            </p:stCondLst>
                            <p:childTnLst>
                              <p:par>
                                <p:cTn id="1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5" dur="200"/>
                                        <p:tgtEl>
                                          <p:spTgt spid="72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3800"/>
                            </p:stCondLst>
                            <p:childTnLst>
                              <p:par>
                                <p:cTn id="1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9" dur="200"/>
                                        <p:tgtEl>
                                          <p:spTgt spid="72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000"/>
                            </p:stCondLst>
                            <p:childTnLst>
                              <p:par>
                                <p:cTn id="1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3" dur="200"/>
                                        <p:tgtEl>
                                          <p:spTgt spid="72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200"/>
                            </p:stCondLst>
                            <p:childTnLst>
                              <p:par>
                                <p:cTn id="1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7" dur="200"/>
                                        <p:tgtEl>
                                          <p:spTgt spid="72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4400"/>
                            </p:stCondLst>
                            <p:childTnLst>
                              <p:par>
                                <p:cTn id="1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1" dur="200"/>
                                        <p:tgtEl>
                                          <p:spTgt spid="72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4600"/>
                            </p:stCondLst>
                            <p:childTnLst>
                              <p:par>
                                <p:cTn id="1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5" dur="200"/>
                                        <p:tgtEl>
                                          <p:spTgt spid="72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4800"/>
                            </p:stCondLst>
                            <p:childTnLst>
                              <p:par>
                                <p:cTn id="1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9" dur="200"/>
                                        <p:tgtEl>
                                          <p:spTgt spid="722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5000"/>
                            </p:stCondLst>
                            <p:childTnLst>
                              <p:par>
                                <p:cTn id="1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3" dur="200"/>
                                        <p:tgtEl>
                                          <p:spTgt spid="72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5200"/>
                            </p:stCondLst>
                            <p:childTnLst>
                              <p:par>
                                <p:cTn id="1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7" dur="200"/>
                                        <p:tgtEl>
                                          <p:spTgt spid="72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400"/>
                            </p:stCondLst>
                            <p:childTnLst>
                              <p:par>
                                <p:cTn id="1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1" dur="200"/>
                                        <p:tgtEl>
                                          <p:spTgt spid="72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5600"/>
                            </p:stCondLst>
                            <p:childTnLst>
                              <p:par>
                                <p:cTn id="1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5" dur="200"/>
                                        <p:tgtEl>
                                          <p:spTgt spid="72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5800"/>
                            </p:stCondLst>
                            <p:childTnLst>
                              <p:par>
                                <p:cTn id="1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9" dur="200"/>
                                        <p:tgtEl>
                                          <p:spTgt spid="7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6000"/>
                            </p:stCondLst>
                            <p:childTnLst>
                              <p:par>
                                <p:cTn id="1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3" dur="200"/>
                                        <p:tgtEl>
                                          <p:spTgt spid="7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6200"/>
                            </p:stCondLst>
                            <p:childTnLst>
                              <p:par>
                                <p:cTn id="18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7" dur="200"/>
                                        <p:tgtEl>
                                          <p:spTgt spid="72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6400"/>
                            </p:stCondLst>
                            <p:childTnLst>
                              <p:par>
                                <p:cTn id="1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1" dur="200"/>
                                        <p:tgtEl>
                                          <p:spTgt spid="7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6600"/>
                            </p:stCondLst>
                            <p:childTnLst>
                              <p:par>
                                <p:cTn id="1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5" dur="200"/>
                                        <p:tgtEl>
                                          <p:spTgt spid="72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6800"/>
                            </p:stCondLst>
                            <p:childTnLst>
                              <p:par>
                                <p:cTn id="1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9" dur="200"/>
                                        <p:tgtEl>
                                          <p:spTgt spid="72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7000"/>
                            </p:stCondLst>
                            <p:childTnLst>
                              <p:par>
                                <p:cTn id="20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71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71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719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719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71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71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500"/>
                            </p:stCondLst>
                            <p:childTnLst>
                              <p:par>
                                <p:cTn id="220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719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719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71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71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>
                      <p:stCondLst>
                        <p:cond delay="indefinite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71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71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6" dur="500"/>
                                        <p:tgtEl>
                                          <p:spTgt spid="719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>
                      <p:stCondLst>
                        <p:cond delay="indefinite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1" dur="200"/>
                                        <p:tgtEl>
                                          <p:spTgt spid="719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200"/>
                            </p:stCondLst>
                            <p:childTnLst>
                              <p:par>
                                <p:cTn id="2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5" dur="200"/>
                                        <p:tgtEl>
                                          <p:spTgt spid="71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400"/>
                            </p:stCondLst>
                            <p:childTnLst>
                              <p:par>
                                <p:cTn id="2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9" dur="200"/>
                                        <p:tgtEl>
                                          <p:spTgt spid="71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600"/>
                            </p:stCondLst>
                            <p:childTnLst>
                              <p:par>
                                <p:cTn id="2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3" dur="200"/>
                                        <p:tgtEl>
                                          <p:spTgt spid="71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800"/>
                            </p:stCondLst>
                            <p:childTnLst>
                              <p:par>
                                <p:cTn id="2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7" dur="200"/>
                                        <p:tgtEl>
                                          <p:spTgt spid="71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1000"/>
                            </p:stCondLst>
                            <p:childTnLst>
                              <p:par>
                                <p:cTn id="2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1" dur="200"/>
                                        <p:tgtEl>
                                          <p:spTgt spid="71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1200"/>
                            </p:stCondLst>
                            <p:childTnLst>
                              <p:par>
                                <p:cTn id="2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5" dur="200"/>
                                        <p:tgtEl>
                                          <p:spTgt spid="71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1400"/>
                            </p:stCondLst>
                            <p:childTnLst>
                              <p:par>
                                <p:cTn id="2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9" dur="200"/>
                                        <p:tgtEl>
                                          <p:spTgt spid="71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>
                            <p:stCondLst>
                              <p:cond delay="1600"/>
                            </p:stCondLst>
                            <p:childTnLst>
                              <p:par>
                                <p:cTn id="2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3" dur="200"/>
                                        <p:tgtEl>
                                          <p:spTgt spid="71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1800"/>
                            </p:stCondLst>
                            <p:childTnLst>
                              <p:par>
                                <p:cTn id="27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7" dur="200"/>
                                        <p:tgtEl>
                                          <p:spTgt spid="71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2000"/>
                            </p:stCondLst>
                            <p:childTnLst>
                              <p:par>
                                <p:cTn id="2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81" dur="200"/>
                                        <p:tgtEl>
                                          <p:spTgt spid="71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2200"/>
                            </p:stCondLst>
                            <p:childTnLst>
                              <p:par>
                                <p:cTn id="2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719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719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71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71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71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71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5" fill="hold">
                            <p:stCondLst>
                              <p:cond delay="500"/>
                            </p:stCondLst>
                            <p:childTnLst>
                              <p:par>
                                <p:cTn id="296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71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0" fill="hold"/>
                                        <p:tgtEl>
                                          <p:spTgt spid="71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71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71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2" fill="hold">
                      <p:stCondLst>
                        <p:cond delay="indefinite"/>
                      </p:stCondLst>
                      <p:childTnLst>
                        <p:par>
                          <p:cTn id="303" fill="hold">
                            <p:stCondLst>
                              <p:cond delay="0"/>
                            </p:stCondLst>
                            <p:childTnLst>
                              <p:par>
                                <p:cTn id="304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0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7" fill="hold">
                      <p:stCondLst>
                        <p:cond delay="indefinite"/>
                      </p:stCondLst>
                      <p:childTnLst>
                        <p:par>
                          <p:cTn id="308" fill="hold">
                            <p:stCondLst>
                              <p:cond delay="0"/>
                            </p:stCondLst>
                            <p:childTnLst>
                              <p:par>
                                <p:cTn id="30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1" dur="500"/>
                                        <p:tgtEl>
                                          <p:spTgt spid="719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2" fill="hold">
                      <p:stCondLst>
                        <p:cond delay="indefinite"/>
                      </p:stCondLst>
                      <p:childTnLst>
                        <p:par>
                          <p:cTn id="313" fill="hold">
                            <p:stCondLst>
                              <p:cond delay="0"/>
                            </p:stCondLst>
                            <p:childTnLst>
                              <p:par>
                                <p:cTn id="314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71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71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0" fill="hold"/>
                                        <p:tgtEl>
                                          <p:spTgt spid="71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500" fill="hold"/>
                                        <p:tgtEl>
                                          <p:spTgt spid="71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0" fill="hold">
                      <p:stCondLst>
                        <p:cond delay="indefinite"/>
                      </p:stCondLst>
                      <p:childTnLst>
                        <p:par>
                          <p:cTn id="321" fill="hold">
                            <p:stCondLst>
                              <p:cond delay="0"/>
                            </p:stCondLst>
                            <p:childTnLst>
                              <p:par>
                                <p:cTn id="322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71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71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719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719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2" dur="200"/>
                                        <p:tgtEl>
                                          <p:spTgt spid="719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200"/>
                            </p:stCondLst>
                            <p:childTnLst>
                              <p:par>
                                <p:cTn id="3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6" dur="200"/>
                                        <p:tgtEl>
                                          <p:spTgt spid="7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7" fill="hold">
                            <p:stCondLst>
                              <p:cond delay="400"/>
                            </p:stCondLst>
                            <p:childTnLst>
                              <p:par>
                                <p:cTn id="3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0" dur="200"/>
                                        <p:tgtEl>
                                          <p:spTgt spid="71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600"/>
                            </p:stCondLst>
                            <p:childTnLst>
                              <p:par>
                                <p:cTn id="3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4" dur="200"/>
                                        <p:tgtEl>
                                          <p:spTgt spid="71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5" fill="hold">
                            <p:stCondLst>
                              <p:cond delay="800"/>
                            </p:stCondLst>
                            <p:childTnLst>
                              <p:par>
                                <p:cTn id="3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8" dur="200"/>
                                        <p:tgtEl>
                                          <p:spTgt spid="71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1000"/>
                            </p:stCondLst>
                            <p:childTnLst>
                              <p:par>
                                <p:cTn id="3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2" dur="200"/>
                                        <p:tgtEl>
                                          <p:spTgt spid="71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3" fill="hold">
                            <p:stCondLst>
                              <p:cond delay="1200"/>
                            </p:stCondLst>
                            <p:childTnLst>
                              <p:par>
                                <p:cTn id="3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6" dur="200"/>
                                        <p:tgtEl>
                                          <p:spTgt spid="71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7" fill="hold">
                            <p:stCondLst>
                              <p:cond delay="1400"/>
                            </p:stCondLst>
                            <p:childTnLst>
                              <p:par>
                                <p:cTn id="3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0" dur="200"/>
                                        <p:tgtEl>
                                          <p:spTgt spid="71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1600"/>
                            </p:stCondLst>
                            <p:childTnLst>
                              <p:par>
                                <p:cTn id="3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4" dur="200"/>
                                        <p:tgtEl>
                                          <p:spTgt spid="7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5" fill="hold">
                            <p:stCondLst>
                              <p:cond delay="1800"/>
                            </p:stCondLst>
                            <p:childTnLst>
                              <p:par>
                                <p:cTn id="3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8" dur="200"/>
                                        <p:tgtEl>
                                          <p:spTgt spid="72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2000"/>
                            </p:stCondLst>
                            <p:childTnLst>
                              <p:par>
                                <p:cTn id="3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72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2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4" fill="hold">
                      <p:stCondLst>
                        <p:cond delay="indefinite"/>
                      </p:stCondLst>
                      <p:childTnLst>
                        <p:par>
                          <p:cTn id="375" fill="hold">
                            <p:stCondLst>
                              <p:cond delay="0"/>
                            </p:stCondLst>
                            <p:childTnLst>
                              <p:par>
                                <p:cTn id="37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72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72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0" fill="hold"/>
                                        <p:tgtEl>
                                          <p:spTgt spid="7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72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2" fill="hold">
                            <p:stCondLst>
                              <p:cond delay="500"/>
                            </p:stCondLst>
                            <p:childTnLst>
                              <p:par>
                                <p:cTn id="38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72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72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72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72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1000"/>
                            </p:stCondLst>
                            <p:childTnLst>
                              <p:par>
                                <p:cTn id="390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72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0" fill="hold"/>
                                        <p:tgtEl>
                                          <p:spTgt spid="72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500" fill="hold"/>
                                        <p:tgtEl>
                                          <p:spTgt spid="72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500" fill="hold"/>
                                        <p:tgtEl>
                                          <p:spTgt spid="72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6" fill="hold">
                      <p:stCondLst>
                        <p:cond delay="indefinite"/>
                      </p:stCondLst>
                      <p:childTnLst>
                        <p:par>
                          <p:cTn id="397" fill="hold">
                            <p:stCondLst>
                              <p:cond delay="0"/>
                            </p:stCondLst>
                            <p:childTnLst>
                              <p:par>
                                <p:cTn id="398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00" dur="500"/>
                                        <p:tgtEl>
                                          <p:spTgt spid="720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5" dur="500"/>
                                        <p:tgtEl>
                                          <p:spTgt spid="720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6" fill="hold">
                      <p:stCondLst>
                        <p:cond delay="indefinite"/>
                      </p:stCondLst>
                      <p:childTnLst>
                        <p:par>
                          <p:cTn id="407" fill="hold">
                            <p:stCondLst>
                              <p:cond delay="0"/>
                            </p:stCondLst>
                            <p:childTnLst>
                              <p:par>
                                <p:cTn id="408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0" dur="500" fill="hold"/>
                                        <p:tgtEl>
                                          <p:spTgt spid="72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72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72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72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500"/>
                            </p:stCondLst>
                            <p:childTnLst>
                              <p:par>
                                <p:cTn id="415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72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0" fill="hold"/>
                                        <p:tgtEl>
                                          <p:spTgt spid="72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72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72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2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" dur="500" fill="hold"/>
                                        <p:tgtEl>
                                          <p:spTgt spid="72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500" fill="hold"/>
                                        <p:tgtEl>
                                          <p:spTgt spid="72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72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72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1500"/>
                            </p:stCondLst>
                            <p:childTnLst>
                              <p:par>
                                <p:cTn id="429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72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72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72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72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5" fill="hold">
                      <p:stCondLst>
                        <p:cond delay="indefinite"/>
                      </p:stCondLst>
                      <p:childTnLst>
                        <p:par>
                          <p:cTn id="436" fill="hold">
                            <p:stCondLst>
                              <p:cond delay="0"/>
                            </p:stCondLst>
                            <p:childTnLst>
                              <p:par>
                                <p:cTn id="437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9" dur="500" fill="hold"/>
                                        <p:tgtEl>
                                          <p:spTgt spid="72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" dur="500" fill="hold"/>
                                        <p:tgtEl>
                                          <p:spTgt spid="72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72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72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4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72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72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0" fill="hold"/>
                                        <p:tgtEl>
                                          <p:spTgt spid="72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" dur="500" fill="hold"/>
                                        <p:tgtEl>
                                          <p:spTgt spid="72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0" fill="hold">
                      <p:stCondLst>
                        <p:cond delay="indefinite"/>
                      </p:stCondLst>
                      <p:childTnLst>
                        <p:par>
                          <p:cTn id="451" fill="hold">
                            <p:stCondLst>
                              <p:cond delay="0"/>
                            </p:stCondLst>
                            <p:childTnLst>
                              <p:par>
                                <p:cTn id="45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4" dur="200"/>
                                        <p:tgtEl>
                                          <p:spTgt spid="720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200"/>
                            </p:stCondLst>
                            <p:childTnLst>
                              <p:par>
                                <p:cTn id="4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8" dur="200"/>
                                        <p:tgtEl>
                                          <p:spTgt spid="72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400"/>
                            </p:stCondLst>
                            <p:childTnLst>
                              <p:par>
                                <p:cTn id="4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2" dur="200"/>
                                        <p:tgtEl>
                                          <p:spTgt spid="72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3" fill="hold">
                            <p:stCondLst>
                              <p:cond delay="600"/>
                            </p:stCondLst>
                            <p:childTnLst>
                              <p:par>
                                <p:cTn id="4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6" dur="200"/>
                                        <p:tgtEl>
                                          <p:spTgt spid="72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7" fill="hold">
                            <p:stCondLst>
                              <p:cond delay="800"/>
                            </p:stCondLst>
                            <p:childTnLst>
                              <p:par>
                                <p:cTn id="4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0" dur="200"/>
                                        <p:tgtEl>
                                          <p:spTgt spid="72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1" fill="hold">
                            <p:stCondLst>
                              <p:cond delay="1000"/>
                            </p:stCondLst>
                            <p:childTnLst>
                              <p:par>
                                <p:cTn id="4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4" dur="200"/>
                                        <p:tgtEl>
                                          <p:spTgt spid="72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5" fill="hold">
                            <p:stCondLst>
                              <p:cond delay="1200"/>
                            </p:stCondLst>
                            <p:childTnLst>
                              <p:par>
                                <p:cTn id="47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8" dur="200"/>
                                        <p:tgtEl>
                                          <p:spTgt spid="72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1400"/>
                            </p:stCondLst>
                            <p:childTnLst>
                              <p:par>
                                <p:cTn id="4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72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500" fill="hold"/>
                                        <p:tgtEl>
                                          <p:spTgt spid="72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4" fill="hold">
                      <p:stCondLst>
                        <p:cond delay="indefinite"/>
                      </p:stCondLst>
                      <p:childTnLst>
                        <p:par>
                          <p:cTn id="485" fill="hold">
                            <p:stCondLst>
                              <p:cond delay="0"/>
                            </p:stCondLst>
                            <p:childTnLst>
                              <p:par>
                                <p:cTn id="48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8" dur="500" fill="hold"/>
                                        <p:tgtEl>
                                          <p:spTgt spid="72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500" fill="hold"/>
                                        <p:tgtEl>
                                          <p:spTgt spid="72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500" fill="hold"/>
                                        <p:tgtEl>
                                          <p:spTgt spid="72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72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2" fill="hold">
                      <p:stCondLst>
                        <p:cond delay="indefinite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72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72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500" fill="hold"/>
                                        <p:tgtEl>
                                          <p:spTgt spid="720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720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0" fill="hold">
                      <p:stCondLst>
                        <p:cond delay="indefinite"/>
                      </p:stCondLst>
                      <p:childTnLst>
                        <p:par>
                          <p:cTn id="501" fill="hold">
                            <p:stCondLst>
                              <p:cond delay="0"/>
                            </p:stCondLst>
                            <p:childTnLst>
                              <p:par>
                                <p:cTn id="50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500" fill="hold"/>
                                        <p:tgtEl>
                                          <p:spTgt spid="72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500" fill="hold"/>
                                        <p:tgtEl>
                                          <p:spTgt spid="72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2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2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8" fill="hold">
                      <p:stCondLst>
                        <p:cond delay="indefinite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72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500" fill="hold"/>
                                        <p:tgtEl>
                                          <p:spTgt spid="72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4" dur="500" fill="hold"/>
                                        <p:tgtEl>
                                          <p:spTgt spid="72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0" fill="hold"/>
                                        <p:tgtEl>
                                          <p:spTgt spid="72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6" fill="hold">
                      <p:stCondLst>
                        <p:cond delay="indefinite"/>
                      </p:stCondLst>
                      <p:childTnLst>
                        <p:par>
                          <p:cTn id="517" fill="hold">
                            <p:stCondLst>
                              <p:cond delay="0"/>
                            </p:stCondLst>
                            <p:childTnLst>
                              <p:par>
                                <p:cTn id="51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0" dur="500" fill="hold"/>
                                        <p:tgtEl>
                                          <p:spTgt spid="72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72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72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500" fill="hold"/>
                                        <p:tgtEl>
                                          <p:spTgt spid="72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4" fill="hold">
                      <p:stCondLst>
                        <p:cond delay="indefinite"/>
                      </p:stCondLst>
                      <p:childTnLst>
                        <p:par>
                          <p:cTn id="525" fill="hold">
                            <p:stCondLst>
                              <p:cond delay="0"/>
                            </p:stCondLst>
                            <p:childTnLst>
                              <p:par>
                                <p:cTn id="5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8" dur="500"/>
                                        <p:tgtEl>
                                          <p:spTgt spid="720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9" fill="hold">
                      <p:stCondLst>
                        <p:cond delay="indefinite"/>
                      </p:stCondLst>
                      <p:childTnLst>
                        <p:par>
                          <p:cTn id="530" fill="hold">
                            <p:stCondLst>
                              <p:cond delay="0"/>
                            </p:stCondLst>
                            <p:childTnLst>
                              <p:par>
                                <p:cTn id="5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3" dur="200"/>
                                        <p:tgtEl>
                                          <p:spTgt spid="720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200"/>
                            </p:stCondLst>
                            <p:childTnLst>
                              <p:par>
                                <p:cTn id="5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7" dur="200"/>
                                        <p:tgtEl>
                                          <p:spTgt spid="72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400"/>
                            </p:stCondLst>
                            <p:childTnLst>
                              <p:par>
                                <p:cTn id="5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41" dur="200"/>
                                        <p:tgtEl>
                                          <p:spTgt spid="72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2" fill="hold">
                            <p:stCondLst>
                              <p:cond delay="600"/>
                            </p:stCondLst>
                            <p:childTnLst>
                              <p:par>
                                <p:cTn id="5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45" dur="200"/>
                                        <p:tgtEl>
                                          <p:spTgt spid="72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6" fill="hold">
                            <p:stCondLst>
                              <p:cond delay="800"/>
                            </p:stCondLst>
                            <p:childTnLst>
                              <p:par>
                                <p:cTn id="5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49" dur="200"/>
                                        <p:tgtEl>
                                          <p:spTgt spid="72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3" dur="500" fill="hold"/>
                                        <p:tgtEl>
                                          <p:spTgt spid="72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500" fill="hold"/>
                                        <p:tgtEl>
                                          <p:spTgt spid="72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5" fill="hold">
                      <p:stCondLst>
                        <p:cond delay="indefinite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9" dur="500" fill="hold"/>
                                        <p:tgtEl>
                                          <p:spTgt spid="72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500" fill="hold"/>
                                        <p:tgtEl>
                                          <p:spTgt spid="72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72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2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3" fill="hold">
                      <p:stCondLst>
                        <p:cond delay="indefinite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72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500" fill="hold"/>
                                        <p:tgtEl>
                                          <p:spTgt spid="72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9" fill="hold">
                      <p:stCondLst>
                        <p:cond delay="indefinite"/>
                      </p:stCondLst>
                      <p:childTnLst>
                        <p:par>
                          <p:cTn id="570" fill="hold">
                            <p:stCondLst>
                              <p:cond delay="0"/>
                            </p:stCondLst>
                            <p:childTnLst>
                              <p:par>
                                <p:cTn id="57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3" dur="500"/>
                                        <p:tgtEl>
                                          <p:spTgt spid="720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4" fill="hold">
                      <p:stCondLst>
                        <p:cond delay="indefinite"/>
                      </p:stCondLst>
                      <p:childTnLst>
                        <p:par>
                          <p:cTn id="575" fill="hold">
                            <p:stCondLst>
                              <p:cond delay="0"/>
                            </p:stCondLst>
                            <p:childTnLst>
                              <p:par>
                                <p:cTn id="576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8" dur="500" fill="hold"/>
                                        <p:tgtEl>
                                          <p:spTgt spid="72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500" fill="hold"/>
                                        <p:tgtEl>
                                          <p:spTgt spid="72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720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720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2" fill="hold">
                      <p:stCondLst>
                        <p:cond delay="indefinite"/>
                      </p:stCondLst>
                      <p:childTnLst>
                        <p:par>
                          <p:cTn id="583" fill="hold">
                            <p:stCondLst>
                              <p:cond delay="0"/>
                            </p:stCondLst>
                            <p:childTnLst>
                              <p:par>
                                <p:cTn id="584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72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72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720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720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2" dur="200"/>
                                        <p:tgtEl>
                                          <p:spTgt spid="720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3" fill="hold">
                            <p:stCondLst>
                              <p:cond delay="200"/>
                            </p:stCondLst>
                            <p:childTnLst>
                              <p:par>
                                <p:cTn id="6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6" dur="200"/>
                                        <p:tgtEl>
                                          <p:spTgt spid="7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7" fill="hold">
                            <p:stCondLst>
                              <p:cond delay="400"/>
                            </p:stCondLst>
                            <p:childTnLst>
                              <p:par>
                                <p:cTn id="6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0" dur="200"/>
                                        <p:tgtEl>
                                          <p:spTgt spid="7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1" fill="hold">
                            <p:stCondLst>
                              <p:cond delay="600"/>
                            </p:stCondLst>
                            <p:childTnLst>
                              <p:par>
                                <p:cTn id="61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4" dur="200"/>
                                        <p:tgtEl>
                                          <p:spTgt spid="72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5" fill="hold">
                            <p:stCondLst>
                              <p:cond delay="800"/>
                            </p:stCondLst>
                            <p:childTnLst>
                              <p:par>
                                <p:cTn id="6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8" dur="200"/>
                                        <p:tgtEl>
                                          <p:spTgt spid="72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9" fill="hold">
                            <p:stCondLst>
                              <p:cond delay="1000"/>
                            </p:stCondLst>
                            <p:childTnLst>
                              <p:par>
                                <p:cTn id="6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720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720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4" fill="hold">
                      <p:stCondLst>
                        <p:cond delay="indefinite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8" dur="500" fill="hold"/>
                                        <p:tgtEl>
                                          <p:spTgt spid="720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9" dur="500" fill="hold"/>
                                        <p:tgtEl>
                                          <p:spTgt spid="720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0" fill="hold"/>
                                        <p:tgtEl>
                                          <p:spTgt spid="72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500" fill="hold"/>
                                        <p:tgtEl>
                                          <p:spTgt spid="72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2" fill="hold">
                      <p:stCondLst>
                        <p:cond delay="indefinite"/>
                      </p:stCondLst>
                      <p:childTnLst>
                        <p:par>
                          <p:cTn id="633" fill="hold">
                            <p:stCondLst>
                              <p:cond delay="0"/>
                            </p:stCondLst>
                            <p:childTnLst>
                              <p:par>
                                <p:cTn id="634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6" dur="500" fill="hold"/>
                                        <p:tgtEl>
                                          <p:spTgt spid="720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500" fill="hold"/>
                                        <p:tgtEl>
                                          <p:spTgt spid="720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8" fill="hold">
                      <p:stCondLst>
                        <p:cond delay="indefinite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2" dur="500" fill="hold"/>
                                        <p:tgtEl>
                                          <p:spTgt spid="720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500" fill="hold"/>
                                        <p:tgtEl>
                                          <p:spTgt spid="720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4" fill="hold">
                            <p:stCondLst>
                              <p:cond delay="500"/>
                            </p:stCondLst>
                            <p:childTnLst>
                              <p:par>
                                <p:cTn id="6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7" dur="500"/>
                                        <p:tgtEl>
                                          <p:spTgt spid="720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8" fill="hold">
                      <p:stCondLst>
                        <p:cond delay="indefinite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500" fill="hold"/>
                                        <p:tgtEl>
                                          <p:spTgt spid="72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500" fill="hold"/>
                                        <p:tgtEl>
                                          <p:spTgt spid="72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500" fill="hold"/>
                                        <p:tgtEl>
                                          <p:spTgt spid="72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500" fill="hold"/>
                                        <p:tgtEl>
                                          <p:spTgt spid="72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6" fill="hold">
                      <p:stCondLst>
                        <p:cond delay="indefinite"/>
                      </p:stCondLst>
                      <p:childTnLst>
                        <p:par>
                          <p:cTn id="657" fill="hold">
                            <p:stCondLst>
                              <p:cond delay="0"/>
                            </p:stCondLst>
                            <p:childTnLst>
                              <p:par>
                                <p:cTn id="65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60" dur="200"/>
                                        <p:tgtEl>
                                          <p:spTgt spid="720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1" fill="hold">
                            <p:stCondLst>
                              <p:cond delay="200"/>
                            </p:stCondLst>
                            <p:childTnLst>
                              <p:par>
                                <p:cTn id="6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64" dur="200"/>
                                        <p:tgtEl>
                                          <p:spTgt spid="72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5" fill="hold">
                            <p:stCondLst>
                              <p:cond delay="400"/>
                            </p:stCondLst>
                            <p:childTnLst>
                              <p:par>
                                <p:cTn id="6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68" dur="200"/>
                                        <p:tgtEl>
                                          <p:spTgt spid="72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9" fill="hold">
                            <p:stCondLst>
                              <p:cond delay="600"/>
                            </p:stCondLst>
                            <p:childTnLst>
                              <p:par>
                                <p:cTn id="6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72" dur="200"/>
                                        <p:tgtEl>
                                          <p:spTgt spid="72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3" fill="hold">
                            <p:stCondLst>
                              <p:cond delay="800"/>
                            </p:stCondLst>
                            <p:childTnLst>
                              <p:par>
                                <p:cTn id="67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6" dur="500" fill="hold"/>
                                        <p:tgtEl>
                                          <p:spTgt spid="720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0" fill="hold"/>
                                        <p:tgtEl>
                                          <p:spTgt spid="720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8" fill="hold">
                      <p:stCondLst>
                        <p:cond delay="indefinite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2" dur="500" fill="hold"/>
                                        <p:tgtEl>
                                          <p:spTgt spid="72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500" fill="hold"/>
                                        <p:tgtEl>
                                          <p:spTgt spid="72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0" fill="hold"/>
                                        <p:tgtEl>
                                          <p:spTgt spid="720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500" fill="hold"/>
                                        <p:tgtEl>
                                          <p:spTgt spid="720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6" fill="hold">
                      <p:stCondLst>
                        <p:cond delay="indefinite"/>
                      </p:stCondLst>
                      <p:childTnLst>
                        <p:par>
                          <p:cTn id="687" fill="hold">
                            <p:stCondLst>
                              <p:cond delay="0"/>
                            </p:stCondLst>
                            <p:childTnLst>
                              <p:par>
                                <p:cTn id="68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0" dur="500" fill="hold"/>
                                        <p:tgtEl>
                                          <p:spTgt spid="72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1" dur="500" fill="hold"/>
                                        <p:tgtEl>
                                          <p:spTgt spid="72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2" dur="500" fill="hold"/>
                                        <p:tgtEl>
                                          <p:spTgt spid="720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3" dur="500" fill="hold"/>
                                        <p:tgtEl>
                                          <p:spTgt spid="720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4" fill="hold">
                      <p:stCondLst>
                        <p:cond delay="indefinite"/>
                      </p:stCondLst>
                      <p:childTnLst>
                        <p:par>
                          <p:cTn id="695" fill="hold">
                            <p:stCondLst>
                              <p:cond delay="0"/>
                            </p:stCondLst>
                            <p:childTnLst>
                              <p:par>
                                <p:cTn id="696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8" dur="500" fill="hold"/>
                                        <p:tgtEl>
                                          <p:spTgt spid="720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9" dur="500" fill="hold"/>
                                        <p:tgtEl>
                                          <p:spTgt spid="720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0" fill="hold">
                            <p:stCondLst>
                              <p:cond delay="500"/>
                            </p:stCondLst>
                            <p:childTnLst>
                              <p:par>
                                <p:cTn id="70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3" dur="500"/>
                                        <p:tgtEl>
                                          <p:spTgt spid="720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4" fill="hold">
                      <p:stCondLst>
                        <p:cond delay="indefinite"/>
                      </p:stCondLst>
                      <p:childTnLst>
                        <p:par>
                          <p:cTn id="705" fill="hold">
                            <p:stCondLst>
                              <p:cond delay="0"/>
                            </p:stCondLst>
                            <p:childTnLst>
                              <p:par>
                                <p:cTn id="706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8" dur="500" fill="hold"/>
                                        <p:tgtEl>
                                          <p:spTgt spid="7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9" dur="500" fill="hold"/>
                                        <p:tgtEl>
                                          <p:spTgt spid="7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0" dur="500" fill="hold"/>
                                        <p:tgtEl>
                                          <p:spTgt spid="720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0" fill="hold"/>
                                        <p:tgtEl>
                                          <p:spTgt spid="720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2" fill="hold">
                      <p:stCondLst>
                        <p:cond delay="indefinite"/>
                      </p:stCondLst>
                      <p:childTnLst>
                        <p:par>
                          <p:cTn id="713" fill="hold">
                            <p:stCondLst>
                              <p:cond delay="0"/>
                            </p:stCondLst>
                            <p:childTnLst>
                              <p:par>
                                <p:cTn id="714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0" fill="hold">
                      <p:stCondLst>
                        <p:cond delay="indefinite"/>
                      </p:stCondLst>
                      <p:childTnLst>
                        <p:par>
                          <p:cTn id="721" fill="hold">
                            <p:stCondLst>
                              <p:cond delay="0"/>
                            </p:stCondLst>
                            <p:childTnLst>
                              <p:par>
                                <p:cTn id="722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4" dur="500" fill="hold"/>
                                        <p:tgtEl>
                                          <p:spTgt spid="72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500" fill="hold"/>
                                        <p:tgtEl>
                                          <p:spTgt spid="72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6" dur="500" fill="hold"/>
                                        <p:tgtEl>
                                          <p:spTgt spid="720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500" fill="hold"/>
                                        <p:tgtEl>
                                          <p:spTgt spid="720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8" fill="hold">
                      <p:stCondLst>
                        <p:cond delay="indefinite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32" dur="200"/>
                                        <p:tgtEl>
                                          <p:spTgt spid="7209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3" fill="hold">
                            <p:stCondLst>
                              <p:cond delay="200"/>
                            </p:stCondLst>
                            <p:childTnLst>
                              <p:par>
                                <p:cTn id="7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36" dur="200"/>
                                        <p:tgtEl>
                                          <p:spTgt spid="7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7" fill="hold">
                            <p:stCondLst>
                              <p:cond delay="400"/>
                            </p:stCondLst>
                            <p:childTnLst>
                              <p:par>
                                <p:cTn id="7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40" dur="200"/>
                                        <p:tgtEl>
                                          <p:spTgt spid="7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1" fill="hold">
                            <p:stCondLst>
                              <p:cond delay="600"/>
                            </p:stCondLst>
                            <p:childTnLst>
                              <p:par>
                                <p:cTn id="7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44" dur="200"/>
                                        <p:tgtEl>
                                          <p:spTgt spid="7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5" fill="hold">
                            <p:stCondLst>
                              <p:cond delay="800"/>
                            </p:stCondLst>
                            <p:childTnLst>
                              <p:par>
                                <p:cTn id="7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8" dur="500" fill="hold"/>
                                        <p:tgtEl>
                                          <p:spTgt spid="720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500" fill="hold"/>
                                        <p:tgtEl>
                                          <p:spTgt spid="720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0" fill="hold">
                      <p:stCondLst>
                        <p:cond delay="indefinite"/>
                      </p:stCondLst>
                      <p:childTnLst>
                        <p:par>
                          <p:cTn id="751" fill="hold">
                            <p:stCondLst>
                              <p:cond delay="0"/>
                            </p:stCondLst>
                            <p:childTnLst>
                              <p:par>
                                <p:cTn id="75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4" dur="500" fill="hold"/>
                                        <p:tgtEl>
                                          <p:spTgt spid="72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5" dur="500" fill="hold"/>
                                        <p:tgtEl>
                                          <p:spTgt spid="72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6" dur="500" fill="hold"/>
                                        <p:tgtEl>
                                          <p:spTgt spid="72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7" dur="500" fill="hold"/>
                                        <p:tgtEl>
                                          <p:spTgt spid="72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8" fill="hold">
                            <p:stCondLst>
                              <p:cond delay="500"/>
                            </p:stCondLst>
                            <p:childTnLst>
                              <p:par>
                                <p:cTn id="759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1" dur="500" fill="hold"/>
                                        <p:tgtEl>
                                          <p:spTgt spid="720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500" fill="hold"/>
                                        <p:tgtEl>
                                          <p:spTgt spid="720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3" dur="500" fill="hold"/>
                                        <p:tgtEl>
                                          <p:spTgt spid="72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4" dur="500" fill="hold"/>
                                        <p:tgtEl>
                                          <p:spTgt spid="72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1" fill="hold">
                      <p:stCondLst>
                        <p:cond delay="indefinite"/>
                      </p:stCondLst>
                      <p:childTnLst>
                        <p:par>
                          <p:cTn id="772" fill="hold">
                            <p:stCondLst>
                              <p:cond delay="0"/>
                            </p:stCondLst>
                            <p:childTnLst>
                              <p:par>
                                <p:cTn id="773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5" dur="500" fill="hold"/>
                                        <p:tgtEl>
                                          <p:spTgt spid="72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500" fill="hold"/>
                                        <p:tgtEl>
                                          <p:spTgt spid="72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7" fill="hold">
                            <p:stCondLst>
                              <p:cond delay="500"/>
                            </p:stCondLst>
                            <p:childTnLst>
                              <p:par>
                                <p:cTn id="7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0" dur="500"/>
                                        <p:tgtEl>
                                          <p:spTgt spid="721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85" dur="200"/>
                                        <p:tgtEl>
                                          <p:spTgt spid="721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6" fill="hold">
                            <p:stCondLst>
                              <p:cond delay="200"/>
                            </p:stCondLst>
                            <p:childTnLst>
                              <p:par>
                                <p:cTn id="78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89" dur="200"/>
                                        <p:tgtEl>
                                          <p:spTgt spid="7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0" fill="hold">
                            <p:stCondLst>
                              <p:cond delay="400"/>
                            </p:stCondLst>
                            <p:childTnLst>
                              <p:par>
                                <p:cTn id="79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93" dur="200"/>
                                        <p:tgtEl>
                                          <p:spTgt spid="72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4" fill="hold">
                            <p:stCondLst>
                              <p:cond delay="600"/>
                            </p:stCondLst>
                            <p:childTnLst>
                              <p:par>
                                <p:cTn id="7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97" dur="200"/>
                                        <p:tgtEl>
                                          <p:spTgt spid="7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8" fill="hold">
                            <p:stCondLst>
                              <p:cond delay="800"/>
                            </p:stCondLst>
                            <p:childTnLst>
                              <p:par>
                                <p:cTn id="7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1" dur="500" fill="hold"/>
                                        <p:tgtEl>
                                          <p:spTgt spid="72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500" fill="hold"/>
                                        <p:tgtEl>
                                          <p:spTgt spid="72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3" fill="hold">
                      <p:stCondLst>
                        <p:cond delay="indefinite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7" dur="500" fill="hold"/>
                                        <p:tgtEl>
                                          <p:spTgt spid="72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8" dur="500" fill="hold"/>
                                        <p:tgtEl>
                                          <p:spTgt spid="72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9" dur="500" fill="hold"/>
                                        <p:tgtEl>
                                          <p:spTgt spid="7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0" dur="500" fill="hold"/>
                                        <p:tgtEl>
                                          <p:spTgt spid="7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1" fill="hold">
                      <p:stCondLst>
                        <p:cond delay="indefinite"/>
                      </p:stCondLst>
                      <p:childTnLst>
                        <p:par>
                          <p:cTn id="812" fill="hold">
                            <p:stCondLst>
                              <p:cond delay="0"/>
                            </p:stCondLst>
                            <p:childTnLst>
                              <p:par>
                                <p:cTn id="81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815" dur="500"/>
                                        <p:tgtEl>
                                          <p:spTgt spid="722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6" fill="hold">
                      <p:stCondLst>
                        <p:cond delay="indefinite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0" dur="500"/>
                                        <p:tgtEl>
                                          <p:spTgt spid="721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5" dur="500" fill="hold"/>
                                        <p:tgtEl>
                                          <p:spTgt spid="72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6" dur="500" fill="hold"/>
                                        <p:tgtEl>
                                          <p:spTgt spid="72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7" dur="500" fill="hold"/>
                                        <p:tgtEl>
                                          <p:spTgt spid="72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8" dur="500" fill="hold"/>
                                        <p:tgtEl>
                                          <p:spTgt spid="72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1" dur="200"/>
                                        <p:tgtEl>
                                          <p:spTgt spid="721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2" fill="hold">
                            <p:stCondLst>
                              <p:cond delay="200"/>
                            </p:stCondLst>
                            <p:childTnLst>
                              <p:par>
                                <p:cTn id="8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5" dur="200"/>
                                        <p:tgtEl>
                                          <p:spTgt spid="72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6" fill="hold">
                            <p:stCondLst>
                              <p:cond delay="400"/>
                            </p:stCondLst>
                            <p:childTnLst>
                              <p:par>
                                <p:cTn id="8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9" dur="200"/>
                                        <p:tgtEl>
                                          <p:spTgt spid="72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0" fill="hold">
                            <p:stCondLst>
                              <p:cond delay="600"/>
                            </p:stCondLst>
                            <p:childTnLst>
                              <p:par>
                                <p:cTn id="8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3" dur="500" fill="hold"/>
                                        <p:tgtEl>
                                          <p:spTgt spid="72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4" dur="500" fill="hold"/>
                                        <p:tgtEl>
                                          <p:spTgt spid="72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5" fill="hold">
                      <p:stCondLst>
                        <p:cond delay="indefinite"/>
                      </p:stCondLst>
                      <p:childTnLst>
                        <p:par>
                          <p:cTn id="856" fill="hold">
                            <p:stCondLst>
                              <p:cond delay="0"/>
                            </p:stCondLst>
                            <p:childTnLst>
                              <p:par>
                                <p:cTn id="85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9" dur="500" fill="hold"/>
                                        <p:tgtEl>
                                          <p:spTgt spid="72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0" dur="500" fill="hold"/>
                                        <p:tgtEl>
                                          <p:spTgt spid="72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1" dur="500" fill="hold"/>
                                        <p:tgtEl>
                                          <p:spTgt spid="7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500" fill="hold"/>
                                        <p:tgtEl>
                                          <p:spTgt spid="7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3" fill="hold">
                      <p:stCondLst>
                        <p:cond delay="indefinite"/>
                      </p:stCondLst>
                      <p:childTnLst>
                        <p:par>
                          <p:cTn id="864" fill="hold">
                            <p:stCondLst>
                              <p:cond delay="0"/>
                            </p:stCondLst>
                            <p:childTnLst>
                              <p:par>
                                <p:cTn id="86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3" dur="500" fill="hold"/>
                                        <p:tgtEl>
                                          <p:spTgt spid="72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500" fill="hold"/>
                                        <p:tgtEl>
                                          <p:spTgt spid="72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5" fill="hold">
                            <p:stCondLst>
                              <p:cond delay="500"/>
                            </p:stCondLst>
                            <p:childTnLst>
                              <p:par>
                                <p:cTn id="8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8" dur="500"/>
                                        <p:tgtEl>
                                          <p:spTgt spid="721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9" fill="hold">
                      <p:stCondLst>
                        <p:cond delay="indefinite"/>
                      </p:stCondLst>
                      <p:childTnLst>
                        <p:par>
                          <p:cTn id="880" fill="hold">
                            <p:stCondLst>
                              <p:cond delay="0"/>
                            </p:stCondLst>
                            <p:childTnLst>
                              <p:par>
                                <p:cTn id="88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3" dur="500" fill="hold"/>
                                        <p:tgtEl>
                                          <p:spTgt spid="72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500" fill="hold"/>
                                        <p:tgtEl>
                                          <p:spTgt spid="72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500" fill="hold"/>
                                        <p:tgtEl>
                                          <p:spTgt spid="72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500" fill="hold"/>
                                        <p:tgtEl>
                                          <p:spTgt spid="72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7" fill="hold">
                      <p:stCondLst>
                        <p:cond delay="indefinite"/>
                      </p:stCondLst>
                      <p:childTnLst>
                        <p:par>
                          <p:cTn id="888" fill="hold">
                            <p:stCondLst>
                              <p:cond delay="0"/>
                            </p:stCondLst>
                            <p:childTnLst>
                              <p:par>
                                <p:cTn id="889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1" dur="500" fill="hold"/>
                                        <p:tgtEl>
                                          <p:spTgt spid="72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2" dur="500" fill="hold"/>
                                        <p:tgtEl>
                                          <p:spTgt spid="72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0" fill="hold"/>
                                        <p:tgtEl>
                                          <p:spTgt spid="72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500" fill="hold"/>
                                        <p:tgtEl>
                                          <p:spTgt spid="72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99" dur="200"/>
                                        <p:tgtEl>
                                          <p:spTgt spid="721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0" fill="hold">
                            <p:stCondLst>
                              <p:cond delay="200"/>
                            </p:stCondLst>
                            <p:childTnLst>
                              <p:par>
                                <p:cTn id="9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03" dur="200"/>
                                        <p:tgtEl>
                                          <p:spTgt spid="72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4" fill="hold">
                            <p:stCondLst>
                              <p:cond delay="400"/>
                            </p:stCondLst>
                            <p:childTnLst>
                              <p:par>
                                <p:cTn id="9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07" dur="200"/>
                                        <p:tgtEl>
                                          <p:spTgt spid="72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8" fill="hold">
                            <p:stCondLst>
                              <p:cond delay="600"/>
                            </p:stCondLst>
                            <p:childTnLst>
                              <p:par>
                                <p:cTn id="9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1" dur="500" fill="hold"/>
                                        <p:tgtEl>
                                          <p:spTgt spid="72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500" fill="hold"/>
                                        <p:tgtEl>
                                          <p:spTgt spid="72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7" dur="500" fill="hold"/>
                                        <p:tgtEl>
                                          <p:spTgt spid="72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500" fill="hold"/>
                                        <p:tgtEl>
                                          <p:spTgt spid="72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500" fill="hold"/>
                                        <p:tgtEl>
                                          <p:spTgt spid="72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0" fill="hold"/>
                                        <p:tgtEl>
                                          <p:spTgt spid="72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1" fill="hold">
                      <p:stCondLst>
                        <p:cond delay="indefinite"/>
                      </p:stCondLst>
                      <p:childTnLst>
                        <p:par>
                          <p:cTn id="922" fill="hold">
                            <p:stCondLst>
                              <p:cond delay="0"/>
                            </p:stCondLst>
                            <p:childTnLst>
                              <p:par>
                                <p:cTn id="923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5" dur="500" fill="hold"/>
                                        <p:tgtEl>
                                          <p:spTgt spid="72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500" fill="hold"/>
                                        <p:tgtEl>
                                          <p:spTgt spid="72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7" fill="hold">
                      <p:stCondLst>
                        <p:cond delay="indefinite"/>
                      </p:stCondLst>
                      <p:childTnLst>
                        <p:par>
                          <p:cTn id="928" fill="hold">
                            <p:stCondLst>
                              <p:cond delay="0"/>
                            </p:stCondLst>
                            <p:childTnLst>
                              <p:par>
                                <p:cTn id="929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1" dur="500" fill="hold"/>
                                        <p:tgtEl>
                                          <p:spTgt spid="72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500" fill="hold"/>
                                        <p:tgtEl>
                                          <p:spTgt spid="72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3" fill="hold">
                            <p:stCondLst>
                              <p:cond delay="500"/>
                            </p:stCondLst>
                            <p:childTnLst>
                              <p:par>
                                <p:cTn id="9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6" dur="500"/>
                                        <p:tgtEl>
                                          <p:spTgt spid="721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7" fill="hold">
                      <p:stCondLst>
                        <p:cond delay="indefinite"/>
                      </p:stCondLst>
                      <p:childTnLst>
                        <p:par>
                          <p:cTn id="938" fill="hold">
                            <p:stCondLst>
                              <p:cond delay="0"/>
                            </p:stCondLst>
                            <p:childTnLst>
                              <p:par>
                                <p:cTn id="939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1" dur="500" fill="hold"/>
                                        <p:tgtEl>
                                          <p:spTgt spid="72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500" fill="hold"/>
                                        <p:tgtEl>
                                          <p:spTgt spid="72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500" fill="hold"/>
                                        <p:tgtEl>
                                          <p:spTgt spid="72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4" dur="500" fill="hold"/>
                                        <p:tgtEl>
                                          <p:spTgt spid="72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5" fill="hold">
                      <p:stCondLst>
                        <p:cond delay="indefinite"/>
                      </p:stCondLst>
                      <p:childTnLst>
                        <p:par>
                          <p:cTn id="946" fill="hold">
                            <p:stCondLst>
                              <p:cond delay="0"/>
                            </p:stCondLst>
                            <p:childTnLst>
                              <p:par>
                                <p:cTn id="94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49" dur="200"/>
                                        <p:tgtEl>
                                          <p:spTgt spid="721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0" fill="hold">
                            <p:stCondLst>
                              <p:cond delay="200"/>
                            </p:stCondLst>
                            <p:childTnLst>
                              <p:par>
                                <p:cTn id="9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53" dur="200"/>
                                        <p:tgtEl>
                                          <p:spTgt spid="72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4" fill="hold">
                            <p:stCondLst>
                              <p:cond delay="400"/>
                            </p:stCondLst>
                            <p:childTnLst>
                              <p:par>
                                <p:cTn id="9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57" dur="200"/>
                                        <p:tgtEl>
                                          <p:spTgt spid="72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8" fill="hold">
                            <p:stCondLst>
                              <p:cond delay="600"/>
                            </p:stCondLst>
                            <p:childTnLst>
                              <p:par>
                                <p:cTn id="9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1" dur="500" fill="hold"/>
                                        <p:tgtEl>
                                          <p:spTgt spid="72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500" fill="hold"/>
                                        <p:tgtEl>
                                          <p:spTgt spid="72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3" fill="hold">
                      <p:stCondLst>
                        <p:cond delay="indefinite"/>
                      </p:stCondLst>
                      <p:childTnLst>
                        <p:par>
                          <p:cTn id="964" fill="hold">
                            <p:stCondLst>
                              <p:cond delay="0"/>
                            </p:stCondLst>
                            <p:childTnLst>
                              <p:par>
                                <p:cTn id="96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7" dur="500" fill="hold"/>
                                        <p:tgtEl>
                                          <p:spTgt spid="72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8" dur="500" fill="hold"/>
                                        <p:tgtEl>
                                          <p:spTgt spid="72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9" dur="500" fill="hold"/>
                                        <p:tgtEl>
                                          <p:spTgt spid="72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0" dur="500" fill="hold"/>
                                        <p:tgtEl>
                                          <p:spTgt spid="72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1" fill="hold">
                      <p:stCondLst>
                        <p:cond delay="indefinite"/>
                      </p:stCondLst>
                      <p:childTnLst>
                        <p:par>
                          <p:cTn id="972" fill="hold">
                            <p:stCondLst>
                              <p:cond delay="0"/>
                            </p:stCondLst>
                            <p:childTnLst>
                              <p:par>
                                <p:cTn id="97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975" dur="500"/>
                                        <p:tgtEl>
                                          <p:spTgt spid="721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0" dur="500"/>
                                        <p:tgtEl>
                                          <p:spTgt spid="721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1" fill="hold">
                      <p:stCondLst>
                        <p:cond delay="indefinite"/>
                      </p:stCondLst>
                      <p:childTnLst>
                        <p:par>
                          <p:cTn id="982" fill="hold">
                            <p:stCondLst>
                              <p:cond delay="0"/>
                            </p:stCondLst>
                            <p:childTnLst>
                              <p:par>
                                <p:cTn id="98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5" dur="500" fill="hold"/>
                                        <p:tgtEl>
                                          <p:spTgt spid="72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500" fill="hold"/>
                                        <p:tgtEl>
                                          <p:spTgt spid="72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500" fill="hold"/>
                                        <p:tgtEl>
                                          <p:spTgt spid="72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8" dur="500" fill="hold"/>
                                        <p:tgtEl>
                                          <p:spTgt spid="72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9" fill="hold">
                      <p:stCondLst>
                        <p:cond delay="indefinite"/>
                      </p:stCondLst>
                      <p:childTnLst>
                        <p:par>
                          <p:cTn id="990" fill="hold">
                            <p:stCondLst>
                              <p:cond delay="0"/>
                            </p:stCondLst>
                            <p:childTnLst>
                              <p:par>
                                <p:cTn id="991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7" fill="hold">
                      <p:stCondLst>
                        <p:cond delay="indefinite"/>
                      </p:stCondLst>
                      <p:childTnLst>
                        <p:par>
                          <p:cTn id="998" fill="hold">
                            <p:stCondLst>
                              <p:cond delay="0"/>
                            </p:stCondLst>
                            <p:childTnLst>
                              <p:par>
                                <p:cTn id="999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1" dur="500" fill="hold"/>
                                        <p:tgtEl>
                                          <p:spTgt spid="72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500" fill="hold"/>
                                        <p:tgtEl>
                                          <p:spTgt spid="72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3" dur="500" fill="hold"/>
                                        <p:tgtEl>
                                          <p:spTgt spid="72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4" dur="500" fill="hold"/>
                                        <p:tgtEl>
                                          <p:spTgt spid="72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5" fill="hold">
                      <p:stCondLst>
                        <p:cond delay="indefinite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9" dur="500" fill="hold"/>
                                        <p:tgtEl>
                                          <p:spTgt spid="72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0" dur="500" fill="hold"/>
                                        <p:tgtEl>
                                          <p:spTgt spid="72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500" fill="hold"/>
                                        <p:tgtEl>
                                          <p:spTgt spid="72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500" fill="hold"/>
                                        <p:tgtEl>
                                          <p:spTgt spid="72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3" fill="hold">
                      <p:stCondLst>
                        <p:cond delay="indefinite"/>
                      </p:stCondLst>
                      <p:childTnLst>
                        <p:par>
                          <p:cTn id="1014" fill="hold">
                            <p:stCondLst>
                              <p:cond delay="0"/>
                            </p:stCondLst>
                            <p:childTnLst>
                              <p:par>
                                <p:cTn id="101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017" dur="500"/>
                                        <p:tgtEl>
                                          <p:spTgt spid="721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2" dur="500"/>
                                        <p:tgtEl>
                                          <p:spTgt spid="721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7" dur="500" fill="hold"/>
                                        <p:tgtEl>
                                          <p:spTgt spid="72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0" fill="hold"/>
                                        <p:tgtEl>
                                          <p:spTgt spid="72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500" fill="hold"/>
                                        <p:tgtEl>
                                          <p:spTgt spid="72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0" dur="500" fill="hold"/>
                                        <p:tgtEl>
                                          <p:spTgt spid="72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1" fill="hold">
                            <p:stCondLst>
                              <p:cond delay="500"/>
                            </p:stCondLst>
                            <p:childTnLst>
                              <p:par>
                                <p:cTn id="1032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4" dur="500" fill="hold"/>
                                        <p:tgtEl>
                                          <p:spTgt spid="72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0" fill="hold"/>
                                        <p:tgtEl>
                                          <p:spTgt spid="72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500" fill="hold"/>
                                        <p:tgtEl>
                                          <p:spTgt spid="72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7" dur="500" fill="hold"/>
                                        <p:tgtEl>
                                          <p:spTgt spid="72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2" dur="500" fill="hold"/>
                                        <p:tgtEl>
                                          <p:spTgt spid="72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500" fill="hold"/>
                                        <p:tgtEl>
                                          <p:spTgt spid="72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4" dur="500" fill="hold"/>
                                        <p:tgtEl>
                                          <p:spTgt spid="72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500" fill="hold"/>
                                        <p:tgtEl>
                                          <p:spTgt spid="72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0" dur="500" fill="hold"/>
                                        <p:tgtEl>
                                          <p:spTgt spid="72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1" dur="500" fill="hold"/>
                                        <p:tgtEl>
                                          <p:spTgt spid="72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2" dur="500" fill="hold"/>
                                        <p:tgtEl>
                                          <p:spTgt spid="72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3" dur="500" fill="hold"/>
                                        <p:tgtEl>
                                          <p:spTgt spid="72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5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7" dur="500" fill="hold"/>
                                        <p:tgtEl>
                                          <p:spTgt spid="72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8" dur="500" fill="hold"/>
                                        <p:tgtEl>
                                          <p:spTgt spid="72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9" dur="500" fill="hold"/>
                                        <p:tgtEl>
                                          <p:spTgt spid="72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0" dur="500" fill="hold"/>
                                        <p:tgtEl>
                                          <p:spTgt spid="72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1" fill="hold">
                      <p:stCondLst>
                        <p:cond delay="indefinite"/>
                      </p:stCondLst>
                      <p:childTnLst>
                        <p:par>
                          <p:cTn id="1062" fill="hold">
                            <p:stCondLst>
                              <p:cond delay="0"/>
                            </p:stCondLst>
                            <p:childTnLst>
                              <p:par>
                                <p:cTn id="1063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06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0" dur="500"/>
                                        <p:tgtEl>
                                          <p:spTgt spid="721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1" fill="hold">
                      <p:stCondLst>
                        <p:cond delay="indefinite"/>
                      </p:stCondLst>
                      <p:childTnLst>
                        <p:par>
                          <p:cTn id="1072" fill="hold">
                            <p:stCondLst>
                              <p:cond delay="0"/>
                            </p:stCondLst>
                            <p:childTnLst>
                              <p:par>
                                <p:cTn id="107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5" dur="500" fill="hold"/>
                                        <p:tgtEl>
                                          <p:spTgt spid="72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6" dur="500" fill="hold"/>
                                        <p:tgtEl>
                                          <p:spTgt spid="72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7" dur="500" fill="hold"/>
                                        <p:tgtEl>
                                          <p:spTgt spid="72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8" dur="500" fill="hold"/>
                                        <p:tgtEl>
                                          <p:spTgt spid="72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9" fill="hold">
                      <p:stCondLst>
                        <p:cond delay="indefinite"/>
                      </p:stCondLst>
                      <p:childTnLst>
                        <p:par>
                          <p:cTn id="1080" fill="hold">
                            <p:stCondLst>
                              <p:cond delay="0"/>
                            </p:stCondLst>
                            <p:childTnLst>
                              <p:par>
                                <p:cTn id="1081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7" fill="hold">
                      <p:stCondLst>
                        <p:cond delay="indefinite"/>
                      </p:stCondLst>
                      <p:childTnLst>
                        <p:par>
                          <p:cTn id="1088" fill="hold">
                            <p:stCondLst>
                              <p:cond delay="0"/>
                            </p:stCondLst>
                            <p:childTnLst>
                              <p:par>
                                <p:cTn id="1089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1" dur="500" fill="hold"/>
                                        <p:tgtEl>
                                          <p:spTgt spid="72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500" fill="hold"/>
                                        <p:tgtEl>
                                          <p:spTgt spid="72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500" fill="hold"/>
                                        <p:tgtEl>
                                          <p:spTgt spid="72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500" fill="hold"/>
                                        <p:tgtEl>
                                          <p:spTgt spid="72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5" fill="hold">
                      <p:stCondLst>
                        <p:cond delay="indefinite"/>
                      </p:stCondLst>
                      <p:childTnLst>
                        <p:par>
                          <p:cTn id="1096" fill="hold">
                            <p:stCondLst>
                              <p:cond delay="0"/>
                            </p:stCondLst>
                            <p:childTnLst>
                              <p:par>
                                <p:cTn id="109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9" dur="500" fill="hold"/>
                                        <p:tgtEl>
                                          <p:spTgt spid="72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500" fill="hold"/>
                                        <p:tgtEl>
                                          <p:spTgt spid="72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500" fill="hold"/>
                                        <p:tgtEl>
                                          <p:spTgt spid="72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500" fill="hold"/>
                                        <p:tgtEl>
                                          <p:spTgt spid="72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3" fill="hold">
                      <p:stCondLst>
                        <p:cond delay="indefinite"/>
                      </p:stCondLst>
                      <p:childTnLst>
                        <p:par>
                          <p:cTn id="1104" fill="hold">
                            <p:stCondLst>
                              <p:cond delay="0"/>
                            </p:stCondLst>
                            <p:childTnLst>
                              <p:par>
                                <p:cTn id="110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107" dur="500"/>
                                        <p:tgtEl>
                                          <p:spTgt spid="721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8" fill="hold">
                      <p:stCondLst>
                        <p:cond delay="indefinite"/>
                      </p:stCondLst>
                      <p:childTnLst>
                        <p:par>
                          <p:cTn id="1109" fill="hold">
                            <p:stCondLst>
                              <p:cond delay="0"/>
                            </p:stCondLst>
                            <p:childTnLst>
                              <p:par>
                                <p:cTn id="11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2" dur="500"/>
                                        <p:tgtEl>
                                          <p:spTgt spid="721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3" fill="hold">
                      <p:stCondLst>
                        <p:cond delay="indefinite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7" dur="500" fill="hold"/>
                                        <p:tgtEl>
                                          <p:spTgt spid="72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8" dur="500" fill="hold"/>
                                        <p:tgtEl>
                                          <p:spTgt spid="72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500" fill="hold"/>
                                        <p:tgtEl>
                                          <p:spTgt spid="72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500" fill="hold"/>
                                        <p:tgtEl>
                                          <p:spTgt spid="72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1" fill="hold">
                            <p:stCondLst>
                              <p:cond delay="500"/>
                            </p:stCondLst>
                            <p:childTnLst>
                              <p:par>
                                <p:cTn id="1122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4" dur="500" fill="hold"/>
                                        <p:tgtEl>
                                          <p:spTgt spid="72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5" dur="500" fill="hold"/>
                                        <p:tgtEl>
                                          <p:spTgt spid="72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500" fill="hold"/>
                                        <p:tgtEl>
                                          <p:spTgt spid="72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500" fill="hold"/>
                                        <p:tgtEl>
                                          <p:spTgt spid="72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8" fill="hold">
                      <p:stCondLst>
                        <p:cond delay="indefinite"/>
                      </p:stCondLst>
                      <p:childTnLst>
                        <p:par>
                          <p:cTn id="1129" fill="hold">
                            <p:stCondLst>
                              <p:cond delay="0"/>
                            </p:stCondLst>
                            <p:childTnLst>
                              <p:par>
                                <p:cTn id="113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132" dur="500"/>
                                        <p:tgtEl>
                                          <p:spTgt spid="721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3" fill="hold">
                      <p:stCondLst>
                        <p:cond delay="indefinite"/>
                      </p:stCondLst>
                      <p:childTnLst>
                        <p:par>
                          <p:cTn id="1134" fill="hold">
                            <p:stCondLst>
                              <p:cond delay="0"/>
                            </p:stCondLst>
                            <p:childTnLst>
                              <p:par>
                                <p:cTn id="11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7" dur="500"/>
                                        <p:tgtEl>
                                          <p:spTgt spid="721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2" dur="500" fill="hold"/>
                                        <p:tgtEl>
                                          <p:spTgt spid="72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0" fill="hold"/>
                                        <p:tgtEl>
                                          <p:spTgt spid="72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500" fill="hold"/>
                                        <p:tgtEl>
                                          <p:spTgt spid="72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5" dur="500" fill="hold"/>
                                        <p:tgtEl>
                                          <p:spTgt spid="72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0" dur="500" fill="hold"/>
                                        <p:tgtEl>
                                          <p:spTgt spid="72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1" dur="500" fill="hold"/>
                                        <p:tgtEl>
                                          <p:spTgt spid="72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2" dur="500" fill="hold"/>
                                        <p:tgtEl>
                                          <p:spTgt spid="72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500" fill="hold"/>
                                        <p:tgtEl>
                                          <p:spTgt spid="72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8" dur="500" fill="hold"/>
                                        <p:tgtEl>
                                          <p:spTgt spid="72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9" dur="500" fill="hold"/>
                                        <p:tgtEl>
                                          <p:spTgt spid="72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60" fill="hold">
                            <p:stCondLst>
                              <p:cond delay="500"/>
                            </p:stCondLst>
                            <p:childTnLst>
                              <p:par>
                                <p:cTn id="11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3" dur="500"/>
                                        <p:tgtEl>
                                          <p:spTgt spid="721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4" fill="hold">
                      <p:stCondLst>
                        <p:cond delay="indefinite"/>
                      </p:stCondLst>
                      <p:childTnLst>
                        <p:par>
                          <p:cTn id="1165" fill="hold">
                            <p:stCondLst>
                              <p:cond delay="0"/>
                            </p:stCondLst>
                            <p:childTnLst>
                              <p:par>
                                <p:cTn id="1166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8" dur="500" fill="hold"/>
                                        <p:tgtEl>
                                          <p:spTgt spid="72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9" dur="500" fill="hold"/>
                                        <p:tgtEl>
                                          <p:spTgt spid="72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0" fill="hold"/>
                                        <p:tgtEl>
                                          <p:spTgt spid="72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500" fill="hold"/>
                                        <p:tgtEl>
                                          <p:spTgt spid="72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2" fill="hold">
                      <p:stCondLst>
                        <p:cond delay="indefinite"/>
                      </p:stCondLst>
                      <p:childTnLst>
                        <p:par>
                          <p:cTn id="1173" fill="hold">
                            <p:stCondLst>
                              <p:cond delay="0"/>
                            </p:stCondLst>
                            <p:childTnLst>
                              <p:par>
                                <p:cTn id="117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6" dur="500" fill="hold"/>
                                        <p:tgtEl>
                                          <p:spTgt spid="72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7" dur="500" fill="hold"/>
                                        <p:tgtEl>
                                          <p:spTgt spid="72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8" dur="500" fill="hold"/>
                                        <p:tgtEl>
                                          <p:spTgt spid="72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9" dur="500" fill="hold"/>
                                        <p:tgtEl>
                                          <p:spTgt spid="72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0" fill="hold">
                      <p:stCondLst>
                        <p:cond delay="indefinite"/>
                      </p:stCondLst>
                      <p:childTnLst>
                        <p:par>
                          <p:cTn id="1181" fill="hold">
                            <p:stCondLst>
                              <p:cond delay="0"/>
                            </p:stCondLst>
                            <p:childTnLst>
                              <p:par>
                                <p:cTn id="1182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18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9" dur="500"/>
                                        <p:tgtEl>
                                          <p:spTgt spid="721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0" fill="hold">
                      <p:stCondLst>
                        <p:cond delay="indefinite"/>
                      </p:stCondLst>
                      <p:childTnLst>
                        <p:par>
                          <p:cTn id="1191" fill="hold">
                            <p:stCondLst>
                              <p:cond delay="0"/>
                            </p:stCondLst>
                            <p:childTnLst>
                              <p:par>
                                <p:cTn id="1192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4" dur="500" fill="hold"/>
                                        <p:tgtEl>
                                          <p:spTgt spid="72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5" dur="500" fill="hold"/>
                                        <p:tgtEl>
                                          <p:spTgt spid="72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6" dur="500" fill="hold"/>
                                        <p:tgtEl>
                                          <p:spTgt spid="72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0" fill="hold"/>
                                        <p:tgtEl>
                                          <p:spTgt spid="72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8" fill="hold">
                      <p:stCondLst>
                        <p:cond delay="indefinite"/>
                      </p:stCondLst>
                      <p:childTnLst>
                        <p:par>
                          <p:cTn id="1199" fill="hold">
                            <p:stCondLst>
                              <p:cond delay="0"/>
                            </p:stCondLst>
                            <p:childTnLst>
                              <p:par>
                                <p:cTn id="1200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6" fill="hold">
                      <p:stCondLst>
                        <p:cond delay="indefinite"/>
                      </p:stCondLst>
                      <p:childTnLst>
                        <p:par>
                          <p:cTn id="1207" fill="hold">
                            <p:stCondLst>
                              <p:cond delay="0"/>
                            </p:stCondLst>
                            <p:childTnLst>
                              <p:par>
                                <p:cTn id="1208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0" dur="500" fill="hold"/>
                                        <p:tgtEl>
                                          <p:spTgt spid="72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1" dur="500" fill="hold"/>
                                        <p:tgtEl>
                                          <p:spTgt spid="72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2" dur="500" fill="hold"/>
                                        <p:tgtEl>
                                          <p:spTgt spid="72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3" dur="500" fill="hold"/>
                                        <p:tgtEl>
                                          <p:spTgt spid="72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PSWIT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4" fill="hold">
                      <p:stCondLst>
                        <p:cond delay="indefinite"/>
                      </p:stCondLst>
                      <p:childTnLst>
                        <p:par>
                          <p:cTn id="1215" fill="hold">
                            <p:stCondLst>
                              <p:cond delay="0"/>
                            </p:stCondLst>
                            <p:childTnLst>
                              <p:par>
                                <p:cTn id="121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8" dur="500" fill="hold"/>
                                        <p:tgtEl>
                                          <p:spTgt spid="72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9" dur="500" fill="hold"/>
                                        <p:tgtEl>
                                          <p:spTgt spid="72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0" dur="500" fill="hold"/>
                                        <p:tgtEl>
                                          <p:spTgt spid="72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1" dur="500" fill="hold"/>
                                        <p:tgtEl>
                                          <p:spTgt spid="72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22" fill="hold">
                            <p:stCondLst>
                              <p:cond delay="500"/>
                            </p:stCondLst>
                            <p:childTnLst>
                              <p:par>
                                <p:cTn id="122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5" dur="500" fill="hold"/>
                                        <p:tgtEl>
                                          <p:spTgt spid="72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6" dur="500" fill="hold"/>
                                        <p:tgtEl>
                                          <p:spTgt spid="72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500" fill="hold"/>
                                        <p:tgtEl>
                                          <p:spTgt spid="72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500" fill="hold"/>
                                        <p:tgtEl>
                                          <p:spTgt spid="72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83" grpId="0" animBg="1"/>
      <p:bldP spid="71916" grpId="0" animBg="1"/>
      <p:bldP spid="71917" grpId="0" autoUpdateAnimBg="0"/>
      <p:bldP spid="71918" grpId="0" animBg="1"/>
      <p:bldP spid="71919" grpId="0" animBg="1"/>
      <p:bldP spid="71923" grpId="0" animBg="1"/>
      <p:bldP spid="71924" grpId="0" animBg="1"/>
      <p:bldP spid="71925" grpId="0" animBg="1"/>
      <p:bldP spid="71926" grpId="0" animBg="1"/>
      <p:bldP spid="71927" grpId="0" animBg="1"/>
      <p:bldP spid="71928" grpId="0" animBg="1"/>
      <p:bldP spid="71929" grpId="0" animBg="1"/>
      <p:bldP spid="71930" grpId="0" animBg="1"/>
      <p:bldP spid="71931" grpId="0" animBg="1"/>
      <p:bldP spid="71932" grpId="0" animBg="1"/>
      <p:bldP spid="71933" grpId="0" animBg="1"/>
      <p:bldP spid="71934" grpId="0" animBg="1"/>
      <p:bldP spid="71935" grpId="0" animBg="1"/>
      <p:bldP spid="71942" grpId="0"/>
      <p:bldP spid="71950" grpId="0" animBg="1"/>
      <p:bldP spid="71951" grpId="0" animBg="1"/>
      <p:bldP spid="71952" grpId="0" animBg="1"/>
      <p:bldP spid="71953" grpId="0" autoUpdateAnimBg="0"/>
      <p:bldP spid="71954" grpId="0" animBg="1"/>
      <p:bldP spid="71955" grpId="0" animBg="1"/>
      <p:bldP spid="71956" grpId="0" animBg="1"/>
      <p:bldP spid="71957" grpId="0" animBg="1"/>
      <p:bldP spid="71958" grpId="0" animBg="1"/>
      <p:bldP spid="71959" grpId="0" animBg="1"/>
      <p:bldP spid="71960" grpId="0" animBg="1"/>
      <p:bldP spid="71961" grpId="0" animBg="1"/>
      <p:bldP spid="71962" grpId="0" animBg="1"/>
      <p:bldP spid="71963" grpId="0" animBg="1"/>
      <p:bldP spid="71965" grpId="0" animBg="1"/>
      <p:bldP spid="71972" grpId="0"/>
      <p:bldP spid="71976" grpId="0" animBg="1"/>
      <p:bldP spid="71977" grpId="0" animBg="1"/>
      <p:bldP spid="71985" grpId="0" autoUpdateAnimBg="0"/>
      <p:bldP spid="71986" grpId="0" animBg="1"/>
      <p:bldP spid="71987" grpId="0" animBg="1"/>
      <p:bldP spid="71988" grpId="0" animBg="1"/>
      <p:bldP spid="71989" grpId="0" animBg="1"/>
      <p:bldP spid="71990" grpId="0" animBg="1"/>
      <p:bldP spid="71991" grpId="0" animBg="1"/>
      <p:bldP spid="71992" grpId="0" animBg="1"/>
      <p:bldP spid="71993" grpId="0" animBg="1"/>
      <p:bldP spid="71994" grpId="0" animBg="1"/>
      <p:bldP spid="71995" grpId="0" animBg="1"/>
      <p:bldP spid="71999" grpId="0" animBg="1"/>
      <p:bldP spid="72000" grpId="0"/>
      <p:bldP spid="72001" grpId="0" animBg="1"/>
      <p:bldP spid="72002" grpId="0" animBg="1"/>
      <p:bldP spid="72003" grpId="0" animBg="1"/>
      <p:bldP spid="72004" grpId="0" animBg="1"/>
      <p:bldP spid="72005" grpId="0" autoUpdateAnimBg="0"/>
      <p:bldP spid="72007" grpId="0" animBg="1"/>
      <p:bldP spid="72008" grpId="0" animBg="1"/>
      <p:bldP spid="72009" grpId="0" animBg="1"/>
      <p:bldP spid="72010" grpId="0" animBg="1"/>
      <p:bldP spid="72013" grpId="0" animBg="1"/>
      <p:bldP spid="72006" grpId="0" animBg="1"/>
      <p:bldP spid="72014" grpId="0" animBg="1"/>
      <p:bldP spid="72015" grpId="0" animBg="1"/>
      <p:bldP spid="72016" grpId="0" animBg="1"/>
      <p:bldP spid="72017" grpId="0" animBg="1"/>
      <p:bldP spid="72018" grpId="0" animBg="1"/>
      <p:bldP spid="72019" grpId="0" animBg="1"/>
      <p:bldP spid="72020" grpId="0" animBg="1"/>
      <p:bldP spid="72021" grpId="0" animBg="1"/>
      <p:bldP spid="72022" grpId="0" animBg="1"/>
      <p:bldP spid="72029" grpId="0"/>
      <p:bldP spid="72030" grpId="0" animBg="1"/>
      <p:bldP spid="72031" grpId="0" animBg="1"/>
      <p:bldP spid="72032" grpId="0" autoUpdateAnimBg="0"/>
      <p:bldP spid="72033" grpId="0" animBg="1"/>
      <p:bldP spid="72034" grpId="0" animBg="1"/>
      <p:bldP spid="72035" grpId="0" animBg="1"/>
      <p:bldP spid="72036" grpId="0" animBg="1"/>
      <p:bldP spid="72037" grpId="0" animBg="1"/>
      <p:bldP spid="72045" grpId="0"/>
      <p:bldP spid="72047" grpId="0" animBg="1"/>
      <p:bldP spid="72055" grpId="0" animBg="1"/>
      <p:bldP spid="72056" grpId="0" autoUpdateAnimBg="0"/>
      <p:bldP spid="72057" grpId="0" animBg="1"/>
      <p:bldP spid="72062" grpId="0" animBg="1"/>
      <p:bldP spid="72063" grpId="0" animBg="1"/>
      <p:bldP spid="72064" grpId="0" animBg="1"/>
      <p:bldP spid="72065" grpId="0" animBg="1"/>
      <p:bldP spid="72068" grpId="0"/>
      <p:bldP spid="72069" grpId="0" animBg="1"/>
      <p:bldP spid="72070" grpId="0" animBg="1"/>
      <p:bldP spid="72061" grpId="0" animBg="1"/>
      <p:bldP spid="72071" grpId="0" animBg="1"/>
      <p:bldP spid="72073" grpId="0"/>
      <p:bldP spid="72075" grpId="0" animBg="1"/>
      <p:bldP spid="72076" grpId="0" animBg="1"/>
      <p:bldP spid="72077" grpId="0" animBg="1"/>
      <p:bldP spid="72078" grpId="0" animBg="1"/>
      <p:bldP spid="72079" grpId="0"/>
      <p:bldP spid="72082" grpId="0" animBg="1"/>
      <p:bldP spid="72090" grpId="0" animBg="1"/>
      <p:bldP spid="72085" grpId="0" animBg="1"/>
      <p:bldP spid="72091" grpId="0" animBg="1"/>
      <p:bldP spid="72089" grpId="0" animBg="1"/>
      <p:bldP spid="72012" grpId="0" animBg="1"/>
      <p:bldP spid="72092" grpId="0" animBg="1"/>
      <p:bldP spid="72093" grpId="0" animBg="1"/>
      <p:bldP spid="72094" grpId="0" animBg="1"/>
      <p:bldP spid="72098" grpId="0"/>
      <p:bldP spid="72099" grpId="0" animBg="1"/>
      <p:bldP spid="72103" grpId="0"/>
      <p:bldP spid="72105" grpId="0" animBg="1"/>
      <p:bldP spid="72106" grpId="0" animBg="1"/>
      <p:bldP spid="72108" grpId="0"/>
      <p:bldP spid="72110" grpId="0" animBg="1"/>
      <p:bldP spid="72081" grpId="0" animBg="1"/>
      <p:bldP spid="72129" grpId="0" animBg="1"/>
      <p:bldP spid="72130" grpId="0" animBg="1"/>
      <p:bldP spid="72132" grpId="0"/>
      <p:bldP spid="72133" grpId="0" animBg="1"/>
      <p:bldP spid="72107" grpId="0" animBg="1"/>
      <p:bldP spid="72109" grpId="0" animBg="1"/>
      <p:bldP spid="72134" grpId="0" animBg="1"/>
      <p:bldP spid="72127" grpId="0" animBg="1"/>
      <p:bldP spid="72128" grpId="0" animBg="1"/>
      <p:bldP spid="72125" grpId="0"/>
      <p:bldP spid="72074" grpId="0" animBg="1"/>
      <p:bldP spid="72135" grpId="0" animBg="1"/>
      <p:bldP spid="72136" grpId="0"/>
      <p:bldP spid="72139" grpId="0" animBg="1"/>
      <p:bldP spid="72140" grpId="0" animBg="1"/>
      <p:bldP spid="72141" grpId="0"/>
      <p:bldP spid="72142" grpId="0" animBg="1"/>
      <p:bldP spid="72143" grpId="0" animBg="1"/>
      <p:bldP spid="72138" grpId="0" animBg="1"/>
      <p:bldP spid="72144" grpId="0" animBg="1"/>
      <p:bldP spid="72145" grpId="0" autoUpdateAnimBg="0"/>
      <p:bldP spid="72151" grpId="0" animBg="1"/>
      <p:bldP spid="72146" grpId="0" animBg="1"/>
      <p:bldP spid="72150" grpId="0" animBg="1"/>
      <p:bldP spid="72152" grpId="0" animBg="1"/>
      <p:bldP spid="72153" grpId="0" autoUpdateAnimBg="0"/>
      <p:bldP spid="72154" grpId="0" animBg="1"/>
      <p:bldP spid="72155" grpId="0" animBg="1"/>
      <p:bldP spid="72156" grpId="0" animBg="1"/>
      <p:bldP spid="72157" grpId="0" animBg="1"/>
      <p:bldP spid="72158" grpId="0" animBg="1"/>
      <p:bldP spid="72162" grpId="0" animBg="1"/>
      <p:bldP spid="72166" grpId="0" animBg="1"/>
      <p:bldP spid="72167" grpId="0" animBg="1"/>
      <p:bldP spid="72168" grpId="0" autoUpdateAnimBg="0"/>
      <p:bldP spid="72169" grpId="0" animBg="1"/>
      <p:bldP spid="72170" grpId="0" autoUpdateAnimBg="0"/>
      <p:bldP spid="72171" grpId="0" animBg="1"/>
      <p:bldP spid="72172" grpId="0" animBg="1"/>
      <p:bldP spid="72173" grpId="0" animBg="1"/>
      <p:bldP spid="72072" grpId="0" autoUpdateAnimBg="0"/>
      <p:bldP spid="72084" grpId="0" autoUpdateAnimBg="0"/>
      <p:bldP spid="72104" grpId="0" autoUpdateAnimBg="0"/>
      <p:bldP spid="72126" grpId="0" autoUpdateAnimBg="0"/>
      <p:bldP spid="72137" grpId="0" autoUpdateAnimBg="0"/>
      <p:bldP spid="72174" grpId="0" autoUpdateAnimBg="0"/>
      <p:bldP spid="72175" grpId="0" animBg="1"/>
      <p:bldP spid="72176" grpId="0" animBg="1"/>
      <p:bldP spid="72083" grpId="0"/>
      <p:bldP spid="72179" grpId="0" autoUpdateAnimBg="0"/>
      <p:bldP spid="72181" grpId="0" animBg="1"/>
      <p:bldP spid="72180" grpId="0" animBg="1"/>
      <p:bldP spid="72178" grpId="0"/>
      <p:bldP spid="72185" grpId="0" autoUpdateAnimBg="0"/>
      <p:bldP spid="72186" grpId="0" animBg="1"/>
      <p:bldP spid="72191" grpId="0" animBg="1"/>
      <p:bldP spid="72192" grpId="0" animBg="1"/>
      <p:bldP spid="72193" grpId="0" animBg="1"/>
      <p:bldP spid="72194" grpId="0" animBg="1"/>
      <p:bldP spid="72195" grpId="0" animBg="1"/>
      <p:bldP spid="72196" grpId="0" animBg="1"/>
      <p:bldP spid="72197" grpId="0" animBg="1"/>
      <p:bldP spid="72198" grpId="0" animBg="1"/>
      <p:bldP spid="72199" grpId="0" animBg="1"/>
      <p:bldP spid="72200" grpId="0" animBg="1"/>
      <p:bldP spid="72201" grpId="0" animBg="1"/>
      <p:bldP spid="72202" grpId="0" animBg="1"/>
      <p:bldP spid="72203" grpId="0" animBg="1"/>
      <p:bldP spid="72204" grpId="0" animBg="1"/>
      <p:bldP spid="72205" grpId="0" animBg="1"/>
      <p:bldP spid="72206" grpId="0" animBg="1"/>
      <p:bldP spid="72207" grpId="0" animBg="1"/>
      <p:bldP spid="72208" grpId="0" animBg="1"/>
      <p:bldP spid="72209" grpId="0" animBg="1"/>
      <p:bldP spid="72210" grpId="0" animBg="1"/>
      <p:bldP spid="72211" grpId="0" animBg="1"/>
      <p:bldP spid="72212" grpId="0" animBg="1"/>
      <p:bldP spid="72213" grpId="0" animBg="1"/>
      <p:bldP spid="72214" grpId="0" animBg="1"/>
      <p:bldP spid="72216" grpId="0" animBg="1"/>
      <p:bldP spid="72218" grpId="0" animBg="1"/>
      <p:bldP spid="72112" grpId="0" autoUpdateAnimBg="0"/>
      <p:bldP spid="72113" grpId="0" animBg="1"/>
      <p:bldP spid="72118" grpId="0" animBg="1"/>
      <p:bldP spid="72119" grpId="0" animBg="1"/>
      <p:bldP spid="72120" grpId="0"/>
      <p:bldP spid="72121" grpId="0" animBg="1"/>
      <p:bldP spid="72117" grpId="0" animBg="1"/>
      <p:bldP spid="72190" grpId="0" animBg="1"/>
      <p:bldP spid="7222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7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082" name="Object 2"/>
          <p:cNvGraphicFramePr>
            <a:graphicFrameLocks noChangeAspect="1"/>
          </p:cNvGraphicFramePr>
          <p:nvPr/>
        </p:nvGraphicFramePr>
        <p:xfrm>
          <a:off x="-122238" y="290513"/>
          <a:ext cx="9155113" cy="6589712"/>
        </p:xfrm>
        <a:graphic>
          <a:graphicData uri="http://schemas.openxmlformats.org/presentationml/2006/ole">
            <p:oleObj spid="_x0000_s7170" name="Диаграмма" r:id="rId8" imgW="8448624" imgH="6086543" progId="MSGraph.Chart.8">
              <p:embed followColorScheme="full"/>
            </p:oleObj>
          </a:graphicData>
        </a:graphic>
      </p:graphicFrame>
      <p:sp>
        <p:nvSpPr>
          <p:cNvPr id="46083" name="Text Box 3"/>
          <p:cNvSpPr txBox="1">
            <a:spLocks noChangeArrowheads="1"/>
          </p:cNvSpPr>
          <p:nvPr/>
        </p:nvSpPr>
        <p:spPr bwMode="auto">
          <a:xfrm>
            <a:off x="0" y="39688"/>
            <a:ext cx="9144000" cy="457200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b="1">
                <a:solidFill>
                  <a:srgbClr val="FF0000"/>
                </a:solidFill>
                <a:latin typeface="Comic Sans MS" pitchFamily="66" charset="0"/>
              </a:rPr>
              <a:t>Виробництво сталі провідними країнами світу </a:t>
            </a:r>
            <a:r>
              <a:rPr lang="uk-UA" i="1">
                <a:latin typeface="Comic Sans MS" pitchFamily="66" charset="0"/>
              </a:rPr>
              <a:t>(2005 р.)</a:t>
            </a:r>
            <a:endParaRPr lang="ru-RU" i="1">
              <a:latin typeface="Comic Sans MS" pitchFamily="66" charset="0"/>
            </a:endParaRPr>
          </a:p>
        </p:txBody>
      </p:sp>
      <p:sp>
        <p:nvSpPr>
          <p:cNvPr id="46084" name="Rectangle 4"/>
          <p:cNvSpPr>
            <a:spLocks noChangeArrowheads="1"/>
          </p:cNvSpPr>
          <p:nvPr/>
        </p:nvSpPr>
        <p:spPr bwMode="auto">
          <a:xfrm>
            <a:off x="3463925" y="5937250"/>
            <a:ext cx="1295400" cy="260350"/>
          </a:xfrm>
          <a:prstGeom prst="rect">
            <a:avLst/>
          </a:prstGeom>
          <a:noFill/>
          <a:ln w="38100" cmpd="dbl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60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60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6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gridLegend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6082">
                                            <p:oleChartEl type="gridLegend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6082">
                                            <p:oleChartEl type="series" lvl="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6082">
                                            <p:oleChartEl type="series" lvl="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3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6082">
                                            <p:oleChartEl type="series" lvl="3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4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6082">
                                            <p:oleChartEl type="series" lvl="4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5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6082">
                                            <p:oleChartEl type="series" lvl="5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6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6082">
                                            <p:oleChartEl type="series" lvl="6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7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6082">
                                            <p:oleChartEl type="series" lvl="7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8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082">
                                            <p:oleChartEl type="series" lvl="8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9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082">
                                            <p:oleChartEl type="series" lvl="9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10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6082">
                                            <p:oleChartEl type="series" lvl="10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1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6082">
                                            <p:oleChartEl type="series" lvl="1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1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>
                                            <p:oleChartEl type="series" lvl="1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6082">
                                            <p:oleChartEl type="series" lvl="1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60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60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Гонг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OleChart spid="46082" grpId="0" bld="series"/>
      <p:bldP spid="46083" grpId="0"/>
      <p:bldP spid="4608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5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Picture 2" descr="Контуры мира-А"/>
          <p:cNvPicPr>
            <a:picLocks noChangeAspect="1" noChangeArrowheads="1"/>
          </p:cNvPicPr>
          <p:nvPr/>
        </p:nvPicPr>
        <p:blipFill>
          <a:blip r:embed="rId16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72707" name="WordArt 3"/>
          <p:cNvSpPr>
            <a:spLocks noChangeArrowheads="1" noChangeShapeType="1" noTextEdit="1"/>
          </p:cNvSpPr>
          <p:nvPr/>
        </p:nvSpPr>
        <p:spPr bwMode="auto">
          <a:xfrm>
            <a:off x="1547813" y="77788"/>
            <a:ext cx="5976937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solidFill>
                  <a:srgbClr val="FF9900"/>
                </a:solidFill>
                <a:effectLst>
                  <a:outerShdw dist="28398" dir="3806097" algn="ctr" rotWithShape="0">
                    <a:schemeClr val="bg2"/>
                  </a:outerShdw>
                </a:effectLst>
                <a:latin typeface="Comic Sans MS"/>
              </a:rPr>
              <a:t>Кольорова металургія світу</a:t>
            </a:r>
          </a:p>
        </p:txBody>
      </p:sp>
      <p:grpSp>
        <p:nvGrpSpPr>
          <p:cNvPr id="2" name="Group 253"/>
          <p:cNvGrpSpPr>
            <a:grpSpLocks/>
          </p:cNvGrpSpPr>
          <p:nvPr/>
        </p:nvGrpSpPr>
        <p:grpSpPr bwMode="auto">
          <a:xfrm>
            <a:off x="2892425" y="5788025"/>
            <a:ext cx="2343150" cy="320675"/>
            <a:chOff x="1927" y="3695"/>
            <a:chExt cx="1476" cy="202"/>
          </a:xfrm>
        </p:grpSpPr>
        <p:grpSp>
          <p:nvGrpSpPr>
            <p:cNvPr id="34243" name="Group 247"/>
            <p:cNvGrpSpPr>
              <a:grpSpLocks/>
            </p:cNvGrpSpPr>
            <p:nvPr/>
          </p:nvGrpSpPr>
          <p:grpSpPr bwMode="auto">
            <a:xfrm>
              <a:off x="1927" y="3748"/>
              <a:ext cx="91" cy="99"/>
              <a:chOff x="1776" y="3456"/>
              <a:chExt cx="192" cy="192"/>
            </a:xfrm>
          </p:grpSpPr>
          <p:sp>
            <p:nvSpPr>
              <p:cNvPr id="34245" name="Rectangle 248"/>
              <p:cNvSpPr>
                <a:spLocks noChangeArrowheads="1"/>
              </p:cNvSpPr>
              <p:nvPr/>
            </p:nvSpPr>
            <p:spPr bwMode="auto">
              <a:xfrm>
                <a:off x="1776" y="3456"/>
                <a:ext cx="192" cy="192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4246" name="Oval 249"/>
              <p:cNvSpPr>
                <a:spLocks noChangeArrowheads="1"/>
              </p:cNvSpPr>
              <p:nvPr/>
            </p:nvSpPr>
            <p:spPr bwMode="auto">
              <a:xfrm>
                <a:off x="1824" y="3504"/>
                <a:ext cx="96" cy="9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34244" name="Text Box 252"/>
            <p:cNvSpPr txBox="1">
              <a:spLocks noChangeArrowheads="1"/>
            </p:cNvSpPr>
            <p:nvPr/>
          </p:nvSpPr>
          <p:spPr bwMode="auto">
            <a:xfrm>
              <a:off x="1997" y="3695"/>
              <a:ext cx="1406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алюмінієві руди</a:t>
              </a:r>
              <a:endParaRPr lang="ru-RU" sz="2000" b="1" i="1"/>
            </a:p>
          </p:txBody>
        </p:sp>
      </p:grpSp>
      <p:grpSp>
        <p:nvGrpSpPr>
          <p:cNvPr id="4" name="Group 254"/>
          <p:cNvGrpSpPr>
            <a:grpSpLocks/>
          </p:cNvGrpSpPr>
          <p:nvPr/>
        </p:nvGrpSpPr>
        <p:grpSpPr bwMode="auto">
          <a:xfrm>
            <a:off x="7227888" y="4665663"/>
            <a:ext cx="1200150" cy="1398587"/>
            <a:chOff x="4553" y="2940"/>
            <a:chExt cx="756" cy="881"/>
          </a:xfrm>
        </p:grpSpPr>
        <p:sp>
          <p:nvSpPr>
            <p:cNvPr id="34241" name="Freeform 255"/>
            <p:cNvSpPr>
              <a:spLocks/>
            </p:cNvSpPr>
            <p:nvPr/>
          </p:nvSpPr>
          <p:spPr bwMode="auto">
            <a:xfrm>
              <a:off x="4553" y="2940"/>
              <a:ext cx="756" cy="752"/>
            </a:xfrm>
            <a:custGeom>
              <a:avLst/>
              <a:gdLst>
                <a:gd name="T0" fmla="*/ 649 w 756"/>
                <a:gd name="T1" fmla="*/ 45 h 752"/>
                <a:gd name="T2" fmla="*/ 645 w 756"/>
                <a:gd name="T3" fmla="*/ 9 h 752"/>
                <a:gd name="T4" fmla="*/ 619 w 756"/>
                <a:gd name="T5" fmla="*/ 36 h 752"/>
                <a:gd name="T6" fmla="*/ 585 w 756"/>
                <a:gd name="T7" fmla="*/ 165 h 752"/>
                <a:gd name="T8" fmla="*/ 556 w 756"/>
                <a:gd name="T9" fmla="*/ 174 h 752"/>
                <a:gd name="T10" fmla="*/ 532 w 756"/>
                <a:gd name="T11" fmla="*/ 147 h 752"/>
                <a:gd name="T12" fmla="*/ 504 w 756"/>
                <a:gd name="T13" fmla="*/ 116 h 752"/>
                <a:gd name="T14" fmla="*/ 499 w 756"/>
                <a:gd name="T15" fmla="*/ 65 h 752"/>
                <a:gd name="T16" fmla="*/ 522 w 756"/>
                <a:gd name="T17" fmla="*/ 36 h 752"/>
                <a:gd name="T18" fmla="*/ 457 w 756"/>
                <a:gd name="T19" fmla="*/ 17 h 752"/>
                <a:gd name="T20" fmla="*/ 418 w 756"/>
                <a:gd name="T21" fmla="*/ 32 h 752"/>
                <a:gd name="T22" fmla="*/ 378 w 756"/>
                <a:gd name="T23" fmla="*/ 65 h 752"/>
                <a:gd name="T24" fmla="*/ 348 w 756"/>
                <a:gd name="T25" fmla="*/ 99 h 752"/>
                <a:gd name="T26" fmla="*/ 337 w 756"/>
                <a:gd name="T27" fmla="*/ 66 h 752"/>
                <a:gd name="T28" fmla="*/ 288 w 756"/>
                <a:gd name="T29" fmla="*/ 84 h 752"/>
                <a:gd name="T30" fmla="*/ 294 w 756"/>
                <a:gd name="T31" fmla="*/ 111 h 752"/>
                <a:gd name="T32" fmla="*/ 265 w 756"/>
                <a:gd name="T33" fmla="*/ 135 h 752"/>
                <a:gd name="T34" fmla="*/ 244 w 756"/>
                <a:gd name="T35" fmla="*/ 138 h 752"/>
                <a:gd name="T36" fmla="*/ 202 w 756"/>
                <a:gd name="T37" fmla="*/ 189 h 752"/>
                <a:gd name="T38" fmla="*/ 153 w 756"/>
                <a:gd name="T39" fmla="*/ 219 h 752"/>
                <a:gd name="T40" fmla="*/ 121 w 756"/>
                <a:gd name="T41" fmla="*/ 231 h 752"/>
                <a:gd name="T42" fmla="*/ 82 w 756"/>
                <a:gd name="T43" fmla="*/ 243 h 752"/>
                <a:gd name="T44" fmla="*/ 45 w 756"/>
                <a:gd name="T45" fmla="*/ 261 h 752"/>
                <a:gd name="T46" fmla="*/ 31 w 756"/>
                <a:gd name="T47" fmla="*/ 303 h 752"/>
                <a:gd name="T48" fmla="*/ 30 w 756"/>
                <a:gd name="T49" fmla="*/ 365 h 752"/>
                <a:gd name="T50" fmla="*/ 13 w 756"/>
                <a:gd name="T51" fmla="*/ 374 h 752"/>
                <a:gd name="T52" fmla="*/ 22 w 756"/>
                <a:gd name="T53" fmla="*/ 408 h 752"/>
                <a:gd name="T54" fmla="*/ 21 w 756"/>
                <a:gd name="T55" fmla="*/ 473 h 752"/>
                <a:gd name="T56" fmla="*/ 4 w 756"/>
                <a:gd name="T57" fmla="*/ 564 h 752"/>
                <a:gd name="T58" fmla="*/ 22 w 756"/>
                <a:gd name="T59" fmla="*/ 603 h 752"/>
                <a:gd name="T60" fmla="*/ 87 w 756"/>
                <a:gd name="T61" fmla="*/ 573 h 752"/>
                <a:gd name="T62" fmla="*/ 154 w 756"/>
                <a:gd name="T63" fmla="*/ 567 h 752"/>
                <a:gd name="T64" fmla="*/ 175 w 756"/>
                <a:gd name="T65" fmla="*/ 554 h 752"/>
                <a:gd name="T66" fmla="*/ 213 w 756"/>
                <a:gd name="T67" fmla="*/ 542 h 752"/>
                <a:gd name="T68" fmla="*/ 274 w 756"/>
                <a:gd name="T69" fmla="*/ 527 h 752"/>
                <a:gd name="T70" fmla="*/ 333 w 756"/>
                <a:gd name="T71" fmla="*/ 545 h 752"/>
                <a:gd name="T72" fmla="*/ 354 w 756"/>
                <a:gd name="T73" fmla="*/ 558 h 752"/>
                <a:gd name="T74" fmla="*/ 355 w 756"/>
                <a:gd name="T75" fmla="*/ 599 h 752"/>
                <a:gd name="T76" fmla="*/ 367 w 756"/>
                <a:gd name="T77" fmla="*/ 620 h 752"/>
                <a:gd name="T78" fmla="*/ 376 w 756"/>
                <a:gd name="T79" fmla="*/ 597 h 752"/>
                <a:gd name="T80" fmla="*/ 414 w 756"/>
                <a:gd name="T81" fmla="*/ 569 h 752"/>
                <a:gd name="T82" fmla="*/ 381 w 756"/>
                <a:gd name="T83" fmla="*/ 635 h 752"/>
                <a:gd name="T84" fmla="*/ 403 w 756"/>
                <a:gd name="T85" fmla="*/ 626 h 752"/>
                <a:gd name="T86" fmla="*/ 420 w 756"/>
                <a:gd name="T87" fmla="*/ 642 h 752"/>
                <a:gd name="T88" fmla="*/ 409 w 756"/>
                <a:gd name="T89" fmla="*/ 690 h 752"/>
                <a:gd name="T90" fmla="*/ 436 w 756"/>
                <a:gd name="T91" fmla="*/ 722 h 752"/>
                <a:gd name="T92" fmla="*/ 472 w 756"/>
                <a:gd name="T93" fmla="*/ 732 h 752"/>
                <a:gd name="T94" fmla="*/ 504 w 756"/>
                <a:gd name="T95" fmla="*/ 752 h 752"/>
                <a:gd name="T96" fmla="*/ 549 w 756"/>
                <a:gd name="T97" fmla="*/ 725 h 752"/>
                <a:gd name="T98" fmla="*/ 591 w 756"/>
                <a:gd name="T99" fmla="*/ 695 h 752"/>
                <a:gd name="T100" fmla="*/ 630 w 756"/>
                <a:gd name="T101" fmla="*/ 639 h 752"/>
                <a:gd name="T102" fmla="*/ 648 w 756"/>
                <a:gd name="T103" fmla="*/ 618 h 752"/>
                <a:gd name="T104" fmla="*/ 702 w 756"/>
                <a:gd name="T105" fmla="*/ 563 h 752"/>
                <a:gd name="T106" fmla="*/ 738 w 756"/>
                <a:gd name="T107" fmla="*/ 482 h 752"/>
                <a:gd name="T108" fmla="*/ 754 w 756"/>
                <a:gd name="T109" fmla="*/ 410 h 752"/>
                <a:gd name="T110" fmla="*/ 736 w 756"/>
                <a:gd name="T111" fmla="*/ 336 h 752"/>
                <a:gd name="T112" fmla="*/ 723 w 756"/>
                <a:gd name="T113" fmla="*/ 303 h 752"/>
                <a:gd name="T114" fmla="*/ 721 w 756"/>
                <a:gd name="T115" fmla="*/ 252 h 752"/>
                <a:gd name="T116" fmla="*/ 684 w 756"/>
                <a:gd name="T117" fmla="*/ 194 h 752"/>
                <a:gd name="T118" fmla="*/ 675 w 756"/>
                <a:gd name="T119" fmla="*/ 102 h 752"/>
                <a:gd name="T120" fmla="*/ 655 w 756"/>
                <a:gd name="T121" fmla="*/ 86 h 7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56"/>
                <a:gd name="T184" fmla="*/ 0 h 752"/>
                <a:gd name="T185" fmla="*/ 756 w 756"/>
                <a:gd name="T186" fmla="*/ 752 h 7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56" h="752">
                  <a:moveTo>
                    <a:pt x="655" y="86"/>
                  </a:moveTo>
                  <a:cubicBezTo>
                    <a:pt x="655" y="78"/>
                    <a:pt x="648" y="54"/>
                    <a:pt x="649" y="45"/>
                  </a:cubicBezTo>
                  <a:cubicBezTo>
                    <a:pt x="650" y="36"/>
                    <a:pt x="661" y="35"/>
                    <a:pt x="660" y="29"/>
                  </a:cubicBezTo>
                  <a:cubicBezTo>
                    <a:pt x="658" y="15"/>
                    <a:pt x="656" y="15"/>
                    <a:pt x="645" y="9"/>
                  </a:cubicBezTo>
                  <a:cubicBezTo>
                    <a:pt x="641" y="0"/>
                    <a:pt x="632" y="4"/>
                    <a:pt x="628" y="11"/>
                  </a:cubicBezTo>
                  <a:cubicBezTo>
                    <a:pt x="627" y="20"/>
                    <a:pt x="624" y="29"/>
                    <a:pt x="619" y="36"/>
                  </a:cubicBezTo>
                  <a:cubicBezTo>
                    <a:pt x="615" y="55"/>
                    <a:pt x="616" y="78"/>
                    <a:pt x="607" y="96"/>
                  </a:cubicBezTo>
                  <a:cubicBezTo>
                    <a:pt x="605" y="118"/>
                    <a:pt x="605" y="150"/>
                    <a:pt x="585" y="165"/>
                  </a:cubicBezTo>
                  <a:cubicBezTo>
                    <a:pt x="582" y="171"/>
                    <a:pt x="578" y="172"/>
                    <a:pt x="573" y="176"/>
                  </a:cubicBezTo>
                  <a:cubicBezTo>
                    <a:pt x="567" y="175"/>
                    <a:pt x="561" y="176"/>
                    <a:pt x="556" y="174"/>
                  </a:cubicBezTo>
                  <a:cubicBezTo>
                    <a:pt x="550" y="172"/>
                    <a:pt x="552" y="159"/>
                    <a:pt x="546" y="155"/>
                  </a:cubicBezTo>
                  <a:cubicBezTo>
                    <a:pt x="542" y="152"/>
                    <a:pt x="536" y="150"/>
                    <a:pt x="532" y="147"/>
                  </a:cubicBezTo>
                  <a:cubicBezTo>
                    <a:pt x="528" y="144"/>
                    <a:pt x="519" y="137"/>
                    <a:pt x="519" y="137"/>
                  </a:cubicBezTo>
                  <a:cubicBezTo>
                    <a:pt x="516" y="130"/>
                    <a:pt x="511" y="121"/>
                    <a:pt x="504" y="116"/>
                  </a:cubicBezTo>
                  <a:cubicBezTo>
                    <a:pt x="502" y="110"/>
                    <a:pt x="499" y="104"/>
                    <a:pt x="496" y="98"/>
                  </a:cubicBezTo>
                  <a:cubicBezTo>
                    <a:pt x="492" y="77"/>
                    <a:pt x="486" y="75"/>
                    <a:pt x="499" y="65"/>
                  </a:cubicBezTo>
                  <a:cubicBezTo>
                    <a:pt x="501" y="60"/>
                    <a:pt x="513" y="54"/>
                    <a:pt x="516" y="50"/>
                  </a:cubicBezTo>
                  <a:cubicBezTo>
                    <a:pt x="517" y="44"/>
                    <a:pt x="520" y="41"/>
                    <a:pt x="522" y="36"/>
                  </a:cubicBezTo>
                  <a:cubicBezTo>
                    <a:pt x="518" y="22"/>
                    <a:pt x="493" y="27"/>
                    <a:pt x="481" y="26"/>
                  </a:cubicBezTo>
                  <a:cubicBezTo>
                    <a:pt x="474" y="22"/>
                    <a:pt x="465" y="18"/>
                    <a:pt x="457" y="17"/>
                  </a:cubicBezTo>
                  <a:cubicBezTo>
                    <a:pt x="451" y="12"/>
                    <a:pt x="445" y="12"/>
                    <a:pt x="442" y="20"/>
                  </a:cubicBezTo>
                  <a:cubicBezTo>
                    <a:pt x="440" y="33"/>
                    <a:pt x="439" y="32"/>
                    <a:pt x="418" y="32"/>
                  </a:cubicBezTo>
                  <a:cubicBezTo>
                    <a:pt x="387" y="20"/>
                    <a:pt x="400" y="47"/>
                    <a:pt x="382" y="51"/>
                  </a:cubicBezTo>
                  <a:cubicBezTo>
                    <a:pt x="381" y="56"/>
                    <a:pt x="379" y="60"/>
                    <a:pt x="378" y="65"/>
                  </a:cubicBezTo>
                  <a:cubicBezTo>
                    <a:pt x="377" y="83"/>
                    <a:pt x="382" y="96"/>
                    <a:pt x="364" y="99"/>
                  </a:cubicBezTo>
                  <a:cubicBezTo>
                    <a:pt x="360" y="104"/>
                    <a:pt x="351" y="103"/>
                    <a:pt x="348" y="99"/>
                  </a:cubicBezTo>
                  <a:cubicBezTo>
                    <a:pt x="345" y="95"/>
                    <a:pt x="348" y="82"/>
                    <a:pt x="346" y="77"/>
                  </a:cubicBezTo>
                  <a:cubicBezTo>
                    <a:pt x="345" y="70"/>
                    <a:pt x="343" y="69"/>
                    <a:pt x="337" y="66"/>
                  </a:cubicBezTo>
                  <a:cubicBezTo>
                    <a:pt x="332" y="64"/>
                    <a:pt x="321" y="60"/>
                    <a:pt x="313" y="63"/>
                  </a:cubicBezTo>
                  <a:cubicBezTo>
                    <a:pt x="305" y="66"/>
                    <a:pt x="293" y="78"/>
                    <a:pt x="288" y="84"/>
                  </a:cubicBezTo>
                  <a:cubicBezTo>
                    <a:pt x="286" y="89"/>
                    <a:pt x="285" y="94"/>
                    <a:pt x="283" y="99"/>
                  </a:cubicBezTo>
                  <a:cubicBezTo>
                    <a:pt x="287" y="103"/>
                    <a:pt x="291" y="106"/>
                    <a:pt x="294" y="111"/>
                  </a:cubicBezTo>
                  <a:cubicBezTo>
                    <a:pt x="289" y="127"/>
                    <a:pt x="271" y="115"/>
                    <a:pt x="259" y="122"/>
                  </a:cubicBezTo>
                  <a:cubicBezTo>
                    <a:pt x="261" y="127"/>
                    <a:pt x="262" y="131"/>
                    <a:pt x="265" y="135"/>
                  </a:cubicBezTo>
                  <a:cubicBezTo>
                    <a:pt x="264" y="142"/>
                    <a:pt x="264" y="145"/>
                    <a:pt x="256" y="147"/>
                  </a:cubicBezTo>
                  <a:cubicBezTo>
                    <a:pt x="251" y="143"/>
                    <a:pt x="250" y="140"/>
                    <a:pt x="244" y="138"/>
                  </a:cubicBezTo>
                  <a:cubicBezTo>
                    <a:pt x="220" y="143"/>
                    <a:pt x="233" y="142"/>
                    <a:pt x="220" y="159"/>
                  </a:cubicBezTo>
                  <a:cubicBezTo>
                    <a:pt x="218" y="171"/>
                    <a:pt x="212" y="183"/>
                    <a:pt x="202" y="189"/>
                  </a:cubicBezTo>
                  <a:cubicBezTo>
                    <a:pt x="200" y="200"/>
                    <a:pt x="180" y="211"/>
                    <a:pt x="169" y="213"/>
                  </a:cubicBezTo>
                  <a:cubicBezTo>
                    <a:pt x="164" y="217"/>
                    <a:pt x="160" y="218"/>
                    <a:pt x="153" y="219"/>
                  </a:cubicBezTo>
                  <a:cubicBezTo>
                    <a:pt x="148" y="221"/>
                    <a:pt x="145" y="224"/>
                    <a:pt x="139" y="225"/>
                  </a:cubicBezTo>
                  <a:cubicBezTo>
                    <a:pt x="132" y="229"/>
                    <a:pt x="129" y="230"/>
                    <a:pt x="121" y="231"/>
                  </a:cubicBezTo>
                  <a:cubicBezTo>
                    <a:pt x="114" y="230"/>
                    <a:pt x="112" y="227"/>
                    <a:pt x="106" y="224"/>
                  </a:cubicBezTo>
                  <a:cubicBezTo>
                    <a:pt x="99" y="225"/>
                    <a:pt x="87" y="240"/>
                    <a:pt x="82" y="243"/>
                  </a:cubicBezTo>
                  <a:cubicBezTo>
                    <a:pt x="77" y="246"/>
                    <a:pt x="79" y="242"/>
                    <a:pt x="73" y="245"/>
                  </a:cubicBezTo>
                  <a:cubicBezTo>
                    <a:pt x="66" y="254"/>
                    <a:pt x="49" y="250"/>
                    <a:pt x="45" y="261"/>
                  </a:cubicBezTo>
                  <a:cubicBezTo>
                    <a:pt x="40" y="267"/>
                    <a:pt x="43" y="276"/>
                    <a:pt x="40" y="282"/>
                  </a:cubicBezTo>
                  <a:cubicBezTo>
                    <a:pt x="39" y="289"/>
                    <a:pt x="33" y="295"/>
                    <a:pt x="31" y="303"/>
                  </a:cubicBezTo>
                  <a:cubicBezTo>
                    <a:pt x="29" y="311"/>
                    <a:pt x="31" y="322"/>
                    <a:pt x="31" y="332"/>
                  </a:cubicBezTo>
                  <a:cubicBezTo>
                    <a:pt x="31" y="343"/>
                    <a:pt x="34" y="355"/>
                    <a:pt x="30" y="365"/>
                  </a:cubicBezTo>
                  <a:cubicBezTo>
                    <a:pt x="30" y="365"/>
                    <a:pt x="8" y="363"/>
                    <a:pt x="27" y="359"/>
                  </a:cubicBezTo>
                  <a:cubicBezTo>
                    <a:pt x="24" y="360"/>
                    <a:pt x="14" y="369"/>
                    <a:pt x="13" y="374"/>
                  </a:cubicBezTo>
                  <a:cubicBezTo>
                    <a:pt x="9" y="381"/>
                    <a:pt x="18" y="381"/>
                    <a:pt x="19" y="387"/>
                  </a:cubicBezTo>
                  <a:cubicBezTo>
                    <a:pt x="20" y="393"/>
                    <a:pt x="21" y="398"/>
                    <a:pt x="22" y="408"/>
                  </a:cubicBezTo>
                  <a:cubicBezTo>
                    <a:pt x="23" y="423"/>
                    <a:pt x="20" y="437"/>
                    <a:pt x="27" y="450"/>
                  </a:cubicBezTo>
                  <a:cubicBezTo>
                    <a:pt x="28" y="461"/>
                    <a:pt x="22" y="464"/>
                    <a:pt x="21" y="473"/>
                  </a:cubicBezTo>
                  <a:cubicBezTo>
                    <a:pt x="20" y="482"/>
                    <a:pt x="22" y="488"/>
                    <a:pt x="19" y="503"/>
                  </a:cubicBezTo>
                  <a:cubicBezTo>
                    <a:pt x="17" y="528"/>
                    <a:pt x="14" y="543"/>
                    <a:pt x="4" y="564"/>
                  </a:cubicBezTo>
                  <a:cubicBezTo>
                    <a:pt x="3" y="569"/>
                    <a:pt x="1" y="573"/>
                    <a:pt x="0" y="578"/>
                  </a:cubicBezTo>
                  <a:cubicBezTo>
                    <a:pt x="2" y="599"/>
                    <a:pt x="3" y="597"/>
                    <a:pt x="22" y="603"/>
                  </a:cubicBezTo>
                  <a:cubicBezTo>
                    <a:pt x="28" y="602"/>
                    <a:pt x="35" y="603"/>
                    <a:pt x="40" y="600"/>
                  </a:cubicBezTo>
                  <a:cubicBezTo>
                    <a:pt x="54" y="591"/>
                    <a:pt x="70" y="576"/>
                    <a:pt x="87" y="573"/>
                  </a:cubicBezTo>
                  <a:cubicBezTo>
                    <a:pt x="102" y="566"/>
                    <a:pt x="120" y="576"/>
                    <a:pt x="138" y="575"/>
                  </a:cubicBezTo>
                  <a:cubicBezTo>
                    <a:pt x="155" y="570"/>
                    <a:pt x="129" y="571"/>
                    <a:pt x="154" y="567"/>
                  </a:cubicBezTo>
                  <a:cubicBezTo>
                    <a:pt x="159" y="564"/>
                    <a:pt x="154" y="560"/>
                    <a:pt x="157" y="558"/>
                  </a:cubicBezTo>
                  <a:cubicBezTo>
                    <a:pt x="160" y="556"/>
                    <a:pt x="169" y="556"/>
                    <a:pt x="175" y="554"/>
                  </a:cubicBezTo>
                  <a:cubicBezTo>
                    <a:pt x="181" y="549"/>
                    <a:pt x="187" y="549"/>
                    <a:pt x="195" y="548"/>
                  </a:cubicBezTo>
                  <a:cubicBezTo>
                    <a:pt x="200" y="545"/>
                    <a:pt x="207" y="543"/>
                    <a:pt x="213" y="542"/>
                  </a:cubicBezTo>
                  <a:cubicBezTo>
                    <a:pt x="220" y="540"/>
                    <a:pt x="228" y="542"/>
                    <a:pt x="238" y="540"/>
                  </a:cubicBezTo>
                  <a:cubicBezTo>
                    <a:pt x="248" y="538"/>
                    <a:pt x="264" y="528"/>
                    <a:pt x="274" y="527"/>
                  </a:cubicBezTo>
                  <a:cubicBezTo>
                    <a:pt x="284" y="526"/>
                    <a:pt x="290" y="531"/>
                    <a:pt x="300" y="534"/>
                  </a:cubicBezTo>
                  <a:cubicBezTo>
                    <a:pt x="315" y="528"/>
                    <a:pt x="320" y="537"/>
                    <a:pt x="333" y="545"/>
                  </a:cubicBezTo>
                  <a:cubicBezTo>
                    <a:pt x="337" y="550"/>
                    <a:pt x="339" y="552"/>
                    <a:pt x="345" y="554"/>
                  </a:cubicBezTo>
                  <a:cubicBezTo>
                    <a:pt x="347" y="557"/>
                    <a:pt x="352" y="551"/>
                    <a:pt x="354" y="558"/>
                  </a:cubicBezTo>
                  <a:cubicBezTo>
                    <a:pt x="355" y="561"/>
                    <a:pt x="348" y="565"/>
                    <a:pt x="348" y="572"/>
                  </a:cubicBezTo>
                  <a:cubicBezTo>
                    <a:pt x="348" y="579"/>
                    <a:pt x="355" y="593"/>
                    <a:pt x="355" y="599"/>
                  </a:cubicBezTo>
                  <a:cubicBezTo>
                    <a:pt x="355" y="605"/>
                    <a:pt x="346" y="603"/>
                    <a:pt x="348" y="606"/>
                  </a:cubicBezTo>
                  <a:cubicBezTo>
                    <a:pt x="349" y="623"/>
                    <a:pt x="350" y="621"/>
                    <a:pt x="367" y="620"/>
                  </a:cubicBezTo>
                  <a:cubicBezTo>
                    <a:pt x="370" y="613"/>
                    <a:pt x="367" y="610"/>
                    <a:pt x="375" y="608"/>
                  </a:cubicBezTo>
                  <a:cubicBezTo>
                    <a:pt x="377" y="605"/>
                    <a:pt x="370" y="602"/>
                    <a:pt x="376" y="597"/>
                  </a:cubicBezTo>
                  <a:cubicBezTo>
                    <a:pt x="379" y="594"/>
                    <a:pt x="387" y="595"/>
                    <a:pt x="393" y="590"/>
                  </a:cubicBezTo>
                  <a:cubicBezTo>
                    <a:pt x="399" y="585"/>
                    <a:pt x="415" y="564"/>
                    <a:pt x="414" y="569"/>
                  </a:cubicBezTo>
                  <a:cubicBezTo>
                    <a:pt x="410" y="577"/>
                    <a:pt x="393" y="611"/>
                    <a:pt x="388" y="621"/>
                  </a:cubicBezTo>
                  <a:cubicBezTo>
                    <a:pt x="387" y="628"/>
                    <a:pt x="382" y="628"/>
                    <a:pt x="381" y="635"/>
                  </a:cubicBezTo>
                  <a:cubicBezTo>
                    <a:pt x="385" y="636"/>
                    <a:pt x="392" y="637"/>
                    <a:pt x="396" y="635"/>
                  </a:cubicBezTo>
                  <a:cubicBezTo>
                    <a:pt x="399" y="633"/>
                    <a:pt x="403" y="626"/>
                    <a:pt x="403" y="626"/>
                  </a:cubicBezTo>
                  <a:cubicBezTo>
                    <a:pt x="407" y="634"/>
                    <a:pt x="398" y="636"/>
                    <a:pt x="411" y="639"/>
                  </a:cubicBezTo>
                  <a:cubicBezTo>
                    <a:pt x="414" y="640"/>
                    <a:pt x="419" y="639"/>
                    <a:pt x="420" y="642"/>
                  </a:cubicBezTo>
                  <a:cubicBezTo>
                    <a:pt x="421" y="648"/>
                    <a:pt x="418" y="661"/>
                    <a:pt x="415" y="668"/>
                  </a:cubicBezTo>
                  <a:cubicBezTo>
                    <a:pt x="414" y="675"/>
                    <a:pt x="412" y="683"/>
                    <a:pt x="409" y="690"/>
                  </a:cubicBezTo>
                  <a:cubicBezTo>
                    <a:pt x="410" y="697"/>
                    <a:pt x="410" y="709"/>
                    <a:pt x="414" y="714"/>
                  </a:cubicBezTo>
                  <a:cubicBezTo>
                    <a:pt x="418" y="719"/>
                    <a:pt x="430" y="719"/>
                    <a:pt x="436" y="722"/>
                  </a:cubicBezTo>
                  <a:cubicBezTo>
                    <a:pt x="442" y="725"/>
                    <a:pt x="447" y="733"/>
                    <a:pt x="453" y="735"/>
                  </a:cubicBezTo>
                  <a:cubicBezTo>
                    <a:pt x="460" y="737"/>
                    <a:pt x="466" y="733"/>
                    <a:pt x="472" y="732"/>
                  </a:cubicBezTo>
                  <a:cubicBezTo>
                    <a:pt x="478" y="731"/>
                    <a:pt x="487" y="723"/>
                    <a:pt x="492" y="726"/>
                  </a:cubicBezTo>
                  <a:cubicBezTo>
                    <a:pt x="497" y="740"/>
                    <a:pt x="488" y="749"/>
                    <a:pt x="504" y="752"/>
                  </a:cubicBezTo>
                  <a:cubicBezTo>
                    <a:pt x="513" y="751"/>
                    <a:pt x="511" y="737"/>
                    <a:pt x="525" y="734"/>
                  </a:cubicBezTo>
                  <a:cubicBezTo>
                    <a:pt x="531" y="731"/>
                    <a:pt x="543" y="726"/>
                    <a:pt x="549" y="725"/>
                  </a:cubicBezTo>
                  <a:cubicBezTo>
                    <a:pt x="558" y="720"/>
                    <a:pt x="570" y="727"/>
                    <a:pt x="579" y="720"/>
                  </a:cubicBezTo>
                  <a:cubicBezTo>
                    <a:pt x="588" y="713"/>
                    <a:pt x="581" y="701"/>
                    <a:pt x="591" y="695"/>
                  </a:cubicBezTo>
                  <a:cubicBezTo>
                    <a:pt x="592" y="687"/>
                    <a:pt x="607" y="678"/>
                    <a:pt x="612" y="671"/>
                  </a:cubicBezTo>
                  <a:cubicBezTo>
                    <a:pt x="614" y="661"/>
                    <a:pt x="623" y="647"/>
                    <a:pt x="630" y="639"/>
                  </a:cubicBezTo>
                  <a:cubicBezTo>
                    <a:pt x="633" y="636"/>
                    <a:pt x="639" y="632"/>
                    <a:pt x="639" y="632"/>
                  </a:cubicBezTo>
                  <a:cubicBezTo>
                    <a:pt x="640" y="625"/>
                    <a:pt x="643" y="623"/>
                    <a:pt x="648" y="618"/>
                  </a:cubicBezTo>
                  <a:cubicBezTo>
                    <a:pt x="650" y="608"/>
                    <a:pt x="668" y="602"/>
                    <a:pt x="676" y="597"/>
                  </a:cubicBezTo>
                  <a:cubicBezTo>
                    <a:pt x="681" y="587"/>
                    <a:pt x="693" y="570"/>
                    <a:pt x="702" y="563"/>
                  </a:cubicBezTo>
                  <a:cubicBezTo>
                    <a:pt x="710" y="550"/>
                    <a:pt x="715" y="531"/>
                    <a:pt x="723" y="518"/>
                  </a:cubicBezTo>
                  <a:cubicBezTo>
                    <a:pt x="724" y="509"/>
                    <a:pt x="734" y="490"/>
                    <a:pt x="738" y="482"/>
                  </a:cubicBezTo>
                  <a:cubicBezTo>
                    <a:pt x="739" y="475"/>
                    <a:pt x="741" y="467"/>
                    <a:pt x="744" y="461"/>
                  </a:cubicBezTo>
                  <a:cubicBezTo>
                    <a:pt x="744" y="454"/>
                    <a:pt x="753" y="423"/>
                    <a:pt x="754" y="410"/>
                  </a:cubicBezTo>
                  <a:cubicBezTo>
                    <a:pt x="756" y="391"/>
                    <a:pt x="749" y="390"/>
                    <a:pt x="751" y="371"/>
                  </a:cubicBezTo>
                  <a:cubicBezTo>
                    <a:pt x="749" y="359"/>
                    <a:pt x="738" y="346"/>
                    <a:pt x="736" y="336"/>
                  </a:cubicBezTo>
                  <a:cubicBezTo>
                    <a:pt x="734" y="326"/>
                    <a:pt x="741" y="317"/>
                    <a:pt x="739" y="312"/>
                  </a:cubicBezTo>
                  <a:cubicBezTo>
                    <a:pt x="737" y="307"/>
                    <a:pt x="726" y="309"/>
                    <a:pt x="723" y="303"/>
                  </a:cubicBezTo>
                  <a:cubicBezTo>
                    <a:pt x="720" y="297"/>
                    <a:pt x="720" y="284"/>
                    <a:pt x="720" y="276"/>
                  </a:cubicBezTo>
                  <a:cubicBezTo>
                    <a:pt x="720" y="268"/>
                    <a:pt x="726" y="262"/>
                    <a:pt x="721" y="252"/>
                  </a:cubicBezTo>
                  <a:cubicBezTo>
                    <a:pt x="712" y="233"/>
                    <a:pt x="701" y="232"/>
                    <a:pt x="688" y="215"/>
                  </a:cubicBezTo>
                  <a:cubicBezTo>
                    <a:pt x="687" y="208"/>
                    <a:pt x="687" y="201"/>
                    <a:pt x="684" y="194"/>
                  </a:cubicBezTo>
                  <a:cubicBezTo>
                    <a:pt x="682" y="190"/>
                    <a:pt x="681" y="143"/>
                    <a:pt x="681" y="143"/>
                  </a:cubicBezTo>
                  <a:cubicBezTo>
                    <a:pt x="679" y="123"/>
                    <a:pt x="678" y="122"/>
                    <a:pt x="675" y="102"/>
                  </a:cubicBezTo>
                  <a:cubicBezTo>
                    <a:pt x="674" y="92"/>
                    <a:pt x="669" y="101"/>
                    <a:pt x="660" y="95"/>
                  </a:cubicBezTo>
                  <a:cubicBezTo>
                    <a:pt x="656" y="89"/>
                    <a:pt x="658" y="92"/>
                    <a:pt x="655" y="86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242" name="Freeform 256"/>
            <p:cNvSpPr>
              <a:spLocks/>
            </p:cNvSpPr>
            <p:nvPr/>
          </p:nvSpPr>
          <p:spPr bwMode="auto">
            <a:xfrm>
              <a:off x="4989" y="3732"/>
              <a:ext cx="77" cy="89"/>
            </a:xfrm>
            <a:custGeom>
              <a:avLst/>
              <a:gdLst>
                <a:gd name="T0" fmla="*/ 77 w 77"/>
                <a:gd name="T1" fmla="*/ 8 h 89"/>
                <a:gd name="T2" fmla="*/ 23 w 77"/>
                <a:gd name="T3" fmla="*/ 0 h 89"/>
                <a:gd name="T4" fmla="*/ 11 w 77"/>
                <a:gd name="T5" fmla="*/ 12 h 89"/>
                <a:gd name="T6" fmla="*/ 6 w 77"/>
                <a:gd name="T7" fmla="*/ 45 h 89"/>
                <a:gd name="T8" fmla="*/ 11 w 77"/>
                <a:gd name="T9" fmla="*/ 89 h 89"/>
                <a:gd name="T10" fmla="*/ 38 w 77"/>
                <a:gd name="T11" fmla="*/ 74 h 89"/>
                <a:gd name="T12" fmla="*/ 50 w 77"/>
                <a:gd name="T13" fmla="*/ 65 h 89"/>
                <a:gd name="T14" fmla="*/ 50 w 77"/>
                <a:gd name="T15" fmla="*/ 51 h 89"/>
                <a:gd name="T16" fmla="*/ 65 w 77"/>
                <a:gd name="T17" fmla="*/ 44 h 89"/>
                <a:gd name="T18" fmla="*/ 77 w 77"/>
                <a:gd name="T19" fmla="*/ 8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"/>
                <a:gd name="T31" fmla="*/ 0 h 89"/>
                <a:gd name="T32" fmla="*/ 77 w 77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" h="89">
                  <a:moveTo>
                    <a:pt x="77" y="8"/>
                  </a:moveTo>
                  <a:cubicBezTo>
                    <a:pt x="57" y="9"/>
                    <a:pt x="39" y="12"/>
                    <a:pt x="23" y="0"/>
                  </a:cubicBezTo>
                  <a:cubicBezTo>
                    <a:pt x="11" y="3"/>
                    <a:pt x="17" y="4"/>
                    <a:pt x="11" y="12"/>
                  </a:cubicBezTo>
                  <a:cubicBezTo>
                    <a:pt x="12" y="22"/>
                    <a:pt x="20" y="43"/>
                    <a:pt x="6" y="45"/>
                  </a:cubicBezTo>
                  <a:cubicBezTo>
                    <a:pt x="0" y="56"/>
                    <a:pt x="0" y="83"/>
                    <a:pt x="11" y="89"/>
                  </a:cubicBezTo>
                  <a:cubicBezTo>
                    <a:pt x="22" y="85"/>
                    <a:pt x="25" y="76"/>
                    <a:pt x="38" y="74"/>
                  </a:cubicBezTo>
                  <a:cubicBezTo>
                    <a:pt x="43" y="71"/>
                    <a:pt x="47" y="70"/>
                    <a:pt x="50" y="65"/>
                  </a:cubicBezTo>
                  <a:cubicBezTo>
                    <a:pt x="52" y="62"/>
                    <a:pt x="48" y="54"/>
                    <a:pt x="50" y="51"/>
                  </a:cubicBezTo>
                  <a:cubicBezTo>
                    <a:pt x="52" y="48"/>
                    <a:pt x="61" y="51"/>
                    <a:pt x="65" y="44"/>
                  </a:cubicBezTo>
                  <a:cubicBezTo>
                    <a:pt x="72" y="32"/>
                    <a:pt x="71" y="20"/>
                    <a:pt x="77" y="8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2961" name="Text Box 257"/>
          <p:cNvSpPr txBox="1">
            <a:spLocks noChangeArrowheads="1"/>
          </p:cNvSpPr>
          <p:nvPr/>
        </p:nvSpPr>
        <p:spPr bwMode="auto">
          <a:xfrm rot="206963">
            <a:off x="7362825" y="5126038"/>
            <a:ext cx="108108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Австралія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5" name="Group 240"/>
          <p:cNvGrpSpPr>
            <a:grpSpLocks/>
          </p:cNvGrpSpPr>
          <p:nvPr/>
        </p:nvGrpSpPr>
        <p:grpSpPr bwMode="auto">
          <a:xfrm>
            <a:off x="8172450" y="4724400"/>
            <a:ext cx="144463" cy="157163"/>
            <a:chOff x="1776" y="3456"/>
            <a:chExt cx="192" cy="192"/>
          </a:xfrm>
        </p:grpSpPr>
        <p:sp>
          <p:nvSpPr>
            <p:cNvPr id="34239" name="Rectangle 241"/>
            <p:cNvSpPr>
              <a:spLocks noChangeArrowheads="1"/>
            </p:cNvSpPr>
            <p:nvPr/>
          </p:nvSpPr>
          <p:spPr bwMode="auto">
            <a:xfrm>
              <a:off x="1776" y="3456"/>
              <a:ext cx="192" cy="1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40" name="Oval 242"/>
            <p:cNvSpPr>
              <a:spLocks noChangeArrowheads="1"/>
            </p:cNvSpPr>
            <p:nvPr/>
          </p:nvSpPr>
          <p:spPr bwMode="auto">
            <a:xfrm>
              <a:off x="1824" y="3504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2966" name="Rectangle 262"/>
          <p:cNvSpPr>
            <a:spLocks noChangeArrowheads="1"/>
          </p:cNvSpPr>
          <p:nvPr/>
        </p:nvSpPr>
        <p:spPr bwMode="auto">
          <a:xfrm>
            <a:off x="6864350" y="495458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67" name="Rectangle 263"/>
          <p:cNvSpPr>
            <a:spLocks noChangeArrowheads="1"/>
          </p:cNvSpPr>
          <p:nvPr/>
        </p:nvSpPr>
        <p:spPr bwMode="auto">
          <a:xfrm>
            <a:off x="6864350" y="488315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68" name="Rectangle 264"/>
          <p:cNvSpPr>
            <a:spLocks noChangeArrowheads="1"/>
          </p:cNvSpPr>
          <p:nvPr/>
        </p:nvSpPr>
        <p:spPr bwMode="auto">
          <a:xfrm>
            <a:off x="6864350" y="481012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69" name="Rectangle 265"/>
          <p:cNvSpPr>
            <a:spLocks noChangeArrowheads="1"/>
          </p:cNvSpPr>
          <p:nvPr/>
        </p:nvSpPr>
        <p:spPr bwMode="auto">
          <a:xfrm>
            <a:off x="6864350" y="473868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70" name="Rectangle 266"/>
          <p:cNvSpPr>
            <a:spLocks noChangeArrowheads="1"/>
          </p:cNvSpPr>
          <p:nvPr/>
        </p:nvSpPr>
        <p:spPr bwMode="auto">
          <a:xfrm>
            <a:off x="6864350" y="466725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71" name="Rectangle 267"/>
          <p:cNvSpPr>
            <a:spLocks noChangeArrowheads="1"/>
          </p:cNvSpPr>
          <p:nvPr/>
        </p:nvSpPr>
        <p:spPr bwMode="auto">
          <a:xfrm>
            <a:off x="6864350" y="459422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72" name="Rectangle 268"/>
          <p:cNvSpPr>
            <a:spLocks noChangeArrowheads="1"/>
          </p:cNvSpPr>
          <p:nvPr/>
        </p:nvSpPr>
        <p:spPr bwMode="auto">
          <a:xfrm>
            <a:off x="6935788" y="495458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73" name="Rectangle 269"/>
          <p:cNvSpPr>
            <a:spLocks noChangeArrowheads="1"/>
          </p:cNvSpPr>
          <p:nvPr/>
        </p:nvSpPr>
        <p:spPr bwMode="auto">
          <a:xfrm>
            <a:off x="6935788" y="481012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74" name="Rectangle 270"/>
          <p:cNvSpPr>
            <a:spLocks noChangeArrowheads="1"/>
          </p:cNvSpPr>
          <p:nvPr/>
        </p:nvSpPr>
        <p:spPr bwMode="auto">
          <a:xfrm>
            <a:off x="6935788" y="473868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75" name="Rectangle 271"/>
          <p:cNvSpPr>
            <a:spLocks noChangeArrowheads="1"/>
          </p:cNvSpPr>
          <p:nvPr/>
        </p:nvSpPr>
        <p:spPr bwMode="auto">
          <a:xfrm>
            <a:off x="6935788" y="466725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76" name="Rectangle 272"/>
          <p:cNvSpPr>
            <a:spLocks noChangeArrowheads="1"/>
          </p:cNvSpPr>
          <p:nvPr/>
        </p:nvSpPr>
        <p:spPr bwMode="auto">
          <a:xfrm>
            <a:off x="6935788" y="459422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77" name="Rectangle 273"/>
          <p:cNvSpPr>
            <a:spLocks noChangeArrowheads="1"/>
          </p:cNvSpPr>
          <p:nvPr/>
        </p:nvSpPr>
        <p:spPr bwMode="auto">
          <a:xfrm>
            <a:off x="6935788" y="488315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78" name="Text Box 274"/>
          <p:cNvSpPr txBox="1">
            <a:spLocks noChangeArrowheads="1"/>
          </p:cNvSpPr>
          <p:nvPr/>
        </p:nvSpPr>
        <p:spPr bwMode="auto">
          <a:xfrm>
            <a:off x="6405563" y="4552950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57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72979" name="Rectangle 275"/>
          <p:cNvSpPr>
            <a:spLocks noChangeArrowheads="1"/>
          </p:cNvSpPr>
          <p:nvPr/>
        </p:nvSpPr>
        <p:spPr bwMode="auto">
          <a:xfrm>
            <a:off x="7005638" y="49530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80" name="Rectangle 276"/>
          <p:cNvSpPr>
            <a:spLocks noChangeArrowheads="1"/>
          </p:cNvSpPr>
          <p:nvPr/>
        </p:nvSpPr>
        <p:spPr bwMode="auto">
          <a:xfrm>
            <a:off x="7005638" y="48815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81" name="Rectangle 277"/>
          <p:cNvSpPr>
            <a:spLocks noChangeArrowheads="1"/>
          </p:cNvSpPr>
          <p:nvPr/>
        </p:nvSpPr>
        <p:spPr bwMode="auto">
          <a:xfrm>
            <a:off x="7005638" y="48085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82" name="Rectangle 278"/>
          <p:cNvSpPr>
            <a:spLocks noChangeArrowheads="1"/>
          </p:cNvSpPr>
          <p:nvPr/>
        </p:nvSpPr>
        <p:spPr bwMode="auto">
          <a:xfrm>
            <a:off x="7005638" y="47371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83" name="Rectangle 279"/>
          <p:cNvSpPr>
            <a:spLocks noChangeArrowheads="1"/>
          </p:cNvSpPr>
          <p:nvPr/>
        </p:nvSpPr>
        <p:spPr bwMode="auto">
          <a:xfrm>
            <a:off x="7005638" y="46656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84" name="Rectangle 280"/>
          <p:cNvSpPr>
            <a:spLocks noChangeArrowheads="1"/>
          </p:cNvSpPr>
          <p:nvPr/>
        </p:nvSpPr>
        <p:spPr bwMode="auto">
          <a:xfrm>
            <a:off x="7005638" y="45926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85" name="Rectangle 281"/>
          <p:cNvSpPr>
            <a:spLocks noChangeArrowheads="1"/>
          </p:cNvSpPr>
          <p:nvPr/>
        </p:nvSpPr>
        <p:spPr bwMode="auto">
          <a:xfrm>
            <a:off x="7077075" y="49530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86" name="Rectangle 282"/>
          <p:cNvSpPr>
            <a:spLocks noChangeArrowheads="1"/>
          </p:cNvSpPr>
          <p:nvPr/>
        </p:nvSpPr>
        <p:spPr bwMode="auto">
          <a:xfrm>
            <a:off x="7077075" y="48085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87" name="Rectangle 283"/>
          <p:cNvSpPr>
            <a:spLocks noChangeArrowheads="1"/>
          </p:cNvSpPr>
          <p:nvPr/>
        </p:nvSpPr>
        <p:spPr bwMode="auto">
          <a:xfrm>
            <a:off x="7077075" y="47371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88" name="Rectangle 284"/>
          <p:cNvSpPr>
            <a:spLocks noChangeArrowheads="1"/>
          </p:cNvSpPr>
          <p:nvPr/>
        </p:nvSpPr>
        <p:spPr bwMode="auto">
          <a:xfrm>
            <a:off x="7077075" y="46656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89" name="Rectangle 285"/>
          <p:cNvSpPr>
            <a:spLocks noChangeArrowheads="1"/>
          </p:cNvSpPr>
          <p:nvPr/>
        </p:nvSpPr>
        <p:spPr bwMode="auto">
          <a:xfrm>
            <a:off x="7077075" y="45926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90" name="Rectangle 286"/>
          <p:cNvSpPr>
            <a:spLocks noChangeArrowheads="1"/>
          </p:cNvSpPr>
          <p:nvPr/>
        </p:nvSpPr>
        <p:spPr bwMode="auto">
          <a:xfrm>
            <a:off x="7077075" y="48815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91" name="Rectangle 287"/>
          <p:cNvSpPr>
            <a:spLocks noChangeArrowheads="1"/>
          </p:cNvSpPr>
          <p:nvPr/>
        </p:nvSpPr>
        <p:spPr bwMode="auto">
          <a:xfrm>
            <a:off x="7146925" y="49530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92" name="Rectangle 288"/>
          <p:cNvSpPr>
            <a:spLocks noChangeArrowheads="1"/>
          </p:cNvSpPr>
          <p:nvPr/>
        </p:nvSpPr>
        <p:spPr bwMode="auto">
          <a:xfrm>
            <a:off x="7146925" y="48815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93" name="Rectangle 289"/>
          <p:cNvSpPr>
            <a:spLocks noChangeArrowheads="1"/>
          </p:cNvSpPr>
          <p:nvPr/>
        </p:nvSpPr>
        <p:spPr bwMode="auto">
          <a:xfrm>
            <a:off x="7146925" y="48085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94" name="Rectangle 290"/>
          <p:cNvSpPr>
            <a:spLocks noChangeArrowheads="1"/>
          </p:cNvSpPr>
          <p:nvPr/>
        </p:nvSpPr>
        <p:spPr bwMode="auto">
          <a:xfrm>
            <a:off x="7146925" y="47371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95" name="Rectangle 291"/>
          <p:cNvSpPr>
            <a:spLocks noChangeArrowheads="1"/>
          </p:cNvSpPr>
          <p:nvPr/>
        </p:nvSpPr>
        <p:spPr bwMode="auto">
          <a:xfrm>
            <a:off x="7146925" y="46656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96" name="Rectangle 292"/>
          <p:cNvSpPr>
            <a:spLocks noChangeArrowheads="1"/>
          </p:cNvSpPr>
          <p:nvPr/>
        </p:nvSpPr>
        <p:spPr bwMode="auto">
          <a:xfrm>
            <a:off x="7146925" y="45926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97" name="Rectangle 293"/>
          <p:cNvSpPr>
            <a:spLocks noChangeArrowheads="1"/>
          </p:cNvSpPr>
          <p:nvPr/>
        </p:nvSpPr>
        <p:spPr bwMode="auto">
          <a:xfrm>
            <a:off x="7218363" y="49530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98" name="Rectangle 294"/>
          <p:cNvSpPr>
            <a:spLocks noChangeArrowheads="1"/>
          </p:cNvSpPr>
          <p:nvPr/>
        </p:nvSpPr>
        <p:spPr bwMode="auto">
          <a:xfrm>
            <a:off x="7218363" y="48085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2999" name="Rectangle 295"/>
          <p:cNvSpPr>
            <a:spLocks noChangeArrowheads="1"/>
          </p:cNvSpPr>
          <p:nvPr/>
        </p:nvSpPr>
        <p:spPr bwMode="auto">
          <a:xfrm>
            <a:off x="7218363" y="47371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00" name="Rectangle 296"/>
          <p:cNvSpPr>
            <a:spLocks noChangeArrowheads="1"/>
          </p:cNvSpPr>
          <p:nvPr/>
        </p:nvSpPr>
        <p:spPr bwMode="auto">
          <a:xfrm>
            <a:off x="7218363" y="46656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01" name="Rectangle 297"/>
          <p:cNvSpPr>
            <a:spLocks noChangeArrowheads="1"/>
          </p:cNvSpPr>
          <p:nvPr/>
        </p:nvSpPr>
        <p:spPr bwMode="auto">
          <a:xfrm>
            <a:off x="7218363" y="45926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02" name="Rectangle 298"/>
          <p:cNvSpPr>
            <a:spLocks noChangeArrowheads="1"/>
          </p:cNvSpPr>
          <p:nvPr/>
        </p:nvSpPr>
        <p:spPr bwMode="auto">
          <a:xfrm>
            <a:off x="7218363" y="48815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6" name="Group 301"/>
          <p:cNvGrpSpPr>
            <a:grpSpLocks/>
          </p:cNvGrpSpPr>
          <p:nvPr/>
        </p:nvGrpSpPr>
        <p:grpSpPr bwMode="auto">
          <a:xfrm>
            <a:off x="2911475" y="6043613"/>
            <a:ext cx="4938713" cy="320675"/>
            <a:chOff x="1946" y="3856"/>
            <a:chExt cx="3111" cy="202"/>
          </a:xfrm>
        </p:grpSpPr>
        <p:sp>
          <p:nvSpPr>
            <p:cNvPr id="34237" name="Text Box 260"/>
            <p:cNvSpPr txBox="1">
              <a:spLocks noChangeArrowheads="1"/>
            </p:cNvSpPr>
            <p:nvPr/>
          </p:nvSpPr>
          <p:spPr bwMode="auto">
            <a:xfrm>
              <a:off x="2004" y="3856"/>
              <a:ext cx="3053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видобуток алюмінієвих руд у 1 млн. т</a:t>
              </a:r>
              <a:endParaRPr lang="ru-RU" sz="2000" b="1" i="1"/>
            </a:p>
          </p:txBody>
        </p:sp>
        <p:sp>
          <p:nvSpPr>
            <p:cNvPr id="34238" name="Rectangle 299"/>
            <p:cNvSpPr>
              <a:spLocks noChangeArrowheads="1"/>
            </p:cNvSpPr>
            <p:nvPr/>
          </p:nvSpPr>
          <p:spPr bwMode="auto">
            <a:xfrm>
              <a:off x="1946" y="3939"/>
              <a:ext cx="45" cy="46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3006" name="Rectangle 302"/>
          <p:cNvSpPr>
            <a:spLocks noChangeArrowheads="1"/>
          </p:cNvSpPr>
          <p:nvPr/>
        </p:nvSpPr>
        <p:spPr bwMode="auto">
          <a:xfrm>
            <a:off x="7286625" y="49530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07" name="Rectangle 303"/>
          <p:cNvSpPr>
            <a:spLocks noChangeArrowheads="1"/>
          </p:cNvSpPr>
          <p:nvPr/>
        </p:nvSpPr>
        <p:spPr bwMode="auto">
          <a:xfrm>
            <a:off x="7286625" y="48815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08" name="Rectangle 304"/>
          <p:cNvSpPr>
            <a:spLocks noChangeArrowheads="1"/>
          </p:cNvSpPr>
          <p:nvPr/>
        </p:nvSpPr>
        <p:spPr bwMode="auto">
          <a:xfrm>
            <a:off x="7286625" y="48085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09" name="Rectangle 305"/>
          <p:cNvSpPr>
            <a:spLocks noChangeArrowheads="1"/>
          </p:cNvSpPr>
          <p:nvPr/>
        </p:nvSpPr>
        <p:spPr bwMode="auto">
          <a:xfrm>
            <a:off x="7286625" y="47371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10" name="Rectangle 306"/>
          <p:cNvSpPr>
            <a:spLocks noChangeArrowheads="1"/>
          </p:cNvSpPr>
          <p:nvPr/>
        </p:nvSpPr>
        <p:spPr bwMode="auto">
          <a:xfrm>
            <a:off x="7286625" y="46656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11" name="Rectangle 307"/>
          <p:cNvSpPr>
            <a:spLocks noChangeArrowheads="1"/>
          </p:cNvSpPr>
          <p:nvPr/>
        </p:nvSpPr>
        <p:spPr bwMode="auto">
          <a:xfrm>
            <a:off x="7286625" y="45926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12" name="Rectangle 308"/>
          <p:cNvSpPr>
            <a:spLocks noChangeArrowheads="1"/>
          </p:cNvSpPr>
          <p:nvPr/>
        </p:nvSpPr>
        <p:spPr bwMode="auto">
          <a:xfrm>
            <a:off x="7358063" y="49530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13" name="Rectangle 309"/>
          <p:cNvSpPr>
            <a:spLocks noChangeArrowheads="1"/>
          </p:cNvSpPr>
          <p:nvPr/>
        </p:nvSpPr>
        <p:spPr bwMode="auto">
          <a:xfrm>
            <a:off x="7358063" y="48085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14" name="Rectangle 310"/>
          <p:cNvSpPr>
            <a:spLocks noChangeArrowheads="1"/>
          </p:cNvSpPr>
          <p:nvPr/>
        </p:nvSpPr>
        <p:spPr bwMode="auto">
          <a:xfrm>
            <a:off x="7358063" y="47371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15" name="Rectangle 311"/>
          <p:cNvSpPr>
            <a:spLocks noChangeArrowheads="1"/>
          </p:cNvSpPr>
          <p:nvPr/>
        </p:nvSpPr>
        <p:spPr bwMode="auto">
          <a:xfrm>
            <a:off x="7358063" y="46656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16" name="Rectangle 312"/>
          <p:cNvSpPr>
            <a:spLocks noChangeArrowheads="1"/>
          </p:cNvSpPr>
          <p:nvPr/>
        </p:nvSpPr>
        <p:spPr bwMode="auto">
          <a:xfrm>
            <a:off x="7358063" y="45926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17" name="Rectangle 313"/>
          <p:cNvSpPr>
            <a:spLocks noChangeArrowheads="1"/>
          </p:cNvSpPr>
          <p:nvPr/>
        </p:nvSpPr>
        <p:spPr bwMode="auto">
          <a:xfrm>
            <a:off x="7358063" y="48815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18" name="Rectangle 314"/>
          <p:cNvSpPr>
            <a:spLocks noChangeArrowheads="1"/>
          </p:cNvSpPr>
          <p:nvPr/>
        </p:nvSpPr>
        <p:spPr bwMode="auto">
          <a:xfrm>
            <a:off x="7426325" y="49530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19" name="Rectangle 315"/>
          <p:cNvSpPr>
            <a:spLocks noChangeArrowheads="1"/>
          </p:cNvSpPr>
          <p:nvPr/>
        </p:nvSpPr>
        <p:spPr bwMode="auto">
          <a:xfrm>
            <a:off x="7426325" y="48815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20" name="Rectangle 316"/>
          <p:cNvSpPr>
            <a:spLocks noChangeArrowheads="1"/>
          </p:cNvSpPr>
          <p:nvPr/>
        </p:nvSpPr>
        <p:spPr bwMode="auto">
          <a:xfrm>
            <a:off x="7426325" y="48085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21" name="Rectangle 317"/>
          <p:cNvSpPr>
            <a:spLocks noChangeArrowheads="1"/>
          </p:cNvSpPr>
          <p:nvPr/>
        </p:nvSpPr>
        <p:spPr bwMode="auto">
          <a:xfrm>
            <a:off x="7426325" y="47371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22" name="Rectangle 318"/>
          <p:cNvSpPr>
            <a:spLocks noChangeArrowheads="1"/>
          </p:cNvSpPr>
          <p:nvPr/>
        </p:nvSpPr>
        <p:spPr bwMode="auto">
          <a:xfrm>
            <a:off x="7426325" y="46656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23" name="Rectangle 319"/>
          <p:cNvSpPr>
            <a:spLocks noChangeArrowheads="1"/>
          </p:cNvSpPr>
          <p:nvPr/>
        </p:nvSpPr>
        <p:spPr bwMode="auto">
          <a:xfrm>
            <a:off x="7426325" y="45926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24" name="Rectangle 320"/>
          <p:cNvSpPr>
            <a:spLocks noChangeArrowheads="1"/>
          </p:cNvSpPr>
          <p:nvPr/>
        </p:nvSpPr>
        <p:spPr bwMode="auto">
          <a:xfrm>
            <a:off x="7497763" y="49530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25" name="Rectangle 321"/>
          <p:cNvSpPr>
            <a:spLocks noChangeArrowheads="1"/>
          </p:cNvSpPr>
          <p:nvPr/>
        </p:nvSpPr>
        <p:spPr bwMode="auto">
          <a:xfrm>
            <a:off x="7497763" y="48085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29" name="Rectangle 325"/>
          <p:cNvSpPr>
            <a:spLocks noChangeArrowheads="1"/>
          </p:cNvSpPr>
          <p:nvPr/>
        </p:nvSpPr>
        <p:spPr bwMode="auto">
          <a:xfrm>
            <a:off x="7497763" y="48815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60" name="Freeform 356"/>
          <p:cNvSpPr>
            <a:spLocks/>
          </p:cNvSpPr>
          <p:nvPr/>
        </p:nvSpPr>
        <p:spPr bwMode="auto">
          <a:xfrm>
            <a:off x="3409950" y="3729038"/>
            <a:ext cx="222250" cy="200025"/>
          </a:xfrm>
          <a:custGeom>
            <a:avLst/>
            <a:gdLst>
              <a:gd name="T0" fmla="*/ 137 w 140"/>
              <a:gd name="T1" fmla="*/ 87 h 126"/>
              <a:gd name="T2" fmla="*/ 135 w 140"/>
              <a:gd name="T3" fmla="*/ 71 h 126"/>
              <a:gd name="T4" fmla="*/ 126 w 140"/>
              <a:gd name="T5" fmla="*/ 38 h 126"/>
              <a:gd name="T6" fmla="*/ 114 w 140"/>
              <a:gd name="T7" fmla="*/ 18 h 126"/>
              <a:gd name="T8" fmla="*/ 104 w 140"/>
              <a:gd name="T9" fmla="*/ 11 h 126"/>
              <a:gd name="T10" fmla="*/ 65 w 140"/>
              <a:gd name="T11" fmla="*/ 0 h 126"/>
              <a:gd name="T12" fmla="*/ 50 w 140"/>
              <a:gd name="T13" fmla="*/ 15 h 126"/>
              <a:gd name="T14" fmla="*/ 33 w 140"/>
              <a:gd name="T15" fmla="*/ 11 h 126"/>
              <a:gd name="T16" fmla="*/ 29 w 140"/>
              <a:gd name="T17" fmla="*/ 20 h 126"/>
              <a:gd name="T18" fmla="*/ 18 w 140"/>
              <a:gd name="T19" fmla="*/ 30 h 126"/>
              <a:gd name="T20" fmla="*/ 5 w 140"/>
              <a:gd name="T21" fmla="*/ 39 h 126"/>
              <a:gd name="T22" fmla="*/ 9 w 140"/>
              <a:gd name="T23" fmla="*/ 53 h 126"/>
              <a:gd name="T24" fmla="*/ 18 w 140"/>
              <a:gd name="T25" fmla="*/ 63 h 126"/>
              <a:gd name="T26" fmla="*/ 23 w 140"/>
              <a:gd name="T27" fmla="*/ 81 h 126"/>
              <a:gd name="T28" fmla="*/ 30 w 140"/>
              <a:gd name="T29" fmla="*/ 90 h 126"/>
              <a:gd name="T30" fmla="*/ 50 w 140"/>
              <a:gd name="T31" fmla="*/ 81 h 126"/>
              <a:gd name="T32" fmla="*/ 66 w 140"/>
              <a:gd name="T33" fmla="*/ 77 h 126"/>
              <a:gd name="T34" fmla="*/ 68 w 140"/>
              <a:gd name="T35" fmla="*/ 84 h 126"/>
              <a:gd name="T36" fmla="*/ 72 w 140"/>
              <a:gd name="T37" fmla="*/ 87 h 126"/>
              <a:gd name="T38" fmla="*/ 89 w 140"/>
              <a:gd name="T39" fmla="*/ 108 h 126"/>
              <a:gd name="T40" fmla="*/ 101 w 140"/>
              <a:gd name="T41" fmla="*/ 123 h 126"/>
              <a:gd name="T42" fmla="*/ 125 w 140"/>
              <a:gd name="T43" fmla="*/ 108 h 126"/>
              <a:gd name="T44" fmla="*/ 126 w 140"/>
              <a:gd name="T45" fmla="*/ 92 h 126"/>
              <a:gd name="T46" fmla="*/ 137 w 140"/>
              <a:gd name="T47" fmla="*/ 87 h 12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40"/>
              <a:gd name="T73" fmla="*/ 0 h 126"/>
              <a:gd name="T74" fmla="*/ 140 w 140"/>
              <a:gd name="T75" fmla="*/ 126 h 12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40" h="126">
                <a:moveTo>
                  <a:pt x="137" y="87"/>
                </a:moveTo>
                <a:cubicBezTo>
                  <a:pt x="138" y="81"/>
                  <a:pt x="138" y="77"/>
                  <a:pt x="135" y="71"/>
                </a:cubicBezTo>
                <a:cubicBezTo>
                  <a:pt x="135" y="59"/>
                  <a:pt x="140" y="41"/>
                  <a:pt x="126" y="38"/>
                </a:cubicBezTo>
                <a:cubicBezTo>
                  <a:pt x="121" y="29"/>
                  <a:pt x="124" y="22"/>
                  <a:pt x="114" y="18"/>
                </a:cubicBezTo>
                <a:cubicBezTo>
                  <a:pt x="113" y="11"/>
                  <a:pt x="111" y="7"/>
                  <a:pt x="104" y="11"/>
                </a:cubicBezTo>
                <a:cubicBezTo>
                  <a:pt x="63" y="9"/>
                  <a:pt x="78" y="17"/>
                  <a:pt x="65" y="0"/>
                </a:cubicBezTo>
                <a:cubicBezTo>
                  <a:pt x="57" y="3"/>
                  <a:pt x="56" y="9"/>
                  <a:pt x="50" y="15"/>
                </a:cubicBezTo>
                <a:cubicBezTo>
                  <a:pt x="46" y="17"/>
                  <a:pt x="36" y="10"/>
                  <a:pt x="33" y="11"/>
                </a:cubicBezTo>
                <a:cubicBezTo>
                  <a:pt x="30" y="12"/>
                  <a:pt x="31" y="17"/>
                  <a:pt x="29" y="20"/>
                </a:cubicBezTo>
                <a:cubicBezTo>
                  <a:pt x="27" y="28"/>
                  <a:pt x="26" y="28"/>
                  <a:pt x="18" y="30"/>
                </a:cubicBezTo>
                <a:cubicBezTo>
                  <a:pt x="14" y="37"/>
                  <a:pt x="11" y="35"/>
                  <a:pt x="5" y="39"/>
                </a:cubicBezTo>
                <a:cubicBezTo>
                  <a:pt x="1" y="46"/>
                  <a:pt x="0" y="50"/>
                  <a:pt x="9" y="53"/>
                </a:cubicBezTo>
                <a:cubicBezTo>
                  <a:pt x="11" y="58"/>
                  <a:pt x="16" y="58"/>
                  <a:pt x="18" y="63"/>
                </a:cubicBezTo>
                <a:cubicBezTo>
                  <a:pt x="20" y="68"/>
                  <a:pt x="21" y="77"/>
                  <a:pt x="23" y="81"/>
                </a:cubicBezTo>
                <a:cubicBezTo>
                  <a:pt x="28" y="86"/>
                  <a:pt x="26" y="90"/>
                  <a:pt x="30" y="90"/>
                </a:cubicBezTo>
                <a:cubicBezTo>
                  <a:pt x="34" y="90"/>
                  <a:pt x="44" y="83"/>
                  <a:pt x="50" y="81"/>
                </a:cubicBezTo>
                <a:cubicBezTo>
                  <a:pt x="55" y="74"/>
                  <a:pt x="57" y="75"/>
                  <a:pt x="66" y="77"/>
                </a:cubicBezTo>
                <a:cubicBezTo>
                  <a:pt x="67" y="79"/>
                  <a:pt x="67" y="82"/>
                  <a:pt x="68" y="84"/>
                </a:cubicBezTo>
                <a:cubicBezTo>
                  <a:pt x="69" y="85"/>
                  <a:pt x="71" y="85"/>
                  <a:pt x="72" y="87"/>
                </a:cubicBezTo>
                <a:cubicBezTo>
                  <a:pt x="78" y="102"/>
                  <a:pt x="70" y="106"/>
                  <a:pt x="89" y="108"/>
                </a:cubicBezTo>
                <a:cubicBezTo>
                  <a:pt x="94" y="114"/>
                  <a:pt x="95" y="123"/>
                  <a:pt x="101" y="123"/>
                </a:cubicBezTo>
                <a:cubicBezTo>
                  <a:pt x="117" y="126"/>
                  <a:pt x="120" y="120"/>
                  <a:pt x="125" y="108"/>
                </a:cubicBezTo>
                <a:cubicBezTo>
                  <a:pt x="125" y="103"/>
                  <a:pt x="124" y="97"/>
                  <a:pt x="126" y="92"/>
                </a:cubicBezTo>
                <a:cubicBezTo>
                  <a:pt x="128" y="87"/>
                  <a:pt x="140" y="94"/>
                  <a:pt x="137" y="87"/>
                </a:cubicBezTo>
                <a:close/>
              </a:path>
            </a:pathLst>
          </a:custGeom>
          <a:solidFill>
            <a:srgbClr val="FFCC00">
              <a:alpha val="7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" name="Group 357"/>
          <p:cNvGrpSpPr>
            <a:grpSpLocks/>
          </p:cNvGrpSpPr>
          <p:nvPr/>
        </p:nvGrpSpPr>
        <p:grpSpPr bwMode="auto">
          <a:xfrm>
            <a:off x="3348038" y="3716338"/>
            <a:ext cx="144462" cy="157162"/>
            <a:chOff x="1776" y="3456"/>
            <a:chExt cx="192" cy="192"/>
          </a:xfrm>
        </p:grpSpPr>
        <p:sp>
          <p:nvSpPr>
            <p:cNvPr id="34235" name="Rectangle 358"/>
            <p:cNvSpPr>
              <a:spLocks noChangeArrowheads="1"/>
            </p:cNvSpPr>
            <p:nvPr/>
          </p:nvSpPr>
          <p:spPr bwMode="auto">
            <a:xfrm>
              <a:off x="1776" y="3456"/>
              <a:ext cx="192" cy="1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36" name="Oval 359"/>
            <p:cNvSpPr>
              <a:spLocks noChangeArrowheads="1"/>
            </p:cNvSpPr>
            <p:nvPr/>
          </p:nvSpPr>
          <p:spPr bwMode="auto">
            <a:xfrm>
              <a:off x="1824" y="3504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3064" name="Text Box 360"/>
          <p:cNvSpPr txBox="1">
            <a:spLocks noChangeArrowheads="1"/>
          </p:cNvSpPr>
          <p:nvPr/>
        </p:nvSpPr>
        <p:spPr bwMode="auto">
          <a:xfrm>
            <a:off x="3419475" y="3506788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Гвінея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3065" name="Rectangle 361"/>
          <p:cNvSpPr>
            <a:spLocks noChangeArrowheads="1"/>
          </p:cNvSpPr>
          <p:nvPr/>
        </p:nvSpPr>
        <p:spPr bwMode="auto">
          <a:xfrm>
            <a:off x="3282950" y="426878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66" name="Rectangle 362"/>
          <p:cNvSpPr>
            <a:spLocks noChangeArrowheads="1"/>
          </p:cNvSpPr>
          <p:nvPr/>
        </p:nvSpPr>
        <p:spPr bwMode="auto">
          <a:xfrm>
            <a:off x="3282950" y="419735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67" name="Rectangle 363"/>
          <p:cNvSpPr>
            <a:spLocks noChangeArrowheads="1"/>
          </p:cNvSpPr>
          <p:nvPr/>
        </p:nvSpPr>
        <p:spPr bwMode="auto">
          <a:xfrm>
            <a:off x="3282950" y="412432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68" name="Rectangle 364"/>
          <p:cNvSpPr>
            <a:spLocks noChangeArrowheads="1"/>
          </p:cNvSpPr>
          <p:nvPr/>
        </p:nvSpPr>
        <p:spPr bwMode="auto">
          <a:xfrm>
            <a:off x="3282950" y="405288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69" name="Rectangle 365"/>
          <p:cNvSpPr>
            <a:spLocks noChangeArrowheads="1"/>
          </p:cNvSpPr>
          <p:nvPr/>
        </p:nvSpPr>
        <p:spPr bwMode="auto">
          <a:xfrm>
            <a:off x="3282950" y="398145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70" name="Rectangle 366"/>
          <p:cNvSpPr>
            <a:spLocks noChangeArrowheads="1"/>
          </p:cNvSpPr>
          <p:nvPr/>
        </p:nvSpPr>
        <p:spPr bwMode="auto">
          <a:xfrm>
            <a:off x="3282950" y="390842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71" name="Rectangle 367"/>
          <p:cNvSpPr>
            <a:spLocks noChangeArrowheads="1"/>
          </p:cNvSpPr>
          <p:nvPr/>
        </p:nvSpPr>
        <p:spPr bwMode="auto">
          <a:xfrm>
            <a:off x="3354388" y="426878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72" name="Rectangle 368"/>
          <p:cNvSpPr>
            <a:spLocks noChangeArrowheads="1"/>
          </p:cNvSpPr>
          <p:nvPr/>
        </p:nvSpPr>
        <p:spPr bwMode="auto">
          <a:xfrm>
            <a:off x="3354388" y="412432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73" name="Rectangle 369"/>
          <p:cNvSpPr>
            <a:spLocks noChangeArrowheads="1"/>
          </p:cNvSpPr>
          <p:nvPr/>
        </p:nvSpPr>
        <p:spPr bwMode="auto">
          <a:xfrm>
            <a:off x="3354388" y="405288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74" name="Rectangle 370"/>
          <p:cNvSpPr>
            <a:spLocks noChangeArrowheads="1"/>
          </p:cNvSpPr>
          <p:nvPr/>
        </p:nvSpPr>
        <p:spPr bwMode="auto">
          <a:xfrm>
            <a:off x="3354388" y="398145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75" name="Rectangle 371"/>
          <p:cNvSpPr>
            <a:spLocks noChangeArrowheads="1"/>
          </p:cNvSpPr>
          <p:nvPr/>
        </p:nvSpPr>
        <p:spPr bwMode="auto">
          <a:xfrm>
            <a:off x="3354388" y="390842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76" name="Rectangle 372"/>
          <p:cNvSpPr>
            <a:spLocks noChangeArrowheads="1"/>
          </p:cNvSpPr>
          <p:nvPr/>
        </p:nvSpPr>
        <p:spPr bwMode="auto">
          <a:xfrm>
            <a:off x="3354388" y="419735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77" name="Text Box 373"/>
          <p:cNvSpPr txBox="1">
            <a:spLocks noChangeArrowheads="1"/>
          </p:cNvSpPr>
          <p:nvPr/>
        </p:nvSpPr>
        <p:spPr bwMode="auto">
          <a:xfrm>
            <a:off x="2847975" y="3860800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17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73078" name="Rectangle 374"/>
          <p:cNvSpPr>
            <a:spLocks noChangeArrowheads="1"/>
          </p:cNvSpPr>
          <p:nvPr/>
        </p:nvSpPr>
        <p:spPr bwMode="auto">
          <a:xfrm>
            <a:off x="3424238" y="427037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79" name="Rectangle 375"/>
          <p:cNvSpPr>
            <a:spLocks noChangeArrowheads="1"/>
          </p:cNvSpPr>
          <p:nvPr/>
        </p:nvSpPr>
        <p:spPr bwMode="auto">
          <a:xfrm>
            <a:off x="3424238" y="41989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80" name="Rectangle 376"/>
          <p:cNvSpPr>
            <a:spLocks noChangeArrowheads="1"/>
          </p:cNvSpPr>
          <p:nvPr/>
        </p:nvSpPr>
        <p:spPr bwMode="auto">
          <a:xfrm>
            <a:off x="3424238" y="412591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81" name="Rectangle 377"/>
          <p:cNvSpPr>
            <a:spLocks noChangeArrowheads="1"/>
          </p:cNvSpPr>
          <p:nvPr/>
        </p:nvSpPr>
        <p:spPr bwMode="auto">
          <a:xfrm>
            <a:off x="3424238" y="405447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82" name="Rectangle 378"/>
          <p:cNvSpPr>
            <a:spLocks noChangeArrowheads="1"/>
          </p:cNvSpPr>
          <p:nvPr/>
        </p:nvSpPr>
        <p:spPr bwMode="auto">
          <a:xfrm>
            <a:off x="3424238" y="39830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84" name="Freeform 380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85" name="Text Box 381"/>
          <p:cNvSpPr txBox="1">
            <a:spLocks noChangeArrowheads="1"/>
          </p:cNvSpPr>
          <p:nvPr/>
        </p:nvSpPr>
        <p:spPr bwMode="auto">
          <a:xfrm>
            <a:off x="6423025" y="2527300"/>
            <a:ext cx="7921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8" name="Group 382"/>
          <p:cNvGrpSpPr>
            <a:grpSpLocks/>
          </p:cNvGrpSpPr>
          <p:nvPr/>
        </p:nvGrpSpPr>
        <p:grpSpPr bwMode="auto">
          <a:xfrm>
            <a:off x="7253288" y="3068638"/>
            <a:ext cx="144462" cy="157162"/>
            <a:chOff x="1776" y="3456"/>
            <a:chExt cx="192" cy="192"/>
          </a:xfrm>
        </p:grpSpPr>
        <p:sp>
          <p:nvSpPr>
            <p:cNvPr id="34233" name="Rectangle 383"/>
            <p:cNvSpPr>
              <a:spLocks noChangeArrowheads="1"/>
            </p:cNvSpPr>
            <p:nvPr/>
          </p:nvSpPr>
          <p:spPr bwMode="auto">
            <a:xfrm>
              <a:off x="1776" y="3456"/>
              <a:ext cx="192" cy="1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34" name="Oval 384"/>
            <p:cNvSpPr>
              <a:spLocks noChangeArrowheads="1"/>
            </p:cNvSpPr>
            <p:nvPr/>
          </p:nvSpPr>
          <p:spPr bwMode="auto">
            <a:xfrm>
              <a:off x="1824" y="3504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3101" name="Text Box 397"/>
          <p:cNvSpPr txBox="1">
            <a:spLocks noChangeArrowheads="1"/>
          </p:cNvSpPr>
          <p:nvPr/>
        </p:nvSpPr>
        <p:spPr bwMode="auto">
          <a:xfrm>
            <a:off x="6246813" y="2876550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14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73108" name="Freeform 404"/>
          <p:cNvSpPr>
            <a:spLocks/>
          </p:cNvSpPr>
          <p:nvPr/>
        </p:nvSpPr>
        <p:spPr bwMode="auto">
          <a:xfrm>
            <a:off x="1520825" y="3433763"/>
            <a:ext cx="60325" cy="31750"/>
          </a:xfrm>
          <a:custGeom>
            <a:avLst/>
            <a:gdLst>
              <a:gd name="T0" fmla="*/ 38 w 38"/>
              <a:gd name="T1" fmla="*/ 12 h 20"/>
              <a:gd name="T2" fmla="*/ 22 w 38"/>
              <a:gd name="T3" fmla="*/ 0 h 20"/>
              <a:gd name="T4" fmla="*/ 13 w 38"/>
              <a:gd name="T5" fmla="*/ 15 h 20"/>
              <a:gd name="T6" fmla="*/ 19 w 38"/>
              <a:gd name="T7" fmla="*/ 20 h 20"/>
              <a:gd name="T8" fmla="*/ 38 w 38"/>
              <a:gd name="T9" fmla="*/ 12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20"/>
              <a:gd name="T17" fmla="*/ 38 w 38"/>
              <a:gd name="T18" fmla="*/ 20 h 2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20">
                <a:moveTo>
                  <a:pt x="38" y="12"/>
                </a:moveTo>
                <a:cubicBezTo>
                  <a:pt x="34" y="7"/>
                  <a:pt x="28" y="1"/>
                  <a:pt x="22" y="0"/>
                </a:cubicBezTo>
                <a:cubicBezTo>
                  <a:pt x="0" y="1"/>
                  <a:pt x="4" y="3"/>
                  <a:pt x="13" y="15"/>
                </a:cubicBezTo>
                <a:cubicBezTo>
                  <a:pt x="12" y="17"/>
                  <a:pt x="15" y="20"/>
                  <a:pt x="19" y="20"/>
                </a:cubicBezTo>
                <a:cubicBezTo>
                  <a:pt x="23" y="20"/>
                  <a:pt x="34" y="14"/>
                  <a:pt x="38" y="12"/>
                </a:cubicBezTo>
                <a:close/>
              </a:path>
            </a:pathLst>
          </a:custGeom>
          <a:solidFill>
            <a:srgbClr val="FF3300"/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09" name="Text Box 405"/>
          <p:cNvSpPr txBox="1">
            <a:spLocks noChangeArrowheads="1"/>
          </p:cNvSpPr>
          <p:nvPr/>
        </p:nvSpPr>
        <p:spPr bwMode="auto">
          <a:xfrm>
            <a:off x="622300" y="3230563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Ямайка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3110" name="Rectangle 406"/>
          <p:cNvSpPr>
            <a:spLocks noChangeArrowheads="1"/>
          </p:cNvSpPr>
          <p:nvPr/>
        </p:nvSpPr>
        <p:spPr bwMode="auto">
          <a:xfrm>
            <a:off x="1622425" y="35766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11" name="Rectangle 407"/>
          <p:cNvSpPr>
            <a:spLocks noChangeArrowheads="1"/>
          </p:cNvSpPr>
          <p:nvPr/>
        </p:nvSpPr>
        <p:spPr bwMode="auto">
          <a:xfrm>
            <a:off x="1622425" y="35052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12" name="Rectangle 408"/>
          <p:cNvSpPr>
            <a:spLocks noChangeArrowheads="1"/>
          </p:cNvSpPr>
          <p:nvPr/>
        </p:nvSpPr>
        <p:spPr bwMode="auto">
          <a:xfrm>
            <a:off x="1622425" y="343217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13" name="Rectangle 409"/>
          <p:cNvSpPr>
            <a:spLocks noChangeArrowheads="1"/>
          </p:cNvSpPr>
          <p:nvPr/>
        </p:nvSpPr>
        <p:spPr bwMode="auto">
          <a:xfrm>
            <a:off x="1622425" y="33607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14" name="Rectangle 410"/>
          <p:cNvSpPr>
            <a:spLocks noChangeArrowheads="1"/>
          </p:cNvSpPr>
          <p:nvPr/>
        </p:nvSpPr>
        <p:spPr bwMode="auto">
          <a:xfrm>
            <a:off x="1622425" y="32893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15" name="Rectangle 411"/>
          <p:cNvSpPr>
            <a:spLocks noChangeArrowheads="1"/>
          </p:cNvSpPr>
          <p:nvPr/>
        </p:nvSpPr>
        <p:spPr bwMode="auto">
          <a:xfrm>
            <a:off x="1622425" y="321627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16" name="Rectangle 412"/>
          <p:cNvSpPr>
            <a:spLocks noChangeArrowheads="1"/>
          </p:cNvSpPr>
          <p:nvPr/>
        </p:nvSpPr>
        <p:spPr bwMode="auto">
          <a:xfrm>
            <a:off x="1693863" y="35766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17" name="Rectangle 413"/>
          <p:cNvSpPr>
            <a:spLocks noChangeArrowheads="1"/>
          </p:cNvSpPr>
          <p:nvPr/>
        </p:nvSpPr>
        <p:spPr bwMode="auto">
          <a:xfrm>
            <a:off x="1693863" y="343217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18" name="Rectangle 414"/>
          <p:cNvSpPr>
            <a:spLocks noChangeArrowheads="1"/>
          </p:cNvSpPr>
          <p:nvPr/>
        </p:nvSpPr>
        <p:spPr bwMode="auto">
          <a:xfrm>
            <a:off x="1693863" y="33607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19" name="Rectangle 415"/>
          <p:cNvSpPr>
            <a:spLocks noChangeArrowheads="1"/>
          </p:cNvSpPr>
          <p:nvPr/>
        </p:nvSpPr>
        <p:spPr bwMode="auto">
          <a:xfrm>
            <a:off x="1693863" y="32893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20" name="Rectangle 416"/>
          <p:cNvSpPr>
            <a:spLocks noChangeArrowheads="1"/>
          </p:cNvSpPr>
          <p:nvPr/>
        </p:nvSpPr>
        <p:spPr bwMode="auto">
          <a:xfrm>
            <a:off x="1693863" y="321627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21" name="Rectangle 417"/>
          <p:cNvSpPr>
            <a:spLocks noChangeArrowheads="1"/>
          </p:cNvSpPr>
          <p:nvPr/>
        </p:nvSpPr>
        <p:spPr bwMode="auto">
          <a:xfrm>
            <a:off x="1693863" y="35052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22" name="Text Box 418"/>
          <p:cNvSpPr txBox="1">
            <a:spLocks noChangeArrowheads="1"/>
          </p:cNvSpPr>
          <p:nvPr/>
        </p:nvSpPr>
        <p:spPr bwMode="auto">
          <a:xfrm>
            <a:off x="1393825" y="2997200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12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73129" name="Freeform 425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9" name="Group 427"/>
          <p:cNvGrpSpPr>
            <a:grpSpLocks/>
          </p:cNvGrpSpPr>
          <p:nvPr/>
        </p:nvGrpSpPr>
        <p:grpSpPr bwMode="auto">
          <a:xfrm>
            <a:off x="6084888" y="3068638"/>
            <a:ext cx="144462" cy="157162"/>
            <a:chOff x="1776" y="3456"/>
            <a:chExt cx="192" cy="192"/>
          </a:xfrm>
        </p:grpSpPr>
        <p:sp>
          <p:nvSpPr>
            <p:cNvPr id="34231" name="Rectangle 428"/>
            <p:cNvSpPr>
              <a:spLocks noChangeArrowheads="1"/>
            </p:cNvSpPr>
            <p:nvPr/>
          </p:nvSpPr>
          <p:spPr bwMode="auto">
            <a:xfrm>
              <a:off x="1776" y="3456"/>
              <a:ext cx="192" cy="1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32" name="Oval 429"/>
            <p:cNvSpPr>
              <a:spLocks noChangeArrowheads="1"/>
            </p:cNvSpPr>
            <p:nvPr/>
          </p:nvSpPr>
          <p:spPr bwMode="auto">
            <a:xfrm>
              <a:off x="1824" y="3504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3134" name="Rectangle 430"/>
          <p:cNvSpPr>
            <a:spLocks noChangeArrowheads="1"/>
          </p:cNvSpPr>
          <p:nvPr/>
        </p:nvSpPr>
        <p:spPr bwMode="auto">
          <a:xfrm>
            <a:off x="5978525" y="38274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35" name="Rectangle 431"/>
          <p:cNvSpPr>
            <a:spLocks noChangeArrowheads="1"/>
          </p:cNvSpPr>
          <p:nvPr/>
        </p:nvSpPr>
        <p:spPr bwMode="auto">
          <a:xfrm>
            <a:off x="5978525" y="375602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36" name="Rectangle 432"/>
          <p:cNvSpPr>
            <a:spLocks noChangeArrowheads="1"/>
          </p:cNvSpPr>
          <p:nvPr/>
        </p:nvSpPr>
        <p:spPr bwMode="auto">
          <a:xfrm>
            <a:off x="5978525" y="36830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37" name="Rectangle 433"/>
          <p:cNvSpPr>
            <a:spLocks noChangeArrowheads="1"/>
          </p:cNvSpPr>
          <p:nvPr/>
        </p:nvSpPr>
        <p:spPr bwMode="auto">
          <a:xfrm>
            <a:off x="5978525" y="36115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38" name="Rectangle 434"/>
          <p:cNvSpPr>
            <a:spLocks noChangeArrowheads="1"/>
          </p:cNvSpPr>
          <p:nvPr/>
        </p:nvSpPr>
        <p:spPr bwMode="auto">
          <a:xfrm>
            <a:off x="5978525" y="354012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39" name="Rectangle 435"/>
          <p:cNvSpPr>
            <a:spLocks noChangeArrowheads="1"/>
          </p:cNvSpPr>
          <p:nvPr/>
        </p:nvSpPr>
        <p:spPr bwMode="auto">
          <a:xfrm>
            <a:off x="5978525" y="34671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40" name="Rectangle 436"/>
          <p:cNvSpPr>
            <a:spLocks noChangeArrowheads="1"/>
          </p:cNvSpPr>
          <p:nvPr/>
        </p:nvSpPr>
        <p:spPr bwMode="auto">
          <a:xfrm>
            <a:off x="6049963" y="38274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41" name="Rectangle 437"/>
          <p:cNvSpPr>
            <a:spLocks noChangeArrowheads="1"/>
          </p:cNvSpPr>
          <p:nvPr/>
        </p:nvSpPr>
        <p:spPr bwMode="auto">
          <a:xfrm>
            <a:off x="6049963" y="36830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42" name="Rectangle 438"/>
          <p:cNvSpPr>
            <a:spLocks noChangeArrowheads="1"/>
          </p:cNvSpPr>
          <p:nvPr/>
        </p:nvSpPr>
        <p:spPr bwMode="auto">
          <a:xfrm>
            <a:off x="6049963" y="36115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43" name="Rectangle 439"/>
          <p:cNvSpPr>
            <a:spLocks noChangeArrowheads="1"/>
          </p:cNvSpPr>
          <p:nvPr/>
        </p:nvSpPr>
        <p:spPr bwMode="auto">
          <a:xfrm>
            <a:off x="6049963" y="354012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45" name="Rectangle 441"/>
          <p:cNvSpPr>
            <a:spLocks noChangeArrowheads="1"/>
          </p:cNvSpPr>
          <p:nvPr/>
        </p:nvSpPr>
        <p:spPr bwMode="auto">
          <a:xfrm>
            <a:off x="6049963" y="375602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46" name="Text Box 442"/>
          <p:cNvSpPr txBox="1">
            <a:spLocks noChangeArrowheads="1"/>
          </p:cNvSpPr>
          <p:nvPr/>
        </p:nvSpPr>
        <p:spPr bwMode="auto">
          <a:xfrm>
            <a:off x="5657850" y="3429000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11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73147" name="Freeform 443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48" name="Text Box 444"/>
          <p:cNvSpPr txBox="1">
            <a:spLocks noChangeArrowheads="1"/>
          </p:cNvSpPr>
          <p:nvPr/>
        </p:nvSpPr>
        <p:spPr bwMode="auto">
          <a:xfrm>
            <a:off x="6011863" y="1700213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10" name="Group 445"/>
          <p:cNvGrpSpPr>
            <a:grpSpLocks/>
          </p:cNvGrpSpPr>
          <p:nvPr/>
        </p:nvGrpSpPr>
        <p:grpSpPr bwMode="auto">
          <a:xfrm>
            <a:off x="6299200" y="1989138"/>
            <a:ext cx="144463" cy="157162"/>
            <a:chOff x="1776" y="3456"/>
            <a:chExt cx="192" cy="192"/>
          </a:xfrm>
        </p:grpSpPr>
        <p:sp>
          <p:nvSpPr>
            <p:cNvPr id="34229" name="Rectangle 446"/>
            <p:cNvSpPr>
              <a:spLocks noChangeArrowheads="1"/>
            </p:cNvSpPr>
            <p:nvPr/>
          </p:nvSpPr>
          <p:spPr bwMode="auto">
            <a:xfrm>
              <a:off x="1776" y="3456"/>
              <a:ext cx="192" cy="1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30" name="Oval 447"/>
            <p:cNvSpPr>
              <a:spLocks noChangeArrowheads="1"/>
            </p:cNvSpPr>
            <p:nvPr/>
          </p:nvSpPr>
          <p:spPr bwMode="auto">
            <a:xfrm>
              <a:off x="1824" y="3504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1" name="Group 448"/>
          <p:cNvGrpSpPr>
            <a:grpSpLocks/>
          </p:cNvGrpSpPr>
          <p:nvPr/>
        </p:nvGrpSpPr>
        <p:grpSpPr bwMode="auto">
          <a:xfrm>
            <a:off x="4859338" y="1844675"/>
            <a:ext cx="144462" cy="157163"/>
            <a:chOff x="1776" y="3456"/>
            <a:chExt cx="192" cy="192"/>
          </a:xfrm>
        </p:grpSpPr>
        <p:sp>
          <p:nvSpPr>
            <p:cNvPr id="34227" name="Rectangle 449"/>
            <p:cNvSpPr>
              <a:spLocks noChangeArrowheads="1"/>
            </p:cNvSpPr>
            <p:nvPr/>
          </p:nvSpPr>
          <p:spPr bwMode="auto">
            <a:xfrm>
              <a:off x="1776" y="3456"/>
              <a:ext cx="192" cy="1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28" name="Oval 450"/>
            <p:cNvSpPr>
              <a:spLocks noChangeArrowheads="1"/>
            </p:cNvSpPr>
            <p:nvPr/>
          </p:nvSpPr>
          <p:spPr bwMode="auto">
            <a:xfrm>
              <a:off x="1824" y="3504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2" name="Group 451"/>
          <p:cNvGrpSpPr>
            <a:grpSpLocks/>
          </p:cNvGrpSpPr>
          <p:nvPr/>
        </p:nvGrpSpPr>
        <p:grpSpPr bwMode="auto">
          <a:xfrm>
            <a:off x="5435600" y="1700213"/>
            <a:ext cx="144463" cy="157162"/>
            <a:chOff x="1776" y="3456"/>
            <a:chExt cx="192" cy="192"/>
          </a:xfrm>
        </p:grpSpPr>
        <p:sp>
          <p:nvSpPr>
            <p:cNvPr id="34225" name="Rectangle 452"/>
            <p:cNvSpPr>
              <a:spLocks noChangeArrowheads="1"/>
            </p:cNvSpPr>
            <p:nvPr/>
          </p:nvSpPr>
          <p:spPr bwMode="auto">
            <a:xfrm>
              <a:off x="1776" y="3456"/>
              <a:ext cx="192" cy="1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26" name="Oval 453"/>
            <p:cNvSpPr>
              <a:spLocks noChangeArrowheads="1"/>
            </p:cNvSpPr>
            <p:nvPr/>
          </p:nvSpPr>
          <p:spPr bwMode="auto">
            <a:xfrm>
              <a:off x="1824" y="3504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3158" name="Rectangle 454"/>
          <p:cNvSpPr>
            <a:spLocks noChangeArrowheads="1"/>
          </p:cNvSpPr>
          <p:nvPr/>
        </p:nvSpPr>
        <p:spPr bwMode="auto">
          <a:xfrm>
            <a:off x="6311900" y="166687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59" name="Rectangle 455"/>
          <p:cNvSpPr>
            <a:spLocks noChangeArrowheads="1"/>
          </p:cNvSpPr>
          <p:nvPr/>
        </p:nvSpPr>
        <p:spPr bwMode="auto">
          <a:xfrm>
            <a:off x="6311900" y="15954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60" name="Rectangle 456"/>
          <p:cNvSpPr>
            <a:spLocks noChangeArrowheads="1"/>
          </p:cNvSpPr>
          <p:nvPr/>
        </p:nvSpPr>
        <p:spPr bwMode="auto">
          <a:xfrm>
            <a:off x="6311900" y="152241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61" name="Rectangle 457"/>
          <p:cNvSpPr>
            <a:spLocks noChangeArrowheads="1"/>
          </p:cNvSpPr>
          <p:nvPr/>
        </p:nvSpPr>
        <p:spPr bwMode="auto">
          <a:xfrm>
            <a:off x="6311900" y="145097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62" name="Rectangle 458"/>
          <p:cNvSpPr>
            <a:spLocks noChangeArrowheads="1"/>
          </p:cNvSpPr>
          <p:nvPr/>
        </p:nvSpPr>
        <p:spPr bwMode="auto">
          <a:xfrm>
            <a:off x="6311900" y="13795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63" name="Rectangle 459"/>
          <p:cNvSpPr>
            <a:spLocks noChangeArrowheads="1"/>
          </p:cNvSpPr>
          <p:nvPr/>
        </p:nvSpPr>
        <p:spPr bwMode="auto">
          <a:xfrm>
            <a:off x="6311900" y="130651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70" name="Text Box 466"/>
          <p:cNvSpPr txBox="1">
            <a:spLocks noChangeArrowheads="1"/>
          </p:cNvSpPr>
          <p:nvPr/>
        </p:nvSpPr>
        <p:spPr bwMode="auto">
          <a:xfrm>
            <a:off x="6094413" y="1052513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6,5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73172" name="Freeform 468"/>
          <p:cNvSpPr>
            <a:spLocks/>
          </p:cNvSpPr>
          <p:nvPr/>
        </p:nvSpPr>
        <p:spPr bwMode="auto">
          <a:xfrm>
            <a:off x="6386513" y="1708150"/>
            <a:ext cx="71437" cy="33338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CC33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73" name="Freeform 469"/>
          <p:cNvSpPr>
            <a:spLocks/>
          </p:cNvSpPr>
          <p:nvPr/>
        </p:nvSpPr>
        <p:spPr bwMode="auto">
          <a:xfrm>
            <a:off x="1609725" y="3717925"/>
            <a:ext cx="415925" cy="476250"/>
          </a:xfrm>
          <a:custGeom>
            <a:avLst/>
            <a:gdLst>
              <a:gd name="T0" fmla="*/ 248 w 262"/>
              <a:gd name="T1" fmla="*/ 106 h 300"/>
              <a:gd name="T2" fmla="*/ 237 w 262"/>
              <a:gd name="T3" fmla="*/ 153 h 300"/>
              <a:gd name="T4" fmla="*/ 231 w 262"/>
              <a:gd name="T5" fmla="*/ 199 h 300"/>
              <a:gd name="T6" fmla="*/ 203 w 262"/>
              <a:gd name="T7" fmla="*/ 214 h 300"/>
              <a:gd name="T8" fmla="*/ 170 w 262"/>
              <a:gd name="T9" fmla="*/ 211 h 300"/>
              <a:gd name="T10" fmla="*/ 164 w 262"/>
              <a:gd name="T11" fmla="*/ 241 h 300"/>
              <a:gd name="T12" fmla="*/ 185 w 262"/>
              <a:gd name="T13" fmla="*/ 253 h 300"/>
              <a:gd name="T14" fmla="*/ 168 w 262"/>
              <a:gd name="T15" fmla="*/ 274 h 300"/>
              <a:gd name="T16" fmla="*/ 141 w 262"/>
              <a:gd name="T17" fmla="*/ 283 h 300"/>
              <a:gd name="T18" fmla="*/ 125 w 262"/>
              <a:gd name="T19" fmla="*/ 289 h 300"/>
              <a:gd name="T20" fmla="*/ 107 w 262"/>
              <a:gd name="T21" fmla="*/ 288 h 300"/>
              <a:gd name="T22" fmla="*/ 101 w 262"/>
              <a:gd name="T23" fmla="*/ 244 h 300"/>
              <a:gd name="T24" fmla="*/ 110 w 262"/>
              <a:gd name="T25" fmla="*/ 225 h 300"/>
              <a:gd name="T26" fmla="*/ 100 w 262"/>
              <a:gd name="T27" fmla="*/ 211 h 300"/>
              <a:gd name="T28" fmla="*/ 92 w 262"/>
              <a:gd name="T29" fmla="*/ 186 h 300"/>
              <a:gd name="T30" fmla="*/ 99 w 262"/>
              <a:gd name="T31" fmla="*/ 160 h 300"/>
              <a:gd name="T32" fmla="*/ 83 w 262"/>
              <a:gd name="T33" fmla="*/ 156 h 300"/>
              <a:gd name="T34" fmla="*/ 62 w 262"/>
              <a:gd name="T35" fmla="*/ 141 h 300"/>
              <a:gd name="T36" fmla="*/ 38 w 262"/>
              <a:gd name="T37" fmla="*/ 135 h 300"/>
              <a:gd name="T38" fmla="*/ 13 w 262"/>
              <a:gd name="T39" fmla="*/ 118 h 300"/>
              <a:gd name="T40" fmla="*/ 15 w 262"/>
              <a:gd name="T41" fmla="*/ 88 h 300"/>
              <a:gd name="T42" fmla="*/ 1 w 262"/>
              <a:gd name="T43" fmla="*/ 82 h 300"/>
              <a:gd name="T44" fmla="*/ 18 w 262"/>
              <a:gd name="T45" fmla="*/ 48 h 300"/>
              <a:gd name="T46" fmla="*/ 42 w 262"/>
              <a:gd name="T47" fmla="*/ 15 h 300"/>
              <a:gd name="T48" fmla="*/ 49 w 262"/>
              <a:gd name="T49" fmla="*/ 15 h 300"/>
              <a:gd name="T50" fmla="*/ 43 w 262"/>
              <a:gd name="T51" fmla="*/ 28 h 300"/>
              <a:gd name="T52" fmla="*/ 31 w 262"/>
              <a:gd name="T53" fmla="*/ 60 h 300"/>
              <a:gd name="T54" fmla="*/ 39 w 262"/>
              <a:gd name="T55" fmla="*/ 76 h 300"/>
              <a:gd name="T56" fmla="*/ 44 w 262"/>
              <a:gd name="T57" fmla="*/ 69 h 300"/>
              <a:gd name="T58" fmla="*/ 49 w 262"/>
              <a:gd name="T59" fmla="*/ 54 h 300"/>
              <a:gd name="T60" fmla="*/ 50 w 262"/>
              <a:gd name="T61" fmla="*/ 40 h 300"/>
              <a:gd name="T62" fmla="*/ 57 w 262"/>
              <a:gd name="T63" fmla="*/ 25 h 300"/>
              <a:gd name="T64" fmla="*/ 72 w 262"/>
              <a:gd name="T65" fmla="*/ 16 h 300"/>
              <a:gd name="T66" fmla="*/ 74 w 262"/>
              <a:gd name="T67" fmla="*/ 0 h 300"/>
              <a:gd name="T68" fmla="*/ 95 w 262"/>
              <a:gd name="T69" fmla="*/ 13 h 300"/>
              <a:gd name="T70" fmla="*/ 105 w 262"/>
              <a:gd name="T71" fmla="*/ 28 h 300"/>
              <a:gd name="T72" fmla="*/ 124 w 262"/>
              <a:gd name="T73" fmla="*/ 39 h 300"/>
              <a:gd name="T74" fmla="*/ 159 w 262"/>
              <a:gd name="T75" fmla="*/ 43 h 300"/>
              <a:gd name="T76" fmla="*/ 175 w 262"/>
              <a:gd name="T77" fmla="*/ 52 h 300"/>
              <a:gd name="T78" fmla="*/ 191 w 262"/>
              <a:gd name="T79" fmla="*/ 40 h 300"/>
              <a:gd name="T80" fmla="*/ 231 w 262"/>
              <a:gd name="T81" fmla="*/ 39 h 300"/>
              <a:gd name="T82" fmla="*/ 216 w 262"/>
              <a:gd name="T83" fmla="*/ 51 h 300"/>
              <a:gd name="T84" fmla="*/ 237 w 262"/>
              <a:gd name="T85" fmla="*/ 69 h 300"/>
              <a:gd name="T86" fmla="*/ 260 w 262"/>
              <a:gd name="T87" fmla="*/ 99 h 300"/>
              <a:gd name="T88" fmla="*/ 248 w 262"/>
              <a:gd name="T89" fmla="*/ 106 h 3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2"/>
              <a:gd name="T136" fmla="*/ 0 h 300"/>
              <a:gd name="T137" fmla="*/ 262 w 262"/>
              <a:gd name="T138" fmla="*/ 300 h 30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2" h="300">
                <a:moveTo>
                  <a:pt x="248" y="106"/>
                </a:moveTo>
                <a:cubicBezTo>
                  <a:pt x="247" y="126"/>
                  <a:pt x="243" y="137"/>
                  <a:pt x="237" y="153"/>
                </a:cubicBezTo>
                <a:cubicBezTo>
                  <a:pt x="234" y="168"/>
                  <a:pt x="234" y="185"/>
                  <a:pt x="231" y="199"/>
                </a:cubicBezTo>
                <a:cubicBezTo>
                  <a:pt x="225" y="209"/>
                  <a:pt x="213" y="212"/>
                  <a:pt x="203" y="214"/>
                </a:cubicBezTo>
                <a:cubicBezTo>
                  <a:pt x="191" y="218"/>
                  <a:pt x="184" y="210"/>
                  <a:pt x="170" y="211"/>
                </a:cubicBezTo>
                <a:cubicBezTo>
                  <a:pt x="165" y="215"/>
                  <a:pt x="162" y="234"/>
                  <a:pt x="164" y="241"/>
                </a:cubicBezTo>
                <a:cubicBezTo>
                  <a:pt x="166" y="248"/>
                  <a:pt x="184" y="248"/>
                  <a:pt x="185" y="253"/>
                </a:cubicBezTo>
                <a:cubicBezTo>
                  <a:pt x="194" y="265"/>
                  <a:pt x="175" y="265"/>
                  <a:pt x="168" y="274"/>
                </a:cubicBezTo>
                <a:cubicBezTo>
                  <a:pt x="166" y="285"/>
                  <a:pt x="150" y="281"/>
                  <a:pt x="141" y="283"/>
                </a:cubicBezTo>
                <a:cubicBezTo>
                  <a:pt x="137" y="285"/>
                  <a:pt x="129" y="287"/>
                  <a:pt x="125" y="289"/>
                </a:cubicBezTo>
                <a:cubicBezTo>
                  <a:pt x="111" y="287"/>
                  <a:pt x="112" y="300"/>
                  <a:pt x="107" y="288"/>
                </a:cubicBezTo>
                <a:cubicBezTo>
                  <a:pt x="104" y="272"/>
                  <a:pt x="93" y="260"/>
                  <a:pt x="101" y="244"/>
                </a:cubicBezTo>
                <a:cubicBezTo>
                  <a:pt x="99" y="234"/>
                  <a:pt x="116" y="233"/>
                  <a:pt x="110" y="225"/>
                </a:cubicBezTo>
                <a:cubicBezTo>
                  <a:pt x="109" y="218"/>
                  <a:pt x="103" y="218"/>
                  <a:pt x="100" y="211"/>
                </a:cubicBezTo>
                <a:cubicBezTo>
                  <a:pt x="98" y="204"/>
                  <a:pt x="92" y="194"/>
                  <a:pt x="92" y="186"/>
                </a:cubicBezTo>
                <a:cubicBezTo>
                  <a:pt x="92" y="178"/>
                  <a:pt x="100" y="165"/>
                  <a:pt x="99" y="160"/>
                </a:cubicBezTo>
                <a:cubicBezTo>
                  <a:pt x="103" y="141"/>
                  <a:pt x="101" y="159"/>
                  <a:pt x="83" y="156"/>
                </a:cubicBezTo>
                <a:cubicBezTo>
                  <a:pt x="75" y="152"/>
                  <a:pt x="71" y="143"/>
                  <a:pt x="62" y="141"/>
                </a:cubicBezTo>
                <a:cubicBezTo>
                  <a:pt x="56" y="138"/>
                  <a:pt x="44" y="136"/>
                  <a:pt x="38" y="135"/>
                </a:cubicBezTo>
                <a:cubicBezTo>
                  <a:pt x="30" y="131"/>
                  <a:pt x="19" y="127"/>
                  <a:pt x="13" y="118"/>
                </a:cubicBezTo>
                <a:cubicBezTo>
                  <a:pt x="8" y="111"/>
                  <a:pt x="17" y="94"/>
                  <a:pt x="15" y="88"/>
                </a:cubicBezTo>
                <a:cubicBezTo>
                  <a:pt x="13" y="82"/>
                  <a:pt x="0" y="89"/>
                  <a:pt x="1" y="82"/>
                </a:cubicBezTo>
                <a:cubicBezTo>
                  <a:pt x="3" y="68"/>
                  <a:pt x="5" y="56"/>
                  <a:pt x="18" y="48"/>
                </a:cubicBezTo>
                <a:cubicBezTo>
                  <a:pt x="21" y="33"/>
                  <a:pt x="25" y="18"/>
                  <a:pt x="42" y="15"/>
                </a:cubicBezTo>
                <a:cubicBezTo>
                  <a:pt x="46" y="10"/>
                  <a:pt x="49" y="13"/>
                  <a:pt x="49" y="15"/>
                </a:cubicBezTo>
                <a:cubicBezTo>
                  <a:pt x="49" y="17"/>
                  <a:pt x="46" y="21"/>
                  <a:pt x="43" y="28"/>
                </a:cubicBezTo>
                <a:cubicBezTo>
                  <a:pt x="41" y="38"/>
                  <a:pt x="32" y="50"/>
                  <a:pt x="31" y="60"/>
                </a:cubicBezTo>
                <a:cubicBezTo>
                  <a:pt x="32" y="72"/>
                  <a:pt x="27" y="71"/>
                  <a:pt x="39" y="76"/>
                </a:cubicBezTo>
                <a:cubicBezTo>
                  <a:pt x="41" y="78"/>
                  <a:pt x="42" y="73"/>
                  <a:pt x="44" y="69"/>
                </a:cubicBezTo>
                <a:cubicBezTo>
                  <a:pt x="46" y="65"/>
                  <a:pt x="48" y="59"/>
                  <a:pt x="49" y="54"/>
                </a:cubicBezTo>
                <a:lnTo>
                  <a:pt x="50" y="40"/>
                </a:lnTo>
                <a:lnTo>
                  <a:pt x="57" y="25"/>
                </a:lnTo>
                <a:cubicBezTo>
                  <a:pt x="60" y="21"/>
                  <a:pt x="69" y="20"/>
                  <a:pt x="72" y="16"/>
                </a:cubicBezTo>
                <a:cubicBezTo>
                  <a:pt x="75" y="12"/>
                  <a:pt x="70" y="0"/>
                  <a:pt x="74" y="0"/>
                </a:cubicBezTo>
                <a:cubicBezTo>
                  <a:pt x="88" y="3"/>
                  <a:pt x="85" y="11"/>
                  <a:pt x="95" y="13"/>
                </a:cubicBezTo>
                <a:cubicBezTo>
                  <a:pt x="101" y="17"/>
                  <a:pt x="98" y="27"/>
                  <a:pt x="105" y="28"/>
                </a:cubicBezTo>
                <a:cubicBezTo>
                  <a:pt x="110" y="34"/>
                  <a:pt x="116" y="37"/>
                  <a:pt x="124" y="39"/>
                </a:cubicBezTo>
                <a:cubicBezTo>
                  <a:pt x="132" y="43"/>
                  <a:pt x="150" y="42"/>
                  <a:pt x="159" y="43"/>
                </a:cubicBezTo>
                <a:cubicBezTo>
                  <a:pt x="167" y="45"/>
                  <a:pt x="167" y="50"/>
                  <a:pt x="175" y="52"/>
                </a:cubicBezTo>
                <a:cubicBezTo>
                  <a:pt x="180" y="55"/>
                  <a:pt x="185" y="39"/>
                  <a:pt x="191" y="40"/>
                </a:cubicBezTo>
                <a:cubicBezTo>
                  <a:pt x="199" y="38"/>
                  <a:pt x="227" y="37"/>
                  <a:pt x="231" y="39"/>
                </a:cubicBezTo>
                <a:cubicBezTo>
                  <a:pt x="235" y="41"/>
                  <a:pt x="215" y="46"/>
                  <a:pt x="216" y="51"/>
                </a:cubicBezTo>
                <a:cubicBezTo>
                  <a:pt x="213" y="53"/>
                  <a:pt x="233" y="63"/>
                  <a:pt x="237" y="69"/>
                </a:cubicBezTo>
                <a:cubicBezTo>
                  <a:pt x="241" y="75"/>
                  <a:pt x="252" y="91"/>
                  <a:pt x="260" y="99"/>
                </a:cubicBezTo>
                <a:cubicBezTo>
                  <a:pt x="262" y="105"/>
                  <a:pt x="248" y="92"/>
                  <a:pt x="248" y="106"/>
                </a:cubicBezTo>
                <a:close/>
              </a:path>
            </a:pathLst>
          </a:custGeom>
          <a:solidFill>
            <a:srgbClr val="FF66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3" name="Group 471"/>
          <p:cNvGrpSpPr>
            <a:grpSpLocks/>
          </p:cNvGrpSpPr>
          <p:nvPr/>
        </p:nvGrpSpPr>
        <p:grpSpPr bwMode="auto">
          <a:xfrm>
            <a:off x="1887538" y="3900488"/>
            <a:ext cx="144462" cy="157162"/>
            <a:chOff x="1776" y="3456"/>
            <a:chExt cx="192" cy="192"/>
          </a:xfrm>
        </p:grpSpPr>
        <p:sp>
          <p:nvSpPr>
            <p:cNvPr id="34223" name="Rectangle 472"/>
            <p:cNvSpPr>
              <a:spLocks noChangeArrowheads="1"/>
            </p:cNvSpPr>
            <p:nvPr/>
          </p:nvSpPr>
          <p:spPr bwMode="auto">
            <a:xfrm>
              <a:off x="1776" y="3456"/>
              <a:ext cx="192" cy="1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24" name="Oval 473"/>
            <p:cNvSpPr>
              <a:spLocks noChangeArrowheads="1"/>
            </p:cNvSpPr>
            <p:nvPr/>
          </p:nvSpPr>
          <p:spPr bwMode="auto">
            <a:xfrm>
              <a:off x="1824" y="3504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3179" name="Rectangle 475"/>
          <p:cNvSpPr>
            <a:spLocks noChangeArrowheads="1"/>
          </p:cNvSpPr>
          <p:nvPr/>
        </p:nvSpPr>
        <p:spPr bwMode="auto">
          <a:xfrm>
            <a:off x="1487488" y="397192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80" name="Rectangle 476"/>
          <p:cNvSpPr>
            <a:spLocks noChangeArrowheads="1"/>
          </p:cNvSpPr>
          <p:nvPr/>
        </p:nvSpPr>
        <p:spPr bwMode="auto">
          <a:xfrm>
            <a:off x="1487488" y="38989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81" name="Rectangle 477"/>
          <p:cNvSpPr>
            <a:spLocks noChangeArrowheads="1"/>
          </p:cNvSpPr>
          <p:nvPr/>
        </p:nvSpPr>
        <p:spPr bwMode="auto">
          <a:xfrm>
            <a:off x="1487488" y="38274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84" name="Text Box 480"/>
          <p:cNvSpPr txBox="1">
            <a:spLocks noChangeArrowheads="1"/>
          </p:cNvSpPr>
          <p:nvPr/>
        </p:nvSpPr>
        <p:spPr bwMode="auto">
          <a:xfrm>
            <a:off x="1173163" y="3503613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5,5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73185" name="Freeform 481"/>
          <p:cNvSpPr>
            <a:spLocks/>
          </p:cNvSpPr>
          <p:nvPr/>
        </p:nvSpPr>
        <p:spPr bwMode="auto">
          <a:xfrm>
            <a:off x="1485900" y="3722688"/>
            <a:ext cx="71438" cy="33337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CC33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82" name="Rectangle 478"/>
          <p:cNvSpPr>
            <a:spLocks noChangeArrowheads="1"/>
          </p:cNvSpPr>
          <p:nvPr/>
        </p:nvSpPr>
        <p:spPr bwMode="auto">
          <a:xfrm>
            <a:off x="1487488" y="375602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86" name="Freeform 482"/>
          <p:cNvSpPr>
            <a:spLocks/>
          </p:cNvSpPr>
          <p:nvPr/>
        </p:nvSpPr>
        <p:spPr bwMode="auto">
          <a:xfrm>
            <a:off x="2070100" y="3963988"/>
            <a:ext cx="149225" cy="177800"/>
          </a:xfrm>
          <a:custGeom>
            <a:avLst/>
            <a:gdLst>
              <a:gd name="T0" fmla="*/ 67 w 94"/>
              <a:gd name="T1" fmla="*/ 98 h 112"/>
              <a:gd name="T2" fmla="*/ 93 w 94"/>
              <a:gd name="T3" fmla="*/ 20 h 112"/>
              <a:gd name="T4" fmla="*/ 79 w 94"/>
              <a:gd name="T5" fmla="*/ 10 h 112"/>
              <a:gd name="T6" fmla="*/ 30 w 94"/>
              <a:gd name="T7" fmla="*/ 7 h 112"/>
              <a:gd name="T8" fmla="*/ 10 w 94"/>
              <a:gd name="T9" fmla="*/ 32 h 112"/>
              <a:gd name="T10" fmla="*/ 6 w 94"/>
              <a:gd name="T11" fmla="*/ 46 h 112"/>
              <a:gd name="T12" fmla="*/ 1 w 94"/>
              <a:gd name="T13" fmla="*/ 55 h 112"/>
              <a:gd name="T14" fmla="*/ 15 w 94"/>
              <a:gd name="T15" fmla="*/ 112 h 112"/>
              <a:gd name="T16" fmla="*/ 39 w 94"/>
              <a:gd name="T17" fmla="*/ 103 h 112"/>
              <a:gd name="T18" fmla="*/ 57 w 94"/>
              <a:gd name="T19" fmla="*/ 95 h 112"/>
              <a:gd name="T20" fmla="*/ 67 w 94"/>
              <a:gd name="T21" fmla="*/ 98 h 1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112"/>
              <a:gd name="T35" fmla="*/ 94 w 94"/>
              <a:gd name="T36" fmla="*/ 112 h 1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112">
                <a:moveTo>
                  <a:pt x="67" y="98"/>
                </a:moveTo>
                <a:cubicBezTo>
                  <a:pt x="90" y="53"/>
                  <a:pt x="50" y="37"/>
                  <a:pt x="93" y="20"/>
                </a:cubicBezTo>
                <a:cubicBezTo>
                  <a:pt x="94" y="11"/>
                  <a:pt x="87" y="12"/>
                  <a:pt x="79" y="10"/>
                </a:cubicBezTo>
                <a:cubicBezTo>
                  <a:pt x="59" y="0"/>
                  <a:pt x="73" y="5"/>
                  <a:pt x="30" y="7"/>
                </a:cubicBezTo>
                <a:cubicBezTo>
                  <a:pt x="24" y="16"/>
                  <a:pt x="19" y="26"/>
                  <a:pt x="10" y="32"/>
                </a:cubicBezTo>
                <a:cubicBezTo>
                  <a:pt x="9" y="37"/>
                  <a:pt x="7" y="41"/>
                  <a:pt x="6" y="46"/>
                </a:cubicBezTo>
                <a:cubicBezTo>
                  <a:pt x="5" y="49"/>
                  <a:pt x="0" y="44"/>
                  <a:pt x="1" y="55"/>
                </a:cubicBezTo>
                <a:cubicBezTo>
                  <a:pt x="2" y="66"/>
                  <a:pt x="9" y="104"/>
                  <a:pt x="15" y="112"/>
                </a:cubicBezTo>
                <a:cubicBezTo>
                  <a:pt x="25" y="110"/>
                  <a:pt x="29" y="105"/>
                  <a:pt x="39" y="103"/>
                </a:cubicBezTo>
                <a:cubicBezTo>
                  <a:pt x="45" y="100"/>
                  <a:pt x="51" y="97"/>
                  <a:pt x="57" y="95"/>
                </a:cubicBezTo>
                <a:cubicBezTo>
                  <a:pt x="65" y="97"/>
                  <a:pt x="62" y="96"/>
                  <a:pt x="67" y="98"/>
                </a:cubicBezTo>
                <a:close/>
              </a:path>
            </a:pathLst>
          </a:custGeom>
          <a:solidFill>
            <a:srgbClr val="6699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87" name="Text Box 483"/>
          <p:cNvSpPr txBox="1">
            <a:spLocks noChangeArrowheads="1"/>
          </p:cNvSpPr>
          <p:nvPr/>
        </p:nvSpPr>
        <p:spPr bwMode="auto">
          <a:xfrm>
            <a:off x="4594225" y="2576513"/>
            <a:ext cx="8636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Греція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3192" name="Text Box 488"/>
          <p:cNvSpPr txBox="1">
            <a:spLocks noChangeArrowheads="1"/>
          </p:cNvSpPr>
          <p:nvPr/>
        </p:nvSpPr>
        <p:spPr bwMode="auto">
          <a:xfrm>
            <a:off x="2339975" y="3940175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4,5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73193" name="Freeform 489"/>
          <p:cNvSpPr>
            <a:spLocks/>
          </p:cNvSpPr>
          <p:nvPr/>
        </p:nvSpPr>
        <p:spPr bwMode="auto">
          <a:xfrm>
            <a:off x="2760663" y="3983038"/>
            <a:ext cx="71437" cy="33337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CC33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95" name="Freeform 491"/>
          <p:cNvSpPr>
            <a:spLocks/>
          </p:cNvSpPr>
          <p:nvPr/>
        </p:nvSpPr>
        <p:spPr bwMode="auto">
          <a:xfrm>
            <a:off x="4562475" y="2628900"/>
            <a:ext cx="157163" cy="212725"/>
          </a:xfrm>
          <a:custGeom>
            <a:avLst/>
            <a:gdLst>
              <a:gd name="T0" fmla="*/ 99 w 99"/>
              <a:gd name="T1" fmla="*/ 23 h 134"/>
              <a:gd name="T2" fmla="*/ 81 w 99"/>
              <a:gd name="T3" fmla="*/ 8 h 134"/>
              <a:gd name="T4" fmla="*/ 47 w 99"/>
              <a:gd name="T5" fmla="*/ 9 h 134"/>
              <a:gd name="T6" fmla="*/ 21 w 99"/>
              <a:gd name="T7" fmla="*/ 15 h 134"/>
              <a:gd name="T8" fmla="*/ 9 w 99"/>
              <a:gd name="T9" fmla="*/ 27 h 134"/>
              <a:gd name="T10" fmla="*/ 3 w 99"/>
              <a:gd name="T11" fmla="*/ 42 h 134"/>
              <a:gd name="T12" fmla="*/ 14 w 99"/>
              <a:gd name="T13" fmla="*/ 68 h 134"/>
              <a:gd name="T14" fmla="*/ 33 w 99"/>
              <a:gd name="T15" fmla="*/ 83 h 134"/>
              <a:gd name="T16" fmla="*/ 17 w 99"/>
              <a:gd name="T17" fmla="*/ 98 h 134"/>
              <a:gd name="T18" fmla="*/ 15 w 99"/>
              <a:gd name="T19" fmla="*/ 111 h 134"/>
              <a:gd name="T20" fmla="*/ 26 w 99"/>
              <a:gd name="T21" fmla="*/ 129 h 134"/>
              <a:gd name="T22" fmla="*/ 42 w 99"/>
              <a:gd name="T23" fmla="*/ 126 h 134"/>
              <a:gd name="T24" fmla="*/ 47 w 99"/>
              <a:gd name="T25" fmla="*/ 96 h 134"/>
              <a:gd name="T26" fmla="*/ 66 w 99"/>
              <a:gd name="T27" fmla="*/ 93 h 134"/>
              <a:gd name="T28" fmla="*/ 57 w 99"/>
              <a:gd name="T29" fmla="*/ 77 h 134"/>
              <a:gd name="T30" fmla="*/ 45 w 99"/>
              <a:gd name="T31" fmla="*/ 62 h 134"/>
              <a:gd name="T32" fmla="*/ 45 w 99"/>
              <a:gd name="T33" fmla="*/ 51 h 134"/>
              <a:gd name="T34" fmla="*/ 63 w 99"/>
              <a:gd name="T35" fmla="*/ 29 h 134"/>
              <a:gd name="T36" fmla="*/ 99 w 99"/>
              <a:gd name="T37" fmla="*/ 23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9"/>
              <a:gd name="T58" fmla="*/ 0 h 134"/>
              <a:gd name="T59" fmla="*/ 99 w 99"/>
              <a:gd name="T60" fmla="*/ 134 h 13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9" h="134">
                <a:moveTo>
                  <a:pt x="99" y="23"/>
                </a:moveTo>
                <a:cubicBezTo>
                  <a:pt x="97" y="12"/>
                  <a:pt x="91" y="10"/>
                  <a:pt x="81" y="8"/>
                </a:cubicBezTo>
                <a:cubicBezTo>
                  <a:pt x="70" y="0"/>
                  <a:pt x="58" y="7"/>
                  <a:pt x="47" y="9"/>
                </a:cubicBezTo>
                <a:cubicBezTo>
                  <a:pt x="39" y="12"/>
                  <a:pt x="30" y="14"/>
                  <a:pt x="21" y="15"/>
                </a:cubicBezTo>
                <a:cubicBezTo>
                  <a:pt x="16" y="19"/>
                  <a:pt x="13" y="22"/>
                  <a:pt x="9" y="27"/>
                </a:cubicBezTo>
                <a:cubicBezTo>
                  <a:pt x="8" y="33"/>
                  <a:pt x="7" y="37"/>
                  <a:pt x="3" y="42"/>
                </a:cubicBezTo>
                <a:cubicBezTo>
                  <a:pt x="0" y="59"/>
                  <a:pt x="0" y="63"/>
                  <a:pt x="14" y="68"/>
                </a:cubicBezTo>
                <a:cubicBezTo>
                  <a:pt x="15" y="73"/>
                  <a:pt x="30" y="79"/>
                  <a:pt x="33" y="83"/>
                </a:cubicBezTo>
                <a:cubicBezTo>
                  <a:pt x="35" y="88"/>
                  <a:pt x="20" y="93"/>
                  <a:pt x="17" y="98"/>
                </a:cubicBezTo>
                <a:cubicBezTo>
                  <a:pt x="14" y="103"/>
                  <a:pt x="14" y="106"/>
                  <a:pt x="15" y="111"/>
                </a:cubicBezTo>
                <a:cubicBezTo>
                  <a:pt x="18" y="119"/>
                  <a:pt x="16" y="127"/>
                  <a:pt x="26" y="129"/>
                </a:cubicBezTo>
                <a:cubicBezTo>
                  <a:pt x="33" y="134"/>
                  <a:pt x="38" y="133"/>
                  <a:pt x="42" y="126"/>
                </a:cubicBezTo>
                <a:cubicBezTo>
                  <a:pt x="43" y="116"/>
                  <a:pt x="37" y="99"/>
                  <a:pt x="47" y="96"/>
                </a:cubicBezTo>
                <a:cubicBezTo>
                  <a:pt x="53" y="94"/>
                  <a:pt x="66" y="93"/>
                  <a:pt x="66" y="93"/>
                </a:cubicBezTo>
                <a:cubicBezTo>
                  <a:pt x="65" y="86"/>
                  <a:pt x="64" y="78"/>
                  <a:pt x="57" y="77"/>
                </a:cubicBezTo>
                <a:cubicBezTo>
                  <a:pt x="54" y="72"/>
                  <a:pt x="46" y="68"/>
                  <a:pt x="45" y="62"/>
                </a:cubicBezTo>
                <a:cubicBezTo>
                  <a:pt x="44" y="58"/>
                  <a:pt x="42" y="56"/>
                  <a:pt x="45" y="51"/>
                </a:cubicBezTo>
                <a:cubicBezTo>
                  <a:pt x="48" y="46"/>
                  <a:pt x="60" y="34"/>
                  <a:pt x="63" y="29"/>
                </a:cubicBezTo>
                <a:cubicBezTo>
                  <a:pt x="72" y="24"/>
                  <a:pt x="96" y="26"/>
                  <a:pt x="99" y="23"/>
                </a:cubicBezTo>
                <a:close/>
              </a:path>
            </a:pathLst>
          </a:custGeom>
          <a:solidFill>
            <a:srgbClr val="FFFF00">
              <a:alpha val="5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3939" name="Freeform 492"/>
          <p:cNvSpPr>
            <a:spLocks/>
          </p:cNvSpPr>
          <p:nvPr/>
        </p:nvSpPr>
        <p:spPr bwMode="auto">
          <a:xfrm>
            <a:off x="4635500" y="2874963"/>
            <a:ext cx="69850" cy="28575"/>
          </a:xfrm>
          <a:custGeom>
            <a:avLst/>
            <a:gdLst>
              <a:gd name="T0" fmla="*/ 44 w 44"/>
              <a:gd name="T1" fmla="*/ 6 h 18"/>
              <a:gd name="T2" fmla="*/ 28 w 44"/>
              <a:gd name="T3" fmla="*/ 0 h 18"/>
              <a:gd name="T4" fmla="*/ 2 w 44"/>
              <a:gd name="T5" fmla="*/ 1 h 18"/>
              <a:gd name="T6" fmla="*/ 7 w 44"/>
              <a:gd name="T7" fmla="*/ 3 h 18"/>
              <a:gd name="T8" fmla="*/ 13 w 44"/>
              <a:gd name="T9" fmla="*/ 10 h 18"/>
              <a:gd name="T10" fmla="*/ 44 w 44"/>
              <a:gd name="T11" fmla="*/ 6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18"/>
              <a:gd name="T20" fmla="*/ 44 w 44"/>
              <a:gd name="T21" fmla="*/ 18 h 1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18">
                <a:moveTo>
                  <a:pt x="44" y="6"/>
                </a:moveTo>
                <a:cubicBezTo>
                  <a:pt x="39" y="2"/>
                  <a:pt x="35" y="1"/>
                  <a:pt x="28" y="0"/>
                </a:cubicBezTo>
                <a:cubicBezTo>
                  <a:pt x="19" y="0"/>
                  <a:pt x="11" y="0"/>
                  <a:pt x="2" y="1"/>
                </a:cubicBezTo>
                <a:cubicBezTo>
                  <a:pt x="0" y="1"/>
                  <a:pt x="6" y="2"/>
                  <a:pt x="7" y="3"/>
                </a:cubicBezTo>
                <a:cubicBezTo>
                  <a:pt x="14" y="12"/>
                  <a:pt x="2" y="8"/>
                  <a:pt x="13" y="10"/>
                </a:cubicBezTo>
                <a:cubicBezTo>
                  <a:pt x="44" y="9"/>
                  <a:pt x="40" y="18"/>
                  <a:pt x="44" y="6"/>
                </a:cubicBezTo>
                <a:close/>
              </a:path>
            </a:pathLst>
          </a:custGeom>
          <a:solidFill>
            <a:srgbClr val="FF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99" name="Rectangle 495"/>
          <p:cNvSpPr>
            <a:spLocks noChangeArrowheads="1"/>
          </p:cNvSpPr>
          <p:nvPr/>
        </p:nvSpPr>
        <p:spPr bwMode="auto">
          <a:xfrm>
            <a:off x="5183188" y="289242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02" name="Text Box 498"/>
          <p:cNvSpPr txBox="1">
            <a:spLocks noChangeArrowheads="1"/>
          </p:cNvSpPr>
          <p:nvPr/>
        </p:nvSpPr>
        <p:spPr bwMode="auto">
          <a:xfrm>
            <a:off x="4738688" y="2763838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2,5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73203" name="Freeform 499"/>
          <p:cNvSpPr>
            <a:spLocks/>
          </p:cNvSpPr>
          <p:nvPr/>
        </p:nvSpPr>
        <p:spPr bwMode="auto">
          <a:xfrm>
            <a:off x="5183188" y="2792413"/>
            <a:ext cx="71437" cy="33337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CC33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00" name="Rectangle 496"/>
          <p:cNvSpPr>
            <a:spLocks noChangeArrowheads="1"/>
          </p:cNvSpPr>
          <p:nvPr/>
        </p:nvSpPr>
        <p:spPr bwMode="auto">
          <a:xfrm>
            <a:off x="5183188" y="282098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4" name="Group 501"/>
          <p:cNvGrpSpPr>
            <a:grpSpLocks/>
          </p:cNvGrpSpPr>
          <p:nvPr/>
        </p:nvGrpSpPr>
        <p:grpSpPr bwMode="auto">
          <a:xfrm>
            <a:off x="3948113" y="2230438"/>
            <a:ext cx="333375" cy="387350"/>
            <a:chOff x="2486" y="1404"/>
            <a:chExt cx="210" cy="244"/>
          </a:xfrm>
        </p:grpSpPr>
        <p:sp>
          <p:nvSpPr>
            <p:cNvPr id="34221" name="Freeform 502"/>
            <p:cNvSpPr>
              <a:spLocks/>
            </p:cNvSpPr>
            <p:nvPr/>
          </p:nvSpPr>
          <p:spPr bwMode="auto">
            <a:xfrm>
              <a:off x="2486" y="1404"/>
              <a:ext cx="208" cy="232"/>
            </a:xfrm>
            <a:custGeom>
              <a:avLst/>
              <a:gdLst>
                <a:gd name="T0" fmla="*/ 186 w 208"/>
                <a:gd name="T1" fmla="*/ 125 h 232"/>
                <a:gd name="T2" fmla="*/ 180 w 208"/>
                <a:gd name="T3" fmla="*/ 107 h 232"/>
                <a:gd name="T4" fmla="*/ 196 w 208"/>
                <a:gd name="T5" fmla="*/ 93 h 232"/>
                <a:gd name="T6" fmla="*/ 204 w 208"/>
                <a:gd name="T7" fmla="*/ 80 h 232"/>
                <a:gd name="T8" fmla="*/ 208 w 208"/>
                <a:gd name="T9" fmla="*/ 65 h 232"/>
                <a:gd name="T10" fmla="*/ 169 w 208"/>
                <a:gd name="T11" fmla="*/ 44 h 232"/>
                <a:gd name="T12" fmla="*/ 160 w 208"/>
                <a:gd name="T13" fmla="*/ 32 h 232"/>
                <a:gd name="T14" fmla="*/ 142 w 208"/>
                <a:gd name="T15" fmla="*/ 6 h 232"/>
                <a:gd name="T16" fmla="*/ 129 w 208"/>
                <a:gd name="T17" fmla="*/ 3 h 232"/>
                <a:gd name="T18" fmla="*/ 100 w 208"/>
                <a:gd name="T19" fmla="*/ 24 h 232"/>
                <a:gd name="T20" fmla="*/ 82 w 208"/>
                <a:gd name="T21" fmla="*/ 33 h 232"/>
                <a:gd name="T22" fmla="*/ 67 w 208"/>
                <a:gd name="T23" fmla="*/ 35 h 232"/>
                <a:gd name="T24" fmla="*/ 57 w 208"/>
                <a:gd name="T25" fmla="*/ 35 h 232"/>
                <a:gd name="T26" fmla="*/ 52 w 208"/>
                <a:gd name="T27" fmla="*/ 50 h 232"/>
                <a:gd name="T28" fmla="*/ 36 w 208"/>
                <a:gd name="T29" fmla="*/ 57 h 232"/>
                <a:gd name="T30" fmla="*/ 16 w 208"/>
                <a:gd name="T31" fmla="*/ 50 h 232"/>
                <a:gd name="T32" fmla="*/ 7 w 208"/>
                <a:gd name="T33" fmla="*/ 54 h 232"/>
                <a:gd name="T34" fmla="*/ 0 w 208"/>
                <a:gd name="T35" fmla="*/ 68 h 232"/>
                <a:gd name="T36" fmla="*/ 30 w 208"/>
                <a:gd name="T37" fmla="*/ 93 h 232"/>
                <a:gd name="T38" fmla="*/ 39 w 208"/>
                <a:gd name="T39" fmla="*/ 104 h 232"/>
                <a:gd name="T40" fmla="*/ 31 w 208"/>
                <a:gd name="T41" fmla="*/ 155 h 232"/>
                <a:gd name="T42" fmla="*/ 24 w 208"/>
                <a:gd name="T43" fmla="*/ 174 h 232"/>
                <a:gd name="T44" fmla="*/ 19 w 208"/>
                <a:gd name="T45" fmla="*/ 189 h 232"/>
                <a:gd name="T46" fmla="*/ 36 w 208"/>
                <a:gd name="T47" fmla="*/ 204 h 232"/>
                <a:gd name="T48" fmla="*/ 54 w 208"/>
                <a:gd name="T49" fmla="*/ 210 h 232"/>
                <a:gd name="T50" fmla="*/ 90 w 208"/>
                <a:gd name="T51" fmla="*/ 222 h 232"/>
                <a:gd name="T52" fmla="*/ 97 w 208"/>
                <a:gd name="T53" fmla="*/ 221 h 232"/>
                <a:gd name="T54" fmla="*/ 105 w 208"/>
                <a:gd name="T55" fmla="*/ 203 h 232"/>
                <a:gd name="T56" fmla="*/ 159 w 208"/>
                <a:gd name="T57" fmla="*/ 201 h 232"/>
                <a:gd name="T58" fmla="*/ 183 w 208"/>
                <a:gd name="T59" fmla="*/ 197 h 232"/>
                <a:gd name="T60" fmla="*/ 193 w 208"/>
                <a:gd name="T61" fmla="*/ 186 h 232"/>
                <a:gd name="T62" fmla="*/ 178 w 208"/>
                <a:gd name="T63" fmla="*/ 179 h 232"/>
                <a:gd name="T64" fmla="*/ 172 w 208"/>
                <a:gd name="T65" fmla="*/ 165 h 232"/>
                <a:gd name="T66" fmla="*/ 190 w 208"/>
                <a:gd name="T67" fmla="*/ 146 h 232"/>
                <a:gd name="T68" fmla="*/ 189 w 208"/>
                <a:gd name="T69" fmla="*/ 129 h 232"/>
                <a:gd name="T70" fmla="*/ 186 w 208"/>
                <a:gd name="T71" fmla="*/ 125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8"/>
                <a:gd name="T109" fmla="*/ 0 h 232"/>
                <a:gd name="T110" fmla="*/ 208 w 208"/>
                <a:gd name="T111" fmla="*/ 232 h 2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8" h="232">
                  <a:moveTo>
                    <a:pt x="186" y="125"/>
                  </a:moveTo>
                  <a:cubicBezTo>
                    <a:pt x="162" y="122"/>
                    <a:pt x="163" y="117"/>
                    <a:pt x="180" y="107"/>
                  </a:cubicBezTo>
                  <a:cubicBezTo>
                    <a:pt x="184" y="100"/>
                    <a:pt x="190" y="99"/>
                    <a:pt x="196" y="93"/>
                  </a:cubicBezTo>
                  <a:cubicBezTo>
                    <a:pt x="200" y="89"/>
                    <a:pt x="201" y="84"/>
                    <a:pt x="204" y="80"/>
                  </a:cubicBezTo>
                  <a:cubicBezTo>
                    <a:pt x="205" y="75"/>
                    <a:pt x="207" y="70"/>
                    <a:pt x="208" y="65"/>
                  </a:cubicBezTo>
                  <a:cubicBezTo>
                    <a:pt x="206" y="34"/>
                    <a:pt x="197" y="45"/>
                    <a:pt x="169" y="44"/>
                  </a:cubicBezTo>
                  <a:cubicBezTo>
                    <a:pt x="168" y="37"/>
                    <a:pt x="166" y="36"/>
                    <a:pt x="160" y="32"/>
                  </a:cubicBezTo>
                  <a:cubicBezTo>
                    <a:pt x="155" y="26"/>
                    <a:pt x="147" y="11"/>
                    <a:pt x="142" y="6"/>
                  </a:cubicBezTo>
                  <a:cubicBezTo>
                    <a:pt x="137" y="1"/>
                    <a:pt x="136" y="0"/>
                    <a:pt x="129" y="3"/>
                  </a:cubicBezTo>
                  <a:cubicBezTo>
                    <a:pt x="117" y="8"/>
                    <a:pt x="114" y="21"/>
                    <a:pt x="100" y="24"/>
                  </a:cubicBezTo>
                  <a:cubicBezTo>
                    <a:pt x="95" y="28"/>
                    <a:pt x="88" y="32"/>
                    <a:pt x="82" y="33"/>
                  </a:cubicBezTo>
                  <a:cubicBezTo>
                    <a:pt x="76" y="36"/>
                    <a:pt x="73" y="36"/>
                    <a:pt x="67" y="35"/>
                  </a:cubicBezTo>
                  <a:cubicBezTo>
                    <a:pt x="62" y="31"/>
                    <a:pt x="59" y="27"/>
                    <a:pt x="57" y="35"/>
                  </a:cubicBezTo>
                  <a:cubicBezTo>
                    <a:pt x="58" y="43"/>
                    <a:pt x="59" y="46"/>
                    <a:pt x="52" y="50"/>
                  </a:cubicBezTo>
                  <a:cubicBezTo>
                    <a:pt x="49" y="52"/>
                    <a:pt x="42" y="57"/>
                    <a:pt x="36" y="57"/>
                  </a:cubicBezTo>
                  <a:cubicBezTo>
                    <a:pt x="30" y="57"/>
                    <a:pt x="21" y="50"/>
                    <a:pt x="16" y="50"/>
                  </a:cubicBezTo>
                  <a:cubicBezTo>
                    <a:pt x="11" y="50"/>
                    <a:pt x="10" y="51"/>
                    <a:pt x="7" y="54"/>
                  </a:cubicBezTo>
                  <a:cubicBezTo>
                    <a:pt x="4" y="59"/>
                    <a:pt x="1" y="62"/>
                    <a:pt x="0" y="68"/>
                  </a:cubicBezTo>
                  <a:cubicBezTo>
                    <a:pt x="1" y="81"/>
                    <a:pt x="17" y="91"/>
                    <a:pt x="30" y="93"/>
                  </a:cubicBezTo>
                  <a:cubicBezTo>
                    <a:pt x="35" y="96"/>
                    <a:pt x="37" y="98"/>
                    <a:pt x="39" y="104"/>
                  </a:cubicBezTo>
                  <a:cubicBezTo>
                    <a:pt x="35" y="122"/>
                    <a:pt x="38" y="137"/>
                    <a:pt x="31" y="155"/>
                  </a:cubicBezTo>
                  <a:cubicBezTo>
                    <a:pt x="30" y="162"/>
                    <a:pt x="28" y="169"/>
                    <a:pt x="24" y="174"/>
                  </a:cubicBezTo>
                  <a:cubicBezTo>
                    <a:pt x="22" y="179"/>
                    <a:pt x="21" y="184"/>
                    <a:pt x="19" y="189"/>
                  </a:cubicBezTo>
                  <a:cubicBezTo>
                    <a:pt x="17" y="200"/>
                    <a:pt x="27" y="203"/>
                    <a:pt x="36" y="204"/>
                  </a:cubicBezTo>
                  <a:cubicBezTo>
                    <a:pt x="42" y="207"/>
                    <a:pt x="48" y="209"/>
                    <a:pt x="54" y="210"/>
                  </a:cubicBezTo>
                  <a:cubicBezTo>
                    <a:pt x="66" y="216"/>
                    <a:pt x="76" y="221"/>
                    <a:pt x="90" y="222"/>
                  </a:cubicBezTo>
                  <a:cubicBezTo>
                    <a:pt x="95" y="226"/>
                    <a:pt x="101" y="232"/>
                    <a:pt x="97" y="221"/>
                  </a:cubicBezTo>
                  <a:cubicBezTo>
                    <a:pt x="98" y="212"/>
                    <a:pt x="96" y="205"/>
                    <a:pt x="105" y="203"/>
                  </a:cubicBezTo>
                  <a:cubicBezTo>
                    <a:pt x="115" y="186"/>
                    <a:pt x="142" y="199"/>
                    <a:pt x="159" y="201"/>
                  </a:cubicBezTo>
                  <a:cubicBezTo>
                    <a:pt x="171" y="200"/>
                    <a:pt x="173" y="199"/>
                    <a:pt x="183" y="197"/>
                  </a:cubicBezTo>
                  <a:cubicBezTo>
                    <a:pt x="188" y="193"/>
                    <a:pt x="192" y="193"/>
                    <a:pt x="193" y="186"/>
                  </a:cubicBezTo>
                  <a:cubicBezTo>
                    <a:pt x="185" y="185"/>
                    <a:pt x="185" y="180"/>
                    <a:pt x="178" y="179"/>
                  </a:cubicBezTo>
                  <a:cubicBezTo>
                    <a:pt x="177" y="173"/>
                    <a:pt x="174" y="170"/>
                    <a:pt x="172" y="165"/>
                  </a:cubicBezTo>
                  <a:cubicBezTo>
                    <a:pt x="175" y="154"/>
                    <a:pt x="184" y="155"/>
                    <a:pt x="190" y="146"/>
                  </a:cubicBezTo>
                  <a:cubicBezTo>
                    <a:pt x="190" y="140"/>
                    <a:pt x="191" y="134"/>
                    <a:pt x="189" y="129"/>
                  </a:cubicBezTo>
                  <a:cubicBezTo>
                    <a:pt x="187" y="124"/>
                    <a:pt x="181" y="128"/>
                    <a:pt x="186" y="125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222" name="Freeform 503"/>
            <p:cNvSpPr>
              <a:spLocks/>
            </p:cNvSpPr>
            <p:nvPr/>
          </p:nvSpPr>
          <p:spPr bwMode="auto">
            <a:xfrm>
              <a:off x="2679" y="1620"/>
              <a:ext cx="17" cy="28"/>
            </a:xfrm>
            <a:custGeom>
              <a:avLst/>
              <a:gdLst>
                <a:gd name="T0" fmla="*/ 15 w 17"/>
                <a:gd name="T1" fmla="*/ 0 h 28"/>
                <a:gd name="T2" fmla="*/ 0 w 17"/>
                <a:gd name="T3" fmla="*/ 12 h 28"/>
                <a:gd name="T4" fmla="*/ 11 w 17"/>
                <a:gd name="T5" fmla="*/ 26 h 28"/>
                <a:gd name="T6" fmla="*/ 15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5" y="0"/>
                  </a:moveTo>
                  <a:cubicBezTo>
                    <a:pt x="5" y="2"/>
                    <a:pt x="3" y="3"/>
                    <a:pt x="0" y="12"/>
                  </a:cubicBezTo>
                  <a:cubicBezTo>
                    <a:pt x="2" y="22"/>
                    <a:pt x="0" y="28"/>
                    <a:pt x="11" y="26"/>
                  </a:cubicBezTo>
                  <a:cubicBezTo>
                    <a:pt x="13" y="14"/>
                    <a:pt x="17" y="15"/>
                    <a:pt x="15" y="0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208" name="Text Box 504"/>
          <p:cNvSpPr txBox="1">
            <a:spLocks noChangeArrowheads="1"/>
          </p:cNvSpPr>
          <p:nvPr/>
        </p:nvSpPr>
        <p:spPr bwMode="auto">
          <a:xfrm>
            <a:off x="3321050" y="2212975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Франція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15" name="Group 505"/>
          <p:cNvGrpSpPr>
            <a:grpSpLocks/>
          </p:cNvGrpSpPr>
          <p:nvPr/>
        </p:nvGrpSpPr>
        <p:grpSpPr bwMode="auto">
          <a:xfrm>
            <a:off x="4140200" y="2430463"/>
            <a:ext cx="144463" cy="157162"/>
            <a:chOff x="1776" y="3456"/>
            <a:chExt cx="192" cy="192"/>
          </a:xfrm>
        </p:grpSpPr>
        <p:sp>
          <p:nvSpPr>
            <p:cNvPr id="34219" name="Rectangle 506"/>
            <p:cNvSpPr>
              <a:spLocks noChangeArrowheads="1"/>
            </p:cNvSpPr>
            <p:nvPr/>
          </p:nvSpPr>
          <p:spPr bwMode="auto">
            <a:xfrm>
              <a:off x="1776" y="3456"/>
              <a:ext cx="192" cy="1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20" name="Oval 507"/>
            <p:cNvSpPr>
              <a:spLocks noChangeArrowheads="1"/>
            </p:cNvSpPr>
            <p:nvPr/>
          </p:nvSpPr>
          <p:spPr bwMode="auto">
            <a:xfrm>
              <a:off x="1824" y="3504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6" name="Group 508"/>
          <p:cNvGrpSpPr>
            <a:grpSpLocks/>
          </p:cNvGrpSpPr>
          <p:nvPr/>
        </p:nvGrpSpPr>
        <p:grpSpPr bwMode="auto">
          <a:xfrm>
            <a:off x="2135188" y="3900488"/>
            <a:ext cx="144462" cy="157162"/>
            <a:chOff x="1776" y="3456"/>
            <a:chExt cx="192" cy="192"/>
          </a:xfrm>
        </p:grpSpPr>
        <p:sp>
          <p:nvSpPr>
            <p:cNvPr id="34217" name="Rectangle 509"/>
            <p:cNvSpPr>
              <a:spLocks noChangeArrowheads="1"/>
            </p:cNvSpPr>
            <p:nvPr/>
          </p:nvSpPr>
          <p:spPr bwMode="auto">
            <a:xfrm>
              <a:off x="1776" y="3456"/>
              <a:ext cx="192" cy="1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18" name="Oval 510"/>
            <p:cNvSpPr>
              <a:spLocks noChangeArrowheads="1"/>
            </p:cNvSpPr>
            <p:nvPr/>
          </p:nvSpPr>
          <p:spPr bwMode="auto">
            <a:xfrm>
              <a:off x="1824" y="3504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7" name="Group 511"/>
          <p:cNvGrpSpPr>
            <a:grpSpLocks/>
          </p:cNvGrpSpPr>
          <p:nvPr/>
        </p:nvGrpSpPr>
        <p:grpSpPr bwMode="auto">
          <a:xfrm>
            <a:off x="2916238" y="6303963"/>
            <a:ext cx="4862512" cy="320675"/>
            <a:chOff x="1946" y="3856"/>
            <a:chExt cx="3111" cy="202"/>
          </a:xfrm>
        </p:grpSpPr>
        <p:sp>
          <p:nvSpPr>
            <p:cNvPr id="34215" name="Text Box 512"/>
            <p:cNvSpPr txBox="1">
              <a:spLocks noChangeArrowheads="1"/>
            </p:cNvSpPr>
            <p:nvPr/>
          </p:nvSpPr>
          <p:spPr bwMode="auto">
            <a:xfrm>
              <a:off x="2004" y="3856"/>
              <a:ext cx="3053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виробництво глинозему в 1 млн. т</a:t>
              </a:r>
              <a:endParaRPr lang="ru-RU" sz="2000" b="1" i="1"/>
            </a:p>
          </p:txBody>
        </p:sp>
        <p:sp>
          <p:nvSpPr>
            <p:cNvPr id="34216" name="Rectangle 513"/>
            <p:cNvSpPr>
              <a:spLocks noChangeArrowheads="1"/>
            </p:cNvSpPr>
            <p:nvPr/>
          </p:nvSpPr>
          <p:spPr bwMode="auto">
            <a:xfrm>
              <a:off x="1946" y="3939"/>
              <a:ext cx="45" cy="46"/>
            </a:xfrm>
            <a:prstGeom prst="rect">
              <a:avLst/>
            </a:prstGeom>
            <a:solidFill>
              <a:srgbClr val="CC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3218" name="Rectangle 514"/>
          <p:cNvSpPr>
            <a:spLocks noChangeArrowheads="1"/>
          </p:cNvSpPr>
          <p:nvPr/>
        </p:nvSpPr>
        <p:spPr bwMode="auto">
          <a:xfrm>
            <a:off x="6946900" y="5456238"/>
            <a:ext cx="71438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19" name="Rectangle 515"/>
          <p:cNvSpPr>
            <a:spLocks noChangeArrowheads="1"/>
          </p:cNvSpPr>
          <p:nvPr/>
        </p:nvSpPr>
        <p:spPr bwMode="auto">
          <a:xfrm>
            <a:off x="6946900" y="5384800"/>
            <a:ext cx="71438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20" name="Rectangle 516"/>
          <p:cNvSpPr>
            <a:spLocks noChangeArrowheads="1"/>
          </p:cNvSpPr>
          <p:nvPr/>
        </p:nvSpPr>
        <p:spPr bwMode="auto">
          <a:xfrm>
            <a:off x="6946900" y="5311775"/>
            <a:ext cx="71438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21" name="Rectangle 517"/>
          <p:cNvSpPr>
            <a:spLocks noChangeArrowheads="1"/>
          </p:cNvSpPr>
          <p:nvPr/>
        </p:nvSpPr>
        <p:spPr bwMode="auto">
          <a:xfrm>
            <a:off x="6946900" y="5240338"/>
            <a:ext cx="71438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22" name="Rectangle 518"/>
          <p:cNvSpPr>
            <a:spLocks noChangeArrowheads="1"/>
          </p:cNvSpPr>
          <p:nvPr/>
        </p:nvSpPr>
        <p:spPr bwMode="auto">
          <a:xfrm>
            <a:off x="6946900" y="5168900"/>
            <a:ext cx="71438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23" name="Rectangle 519"/>
          <p:cNvSpPr>
            <a:spLocks noChangeArrowheads="1"/>
          </p:cNvSpPr>
          <p:nvPr/>
        </p:nvSpPr>
        <p:spPr bwMode="auto">
          <a:xfrm>
            <a:off x="6946900" y="5095875"/>
            <a:ext cx="71438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24" name="Rectangle 520"/>
          <p:cNvSpPr>
            <a:spLocks noChangeArrowheads="1"/>
          </p:cNvSpPr>
          <p:nvPr/>
        </p:nvSpPr>
        <p:spPr bwMode="auto">
          <a:xfrm>
            <a:off x="7018338" y="5456238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25" name="Rectangle 521"/>
          <p:cNvSpPr>
            <a:spLocks noChangeArrowheads="1"/>
          </p:cNvSpPr>
          <p:nvPr/>
        </p:nvSpPr>
        <p:spPr bwMode="auto">
          <a:xfrm>
            <a:off x="7018338" y="531177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26" name="Rectangle 522"/>
          <p:cNvSpPr>
            <a:spLocks noChangeArrowheads="1"/>
          </p:cNvSpPr>
          <p:nvPr/>
        </p:nvSpPr>
        <p:spPr bwMode="auto">
          <a:xfrm>
            <a:off x="7018338" y="5240338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27" name="Rectangle 523"/>
          <p:cNvSpPr>
            <a:spLocks noChangeArrowheads="1"/>
          </p:cNvSpPr>
          <p:nvPr/>
        </p:nvSpPr>
        <p:spPr bwMode="auto">
          <a:xfrm>
            <a:off x="7018338" y="5168900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28" name="Rectangle 524"/>
          <p:cNvSpPr>
            <a:spLocks noChangeArrowheads="1"/>
          </p:cNvSpPr>
          <p:nvPr/>
        </p:nvSpPr>
        <p:spPr bwMode="auto">
          <a:xfrm>
            <a:off x="7018338" y="509587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29" name="Rectangle 525"/>
          <p:cNvSpPr>
            <a:spLocks noChangeArrowheads="1"/>
          </p:cNvSpPr>
          <p:nvPr/>
        </p:nvSpPr>
        <p:spPr bwMode="auto">
          <a:xfrm>
            <a:off x="7018338" y="5384800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30" name="Text Box 526"/>
          <p:cNvSpPr txBox="1">
            <a:spLocks noChangeArrowheads="1"/>
          </p:cNvSpPr>
          <p:nvPr/>
        </p:nvSpPr>
        <p:spPr bwMode="auto">
          <a:xfrm>
            <a:off x="6488113" y="5057775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993300"/>
                </a:solidFill>
                <a:latin typeface="Comic Sans MS" pitchFamily="66" charset="0"/>
              </a:rPr>
              <a:t>16</a:t>
            </a:r>
            <a:endParaRPr lang="ru-RU" sz="1600">
              <a:solidFill>
                <a:srgbClr val="993300"/>
              </a:solidFill>
              <a:latin typeface="Comic Sans MS" pitchFamily="66" charset="0"/>
            </a:endParaRPr>
          </a:p>
        </p:txBody>
      </p:sp>
      <p:sp>
        <p:nvSpPr>
          <p:cNvPr id="73231" name="Rectangle 527"/>
          <p:cNvSpPr>
            <a:spLocks noChangeArrowheads="1"/>
          </p:cNvSpPr>
          <p:nvPr/>
        </p:nvSpPr>
        <p:spPr bwMode="auto">
          <a:xfrm>
            <a:off x="7088188" y="545782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32" name="Rectangle 528"/>
          <p:cNvSpPr>
            <a:spLocks noChangeArrowheads="1"/>
          </p:cNvSpPr>
          <p:nvPr/>
        </p:nvSpPr>
        <p:spPr bwMode="auto">
          <a:xfrm>
            <a:off x="7088188" y="5386388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33" name="Rectangle 529"/>
          <p:cNvSpPr>
            <a:spLocks noChangeArrowheads="1"/>
          </p:cNvSpPr>
          <p:nvPr/>
        </p:nvSpPr>
        <p:spPr bwMode="auto">
          <a:xfrm>
            <a:off x="7088188" y="5313363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34" name="Rectangle 530"/>
          <p:cNvSpPr>
            <a:spLocks noChangeArrowheads="1"/>
          </p:cNvSpPr>
          <p:nvPr/>
        </p:nvSpPr>
        <p:spPr bwMode="auto">
          <a:xfrm>
            <a:off x="7088188" y="524192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37" name="Rectangle 533"/>
          <p:cNvSpPr>
            <a:spLocks noChangeArrowheads="1"/>
          </p:cNvSpPr>
          <p:nvPr/>
        </p:nvSpPr>
        <p:spPr bwMode="auto">
          <a:xfrm>
            <a:off x="6913563" y="3278188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38" name="Rectangle 534"/>
          <p:cNvSpPr>
            <a:spLocks noChangeArrowheads="1"/>
          </p:cNvSpPr>
          <p:nvPr/>
        </p:nvSpPr>
        <p:spPr bwMode="auto">
          <a:xfrm>
            <a:off x="6913563" y="3206750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39" name="Rectangle 535"/>
          <p:cNvSpPr>
            <a:spLocks noChangeArrowheads="1"/>
          </p:cNvSpPr>
          <p:nvPr/>
        </p:nvSpPr>
        <p:spPr bwMode="auto">
          <a:xfrm>
            <a:off x="6913563" y="313372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40" name="Rectangle 536"/>
          <p:cNvSpPr>
            <a:spLocks noChangeArrowheads="1"/>
          </p:cNvSpPr>
          <p:nvPr/>
        </p:nvSpPr>
        <p:spPr bwMode="auto">
          <a:xfrm>
            <a:off x="6913563" y="3062288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41" name="Rectangle 537"/>
          <p:cNvSpPr>
            <a:spLocks noChangeArrowheads="1"/>
          </p:cNvSpPr>
          <p:nvPr/>
        </p:nvSpPr>
        <p:spPr bwMode="auto">
          <a:xfrm>
            <a:off x="6913563" y="2990850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42" name="Rectangle 538"/>
          <p:cNvSpPr>
            <a:spLocks noChangeArrowheads="1"/>
          </p:cNvSpPr>
          <p:nvPr/>
        </p:nvSpPr>
        <p:spPr bwMode="auto">
          <a:xfrm>
            <a:off x="6913563" y="291782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43" name="Text Box 539"/>
          <p:cNvSpPr txBox="1">
            <a:spLocks noChangeArrowheads="1"/>
          </p:cNvSpPr>
          <p:nvPr/>
        </p:nvSpPr>
        <p:spPr bwMode="auto">
          <a:xfrm>
            <a:off x="6656388" y="2701925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993300"/>
                </a:solidFill>
                <a:latin typeface="Comic Sans MS" pitchFamily="66" charset="0"/>
              </a:rPr>
              <a:t>6,5</a:t>
            </a:r>
            <a:endParaRPr lang="ru-RU" sz="1600">
              <a:solidFill>
                <a:srgbClr val="993300"/>
              </a:solidFill>
              <a:latin typeface="Comic Sans MS" pitchFamily="66" charset="0"/>
            </a:endParaRPr>
          </a:p>
        </p:txBody>
      </p:sp>
      <p:sp>
        <p:nvSpPr>
          <p:cNvPr id="73244" name="Freeform 540"/>
          <p:cNvSpPr>
            <a:spLocks/>
          </p:cNvSpPr>
          <p:nvPr/>
        </p:nvSpPr>
        <p:spPr bwMode="auto">
          <a:xfrm>
            <a:off x="6988175" y="3319463"/>
            <a:ext cx="71438" cy="33337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33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89" name="Rectangle 385"/>
          <p:cNvSpPr>
            <a:spLocks noChangeArrowheads="1"/>
          </p:cNvSpPr>
          <p:nvPr/>
        </p:nvSpPr>
        <p:spPr bwMode="auto">
          <a:xfrm>
            <a:off x="6673850" y="32766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90" name="Rectangle 386"/>
          <p:cNvSpPr>
            <a:spLocks noChangeArrowheads="1"/>
          </p:cNvSpPr>
          <p:nvPr/>
        </p:nvSpPr>
        <p:spPr bwMode="auto">
          <a:xfrm>
            <a:off x="6673850" y="32051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91" name="Rectangle 387"/>
          <p:cNvSpPr>
            <a:spLocks noChangeArrowheads="1"/>
          </p:cNvSpPr>
          <p:nvPr/>
        </p:nvSpPr>
        <p:spPr bwMode="auto">
          <a:xfrm>
            <a:off x="6673850" y="31321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92" name="Rectangle 388"/>
          <p:cNvSpPr>
            <a:spLocks noChangeArrowheads="1"/>
          </p:cNvSpPr>
          <p:nvPr/>
        </p:nvSpPr>
        <p:spPr bwMode="auto">
          <a:xfrm>
            <a:off x="6673850" y="30607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93" name="Rectangle 389"/>
          <p:cNvSpPr>
            <a:spLocks noChangeArrowheads="1"/>
          </p:cNvSpPr>
          <p:nvPr/>
        </p:nvSpPr>
        <p:spPr bwMode="auto">
          <a:xfrm>
            <a:off x="6673850" y="29892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94" name="Rectangle 390"/>
          <p:cNvSpPr>
            <a:spLocks noChangeArrowheads="1"/>
          </p:cNvSpPr>
          <p:nvPr/>
        </p:nvSpPr>
        <p:spPr bwMode="auto">
          <a:xfrm>
            <a:off x="6673850" y="291623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95" name="Rectangle 391"/>
          <p:cNvSpPr>
            <a:spLocks noChangeArrowheads="1"/>
          </p:cNvSpPr>
          <p:nvPr/>
        </p:nvSpPr>
        <p:spPr bwMode="auto">
          <a:xfrm>
            <a:off x="6745288" y="32766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96" name="Rectangle 392"/>
          <p:cNvSpPr>
            <a:spLocks noChangeArrowheads="1"/>
          </p:cNvSpPr>
          <p:nvPr/>
        </p:nvSpPr>
        <p:spPr bwMode="auto">
          <a:xfrm>
            <a:off x="6745288" y="31321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97" name="Rectangle 393"/>
          <p:cNvSpPr>
            <a:spLocks noChangeArrowheads="1"/>
          </p:cNvSpPr>
          <p:nvPr/>
        </p:nvSpPr>
        <p:spPr bwMode="auto">
          <a:xfrm>
            <a:off x="6745288" y="30607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98" name="Rectangle 394"/>
          <p:cNvSpPr>
            <a:spLocks noChangeArrowheads="1"/>
          </p:cNvSpPr>
          <p:nvPr/>
        </p:nvSpPr>
        <p:spPr bwMode="auto">
          <a:xfrm>
            <a:off x="6745288" y="29892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99" name="Rectangle 395"/>
          <p:cNvSpPr>
            <a:spLocks noChangeArrowheads="1"/>
          </p:cNvSpPr>
          <p:nvPr/>
        </p:nvSpPr>
        <p:spPr bwMode="auto">
          <a:xfrm>
            <a:off x="6745288" y="291623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00" name="Rectangle 396"/>
          <p:cNvSpPr>
            <a:spLocks noChangeArrowheads="1"/>
          </p:cNvSpPr>
          <p:nvPr/>
        </p:nvSpPr>
        <p:spPr bwMode="auto">
          <a:xfrm>
            <a:off x="6745288" y="32051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02" name="Rectangle 398"/>
          <p:cNvSpPr>
            <a:spLocks noChangeArrowheads="1"/>
          </p:cNvSpPr>
          <p:nvPr/>
        </p:nvSpPr>
        <p:spPr bwMode="auto">
          <a:xfrm>
            <a:off x="6815138" y="3278188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03" name="Rectangle 399"/>
          <p:cNvSpPr>
            <a:spLocks noChangeArrowheads="1"/>
          </p:cNvSpPr>
          <p:nvPr/>
        </p:nvSpPr>
        <p:spPr bwMode="auto">
          <a:xfrm>
            <a:off x="6815138" y="320675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8" name="Group 553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34213" name="Freeform 554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214" name="Freeform 555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260" name="Text Box 556"/>
          <p:cNvSpPr txBox="1">
            <a:spLocks noChangeArrowheads="1"/>
          </p:cNvSpPr>
          <p:nvPr/>
        </p:nvSpPr>
        <p:spPr bwMode="auto">
          <a:xfrm>
            <a:off x="777875" y="2312988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3261" name="Rectangle 557"/>
          <p:cNvSpPr>
            <a:spLocks noChangeArrowheads="1"/>
          </p:cNvSpPr>
          <p:nvPr/>
        </p:nvSpPr>
        <p:spPr bwMode="auto">
          <a:xfrm>
            <a:off x="1404938" y="2728913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62" name="Rectangle 558"/>
          <p:cNvSpPr>
            <a:spLocks noChangeArrowheads="1"/>
          </p:cNvSpPr>
          <p:nvPr/>
        </p:nvSpPr>
        <p:spPr bwMode="auto">
          <a:xfrm>
            <a:off x="1404938" y="265747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63" name="Rectangle 559"/>
          <p:cNvSpPr>
            <a:spLocks noChangeArrowheads="1"/>
          </p:cNvSpPr>
          <p:nvPr/>
        </p:nvSpPr>
        <p:spPr bwMode="auto">
          <a:xfrm>
            <a:off x="1404938" y="2584450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64" name="Rectangle 560"/>
          <p:cNvSpPr>
            <a:spLocks noChangeArrowheads="1"/>
          </p:cNvSpPr>
          <p:nvPr/>
        </p:nvSpPr>
        <p:spPr bwMode="auto">
          <a:xfrm>
            <a:off x="1404938" y="2513013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65" name="Rectangle 561"/>
          <p:cNvSpPr>
            <a:spLocks noChangeArrowheads="1"/>
          </p:cNvSpPr>
          <p:nvPr/>
        </p:nvSpPr>
        <p:spPr bwMode="auto">
          <a:xfrm>
            <a:off x="1404938" y="244157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66" name="Text Box 562"/>
          <p:cNvSpPr txBox="1">
            <a:spLocks noChangeArrowheads="1"/>
          </p:cNvSpPr>
          <p:nvPr/>
        </p:nvSpPr>
        <p:spPr bwMode="auto">
          <a:xfrm>
            <a:off x="1295400" y="2205038"/>
            <a:ext cx="28733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CC3300"/>
                </a:solidFill>
                <a:latin typeface="Comic Sans MS" pitchFamily="66" charset="0"/>
              </a:rPr>
              <a:t>5</a:t>
            </a:r>
            <a:endParaRPr lang="ru-RU" sz="1600">
              <a:solidFill>
                <a:srgbClr val="CC3300"/>
              </a:solidFill>
              <a:latin typeface="Comic Sans MS" pitchFamily="66" charset="0"/>
            </a:endParaRPr>
          </a:p>
        </p:txBody>
      </p:sp>
      <p:sp>
        <p:nvSpPr>
          <p:cNvPr id="73273" name="Rectangle 569"/>
          <p:cNvSpPr>
            <a:spLocks noChangeArrowheads="1"/>
          </p:cNvSpPr>
          <p:nvPr/>
        </p:nvSpPr>
        <p:spPr bwMode="auto">
          <a:xfrm>
            <a:off x="1816100" y="3573463"/>
            <a:ext cx="71438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74" name="Rectangle 570"/>
          <p:cNvSpPr>
            <a:spLocks noChangeArrowheads="1"/>
          </p:cNvSpPr>
          <p:nvPr/>
        </p:nvSpPr>
        <p:spPr bwMode="auto">
          <a:xfrm>
            <a:off x="1816100" y="3502025"/>
            <a:ext cx="71438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75" name="Rectangle 571"/>
          <p:cNvSpPr>
            <a:spLocks noChangeArrowheads="1"/>
          </p:cNvSpPr>
          <p:nvPr/>
        </p:nvSpPr>
        <p:spPr bwMode="auto">
          <a:xfrm>
            <a:off x="1816100" y="3429000"/>
            <a:ext cx="71438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76" name="Rectangle 572"/>
          <p:cNvSpPr>
            <a:spLocks noChangeArrowheads="1"/>
          </p:cNvSpPr>
          <p:nvPr/>
        </p:nvSpPr>
        <p:spPr bwMode="auto">
          <a:xfrm>
            <a:off x="1816100" y="3357563"/>
            <a:ext cx="71438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79" name="Text Box 575"/>
          <p:cNvSpPr txBox="1">
            <a:spLocks noChangeArrowheads="1"/>
          </p:cNvSpPr>
          <p:nvPr/>
        </p:nvSpPr>
        <p:spPr bwMode="auto">
          <a:xfrm>
            <a:off x="1700213" y="3141663"/>
            <a:ext cx="2889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CC3300"/>
                </a:solidFill>
                <a:latin typeface="Comic Sans MS" pitchFamily="66" charset="0"/>
              </a:rPr>
              <a:t>4</a:t>
            </a:r>
            <a:endParaRPr lang="ru-RU" sz="1600">
              <a:solidFill>
                <a:srgbClr val="CC3300"/>
              </a:solidFill>
              <a:latin typeface="Comic Sans MS" pitchFamily="66" charset="0"/>
            </a:endParaRPr>
          </a:p>
        </p:txBody>
      </p:sp>
      <p:sp>
        <p:nvSpPr>
          <p:cNvPr id="73281" name="Rectangle 577"/>
          <p:cNvSpPr>
            <a:spLocks noChangeArrowheads="1"/>
          </p:cNvSpPr>
          <p:nvPr/>
        </p:nvSpPr>
        <p:spPr bwMode="auto">
          <a:xfrm>
            <a:off x="6599238" y="1670050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82" name="Rectangle 578"/>
          <p:cNvSpPr>
            <a:spLocks noChangeArrowheads="1"/>
          </p:cNvSpPr>
          <p:nvPr/>
        </p:nvSpPr>
        <p:spPr bwMode="auto">
          <a:xfrm>
            <a:off x="6599238" y="1598613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83" name="Rectangle 579"/>
          <p:cNvSpPr>
            <a:spLocks noChangeArrowheads="1"/>
          </p:cNvSpPr>
          <p:nvPr/>
        </p:nvSpPr>
        <p:spPr bwMode="auto">
          <a:xfrm>
            <a:off x="6599238" y="1525588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88" name="Freeform 584"/>
          <p:cNvSpPr>
            <a:spLocks/>
          </p:cNvSpPr>
          <p:nvPr/>
        </p:nvSpPr>
        <p:spPr bwMode="auto">
          <a:xfrm>
            <a:off x="6597650" y="1490663"/>
            <a:ext cx="71438" cy="33337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33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87" name="Text Box 583"/>
          <p:cNvSpPr txBox="1">
            <a:spLocks noChangeArrowheads="1"/>
          </p:cNvSpPr>
          <p:nvPr/>
        </p:nvSpPr>
        <p:spPr bwMode="auto">
          <a:xfrm>
            <a:off x="6396038" y="1268413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CC3300"/>
                </a:solidFill>
                <a:latin typeface="Comic Sans MS" pitchFamily="66" charset="0"/>
              </a:rPr>
              <a:t>3,5</a:t>
            </a:r>
            <a:endParaRPr lang="ru-RU" sz="1600">
              <a:solidFill>
                <a:srgbClr val="CC3300"/>
              </a:solidFill>
              <a:latin typeface="Comic Sans MS" pitchFamily="66" charset="0"/>
            </a:endParaRPr>
          </a:p>
        </p:txBody>
      </p:sp>
      <p:sp>
        <p:nvSpPr>
          <p:cNvPr id="73289" name="Rectangle 585"/>
          <p:cNvSpPr>
            <a:spLocks noChangeArrowheads="1"/>
          </p:cNvSpPr>
          <p:nvPr/>
        </p:nvSpPr>
        <p:spPr bwMode="auto">
          <a:xfrm>
            <a:off x="6164263" y="382587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92" name="Freeform 588"/>
          <p:cNvSpPr>
            <a:spLocks/>
          </p:cNvSpPr>
          <p:nvPr/>
        </p:nvSpPr>
        <p:spPr bwMode="auto">
          <a:xfrm>
            <a:off x="6162675" y="3725863"/>
            <a:ext cx="71438" cy="33337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33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93" name="Text Box 589"/>
          <p:cNvSpPr txBox="1">
            <a:spLocks noChangeArrowheads="1"/>
          </p:cNvSpPr>
          <p:nvPr/>
        </p:nvSpPr>
        <p:spPr bwMode="auto">
          <a:xfrm>
            <a:off x="6040438" y="3508375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CC3300"/>
                </a:solidFill>
                <a:latin typeface="Comic Sans MS" pitchFamily="66" charset="0"/>
              </a:rPr>
              <a:t>2,5</a:t>
            </a:r>
            <a:endParaRPr lang="ru-RU" sz="1600">
              <a:solidFill>
                <a:srgbClr val="CC3300"/>
              </a:solidFill>
              <a:latin typeface="Comic Sans MS" pitchFamily="66" charset="0"/>
            </a:endParaRPr>
          </a:p>
        </p:txBody>
      </p:sp>
      <p:sp>
        <p:nvSpPr>
          <p:cNvPr id="73290" name="Rectangle 586"/>
          <p:cNvSpPr>
            <a:spLocks noChangeArrowheads="1"/>
          </p:cNvSpPr>
          <p:nvPr/>
        </p:nvSpPr>
        <p:spPr bwMode="auto">
          <a:xfrm>
            <a:off x="6164263" y="3754438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96" name="Text Box 592"/>
          <p:cNvSpPr txBox="1">
            <a:spLocks noChangeArrowheads="1"/>
          </p:cNvSpPr>
          <p:nvPr/>
        </p:nvSpPr>
        <p:spPr bwMode="auto">
          <a:xfrm>
            <a:off x="2757488" y="3922713"/>
            <a:ext cx="2428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CC3300"/>
                </a:solidFill>
                <a:latin typeface="Comic Sans MS" pitchFamily="66" charset="0"/>
              </a:rPr>
              <a:t>2</a:t>
            </a:r>
            <a:endParaRPr lang="ru-RU" sz="1600">
              <a:solidFill>
                <a:srgbClr val="CC3300"/>
              </a:solidFill>
              <a:latin typeface="Comic Sans MS" pitchFamily="66" charset="0"/>
            </a:endParaRPr>
          </a:p>
        </p:txBody>
      </p:sp>
      <p:sp>
        <p:nvSpPr>
          <p:cNvPr id="73300" name="Text Box 596"/>
          <p:cNvSpPr txBox="1">
            <a:spLocks noChangeArrowheads="1"/>
          </p:cNvSpPr>
          <p:nvPr/>
        </p:nvSpPr>
        <p:spPr bwMode="auto">
          <a:xfrm>
            <a:off x="1038225" y="3789363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CC3300"/>
                </a:solidFill>
                <a:latin typeface="Comic Sans MS" pitchFamily="66" charset="0"/>
              </a:rPr>
              <a:t>1,6</a:t>
            </a:r>
            <a:endParaRPr lang="ru-RU" sz="1600">
              <a:solidFill>
                <a:srgbClr val="CC3300"/>
              </a:solidFill>
              <a:latin typeface="Comic Sans MS" pitchFamily="66" charset="0"/>
            </a:endParaRPr>
          </a:p>
        </p:txBody>
      </p:sp>
      <p:sp>
        <p:nvSpPr>
          <p:cNvPr id="73302" name="Freeform 598"/>
          <p:cNvSpPr>
            <a:spLocks/>
          </p:cNvSpPr>
          <p:nvPr/>
        </p:nvSpPr>
        <p:spPr bwMode="auto">
          <a:xfrm>
            <a:off x="4646613" y="2200275"/>
            <a:ext cx="415925" cy="322263"/>
          </a:xfrm>
          <a:custGeom>
            <a:avLst/>
            <a:gdLst>
              <a:gd name="T0" fmla="*/ 118 w 262"/>
              <a:gd name="T1" fmla="*/ 20 h 203"/>
              <a:gd name="T2" fmla="*/ 147 w 262"/>
              <a:gd name="T3" fmla="*/ 14 h 203"/>
              <a:gd name="T4" fmla="*/ 192 w 262"/>
              <a:gd name="T5" fmla="*/ 6 h 203"/>
              <a:gd name="T6" fmla="*/ 213 w 262"/>
              <a:gd name="T7" fmla="*/ 51 h 203"/>
              <a:gd name="T8" fmla="*/ 256 w 262"/>
              <a:gd name="T9" fmla="*/ 72 h 203"/>
              <a:gd name="T10" fmla="*/ 252 w 262"/>
              <a:gd name="T11" fmla="*/ 131 h 203"/>
              <a:gd name="T12" fmla="*/ 195 w 262"/>
              <a:gd name="T13" fmla="*/ 159 h 203"/>
              <a:gd name="T14" fmla="*/ 226 w 262"/>
              <a:gd name="T15" fmla="*/ 182 h 203"/>
              <a:gd name="T16" fmla="*/ 208 w 262"/>
              <a:gd name="T17" fmla="*/ 188 h 203"/>
              <a:gd name="T18" fmla="*/ 181 w 262"/>
              <a:gd name="T19" fmla="*/ 203 h 203"/>
              <a:gd name="T20" fmla="*/ 163 w 262"/>
              <a:gd name="T21" fmla="*/ 186 h 203"/>
              <a:gd name="T22" fmla="*/ 153 w 262"/>
              <a:gd name="T23" fmla="*/ 146 h 203"/>
              <a:gd name="T24" fmla="*/ 112 w 262"/>
              <a:gd name="T25" fmla="*/ 167 h 203"/>
              <a:gd name="T26" fmla="*/ 94 w 262"/>
              <a:gd name="T27" fmla="*/ 161 h 203"/>
              <a:gd name="T28" fmla="*/ 100 w 262"/>
              <a:gd name="T29" fmla="*/ 147 h 203"/>
              <a:gd name="T30" fmla="*/ 108 w 262"/>
              <a:gd name="T31" fmla="*/ 140 h 203"/>
              <a:gd name="T32" fmla="*/ 88 w 262"/>
              <a:gd name="T33" fmla="*/ 105 h 203"/>
              <a:gd name="T34" fmla="*/ 75 w 262"/>
              <a:gd name="T35" fmla="*/ 110 h 203"/>
              <a:gd name="T36" fmla="*/ 64 w 262"/>
              <a:gd name="T37" fmla="*/ 107 h 203"/>
              <a:gd name="T38" fmla="*/ 49 w 262"/>
              <a:gd name="T39" fmla="*/ 113 h 203"/>
              <a:gd name="T40" fmla="*/ 19 w 262"/>
              <a:gd name="T41" fmla="*/ 107 h 203"/>
              <a:gd name="T42" fmla="*/ 7 w 262"/>
              <a:gd name="T43" fmla="*/ 93 h 203"/>
              <a:gd name="T44" fmla="*/ 3 w 262"/>
              <a:gd name="T45" fmla="*/ 77 h 203"/>
              <a:gd name="T46" fmla="*/ 25 w 262"/>
              <a:gd name="T47" fmla="*/ 47 h 203"/>
              <a:gd name="T48" fmla="*/ 31 w 262"/>
              <a:gd name="T49" fmla="*/ 12 h 203"/>
              <a:gd name="T50" fmla="*/ 54 w 262"/>
              <a:gd name="T51" fmla="*/ 5 h 203"/>
              <a:gd name="T52" fmla="*/ 96 w 262"/>
              <a:gd name="T53" fmla="*/ 8 h 203"/>
              <a:gd name="T54" fmla="*/ 118 w 262"/>
              <a:gd name="T55" fmla="*/ 20 h 20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62"/>
              <a:gd name="T85" fmla="*/ 0 h 203"/>
              <a:gd name="T86" fmla="*/ 262 w 262"/>
              <a:gd name="T87" fmla="*/ 203 h 20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62" h="203">
                <a:moveTo>
                  <a:pt x="118" y="20"/>
                </a:moveTo>
                <a:cubicBezTo>
                  <a:pt x="126" y="21"/>
                  <a:pt x="135" y="16"/>
                  <a:pt x="147" y="14"/>
                </a:cubicBezTo>
                <a:cubicBezTo>
                  <a:pt x="159" y="12"/>
                  <a:pt x="181" y="0"/>
                  <a:pt x="192" y="6"/>
                </a:cubicBezTo>
                <a:cubicBezTo>
                  <a:pt x="203" y="12"/>
                  <a:pt x="202" y="40"/>
                  <a:pt x="213" y="51"/>
                </a:cubicBezTo>
                <a:cubicBezTo>
                  <a:pt x="224" y="62"/>
                  <a:pt x="250" y="59"/>
                  <a:pt x="256" y="72"/>
                </a:cubicBezTo>
                <a:cubicBezTo>
                  <a:pt x="262" y="85"/>
                  <a:pt x="262" y="117"/>
                  <a:pt x="252" y="131"/>
                </a:cubicBezTo>
                <a:cubicBezTo>
                  <a:pt x="242" y="145"/>
                  <a:pt x="199" y="150"/>
                  <a:pt x="195" y="159"/>
                </a:cubicBezTo>
                <a:cubicBezTo>
                  <a:pt x="191" y="168"/>
                  <a:pt x="224" y="177"/>
                  <a:pt x="226" y="182"/>
                </a:cubicBezTo>
                <a:cubicBezTo>
                  <a:pt x="228" y="187"/>
                  <a:pt x="215" y="185"/>
                  <a:pt x="208" y="188"/>
                </a:cubicBezTo>
                <a:cubicBezTo>
                  <a:pt x="201" y="191"/>
                  <a:pt x="188" y="203"/>
                  <a:pt x="181" y="203"/>
                </a:cubicBezTo>
                <a:cubicBezTo>
                  <a:pt x="174" y="203"/>
                  <a:pt x="168" y="195"/>
                  <a:pt x="163" y="186"/>
                </a:cubicBezTo>
                <a:cubicBezTo>
                  <a:pt x="158" y="177"/>
                  <a:pt x="161" y="149"/>
                  <a:pt x="153" y="146"/>
                </a:cubicBezTo>
                <a:cubicBezTo>
                  <a:pt x="145" y="143"/>
                  <a:pt x="122" y="165"/>
                  <a:pt x="112" y="167"/>
                </a:cubicBezTo>
                <a:cubicBezTo>
                  <a:pt x="102" y="169"/>
                  <a:pt x="96" y="164"/>
                  <a:pt x="94" y="161"/>
                </a:cubicBezTo>
                <a:cubicBezTo>
                  <a:pt x="92" y="158"/>
                  <a:pt x="98" y="151"/>
                  <a:pt x="100" y="147"/>
                </a:cubicBezTo>
                <a:cubicBezTo>
                  <a:pt x="102" y="143"/>
                  <a:pt x="110" y="147"/>
                  <a:pt x="108" y="140"/>
                </a:cubicBezTo>
                <a:cubicBezTo>
                  <a:pt x="106" y="133"/>
                  <a:pt x="93" y="110"/>
                  <a:pt x="88" y="105"/>
                </a:cubicBezTo>
                <a:cubicBezTo>
                  <a:pt x="83" y="100"/>
                  <a:pt x="79" y="110"/>
                  <a:pt x="75" y="110"/>
                </a:cubicBezTo>
                <a:cubicBezTo>
                  <a:pt x="71" y="110"/>
                  <a:pt x="68" y="106"/>
                  <a:pt x="64" y="107"/>
                </a:cubicBezTo>
                <a:cubicBezTo>
                  <a:pt x="60" y="108"/>
                  <a:pt x="56" y="113"/>
                  <a:pt x="49" y="113"/>
                </a:cubicBezTo>
                <a:cubicBezTo>
                  <a:pt x="42" y="113"/>
                  <a:pt x="26" y="110"/>
                  <a:pt x="19" y="107"/>
                </a:cubicBezTo>
                <a:cubicBezTo>
                  <a:pt x="12" y="104"/>
                  <a:pt x="10" y="98"/>
                  <a:pt x="7" y="93"/>
                </a:cubicBezTo>
                <a:cubicBezTo>
                  <a:pt x="4" y="88"/>
                  <a:pt x="0" y="85"/>
                  <a:pt x="3" y="77"/>
                </a:cubicBezTo>
                <a:cubicBezTo>
                  <a:pt x="6" y="69"/>
                  <a:pt x="20" y="58"/>
                  <a:pt x="25" y="47"/>
                </a:cubicBezTo>
                <a:cubicBezTo>
                  <a:pt x="30" y="36"/>
                  <a:pt x="26" y="19"/>
                  <a:pt x="31" y="12"/>
                </a:cubicBezTo>
                <a:cubicBezTo>
                  <a:pt x="36" y="5"/>
                  <a:pt x="43" y="6"/>
                  <a:pt x="54" y="5"/>
                </a:cubicBezTo>
                <a:cubicBezTo>
                  <a:pt x="65" y="4"/>
                  <a:pt x="85" y="6"/>
                  <a:pt x="96" y="8"/>
                </a:cubicBezTo>
                <a:cubicBezTo>
                  <a:pt x="107" y="10"/>
                  <a:pt x="110" y="19"/>
                  <a:pt x="118" y="20"/>
                </a:cubicBezTo>
                <a:close/>
              </a:path>
            </a:pathLst>
          </a:custGeom>
          <a:solidFill>
            <a:srgbClr val="00CC99">
              <a:alpha val="7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03" name="Text Box 599"/>
          <p:cNvSpPr txBox="1">
            <a:spLocks noChangeArrowheads="1"/>
          </p:cNvSpPr>
          <p:nvPr/>
        </p:nvSpPr>
        <p:spPr bwMode="auto">
          <a:xfrm>
            <a:off x="4411663" y="1944688"/>
            <a:ext cx="10795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uk-UA" sz="1500" b="1"/>
              <a:t>Україна</a:t>
            </a:r>
            <a:endParaRPr lang="ru-RU" sz="1500" b="1"/>
          </a:p>
        </p:txBody>
      </p:sp>
      <p:sp>
        <p:nvSpPr>
          <p:cNvPr id="73304" name="Rectangle 600"/>
          <p:cNvSpPr>
            <a:spLocks noChangeArrowheads="1"/>
          </p:cNvSpPr>
          <p:nvPr/>
        </p:nvSpPr>
        <p:spPr bwMode="auto">
          <a:xfrm>
            <a:off x="4881563" y="2335213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05" name="Freeform 601"/>
          <p:cNvSpPr>
            <a:spLocks/>
          </p:cNvSpPr>
          <p:nvPr/>
        </p:nvSpPr>
        <p:spPr bwMode="auto">
          <a:xfrm>
            <a:off x="4879975" y="2301875"/>
            <a:ext cx="71438" cy="33338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33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06" name="Text Box 602"/>
          <p:cNvSpPr txBox="1">
            <a:spLocks noChangeArrowheads="1"/>
          </p:cNvSpPr>
          <p:nvPr/>
        </p:nvSpPr>
        <p:spPr bwMode="auto">
          <a:xfrm>
            <a:off x="4451350" y="2230438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CC3300"/>
                </a:solidFill>
                <a:latin typeface="Comic Sans MS" pitchFamily="66" charset="0"/>
              </a:rPr>
              <a:t>1,5</a:t>
            </a:r>
            <a:endParaRPr lang="ru-RU" sz="1600">
              <a:solidFill>
                <a:srgbClr val="CC3300"/>
              </a:solidFill>
              <a:latin typeface="Comic Sans MS" pitchFamily="66" charset="0"/>
            </a:endParaRPr>
          </a:p>
        </p:txBody>
      </p:sp>
      <p:sp>
        <p:nvSpPr>
          <p:cNvPr id="73307" name="Freeform 603"/>
          <p:cNvSpPr>
            <a:spLocks/>
          </p:cNvSpPr>
          <p:nvPr/>
        </p:nvSpPr>
        <p:spPr bwMode="auto">
          <a:xfrm>
            <a:off x="7956550" y="2781300"/>
            <a:ext cx="842963" cy="2303463"/>
          </a:xfrm>
          <a:custGeom>
            <a:avLst/>
            <a:gdLst>
              <a:gd name="T0" fmla="*/ 272 w 531"/>
              <a:gd name="T1" fmla="*/ 1451 h 1451"/>
              <a:gd name="T2" fmla="*/ 467 w 531"/>
              <a:gd name="T3" fmla="*/ 1187 h 1451"/>
              <a:gd name="T4" fmla="*/ 453 w 531"/>
              <a:gd name="T5" fmla="*/ 499 h 1451"/>
              <a:gd name="T6" fmla="*/ 0 w 531"/>
              <a:gd name="T7" fmla="*/ 0 h 1451"/>
              <a:gd name="T8" fmla="*/ 0 60000 65536"/>
              <a:gd name="T9" fmla="*/ 0 60000 65536"/>
              <a:gd name="T10" fmla="*/ 0 60000 65536"/>
              <a:gd name="T11" fmla="*/ 0 60000 65536"/>
              <a:gd name="T12" fmla="*/ 0 w 531"/>
              <a:gd name="T13" fmla="*/ 0 h 1451"/>
              <a:gd name="T14" fmla="*/ 531 w 531"/>
              <a:gd name="T15" fmla="*/ 1451 h 145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31" h="1451">
                <a:moveTo>
                  <a:pt x="272" y="1451"/>
                </a:moveTo>
                <a:cubicBezTo>
                  <a:pt x="304" y="1407"/>
                  <a:pt x="437" y="1346"/>
                  <a:pt x="467" y="1187"/>
                </a:cubicBezTo>
                <a:cubicBezTo>
                  <a:pt x="497" y="1028"/>
                  <a:pt x="531" y="697"/>
                  <a:pt x="453" y="499"/>
                </a:cubicBezTo>
                <a:cubicBezTo>
                  <a:pt x="375" y="301"/>
                  <a:pt x="76" y="83"/>
                  <a:pt x="0" y="0"/>
                </a:cubicBezTo>
              </a:path>
            </a:pathLst>
          </a:custGeom>
          <a:noFill/>
          <a:ln w="57150" cap="flat" cmpd="sng">
            <a:solidFill>
              <a:srgbClr val="CC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08" name="Text Box 604"/>
          <p:cNvSpPr txBox="1">
            <a:spLocks noChangeArrowheads="1"/>
          </p:cNvSpPr>
          <p:nvPr/>
        </p:nvSpPr>
        <p:spPr bwMode="auto">
          <a:xfrm>
            <a:off x="7845425" y="2509838"/>
            <a:ext cx="1008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 b="1"/>
              <a:t>Японія</a:t>
            </a:r>
            <a:endParaRPr lang="ru-RU" sz="1600" b="1"/>
          </a:p>
        </p:txBody>
      </p:sp>
      <p:sp>
        <p:nvSpPr>
          <p:cNvPr id="73309" name="Freeform 605"/>
          <p:cNvSpPr>
            <a:spLocks/>
          </p:cNvSpPr>
          <p:nvPr/>
        </p:nvSpPr>
        <p:spPr bwMode="auto">
          <a:xfrm>
            <a:off x="2495550" y="5099050"/>
            <a:ext cx="325438" cy="1543050"/>
          </a:xfrm>
          <a:custGeom>
            <a:avLst/>
            <a:gdLst>
              <a:gd name="T0" fmla="*/ 125 w 205"/>
              <a:gd name="T1" fmla="*/ 12 h 972"/>
              <a:gd name="T2" fmla="*/ 189 w 205"/>
              <a:gd name="T3" fmla="*/ 133 h 972"/>
              <a:gd name="T4" fmla="*/ 174 w 205"/>
              <a:gd name="T5" fmla="*/ 808 h 972"/>
              <a:gd name="T6" fmla="*/ 0 w 205"/>
              <a:gd name="T7" fmla="*/ 972 h 972"/>
              <a:gd name="T8" fmla="*/ 0 60000 65536"/>
              <a:gd name="T9" fmla="*/ 0 60000 65536"/>
              <a:gd name="T10" fmla="*/ 0 60000 65536"/>
              <a:gd name="T11" fmla="*/ 0 60000 65536"/>
              <a:gd name="T12" fmla="*/ 0 w 205"/>
              <a:gd name="T13" fmla="*/ 0 h 972"/>
              <a:gd name="T14" fmla="*/ 205 w 205"/>
              <a:gd name="T15" fmla="*/ 972 h 9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05" h="972">
                <a:moveTo>
                  <a:pt x="125" y="12"/>
                </a:moveTo>
                <a:cubicBezTo>
                  <a:pt x="136" y="32"/>
                  <a:pt x="181" y="0"/>
                  <a:pt x="189" y="133"/>
                </a:cubicBezTo>
                <a:cubicBezTo>
                  <a:pt x="197" y="266"/>
                  <a:pt x="205" y="668"/>
                  <a:pt x="174" y="808"/>
                </a:cubicBezTo>
                <a:cubicBezTo>
                  <a:pt x="143" y="948"/>
                  <a:pt x="36" y="938"/>
                  <a:pt x="0" y="972"/>
                </a:cubicBezTo>
              </a:path>
            </a:pathLst>
          </a:custGeom>
          <a:noFill/>
          <a:ln w="38100" cap="flat" cmpd="sng">
            <a:solidFill>
              <a:srgbClr val="CC66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10" name="Freeform 606"/>
          <p:cNvSpPr>
            <a:spLocks/>
          </p:cNvSpPr>
          <p:nvPr/>
        </p:nvSpPr>
        <p:spPr bwMode="auto">
          <a:xfrm>
            <a:off x="34925" y="4032250"/>
            <a:ext cx="2468563" cy="2627313"/>
          </a:xfrm>
          <a:custGeom>
            <a:avLst/>
            <a:gdLst>
              <a:gd name="T0" fmla="*/ 1555 w 1555"/>
              <a:gd name="T1" fmla="*/ 1642 h 1655"/>
              <a:gd name="T2" fmla="*/ 1475 w 1555"/>
              <a:gd name="T3" fmla="*/ 1635 h 1655"/>
              <a:gd name="T4" fmla="*/ 1292 w 1555"/>
              <a:gd name="T5" fmla="*/ 1522 h 1655"/>
              <a:gd name="T6" fmla="*/ 879 w 1555"/>
              <a:gd name="T7" fmla="*/ 1115 h 1655"/>
              <a:gd name="T8" fmla="*/ 0 w 1555"/>
              <a:gd name="T9" fmla="*/ 0 h 16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55"/>
              <a:gd name="T16" fmla="*/ 0 h 1655"/>
              <a:gd name="T17" fmla="*/ 1555 w 1555"/>
              <a:gd name="T18" fmla="*/ 1655 h 16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55" h="1655">
                <a:moveTo>
                  <a:pt x="1555" y="1642"/>
                </a:moveTo>
                <a:cubicBezTo>
                  <a:pt x="1542" y="1641"/>
                  <a:pt x="1519" y="1655"/>
                  <a:pt x="1475" y="1635"/>
                </a:cubicBezTo>
                <a:cubicBezTo>
                  <a:pt x="1431" y="1615"/>
                  <a:pt x="1391" y="1609"/>
                  <a:pt x="1292" y="1522"/>
                </a:cubicBezTo>
                <a:cubicBezTo>
                  <a:pt x="1193" y="1435"/>
                  <a:pt x="1094" y="1369"/>
                  <a:pt x="879" y="1115"/>
                </a:cubicBezTo>
                <a:cubicBezTo>
                  <a:pt x="664" y="861"/>
                  <a:pt x="183" y="232"/>
                  <a:pt x="0" y="0"/>
                </a:cubicBezTo>
              </a:path>
            </a:pathLst>
          </a:custGeom>
          <a:noFill/>
          <a:ln w="38100" cap="flat" cmpd="sng">
            <a:solidFill>
              <a:srgbClr val="CC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11" name="Freeform 607"/>
          <p:cNvSpPr>
            <a:spLocks/>
          </p:cNvSpPr>
          <p:nvPr/>
        </p:nvSpPr>
        <p:spPr bwMode="auto">
          <a:xfrm>
            <a:off x="8320088" y="3119438"/>
            <a:ext cx="827087" cy="452437"/>
          </a:xfrm>
          <a:custGeom>
            <a:avLst/>
            <a:gdLst>
              <a:gd name="T0" fmla="*/ 521 w 521"/>
              <a:gd name="T1" fmla="*/ 285 h 285"/>
              <a:gd name="T2" fmla="*/ 0 w 521"/>
              <a:gd name="T3" fmla="*/ 0 h 285"/>
              <a:gd name="T4" fmla="*/ 0 60000 65536"/>
              <a:gd name="T5" fmla="*/ 0 60000 65536"/>
              <a:gd name="T6" fmla="*/ 0 w 521"/>
              <a:gd name="T7" fmla="*/ 0 h 285"/>
              <a:gd name="T8" fmla="*/ 521 w 521"/>
              <a:gd name="T9" fmla="*/ 285 h 28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21" h="285">
                <a:moveTo>
                  <a:pt x="521" y="285"/>
                </a:moveTo>
                <a:cubicBezTo>
                  <a:pt x="434" y="237"/>
                  <a:pt x="109" y="59"/>
                  <a:pt x="0" y="0"/>
                </a:cubicBezTo>
              </a:path>
            </a:pathLst>
          </a:custGeom>
          <a:noFill/>
          <a:ln w="38100" cap="flat" cmpd="sng">
            <a:solidFill>
              <a:srgbClr val="CC66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9" name="Group 610"/>
          <p:cNvGrpSpPr>
            <a:grpSpLocks/>
          </p:cNvGrpSpPr>
          <p:nvPr/>
        </p:nvGrpSpPr>
        <p:grpSpPr bwMode="auto">
          <a:xfrm>
            <a:off x="7491413" y="2833688"/>
            <a:ext cx="1254125" cy="1198562"/>
            <a:chOff x="4719" y="1785"/>
            <a:chExt cx="790" cy="755"/>
          </a:xfrm>
        </p:grpSpPr>
        <p:sp>
          <p:nvSpPr>
            <p:cNvPr id="34211" name="Freeform 608"/>
            <p:cNvSpPr>
              <a:spLocks/>
            </p:cNvSpPr>
            <p:nvPr/>
          </p:nvSpPr>
          <p:spPr bwMode="auto">
            <a:xfrm>
              <a:off x="4719" y="1986"/>
              <a:ext cx="790" cy="554"/>
            </a:xfrm>
            <a:custGeom>
              <a:avLst/>
              <a:gdLst>
                <a:gd name="T0" fmla="*/ 790 w 790"/>
                <a:gd name="T1" fmla="*/ 554 h 554"/>
                <a:gd name="T2" fmla="*/ 687 w 790"/>
                <a:gd name="T3" fmla="*/ 370 h 554"/>
                <a:gd name="T4" fmla="*/ 391 w 790"/>
                <a:gd name="T5" fmla="*/ 111 h 554"/>
                <a:gd name="T6" fmla="*/ 0 w 790"/>
                <a:gd name="T7" fmla="*/ 0 h 5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0"/>
                <a:gd name="T13" fmla="*/ 0 h 554"/>
                <a:gd name="T14" fmla="*/ 790 w 790"/>
                <a:gd name="T15" fmla="*/ 554 h 5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0" h="554">
                  <a:moveTo>
                    <a:pt x="790" y="554"/>
                  </a:moveTo>
                  <a:cubicBezTo>
                    <a:pt x="773" y="523"/>
                    <a:pt x="753" y="444"/>
                    <a:pt x="687" y="370"/>
                  </a:cubicBezTo>
                  <a:cubicBezTo>
                    <a:pt x="621" y="296"/>
                    <a:pt x="505" y="173"/>
                    <a:pt x="391" y="111"/>
                  </a:cubicBezTo>
                  <a:cubicBezTo>
                    <a:pt x="277" y="49"/>
                    <a:pt x="81" y="23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rgbClr val="CC6600"/>
              </a:solidFill>
              <a:prstDash val="solid"/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12" name="Freeform 609"/>
            <p:cNvSpPr>
              <a:spLocks/>
            </p:cNvSpPr>
            <p:nvPr/>
          </p:nvSpPr>
          <p:spPr bwMode="auto">
            <a:xfrm>
              <a:off x="4779" y="1785"/>
              <a:ext cx="284" cy="290"/>
            </a:xfrm>
            <a:custGeom>
              <a:avLst/>
              <a:gdLst>
                <a:gd name="T0" fmla="*/ 284 w 284"/>
                <a:gd name="T1" fmla="*/ 290 h 290"/>
                <a:gd name="T2" fmla="*/ 81 w 284"/>
                <a:gd name="T3" fmla="*/ 152 h 290"/>
                <a:gd name="T4" fmla="*/ 0 w 284"/>
                <a:gd name="T5" fmla="*/ 0 h 290"/>
                <a:gd name="T6" fmla="*/ 0 60000 65536"/>
                <a:gd name="T7" fmla="*/ 0 60000 65536"/>
                <a:gd name="T8" fmla="*/ 0 60000 65536"/>
                <a:gd name="T9" fmla="*/ 0 w 284"/>
                <a:gd name="T10" fmla="*/ 0 h 290"/>
                <a:gd name="T11" fmla="*/ 284 w 284"/>
                <a:gd name="T12" fmla="*/ 290 h 2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290">
                  <a:moveTo>
                    <a:pt x="284" y="290"/>
                  </a:moveTo>
                  <a:cubicBezTo>
                    <a:pt x="250" y="267"/>
                    <a:pt x="128" y="200"/>
                    <a:pt x="81" y="152"/>
                  </a:cubicBezTo>
                  <a:cubicBezTo>
                    <a:pt x="34" y="104"/>
                    <a:pt x="17" y="32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rgbClr val="CC6600"/>
              </a:solidFill>
              <a:prstDash val="solid"/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3315" name="Text Box 611"/>
          <p:cNvSpPr txBox="1">
            <a:spLocks noChangeArrowheads="1"/>
          </p:cNvSpPr>
          <p:nvPr/>
        </p:nvSpPr>
        <p:spPr bwMode="auto">
          <a:xfrm>
            <a:off x="7283450" y="2425700"/>
            <a:ext cx="1030288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 b="1"/>
              <a:t>Півд. Корея</a:t>
            </a:r>
            <a:endParaRPr lang="ru-RU" sz="1600" b="1"/>
          </a:p>
        </p:txBody>
      </p:sp>
      <p:grpSp>
        <p:nvGrpSpPr>
          <p:cNvPr id="20" name="Group 616"/>
          <p:cNvGrpSpPr>
            <a:grpSpLocks/>
          </p:cNvGrpSpPr>
          <p:nvPr/>
        </p:nvGrpSpPr>
        <p:grpSpPr bwMode="auto">
          <a:xfrm>
            <a:off x="1846263" y="2722563"/>
            <a:ext cx="473075" cy="1154112"/>
            <a:chOff x="1163" y="1715"/>
            <a:chExt cx="298" cy="727"/>
          </a:xfrm>
        </p:grpSpPr>
        <p:sp>
          <p:nvSpPr>
            <p:cNvPr id="34208" name="Freeform 612"/>
            <p:cNvSpPr>
              <a:spLocks/>
            </p:cNvSpPr>
            <p:nvPr/>
          </p:nvSpPr>
          <p:spPr bwMode="auto">
            <a:xfrm>
              <a:off x="1163" y="1715"/>
              <a:ext cx="175" cy="487"/>
            </a:xfrm>
            <a:custGeom>
              <a:avLst/>
              <a:gdLst>
                <a:gd name="T0" fmla="*/ 42 w 175"/>
                <a:gd name="T1" fmla="*/ 487 h 487"/>
                <a:gd name="T2" fmla="*/ 144 w 175"/>
                <a:gd name="T3" fmla="*/ 375 h 487"/>
                <a:gd name="T4" fmla="*/ 151 w 175"/>
                <a:gd name="T5" fmla="*/ 289 h 487"/>
                <a:gd name="T6" fmla="*/ 0 w 175"/>
                <a:gd name="T7" fmla="*/ 0 h 4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5"/>
                <a:gd name="T13" fmla="*/ 0 h 487"/>
                <a:gd name="T14" fmla="*/ 175 w 175"/>
                <a:gd name="T15" fmla="*/ 487 h 4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5" h="487">
                  <a:moveTo>
                    <a:pt x="42" y="487"/>
                  </a:moveTo>
                  <a:cubicBezTo>
                    <a:pt x="59" y="468"/>
                    <a:pt x="126" y="408"/>
                    <a:pt x="144" y="375"/>
                  </a:cubicBezTo>
                  <a:cubicBezTo>
                    <a:pt x="162" y="342"/>
                    <a:pt x="175" y="351"/>
                    <a:pt x="151" y="289"/>
                  </a:cubicBezTo>
                  <a:cubicBezTo>
                    <a:pt x="127" y="227"/>
                    <a:pt x="25" y="48"/>
                    <a:pt x="0" y="0"/>
                  </a:cubicBezTo>
                </a:path>
              </a:pathLst>
            </a:custGeom>
            <a:noFill/>
            <a:ln w="38100" cap="flat" cmpd="sng">
              <a:solidFill>
                <a:srgbClr val="CC6600"/>
              </a:solidFill>
              <a:prstDash val="solid"/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09" name="Freeform 613"/>
            <p:cNvSpPr>
              <a:spLocks/>
            </p:cNvSpPr>
            <p:nvPr/>
          </p:nvSpPr>
          <p:spPr bwMode="auto">
            <a:xfrm>
              <a:off x="1232" y="2108"/>
              <a:ext cx="144" cy="237"/>
            </a:xfrm>
            <a:custGeom>
              <a:avLst/>
              <a:gdLst>
                <a:gd name="T0" fmla="*/ 0 w 144"/>
                <a:gd name="T1" fmla="*/ 237 h 237"/>
                <a:gd name="T2" fmla="*/ 94 w 144"/>
                <a:gd name="T3" fmla="*/ 162 h 237"/>
                <a:gd name="T4" fmla="*/ 139 w 144"/>
                <a:gd name="T5" fmla="*/ 43 h 237"/>
                <a:gd name="T6" fmla="*/ 126 w 144"/>
                <a:gd name="T7" fmla="*/ 0 h 2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"/>
                <a:gd name="T13" fmla="*/ 0 h 237"/>
                <a:gd name="T14" fmla="*/ 144 w 144"/>
                <a:gd name="T15" fmla="*/ 237 h 2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" h="237">
                  <a:moveTo>
                    <a:pt x="0" y="237"/>
                  </a:moveTo>
                  <a:cubicBezTo>
                    <a:pt x="16" y="225"/>
                    <a:pt x="71" y="194"/>
                    <a:pt x="94" y="162"/>
                  </a:cubicBezTo>
                  <a:cubicBezTo>
                    <a:pt x="117" y="130"/>
                    <a:pt x="134" y="70"/>
                    <a:pt x="139" y="43"/>
                  </a:cubicBezTo>
                  <a:cubicBezTo>
                    <a:pt x="144" y="16"/>
                    <a:pt x="129" y="9"/>
                    <a:pt x="126" y="0"/>
                  </a:cubicBezTo>
                </a:path>
              </a:pathLst>
            </a:custGeom>
            <a:noFill/>
            <a:ln w="28575" cap="flat" cmpd="sng">
              <a:solidFill>
                <a:srgbClr val="CC6600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10" name="Freeform 614"/>
            <p:cNvSpPr>
              <a:spLocks/>
            </p:cNvSpPr>
            <p:nvPr/>
          </p:nvSpPr>
          <p:spPr bwMode="auto">
            <a:xfrm>
              <a:off x="1313" y="1992"/>
              <a:ext cx="148" cy="450"/>
            </a:xfrm>
            <a:custGeom>
              <a:avLst/>
              <a:gdLst>
                <a:gd name="T0" fmla="*/ 112 w 148"/>
                <a:gd name="T1" fmla="*/ 450 h 450"/>
                <a:gd name="T2" fmla="*/ 129 w 148"/>
                <a:gd name="T3" fmla="*/ 336 h 450"/>
                <a:gd name="T4" fmla="*/ 0 w 148"/>
                <a:gd name="T5" fmla="*/ 0 h 450"/>
                <a:gd name="T6" fmla="*/ 0 60000 65536"/>
                <a:gd name="T7" fmla="*/ 0 60000 65536"/>
                <a:gd name="T8" fmla="*/ 0 60000 65536"/>
                <a:gd name="T9" fmla="*/ 0 w 148"/>
                <a:gd name="T10" fmla="*/ 0 h 450"/>
                <a:gd name="T11" fmla="*/ 148 w 148"/>
                <a:gd name="T12" fmla="*/ 450 h 4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8" h="450">
                  <a:moveTo>
                    <a:pt x="112" y="450"/>
                  </a:moveTo>
                  <a:cubicBezTo>
                    <a:pt x="115" y="431"/>
                    <a:pt x="148" y="411"/>
                    <a:pt x="129" y="336"/>
                  </a:cubicBezTo>
                  <a:cubicBezTo>
                    <a:pt x="110" y="261"/>
                    <a:pt x="27" y="70"/>
                    <a:pt x="0" y="0"/>
                  </a:cubicBezTo>
                </a:path>
              </a:pathLst>
            </a:custGeom>
            <a:noFill/>
            <a:ln w="28575" cap="flat" cmpd="sng">
              <a:solidFill>
                <a:srgbClr val="CC6600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3321" name="Freeform 617"/>
          <p:cNvSpPr>
            <a:spLocks/>
          </p:cNvSpPr>
          <p:nvPr/>
        </p:nvSpPr>
        <p:spPr bwMode="auto">
          <a:xfrm>
            <a:off x="3046413" y="2708275"/>
            <a:ext cx="588962" cy="1117600"/>
          </a:xfrm>
          <a:custGeom>
            <a:avLst/>
            <a:gdLst>
              <a:gd name="T0" fmla="*/ 178 w 371"/>
              <a:gd name="T1" fmla="*/ 699 h 704"/>
              <a:gd name="T2" fmla="*/ 96 w 371"/>
              <a:gd name="T3" fmla="*/ 682 h 704"/>
              <a:gd name="T4" fmla="*/ 10 w 371"/>
              <a:gd name="T5" fmla="*/ 568 h 704"/>
              <a:gd name="T6" fmla="*/ 38 w 371"/>
              <a:gd name="T7" fmla="*/ 354 h 704"/>
              <a:gd name="T8" fmla="*/ 145 w 371"/>
              <a:gd name="T9" fmla="*/ 182 h 704"/>
              <a:gd name="T10" fmla="*/ 371 w 371"/>
              <a:gd name="T11" fmla="*/ 0 h 7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71"/>
              <a:gd name="T19" fmla="*/ 0 h 704"/>
              <a:gd name="T20" fmla="*/ 371 w 371"/>
              <a:gd name="T21" fmla="*/ 704 h 70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71" h="704">
                <a:moveTo>
                  <a:pt x="178" y="699"/>
                </a:moveTo>
                <a:cubicBezTo>
                  <a:pt x="164" y="696"/>
                  <a:pt x="124" y="704"/>
                  <a:pt x="96" y="682"/>
                </a:cubicBezTo>
                <a:cubicBezTo>
                  <a:pt x="68" y="660"/>
                  <a:pt x="20" y="623"/>
                  <a:pt x="10" y="568"/>
                </a:cubicBezTo>
                <a:cubicBezTo>
                  <a:pt x="0" y="513"/>
                  <a:pt x="16" y="418"/>
                  <a:pt x="38" y="354"/>
                </a:cubicBezTo>
                <a:cubicBezTo>
                  <a:pt x="60" y="290"/>
                  <a:pt x="89" y="241"/>
                  <a:pt x="145" y="182"/>
                </a:cubicBezTo>
                <a:cubicBezTo>
                  <a:pt x="201" y="123"/>
                  <a:pt x="334" y="30"/>
                  <a:pt x="371" y="0"/>
                </a:cubicBezTo>
              </a:path>
            </a:pathLst>
          </a:custGeom>
          <a:noFill/>
          <a:ln w="38100" cap="flat" cmpd="sng">
            <a:solidFill>
              <a:srgbClr val="CC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22" name="Freeform 618"/>
          <p:cNvSpPr>
            <a:spLocks/>
          </p:cNvSpPr>
          <p:nvPr/>
        </p:nvSpPr>
        <p:spPr bwMode="auto">
          <a:xfrm>
            <a:off x="2295525" y="3052763"/>
            <a:ext cx="922338" cy="665162"/>
          </a:xfrm>
          <a:custGeom>
            <a:avLst/>
            <a:gdLst>
              <a:gd name="T0" fmla="*/ 0 w 581"/>
              <a:gd name="T1" fmla="*/ 419 h 419"/>
              <a:gd name="T2" fmla="*/ 581 w 581"/>
              <a:gd name="T3" fmla="*/ 0 h 419"/>
              <a:gd name="T4" fmla="*/ 0 60000 65536"/>
              <a:gd name="T5" fmla="*/ 0 60000 65536"/>
              <a:gd name="T6" fmla="*/ 0 w 581"/>
              <a:gd name="T7" fmla="*/ 0 h 419"/>
              <a:gd name="T8" fmla="*/ 581 w 581"/>
              <a:gd name="T9" fmla="*/ 419 h 41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" h="419">
                <a:moveTo>
                  <a:pt x="0" y="419"/>
                </a:moveTo>
                <a:cubicBezTo>
                  <a:pt x="97" y="349"/>
                  <a:pt x="460" y="87"/>
                  <a:pt x="581" y="0"/>
                </a:cubicBezTo>
              </a:path>
            </a:pathLst>
          </a:custGeom>
          <a:noFill/>
          <a:ln w="19050" cap="flat" cmpd="sng">
            <a:solidFill>
              <a:srgbClr val="CC66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23" name="Freeform 619"/>
          <p:cNvSpPr>
            <a:spLocks/>
          </p:cNvSpPr>
          <p:nvPr/>
        </p:nvSpPr>
        <p:spPr bwMode="auto">
          <a:xfrm>
            <a:off x="2695575" y="3540125"/>
            <a:ext cx="352425" cy="1476375"/>
          </a:xfrm>
          <a:custGeom>
            <a:avLst/>
            <a:gdLst>
              <a:gd name="T0" fmla="*/ 0 w 222"/>
              <a:gd name="T1" fmla="*/ 923 h 930"/>
              <a:gd name="T2" fmla="*/ 156 w 222"/>
              <a:gd name="T3" fmla="*/ 776 h 930"/>
              <a:gd name="T4" fmla="*/ 222 w 222"/>
              <a:gd name="T5" fmla="*/ 0 h 930"/>
              <a:gd name="T6" fmla="*/ 0 60000 65536"/>
              <a:gd name="T7" fmla="*/ 0 60000 65536"/>
              <a:gd name="T8" fmla="*/ 0 60000 65536"/>
              <a:gd name="T9" fmla="*/ 0 w 222"/>
              <a:gd name="T10" fmla="*/ 0 h 930"/>
              <a:gd name="T11" fmla="*/ 222 w 222"/>
              <a:gd name="T12" fmla="*/ 930 h 93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2" h="930">
                <a:moveTo>
                  <a:pt x="0" y="923"/>
                </a:moveTo>
                <a:cubicBezTo>
                  <a:pt x="26" y="899"/>
                  <a:pt x="119" y="930"/>
                  <a:pt x="156" y="776"/>
                </a:cubicBezTo>
                <a:cubicBezTo>
                  <a:pt x="193" y="622"/>
                  <a:pt x="208" y="162"/>
                  <a:pt x="222" y="0"/>
                </a:cubicBezTo>
              </a:path>
            </a:pathLst>
          </a:custGeom>
          <a:noFill/>
          <a:ln w="19050" cap="flat" cmpd="sng">
            <a:solidFill>
              <a:srgbClr val="CC6600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1" name="Group 623"/>
          <p:cNvGrpSpPr>
            <a:grpSpLocks/>
          </p:cNvGrpSpPr>
          <p:nvPr/>
        </p:nvGrpSpPr>
        <p:grpSpPr bwMode="auto">
          <a:xfrm>
            <a:off x="2909888" y="6530975"/>
            <a:ext cx="5407025" cy="320675"/>
            <a:chOff x="1833" y="4114"/>
            <a:chExt cx="3406" cy="202"/>
          </a:xfrm>
        </p:grpSpPr>
        <p:sp>
          <p:nvSpPr>
            <p:cNvPr id="34206" name="Text Box 621"/>
            <p:cNvSpPr txBox="1">
              <a:spLocks noChangeArrowheads="1"/>
            </p:cNvSpPr>
            <p:nvPr/>
          </p:nvSpPr>
          <p:spPr bwMode="auto">
            <a:xfrm>
              <a:off x="1890" y="4114"/>
              <a:ext cx="3349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виплавка металевого алюмінію в 1 млн. т</a:t>
              </a:r>
              <a:endParaRPr lang="ru-RU" sz="2000" b="1" i="1"/>
            </a:p>
          </p:txBody>
        </p:sp>
        <p:sp>
          <p:nvSpPr>
            <p:cNvPr id="34207" name="Rectangle 622"/>
            <p:cNvSpPr>
              <a:spLocks noChangeArrowheads="1"/>
            </p:cNvSpPr>
            <p:nvPr/>
          </p:nvSpPr>
          <p:spPr bwMode="auto">
            <a:xfrm>
              <a:off x="1833" y="4197"/>
              <a:ext cx="44" cy="46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3328" name="Rectangle 624"/>
          <p:cNvSpPr>
            <a:spLocks noChangeArrowheads="1"/>
          </p:cNvSpPr>
          <p:nvPr/>
        </p:nvSpPr>
        <p:spPr bwMode="auto">
          <a:xfrm>
            <a:off x="7085013" y="3281363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29" name="Rectangle 625"/>
          <p:cNvSpPr>
            <a:spLocks noChangeArrowheads="1"/>
          </p:cNvSpPr>
          <p:nvPr/>
        </p:nvSpPr>
        <p:spPr bwMode="auto">
          <a:xfrm>
            <a:off x="7085013" y="3209925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30" name="Rectangle 626"/>
          <p:cNvSpPr>
            <a:spLocks noChangeArrowheads="1"/>
          </p:cNvSpPr>
          <p:nvPr/>
        </p:nvSpPr>
        <p:spPr bwMode="auto">
          <a:xfrm>
            <a:off x="7085013" y="313690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31" name="Rectangle 627"/>
          <p:cNvSpPr>
            <a:spLocks noChangeArrowheads="1"/>
          </p:cNvSpPr>
          <p:nvPr/>
        </p:nvSpPr>
        <p:spPr bwMode="auto">
          <a:xfrm>
            <a:off x="7085013" y="3065463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32" name="Rectangle 628"/>
          <p:cNvSpPr>
            <a:spLocks noChangeArrowheads="1"/>
          </p:cNvSpPr>
          <p:nvPr/>
        </p:nvSpPr>
        <p:spPr bwMode="auto">
          <a:xfrm>
            <a:off x="7085013" y="2994025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33" name="Rectangle 629"/>
          <p:cNvSpPr>
            <a:spLocks noChangeArrowheads="1"/>
          </p:cNvSpPr>
          <p:nvPr/>
        </p:nvSpPr>
        <p:spPr bwMode="auto">
          <a:xfrm>
            <a:off x="7085013" y="292100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34" name="Text Box 630"/>
          <p:cNvSpPr txBox="1">
            <a:spLocks noChangeArrowheads="1"/>
          </p:cNvSpPr>
          <p:nvPr/>
        </p:nvSpPr>
        <p:spPr bwMode="auto">
          <a:xfrm>
            <a:off x="6978650" y="2698750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663300"/>
                </a:solidFill>
                <a:latin typeface="Comic Sans MS" pitchFamily="66" charset="0"/>
              </a:rPr>
              <a:t>6,5</a:t>
            </a:r>
            <a:endParaRPr lang="ru-RU" sz="1600">
              <a:solidFill>
                <a:srgbClr val="663300"/>
              </a:solidFill>
              <a:latin typeface="Comic Sans MS" pitchFamily="66" charset="0"/>
            </a:endParaRPr>
          </a:p>
        </p:txBody>
      </p:sp>
      <p:sp>
        <p:nvSpPr>
          <p:cNvPr id="73335" name="Freeform 631"/>
          <p:cNvSpPr>
            <a:spLocks/>
          </p:cNvSpPr>
          <p:nvPr/>
        </p:nvSpPr>
        <p:spPr bwMode="auto">
          <a:xfrm>
            <a:off x="7159625" y="3322638"/>
            <a:ext cx="71438" cy="33337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36" name="Oval 632"/>
          <p:cNvSpPr>
            <a:spLocks noChangeArrowheads="1"/>
          </p:cNvSpPr>
          <p:nvPr/>
        </p:nvSpPr>
        <p:spPr bwMode="auto">
          <a:xfrm>
            <a:off x="7116763" y="2565400"/>
            <a:ext cx="144462" cy="144463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2" name="Group 633"/>
          <p:cNvGrpSpPr>
            <a:grpSpLocks/>
          </p:cNvGrpSpPr>
          <p:nvPr/>
        </p:nvGrpSpPr>
        <p:grpSpPr bwMode="auto">
          <a:xfrm>
            <a:off x="7164388" y="2420938"/>
            <a:ext cx="146050" cy="144462"/>
            <a:chOff x="1382" y="3339"/>
            <a:chExt cx="92" cy="91"/>
          </a:xfrm>
        </p:grpSpPr>
        <p:sp>
          <p:nvSpPr>
            <p:cNvPr id="34202" name="Oval 634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203" name="Line 635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204" name="Line 636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205" name="Line 637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342" name="Rectangle 638"/>
          <p:cNvSpPr>
            <a:spLocks noChangeArrowheads="1"/>
          </p:cNvSpPr>
          <p:nvPr/>
        </p:nvSpPr>
        <p:spPr bwMode="auto">
          <a:xfrm>
            <a:off x="6850063" y="168275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43" name="Rectangle 639"/>
          <p:cNvSpPr>
            <a:spLocks noChangeArrowheads="1"/>
          </p:cNvSpPr>
          <p:nvPr/>
        </p:nvSpPr>
        <p:spPr bwMode="auto">
          <a:xfrm>
            <a:off x="6850063" y="1611313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44" name="Rectangle 640"/>
          <p:cNvSpPr>
            <a:spLocks noChangeArrowheads="1"/>
          </p:cNvSpPr>
          <p:nvPr/>
        </p:nvSpPr>
        <p:spPr bwMode="auto">
          <a:xfrm>
            <a:off x="6850063" y="1538288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47" name="Text Box 643"/>
          <p:cNvSpPr txBox="1">
            <a:spLocks noChangeArrowheads="1"/>
          </p:cNvSpPr>
          <p:nvPr/>
        </p:nvSpPr>
        <p:spPr bwMode="auto">
          <a:xfrm>
            <a:off x="6754813" y="1273175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663300"/>
                </a:solidFill>
                <a:latin typeface="Comic Sans MS" pitchFamily="66" charset="0"/>
              </a:rPr>
              <a:t>3,5</a:t>
            </a:r>
            <a:endParaRPr lang="ru-RU" sz="1600">
              <a:solidFill>
                <a:srgbClr val="663300"/>
              </a:solidFill>
              <a:latin typeface="Comic Sans MS" pitchFamily="66" charset="0"/>
            </a:endParaRPr>
          </a:p>
        </p:txBody>
      </p:sp>
      <p:sp>
        <p:nvSpPr>
          <p:cNvPr id="73348" name="Freeform 644"/>
          <p:cNvSpPr>
            <a:spLocks/>
          </p:cNvSpPr>
          <p:nvPr/>
        </p:nvSpPr>
        <p:spPr bwMode="auto">
          <a:xfrm>
            <a:off x="6851650" y="1503363"/>
            <a:ext cx="71438" cy="33337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49" name="Oval 645"/>
          <p:cNvSpPr>
            <a:spLocks noChangeArrowheads="1"/>
          </p:cNvSpPr>
          <p:nvPr/>
        </p:nvSpPr>
        <p:spPr bwMode="auto">
          <a:xfrm>
            <a:off x="6516688" y="1916113"/>
            <a:ext cx="144462" cy="144462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3" name="Group 646"/>
          <p:cNvGrpSpPr>
            <a:grpSpLocks/>
          </p:cNvGrpSpPr>
          <p:nvPr/>
        </p:nvGrpSpPr>
        <p:grpSpPr bwMode="auto">
          <a:xfrm>
            <a:off x="6659563" y="1989138"/>
            <a:ext cx="146050" cy="144462"/>
            <a:chOff x="1382" y="3339"/>
            <a:chExt cx="92" cy="91"/>
          </a:xfrm>
        </p:grpSpPr>
        <p:sp>
          <p:nvSpPr>
            <p:cNvPr id="34198" name="Oval 647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99" name="Line 648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200" name="Line 649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201" name="Line 650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355" name="Oval 651"/>
          <p:cNvSpPr>
            <a:spLocks noChangeArrowheads="1"/>
          </p:cNvSpPr>
          <p:nvPr/>
        </p:nvSpPr>
        <p:spPr bwMode="auto">
          <a:xfrm>
            <a:off x="5580063" y="1773238"/>
            <a:ext cx="144462" cy="144462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4" name="Group 652"/>
          <p:cNvGrpSpPr>
            <a:grpSpLocks/>
          </p:cNvGrpSpPr>
          <p:nvPr/>
        </p:nvGrpSpPr>
        <p:grpSpPr bwMode="auto">
          <a:xfrm>
            <a:off x="5580063" y="1628775"/>
            <a:ext cx="146050" cy="144463"/>
            <a:chOff x="1382" y="3339"/>
            <a:chExt cx="92" cy="91"/>
          </a:xfrm>
        </p:grpSpPr>
        <p:sp>
          <p:nvSpPr>
            <p:cNvPr id="34194" name="Oval 653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95" name="Line 654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96" name="Line 655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97" name="Line 656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361" name="Oval 657"/>
          <p:cNvSpPr>
            <a:spLocks noChangeArrowheads="1"/>
          </p:cNvSpPr>
          <p:nvPr/>
        </p:nvSpPr>
        <p:spPr bwMode="auto">
          <a:xfrm>
            <a:off x="6084888" y="2060575"/>
            <a:ext cx="144462" cy="144463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5" name="Group 658"/>
          <p:cNvGrpSpPr>
            <a:grpSpLocks/>
          </p:cNvGrpSpPr>
          <p:nvPr/>
        </p:nvGrpSpPr>
        <p:grpSpPr bwMode="auto">
          <a:xfrm>
            <a:off x="6084888" y="1922463"/>
            <a:ext cx="146050" cy="144462"/>
            <a:chOff x="1382" y="3339"/>
            <a:chExt cx="92" cy="91"/>
          </a:xfrm>
        </p:grpSpPr>
        <p:sp>
          <p:nvSpPr>
            <p:cNvPr id="34190" name="Oval 659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91" name="Line 660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92" name="Line 661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93" name="Line 662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367" name="Freeform 663"/>
          <p:cNvSpPr>
            <a:spLocks/>
          </p:cNvSpPr>
          <p:nvPr/>
        </p:nvSpPr>
        <p:spPr bwMode="auto">
          <a:xfrm>
            <a:off x="2112963" y="2122488"/>
            <a:ext cx="828675" cy="1150937"/>
          </a:xfrm>
          <a:custGeom>
            <a:avLst/>
            <a:gdLst>
              <a:gd name="T0" fmla="*/ 0 w 522"/>
              <a:gd name="T1" fmla="*/ 725 h 725"/>
              <a:gd name="T2" fmla="*/ 272 w 522"/>
              <a:gd name="T3" fmla="*/ 408 h 725"/>
              <a:gd name="T4" fmla="*/ 499 w 522"/>
              <a:gd name="T5" fmla="*/ 136 h 725"/>
              <a:gd name="T6" fmla="*/ 408 w 522"/>
              <a:gd name="T7" fmla="*/ 0 h 725"/>
              <a:gd name="T8" fmla="*/ 0 60000 65536"/>
              <a:gd name="T9" fmla="*/ 0 60000 65536"/>
              <a:gd name="T10" fmla="*/ 0 60000 65536"/>
              <a:gd name="T11" fmla="*/ 0 60000 65536"/>
              <a:gd name="T12" fmla="*/ 0 w 522"/>
              <a:gd name="T13" fmla="*/ 0 h 725"/>
              <a:gd name="T14" fmla="*/ 522 w 522"/>
              <a:gd name="T15" fmla="*/ 725 h 7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22" h="725">
                <a:moveTo>
                  <a:pt x="0" y="725"/>
                </a:moveTo>
                <a:cubicBezTo>
                  <a:pt x="94" y="615"/>
                  <a:pt x="189" y="506"/>
                  <a:pt x="272" y="408"/>
                </a:cubicBezTo>
                <a:cubicBezTo>
                  <a:pt x="355" y="310"/>
                  <a:pt x="476" y="204"/>
                  <a:pt x="499" y="136"/>
                </a:cubicBezTo>
                <a:cubicBezTo>
                  <a:pt x="522" y="68"/>
                  <a:pt x="423" y="23"/>
                  <a:pt x="408" y="0"/>
                </a:cubicBezTo>
              </a:path>
            </a:pathLst>
          </a:custGeom>
          <a:noFill/>
          <a:ln w="28575" cap="flat" cmpd="sng">
            <a:solidFill>
              <a:srgbClr val="CC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69" name="Freeform 665"/>
          <p:cNvSpPr>
            <a:spLocks/>
          </p:cNvSpPr>
          <p:nvPr/>
        </p:nvSpPr>
        <p:spPr bwMode="auto">
          <a:xfrm>
            <a:off x="895350" y="647700"/>
            <a:ext cx="2779713" cy="1778000"/>
          </a:xfrm>
          <a:custGeom>
            <a:avLst/>
            <a:gdLst>
              <a:gd name="T0" fmla="*/ 977 w 1751"/>
              <a:gd name="T1" fmla="*/ 1044 h 1120"/>
              <a:gd name="T2" fmla="*/ 936 w 1751"/>
              <a:gd name="T3" fmla="*/ 983 h 1120"/>
              <a:gd name="T4" fmla="*/ 1007 w 1751"/>
              <a:gd name="T5" fmla="*/ 923 h 1120"/>
              <a:gd name="T6" fmla="*/ 1049 w 1751"/>
              <a:gd name="T7" fmla="*/ 983 h 1120"/>
              <a:gd name="T8" fmla="*/ 1136 w 1751"/>
              <a:gd name="T9" fmla="*/ 1031 h 1120"/>
              <a:gd name="T10" fmla="*/ 1119 w 1751"/>
              <a:gd name="T11" fmla="*/ 842 h 1120"/>
              <a:gd name="T12" fmla="*/ 1098 w 1751"/>
              <a:gd name="T13" fmla="*/ 699 h 1120"/>
              <a:gd name="T14" fmla="*/ 992 w 1751"/>
              <a:gd name="T15" fmla="*/ 612 h 1120"/>
              <a:gd name="T16" fmla="*/ 768 w 1751"/>
              <a:gd name="T17" fmla="*/ 864 h 1120"/>
              <a:gd name="T18" fmla="*/ 725 w 1751"/>
              <a:gd name="T19" fmla="*/ 617 h 1120"/>
              <a:gd name="T20" fmla="*/ 965 w 1751"/>
              <a:gd name="T21" fmla="*/ 456 h 1120"/>
              <a:gd name="T22" fmla="*/ 1004 w 1751"/>
              <a:gd name="T23" fmla="*/ 509 h 1120"/>
              <a:gd name="T24" fmla="*/ 1128 w 1751"/>
              <a:gd name="T25" fmla="*/ 402 h 1120"/>
              <a:gd name="T26" fmla="*/ 1160 w 1751"/>
              <a:gd name="T27" fmla="*/ 387 h 1120"/>
              <a:gd name="T28" fmla="*/ 1239 w 1751"/>
              <a:gd name="T29" fmla="*/ 426 h 1120"/>
              <a:gd name="T30" fmla="*/ 1112 w 1751"/>
              <a:gd name="T31" fmla="*/ 524 h 1120"/>
              <a:gd name="T32" fmla="*/ 1251 w 1751"/>
              <a:gd name="T33" fmla="*/ 557 h 1120"/>
              <a:gd name="T34" fmla="*/ 1326 w 1751"/>
              <a:gd name="T35" fmla="*/ 438 h 1120"/>
              <a:gd name="T36" fmla="*/ 1335 w 1751"/>
              <a:gd name="T37" fmla="*/ 344 h 1120"/>
              <a:gd name="T38" fmla="*/ 1247 w 1751"/>
              <a:gd name="T39" fmla="*/ 296 h 1120"/>
              <a:gd name="T40" fmla="*/ 1257 w 1751"/>
              <a:gd name="T41" fmla="*/ 251 h 1120"/>
              <a:gd name="T42" fmla="*/ 1293 w 1751"/>
              <a:gd name="T43" fmla="*/ 225 h 1120"/>
              <a:gd name="T44" fmla="*/ 1334 w 1751"/>
              <a:gd name="T45" fmla="*/ 179 h 1120"/>
              <a:gd name="T46" fmla="*/ 1568 w 1751"/>
              <a:gd name="T47" fmla="*/ 108 h 1120"/>
              <a:gd name="T48" fmla="*/ 1703 w 1751"/>
              <a:gd name="T49" fmla="*/ 12 h 1120"/>
              <a:gd name="T50" fmla="*/ 1460 w 1751"/>
              <a:gd name="T51" fmla="*/ 44 h 1120"/>
              <a:gd name="T52" fmla="*/ 1422 w 1751"/>
              <a:gd name="T53" fmla="*/ 6 h 1120"/>
              <a:gd name="T54" fmla="*/ 1359 w 1751"/>
              <a:gd name="T55" fmla="*/ 75 h 1120"/>
              <a:gd name="T56" fmla="*/ 1281 w 1751"/>
              <a:gd name="T57" fmla="*/ 107 h 1120"/>
              <a:gd name="T58" fmla="*/ 1419 w 1751"/>
              <a:gd name="T59" fmla="*/ 105 h 1120"/>
              <a:gd name="T60" fmla="*/ 1331 w 1751"/>
              <a:gd name="T61" fmla="*/ 137 h 1120"/>
              <a:gd name="T62" fmla="*/ 1220 w 1751"/>
              <a:gd name="T63" fmla="*/ 42 h 1120"/>
              <a:gd name="T64" fmla="*/ 1115 w 1751"/>
              <a:gd name="T65" fmla="*/ 75 h 1120"/>
              <a:gd name="T66" fmla="*/ 965 w 1751"/>
              <a:gd name="T67" fmla="*/ 54 h 1120"/>
              <a:gd name="T68" fmla="*/ 966 w 1751"/>
              <a:gd name="T69" fmla="*/ 122 h 1120"/>
              <a:gd name="T70" fmla="*/ 1091 w 1751"/>
              <a:gd name="T71" fmla="*/ 116 h 1120"/>
              <a:gd name="T72" fmla="*/ 1220 w 1751"/>
              <a:gd name="T73" fmla="*/ 87 h 1120"/>
              <a:gd name="T74" fmla="*/ 1145 w 1751"/>
              <a:gd name="T75" fmla="*/ 149 h 1120"/>
              <a:gd name="T76" fmla="*/ 1020 w 1751"/>
              <a:gd name="T77" fmla="*/ 218 h 1120"/>
              <a:gd name="T78" fmla="*/ 896 w 1751"/>
              <a:gd name="T79" fmla="*/ 189 h 1120"/>
              <a:gd name="T80" fmla="*/ 740 w 1751"/>
              <a:gd name="T81" fmla="*/ 200 h 1120"/>
              <a:gd name="T82" fmla="*/ 797 w 1751"/>
              <a:gd name="T83" fmla="*/ 234 h 1120"/>
              <a:gd name="T84" fmla="*/ 882 w 1751"/>
              <a:gd name="T85" fmla="*/ 327 h 1120"/>
              <a:gd name="T86" fmla="*/ 1004 w 1751"/>
              <a:gd name="T87" fmla="*/ 221 h 1120"/>
              <a:gd name="T88" fmla="*/ 1092 w 1751"/>
              <a:gd name="T89" fmla="*/ 254 h 1120"/>
              <a:gd name="T90" fmla="*/ 1194 w 1751"/>
              <a:gd name="T91" fmla="*/ 188 h 1120"/>
              <a:gd name="T92" fmla="*/ 1235 w 1751"/>
              <a:gd name="T93" fmla="*/ 98 h 1120"/>
              <a:gd name="T94" fmla="*/ 1212 w 1751"/>
              <a:gd name="T95" fmla="*/ 236 h 1120"/>
              <a:gd name="T96" fmla="*/ 1076 w 1751"/>
              <a:gd name="T97" fmla="*/ 400 h 1120"/>
              <a:gd name="T98" fmla="*/ 1083 w 1751"/>
              <a:gd name="T99" fmla="*/ 275 h 1120"/>
              <a:gd name="T100" fmla="*/ 963 w 1751"/>
              <a:gd name="T101" fmla="*/ 351 h 1120"/>
              <a:gd name="T102" fmla="*/ 813 w 1751"/>
              <a:gd name="T103" fmla="*/ 321 h 1120"/>
              <a:gd name="T104" fmla="*/ 740 w 1751"/>
              <a:gd name="T105" fmla="*/ 304 h 1120"/>
              <a:gd name="T106" fmla="*/ 647 w 1751"/>
              <a:gd name="T107" fmla="*/ 198 h 1120"/>
              <a:gd name="T108" fmla="*/ 323 w 1751"/>
              <a:gd name="T109" fmla="*/ 284 h 1120"/>
              <a:gd name="T110" fmla="*/ 132 w 1751"/>
              <a:gd name="T111" fmla="*/ 554 h 1120"/>
              <a:gd name="T112" fmla="*/ 68 w 1751"/>
              <a:gd name="T113" fmla="*/ 680 h 1120"/>
              <a:gd name="T114" fmla="*/ 5 w 1751"/>
              <a:gd name="T115" fmla="*/ 734 h 1120"/>
              <a:gd name="T116" fmla="*/ 537 w 1751"/>
              <a:gd name="T117" fmla="*/ 917 h 1120"/>
              <a:gd name="T118" fmla="*/ 662 w 1751"/>
              <a:gd name="T119" fmla="*/ 1035 h 1120"/>
              <a:gd name="T120" fmla="*/ 639 w 1751"/>
              <a:gd name="T121" fmla="*/ 1089 h 1120"/>
              <a:gd name="T122" fmla="*/ 844 w 1751"/>
              <a:gd name="T123" fmla="*/ 1016 h 1120"/>
              <a:gd name="T124" fmla="*/ 894 w 1751"/>
              <a:gd name="T125" fmla="*/ 1068 h 11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1"/>
              <a:gd name="T190" fmla="*/ 0 h 1120"/>
              <a:gd name="T191" fmla="*/ 1751 w 1751"/>
              <a:gd name="T192" fmla="*/ 1120 h 112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1" h="1120">
                <a:moveTo>
                  <a:pt x="884" y="1104"/>
                </a:moveTo>
                <a:cubicBezTo>
                  <a:pt x="892" y="1104"/>
                  <a:pt x="891" y="1091"/>
                  <a:pt x="914" y="1080"/>
                </a:cubicBezTo>
                <a:cubicBezTo>
                  <a:pt x="926" y="1075"/>
                  <a:pt x="948" y="1078"/>
                  <a:pt x="959" y="1074"/>
                </a:cubicBezTo>
                <a:cubicBezTo>
                  <a:pt x="970" y="1070"/>
                  <a:pt x="976" y="1061"/>
                  <a:pt x="981" y="1058"/>
                </a:cubicBezTo>
                <a:cubicBezTo>
                  <a:pt x="986" y="1055"/>
                  <a:pt x="986" y="1061"/>
                  <a:pt x="990" y="1055"/>
                </a:cubicBezTo>
                <a:cubicBezTo>
                  <a:pt x="994" y="1049"/>
                  <a:pt x="1007" y="1024"/>
                  <a:pt x="1005" y="1022"/>
                </a:cubicBezTo>
                <a:cubicBezTo>
                  <a:pt x="1003" y="1020"/>
                  <a:pt x="986" y="1041"/>
                  <a:pt x="977" y="1044"/>
                </a:cubicBezTo>
                <a:cubicBezTo>
                  <a:pt x="968" y="1047"/>
                  <a:pt x="951" y="1041"/>
                  <a:pt x="950" y="1040"/>
                </a:cubicBezTo>
                <a:cubicBezTo>
                  <a:pt x="949" y="1039"/>
                  <a:pt x="965" y="1037"/>
                  <a:pt x="968" y="1035"/>
                </a:cubicBezTo>
                <a:cubicBezTo>
                  <a:pt x="971" y="1033"/>
                  <a:pt x="974" y="1028"/>
                  <a:pt x="969" y="1026"/>
                </a:cubicBezTo>
                <a:cubicBezTo>
                  <a:pt x="964" y="1024"/>
                  <a:pt x="943" y="1025"/>
                  <a:pt x="938" y="1023"/>
                </a:cubicBezTo>
                <a:cubicBezTo>
                  <a:pt x="933" y="1021"/>
                  <a:pt x="934" y="1019"/>
                  <a:pt x="936" y="1014"/>
                </a:cubicBezTo>
                <a:cubicBezTo>
                  <a:pt x="938" y="1009"/>
                  <a:pt x="948" y="995"/>
                  <a:pt x="948" y="990"/>
                </a:cubicBezTo>
                <a:cubicBezTo>
                  <a:pt x="948" y="985"/>
                  <a:pt x="931" y="986"/>
                  <a:pt x="936" y="983"/>
                </a:cubicBezTo>
                <a:cubicBezTo>
                  <a:pt x="941" y="980"/>
                  <a:pt x="974" y="977"/>
                  <a:pt x="977" y="972"/>
                </a:cubicBezTo>
                <a:cubicBezTo>
                  <a:pt x="980" y="967"/>
                  <a:pt x="976" y="948"/>
                  <a:pt x="954" y="951"/>
                </a:cubicBezTo>
                <a:cubicBezTo>
                  <a:pt x="932" y="954"/>
                  <a:pt x="856" y="990"/>
                  <a:pt x="846" y="990"/>
                </a:cubicBezTo>
                <a:cubicBezTo>
                  <a:pt x="836" y="990"/>
                  <a:pt x="872" y="964"/>
                  <a:pt x="891" y="954"/>
                </a:cubicBezTo>
                <a:cubicBezTo>
                  <a:pt x="910" y="944"/>
                  <a:pt x="946" y="935"/>
                  <a:pt x="960" y="929"/>
                </a:cubicBezTo>
                <a:cubicBezTo>
                  <a:pt x="974" y="923"/>
                  <a:pt x="969" y="921"/>
                  <a:pt x="977" y="920"/>
                </a:cubicBezTo>
                <a:cubicBezTo>
                  <a:pt x="985" y="919"/>
                  <a:pt x="1006" y="920"/>
                  <a:pt x="1007" y="923"/>
                </a:cubicBezTo>
                <a:cubicBezTo>
                  <a:pt x="1008" y="926"/>
                  <a:pt x="979" y="936"/>
                  <a:pt x="981" y="941"/>
                </a:cubicBezTo>
                <a:cubicBezTo>
                  <a:pt x="983" y="946"/>
                  <a:pt x="1017" y="958"/>
                  <a:pt x="1022" y="956"/>
                </a:cubicBezTo>
                <a:cubicBezTo>
                  <a:pt x="1029" y="956"/>
                  <a:pt x="1007" y="932"/>
                  <a:pt x="1013" y="927"/>
                </a:cubicBezTo>
                <a:cubicBezTo>
                  <a:pt x="1019" y="922"/>
                  <a:pt x="1043" y="933"/>
                  <a:pt x="1059" y="929"/>
                </a:cubicBezTo>
                <a:cubicBezTo>
                  <a:pt x="1075" y="925"/>
                  <a:pt x="1093" y="905"/>
                  <a:pt x="1107" y="900"/>
                </a:cubicBezTo>
                <a:cubicBezTo>
                  <a:pt x="1121" y="895"/>
                  <a:pt x="1153" y="886"/>
                  <a:pt x="1143" y="900"/>
                </a:cubicBezTo>
                <a:cubicBezTo>
                  <a:pt x="1133" y="914"/>
                  <a:pt x="1066" y="966"/>
                  <a:pt x="1049" y="983"/>
                </a:cubicBezTo>
                <a:cubicBezTo>
                  <a:pt x="1032" y="1000"/>
                  <a:pt x="1038" y="997"/>
                  <a:pt x="1038" y="1001"/>
                </a:cubicBezTo>
                <a:cubicBezTo>
                  <a:pt x="1038" y="1005"/>
                  <a:pt x="1038" y="1007"/>
                  <a:pt x="1047" y="1008"/>
                </a:cubicBezTo>
                <a:cubicBezTo>
                  <a:pt x="1056" y="1009"/>
                  <a:pt x="1084" y="1006"/>
                  <a:pt x="1091" y="1008"/>
                </a:cubicBezTo>
                <a:cubicBezTo>
                  <a:pt x="1098" y="1010"/>
                  <a:pt x="1086" y="1021"/>
                  <a:pt x="1089" y="1022"/>
                </a:cubicBezTo>
                <a:cubicBezTo>
                  <a:pt x="1092" y="1023"/>
                  <a:pt x="1108" y="1015"/>
                  <a:pt x="1112" y="1017"/>
                </a:cubicBezTo>
                <a:cubicBezTo>
                  <a:pt x="1116" y="1019"/>
                  <a:pt x="1108" y="1033"/>
                  <a:pt x="1112" y="1035"/>
                </a:cubicBezTo>
                <a:cubicBezTo>
                  <a:pt x="1116" y="1037"/>
                  <a:pt x="1130" y="1037"/>
                  <a:pt x="1136" y="1031"/>
                </a:cubicBezTo>
                <a:lnTo>
                  <a:pt x="1148" y="998"/>
                </a:lnTo>
                <a:cubicBezTo>
                  <a:pt x="1148" y="991"/>
                  <a:pt x="1140" y="995"/>
                  <a:pt x="1139" y="990"/>
                </a:cubicBezTo>
                <a:cubicBezTo>
                  <a:pt x="1138" y="985"/>
                  <a:pt x="1145" y="972"/>
                  <a:pt x="1142" y="965"/>
                </a:cubicBezTo>
                <a:cubicBezTo>
                  <a:pt x="1139" y="958"/>
                  <a:pt x="1117" y="965"/>
                  <a:pt x="1121" y="950"/>
                </a:cubicBezTo>
                <a:cubicBezTo>
                  <a:pt x="1124" y="935"/>
                  <a:pt x="1160" y="892"/>
                  <a:pt x="1169" y="876"/>
                </a:cubicBezTo>
                <a:cubicBezTo>
                  <a:pt x="1178" y="860"/>
                  <a:pt x="1184" y="857"/>
                  <a:pt x="1176" y="851"/>
                </a:cubicBezTo>
                <a:cubicBezTo>
                  <a:pt x="1184" y="831"/>
                  <a:pt x="1120" y="846"/>
                  <a:pt x="1119" y="842"/>
                </a:cubicBezTo>
                <a:cubicBezTo>
                  <a:pt x="1118" y="838"/>
                  <a:pt x="1165" y="831"/>
                  <a:pt x="1170" y="824"/>
                </a:cubicBezTo>
                <a:cubicBezTo>
                  <a:pt x="1175" y="817"/>
                  <a:pt x="1154" y="811"/>
                  <a:pt x="1149" y="801"/>
                </a:cubicBezTo>
                <a:cubicBezTo>
                  <a:pt x="1144" y="791"/>
                  <a:pt x="1137" y="773"/>
                  <a:pt x="1139" y="764"/>
                </a:cubicBezTo>
                <a:cubicBezTo>
                  <a:pt x="1141" y="755"/>
                  <a:pt x="1157" y="762"/>
                  <a:pt x="1160" y="744"/>
                </a:cubicBezTo>
                <a:cubicBezTo>
                  <a:pt x="1150" y="726"/>
                  <a:pt x="1171" y="671"/>
                  <a:pt x="1156" y="656"/>
                </a:cubicBezTo>
                <a:cubicBezTo>
                  <a:pt x="1148" y="646"/>
                  <a:pt x="1134" y="680"/>
                  <a:pt x="1124" y="687"/>
                </a:cubicBezTo>
                <a:cubicBezTo>
                  <a:pt x="1114" y="694"/>
                  <a:pt x="1106" y="700"/>
                  <a:pt x="1098" y="699"/>
                </a:cubicBezTo>
                <a:cubicBezTo>
                  <a:pt x="1090" y="698"/>
                  <a:pt x="1070" y="693"/>
                  <a:pt x="1073" y="680"/>
                </a:cubicBezTo>
                <a:cubicBezTo>
                  <a:pt x="1076" y="667"/>
                  <a:pt x="1115" y="632"/>
                  <a:pt x="1119" y="621"/>
                </a:cubicBezTo>
                <a:cubicBezTo>
                  <a:pt x="1123" y="610"/>
                  <a:pt x="1102" y="617"/>
                  <a:pt x="1098" y="611"/>
                </a:cubicBezTo>
                <a:cubicBezTo>
                  <a:pt x="1094" y="605"/>
                  <a:pt x="1102" y="588"/>
                  <a:pt x="1097" y="582"/>
                </a:cubicBezTo>
                <a:cubicBezTo>
                  <a:pt x="1083" y="573"/>
                  <a:pt x="1067" y="573"/>
                  <a:pt x="1067" y="573"/>
                </a:cubicBezTo>
                <a:cubicBezTo>
                  <a:pt x="1040" y="576"/>
                  <a:pt x="1067" y="557"/>
                  <a:pt x="1041" y="563"/>
                </a:cubicBezTo>
                <a:cubicBezTo>
                  <a:pt x="1016" y="569"/>
                  <a:pt x="1014" y="598"/>
                  <a:pt x="992" y="612"/>
                </a:cubicBezTo>
                <a:cubicBezTo>
                  <a:pt x="988" y="622"/>
                  <a:pt x="983" y="630"/>
                  <a:pt x="975" y="638"/>
                </a:cubicBezTo>
                <a:cubicBezTo>
                  <a:pt x="967" y="646"/>
                  <a:pt x="955" y="646"/>
                  <a:pt x="945" y="662"/>
                </a:cubicBezTo>
                <a:cubicBezTo>
                  <a:pt x="935" y="678"/>
                  <a:pt x="930" y="716"/>
                  <a:pt x="917" y="732"/>
                </a:cubicBezTo>
                <a:cubicBezTo>
                  <a:pt x="905" y="752"/>
                  <a:pt x="878" y="754"/>
                  <a:pt x="866" y="759"/>
                </a:cubicBezTo>
                <a:cubicBezTo>
                  <a:pt x="854" y="765"/>
                  <a:pt x="856" y="753"/>
                  <a:pt x="846" y="767"/>
                </a:cubicBezTo>
                <a:cubicBezTo>
                  <a:pt x="833" y="789"/>
                  <a:pt x="817" y="826"/>
                  <a:pt x="804" y="842"/>
                </a:cubicBezTo>
                <a:cubicBezTo>
                  <a:pt x="791" y="858"/>
                  <a:pt x="772" y="871"/>
                  <a:pt x="768" y="864"/>
                </a:cubicBezTo>
                <a:cubicBezTo>
                  <a:pt x="763" y="856"/>
                  <a:pt x="777" y="807"/>
                  <a:pt x="777" y="797"/>
                </a:cubicBezTo>
                <a:cubicBezTo>
                  <a:pt x="777" y="780"/>
                  <a:pt x="813" y="750"/>
                  <a:pt x="813" y="750"/>
                </a:cubicBezTo>
                <a:cubicBezTo>
                  <a:pt x="813" y="737"/>
                  <a:pt x="783" y="748"/>
                  <a:pt x="771" y="737"/>
                </a:cubicBezTo>
                <a:cubicBezTo>
                  <a:pt x="759" y="726"/>
                  <a:pt x="747" y="693"/>
                  <a:pt x="738" y="683"/>
                </a:cubicBezTo>
                <a:cubicBezTo>
                  <a:pt x="729" y="673"/>
                  <a:pt x="717" y="683"/>
                  <a:pt x="716" y="675"/>
                </a:cubicBezTo>
                <a:cubicBezTo>
                  <a:pt x="713" y="668"/>
                  <a:pt x="732" y="645"/>
                  <a:pt x="734" y="635"/>
                </a:cubicBezTo>
                <a:cubicBezTo>
                  <a:pt x="736" y="625"/>
                  <a:pt x="720" y="627"/>
                  <a:pt x="725" y="617"/>
                </a:cubicBezTo>
                <a:cubicBezTo>
                  <a:pt x="730" y="607"/>
                  <a:pt x="749" y="588"/>
                  <a:pt x="765" y="575"/>
                </a:cubicBezTo>
                <a:cubicBezTo>
                  <a:pt x="781" y="562"/>
                  <a:pt x="809" y="547"/>
                  <a:pt x="824" y="540"/>
                </a:cubicBezTo>
                <a:cubicBezTo>
                  <a:pt x="839" y="533"/>
                  <a:pt x="841" y="537"/>
                  <a:pt x="855" y="530"/>
                </a:cubicBezTo>
                <a:cubicBezTo>
                  <a:pt x="863" y="525"/>
                  <a:pt x="909" y="500"/>
                  <a:pt x="909" y="500"/>
                </a:cubicBezTo>
                <a:cubicBezTo>
                  <a:pt x="923" y="492"/>
                  <a:pt x="936" y="486"/>
                  <a:pt x="956" y="491"/>
                </a:cubicBezTo>
                <a:cubicBezTo>
                  <a:pt x="968" y="486"/>
                  <a:pt x="979" y="474"/>
                  <a:pt x="980" y="468"/>
                </a:cubicBezTo>
                <a:cubicBezTo>
                  <a:pt x="981" y="462"/>
                  <a:pt x="967" y="460"/>
                  <a:pt x="965" y="456"/>
                </a:cubicBezTo>
                <a:cubicBezTo>
                  <a:pt x="963" y="452"/>
                  <a:pt x="961" y="448"/>
                  <a:pt x="966" y="447"/>
                </a:cubicBezTo>
                <a:cubicBezTo>
                  <a:pt x="971" y="446"/>
                  <a:pt x="986" y="452"/>
                  <a:pt x="998" y="450"/>
                </a:cubicBezTo>
                <a:cubicBezTo>
                  <a:pt x="1010" y="448"/>
                  <a:pt x="1046" y="427"/>
                  <a:pt x="1038" y="437"/>
                </a:cubicBezTo>
                <a:cubicBezTo>
                  <a:pt x="1030" y="447"/>
                  <a:pt x="964" y="494"/>
                  <a:pt x="948" y="507"/>
                </a:cubicBezTo>
                <a:cubicBezTo>
                  <a:pt x="932" y="520"/>
                  <a:pt x="941" y="515"/>
                  <a:pt x="944" y="518"/>
                </a:cubicBezTo>
                <a:cubicBezTo>
                  <a:pt x="947" y="521"/>
                  <a:pt x="955" y="526"/>
                  <a:pt x="965" y="524"/>
                </a:cubicBezTo>
                <a:cubicBezTo>
                  <a:pt x="975" y="522"/>
                  <a:pt x="994" y="508"/>
                  <a:pt x="1004" y="509"/>
                </a:cubicBezTo>
                <a:cubicBezTo>
                  <a:pt x="1014" y="510"/>
                  <a:pt x="1024" y="536"/>
                  <a:pt x="1028" y="528"/>
                </a:cubicBezTo>
                <a:cubicBezTo>
                  <a:pt x="1036" y="526"/>
                  <a:pt x="1010" y="470"/>
                  <a:pt x="1025" y="459"/>
                </a:cubicBezTo>
                <a:cubicBezTo>
                  <a:pt x="1026" y="447"/>
                  <a:pt x="1030" y="456"/>
                  <a:pt x="1032" y="455"/>
                </a:cubicBezTo>
                <a:cubicBezTo>
                  <a:pt x="1034" y="454"/>
                  <a:pt x="1030" y="454"/>
                  <a:pt x="1038" y="453"/>
                </a:cubicBezTo>
                <a:cubicBezTo>
                  <a:pt x="1046" y="452"/>
                  <a:pt x="1066" y="451"/>
                  <a:pt x="1079" y="446"/>
                </a:cubicBezTo>
                <a:cubicBezTo>
                  <a:pt x="1092" y="441"/>
                  <a:pt x="1110" y="430"/>
                  <a:pt x="1118" y="423"/>
                </a:cubicBezTo>
                <a:cubicBezTo>
                  <a:pt x="1126" y="416"/>
                  <a:pt x="1122" y="408"/>
                  <a:pt x="1128" y="402"/>
                </a:cubicBezTo>
                <a:cubicBezTo>
                  <a:pt x="1134" y="396"/>
                  <a:pt x="1145" y="386"/>
                  <a:pt x="1154" y="387"/>
                </a:cubicBezTo>
                <a:cubicBezTo>
                  <a:pt x="1160" y="388"/>
                  <a:pt x="1180" y="397"/>
                  <a:pt x="1184" y="405"/>
                </a:cubicBezTo>
                <a:cubicBezTo>
                  <a:pt x="1188" y="411"/>
                  <a:pt x="1179" y="420"/>
                  <a:pt x="1178" y="425"/>
                </a:cubicBezTo>
                <a:cubicBezTo>
                  <a:pt x="1177" y="430"/>
                  <a:pt x="1175" y="438"/>
                  <a:pt x="1179" y="438"/>
                </a:cubicBezTo>
                <a:cubicBezTo>
                  <a:pt x="1185" y="444"/>
                  <a:pt x="1197" y="434"/>
                  <a:pt x="1200" y="426"/>
                </a:cubicBezTo>
                <a:cubicBezTo>
                  <a:pt x="1202" y="421"/>
                  <a:pt x="1200" y="410"/>
                  <a:pt x="1193" y="404"/>
                </a:cubicBezTo>
                <a:cubicBezTo>
                  <a:pt x="1186" y="398"/>
                  <a:pt x="1166" y="394"/>
                  <a:pt x="1160" y="387"/>
                </a:cubicBezTo>
                <a:cubicBezTo>
                  <a:pt x="1154" y="380"/>
                  <a:pt x="1152" y="372"/>
                  <a:pt x="1155" y="365"/>
                </a:cubicBezTo>
                <a:cubicBezTo>
                  <a:pt x="1158" y="358"/>
                  <a:pt x="1168" y="345"/>
                  <a:pt x="1176" y="342"/>
                </a:cubicBezTo>
                <a:cubicBezTo>
                  <a:pt x="1184" y="339"/>
                  <a:pt x="1194" y="346"/>
                  <a:pt x="1202" y="348"/>
                </a:cubicBezTo>
                <a:cubicBezTo>
                  <a:pt x="1210" y="350"/>
                  <a:pt x="1222" y="345"/>
                  <a:pt x="1226" y="351"/>
                </a:cubicBezTo>
                <a:cubicBezTo>
                  <a:pt x="1231" y="347"/>
                  <a:pt x="1230" y="375"/>
                  <a:pt x="1229" y="383"/>
                </a:cubicBezTo>
                <a:cubicBezTo>
                  <a:pt x="1228" y="391"/>
                  <a:pt x="1216" y="395"/>
                  <a:pt x="1218" y="402"/>
                </a:cubicBezTo>
                <a:cubicBezTo>
                  <a:pt x="1220" y="409"/>
                  <a:pt x="1240" y="419"/>
                  <a:pt x="1239" y="426"/>
                </a:cubicBezTo>
                <a:cubicBezTo>
                  <a:pt x="1238" y="433"/>
                  <a:pt x="1224" y="439"/>
                  <a:pt x="1214" y="446"/>
                </a:cubicBezTo>
                <a:cubicBezTo>
                  <a:pt x="1211" y="460"/>
                  <a:pt x="1188" y="461"/>
                  <a:pt x="1178" y="468"/>
                </a:cubicBezTo>
                <a:cubicBezTo>
                  <a:pt x="1168" y="475"/>
                  <a:pt x="1165" y="488"/>
                  <a:pt x="1154" y="491"/>
                </a:cubicBezTo>
                <a:cubicBezTo>
                  <a:pt x="1143" y="494"/>
                  <a:pt x="1123" y="486"/>
                  <a:pt x="1113" y="486"/>
                </a:cubicBezTo>
                <a:cubicBezTo>
                  <a:pt x="1103" y="486"/>
                  <a:pt x="1099" y="487"/>
                  <a:pt x="1094" y="491"/>
                </a:cubicBezTo>
                <a:cubicBezTo>
                  <a:pt x="1089" y="499"/>
                  <a:pt x="1080" y="505"/>
                  <a:pt x="1085" y="513"/>
                </a:cubicBezTo>
                <a:cubicBezTo>
                  <a:pt x="1087" y="516"/>
                  <a:pt x="1105" y="524"/>
                  <a:pt x="1112" y="524"/>
                </a:cubicBezTo>
                <a:cubicBezTo>
                  <a:pt x="1119" y="524"/>
                  <a:pt x="1125" y="501"/>
                  <a:pt x="1130" y="510"/>
                </a:cubicBezTo>
                <a:cubicBezTo>
                  <a:pt x="1135" y="519"/>
                  <a:pt x="1132" y="560"/>
                  <a:pt x="1140" y="575"/>
                </a:cubicBezTo>
                <a:cubicBezTo>
                  <a:pt x="1148" y="590"/>
                  <a:pt x="1173" y="600"/>
                  <a:pt x="1181" y="603"/>
                </a:cubicBezTo>
                <a:cubicBezTo>
                  <a:pt x="1186" y="611"/>
                  <a:pt x="1179" y="590"/>
                  <a:pt x="1188" y="592"/>
                </a:cubicBezTo>
                <a:cubicBezTo>
                  <a:pt x="1193" y="591"/>
                  <a:pt x="1172" y="566"/>
                  <a:pt x="1184" y="561"/>
                </a:cubicBezTo>
                <a:cubicBezTo>
                  <a:pt x="1188" y="559"/>
                  <a:pt x="1204" y="583"/>
                  <a:pt x="1215" y="582"/>
                </a:cubicBezTo>
                <a:cubicBezTo>
                  <a:pt x="1226" y="581"/>
                  <a:pt x="1246" y="568"/>
                  <a:pt x="1251" y="557"/>
                </a:cubicBezTo>
                <a:cubicBezTo>
                  <a:pt x="1258" y="547"/>
                  <a:pt x="1243" y="530"/>
                  <a:pt x="1245" y="518"/>
                </a:cubicBezTo>
                <a:cubicBezTo>
                  <a:pt x="1247" y="506"/>
                  <a:pt x="1259" y="484"/>
                  <a:pt x="1263" y="482"/>
                </a:cubicBezTo>
                <a:cubicBezTo>
                  <a:pt x="1267" y="480"/>
                  <a:pt x="1268" y="497"/>
                  <a:pt x="1269" y="506"/>
                </a:cubicBezTo>
                <a:cubicBezTo>
                  <a:pt x="1270" y="515"/>
                  <a:pt x="1256" y="537"/>
                  <a:pt x="1268" y="536"/>
                </a:cubicBezTo>
                <a:cubicBezTo>
                  <a:pt x="1290" y="527"/>
                  <a:pt x="1320" y="500"/>
                  <a:pt x="1344" y="497"/>
                </a:cubicBezTo>
                <a:cubicBezTo>
                  <a:pt x="1355" y="484"/>
                  <a:pt x="1329" y="478"/>
                  <a:pt x="1326" y="468"/>
                </a:cubicBezTo>
                <a:cubicBezTo>
                  <a:pt x="1323" y="458"/>
                  <a:pt x="1329" y="442"/>
                  <a:pt x="1326" y="438"/>
                </a:cubicBezTo>
                <a:cubicBezTo>
                  <a:pt x="1323" y="434"/>
                  <a:pt x="1311" y="443"/>
                  <a:pt x="1308" y="441"/>
                </a:cubicBezTo>
                <a:cubicBezTo>
                  <a:pt x="1305" y="439"/>
                  <a:pt x="1303" y="428"/>
                  <a:pt x="1307" y="423"/>
                </a:cubicBezTo>
                <a:cubicBezTo>
                  <a:pt x="1311" y="418"/>
                  <a:pt x="1325" y="419"/>
                  <a:pt x="1331" y="411"/>
                </a:cubicBezTo>
                <a:cubicBezTo>
                  <a:pt x="1337" y="403"/>
                  <a:pt x="1341" y="382"/>
                  <a:pt x="1341" y="374"/>
                </a:cubicBezTo>
                <a:cubicBezTo>
                  <a:pt x="1341" y="366"/>
                  <a:pt x="1336" y="363"/>
                  <a:pt x="1331" y="360"/>
                </a:cubicBezTo>
                <a:cubicBezTo>
                  <a:pt x="1326" y="357"/>
                  <a:pt x="1312" y="360"/>
                  <a:pt x="1313" y="357"/>
                </a:cubicBezTo>
                <a:cubicBezTo>
                  <a:pt x="1314" y="354"/>
                  <a:pt x="1331" y="348"/>
                  <a:pt x="1335" y="344"/>
                </a:cubicBezTo>
                <a:cubicBezTo>
                  <a:pt x="1339" y="340"/>
                  <a:pt x="1337" y="337"/>
                  <a:pt x="1335" y="335"/>
                </a:cubicBezTo>
                <a:cubicBezTo>
                  <a:pt x="1333" y="333"/>
                  <a:pt x="1329" y="330"/>
                  <a:pt x="1323" y="330"/>
                </a:cubicBezTo>
                <a:cubicBezTo>
                  <a:pt x="1317" y="330"/>
                  <a:pt x="1299" y="338"/>
                  <a:pt x="1299" y="333"/>
                </a:cubicBezTo>
                <a:cubicBezTo>
                  <a:pt x="1299" y="328"/>
                  <a:pt x="1322" y="309"/>
                  <a:pt x="1322" y="302"/>
                </a:cubicBezTo>
                <a:cubicBezTo>
                  <a:pt x="1322" y="295"/>
                  <a:pt x="1304" y="293"/>
                  <a:pt x="1296" y="293"/>
                </a:cubicBezTo>
                <a:cubicBezTo>
                  <a:pt x="1288" y="293"/>
                  <a:pt x="1280" y="300"/>
                  <a:pt x="1272" y="300"/>
                </a:cubicBezTo>
                <a:cubicBezTo>
                  <a:pt x="1264" y="300"/>
                  <a:pt x="1247" y="299"/>
                  <a:pt x="1247" y="296"/>
                </a:cubicBezTo>
                <a:cubicBezTo>
                  <a:pt x="1247" y="293"/>
                  <a:pt x="1261" y="282"/>
                  <a:pt x="1272" y="279"/>
                </a:cubicBezTo>
                <a:cubicBezTo>
                  <a:pt x="1283" y="276"/>
                  <a:pt x="1304" y="283"/>
                  <a:pt x="1313" y="279"/>
                </a:cubicBezTo>
                <a:cubicBezTo>
                  <a:pt x="1322" y="275"/>
                  <a:pt x="1327" y="261"/>
                  <a:pt x="1326" y="257"/>
                </a:cubicBezTo>
                <a:cubicBezTo>
                  <a:pt x="1325" y="253"/>
                  <a:pt x="1317" y="251"/>
                  <a:pt x="1307" y="255"/>
                </a:cubicBezTo>
                <a:cubicBezTo>
                  <a:pt x="1297" y="259"/>
                  <a:pt x="1267" y="282"/>
                  <a:pt x="1263" y="281"/>
                </a:cubicBezTo>
                <a:cubicBezTo>
                  <a:pt x="1259" y="280"/>
                  <a:pt x="1284" y="256"/>
                  <a:pt x="1283" y="251"/>
                </a:cubicBezTo>
                <a:cubicBezTo>
                  <a:pt x="1281" y="247"/>
                  <a:pt x="1267" y="248"/>
                  <a:pt x="1257" y="251"/>
                </a:cubicBezTo>
                <a:cubicBezTo>
                  <a:pt x="1247" y="254"/>
                  <a:pt x="1239" y="258"/>
                  <a:pt x="1223" y="269"/>
                </a:cubicBezTo>
                <a:cubicBezTo>
                  <a:pt x="1207" y="280"/>
                  <a:pt x="1166" y="316"/>
                  <a:pt x="1161" y="317"/>
                </a:cubicBezTo>
                <a:cubicBezTo>
                  <a:pt x="1156" y="318"/>
                  <a:pt x="1178" y="287"/>
                  <a:pt x="1191" y="275"/>
                </a:cubicBezTo>
                <a:cubicBezTo>
                  <a:pt x="1204" y="263"/>
                  <a:pt x="1226" y="253"/>
                  <a:pt x="1236" y="245"/>
                </a:cubicBezTo>
                <a:cubicBezTo>
                  <a:pt x="1246" y="237"/>
                  <a:pt x="1249" y="228"/>
                  <a:pt x="1254" y="225"/>
                </a:cubicBezTo>
                <a:cubicBezTo>
                  <a:pt x="1259" y="222"/>
                  <a:pt x="1262" y="224"/>
                  <a:pt x="1268" y="224"/>
                </a:cubicBezTo>
                <a:cubicBezTo>
                  <a:pt x="1274" y="224"/>
                  <a:pt x="1282" y="225"/>
                  <a:pt x="1293" y="225"/>
                </a:cubicBezTo>
                <a:cubicBezTo>
                  <a:pt x="1304" y="225"/>
                  <a:pt x="1324" y="226"/>
                  <a:pt x="1334" y="225"/>
                </a:cubicBezTo>
                <a:cubicBezTo>
                  <a:pt x="1346" y="219"/>
                  <a:pt x="1359" y="229"/>
                  <a:pt x="1356" y="216"/>
                </a:cubicBezTo>
                <a:cubicBezTo>
                  <a:pt x="1357" y="213"/>
                  <a:pt x="1366" y="200"/>
                  <a:pt x="1350" y="192"/>
                </a:cubicBezTo>
                <a:cubicBezTo>
                  <a:pt x="1337" y="186"/>
                  <a:pt x="1292" y="186"/>
                  <a:pt x="1277" y="182"/>
                </a:cubicBezTo>
                <a:cubicBezTo>
                  <a:pt x="1262" y="178"/>
                  <a:pt x="1257" y="171"/>
                  <a:pt x="1259" y="167"/>
                </a:cubicBezTo>
                <a:cubicBezTo>
                  <a:pt x="1261" y="163"/>
                  <a:pt x="1280" y="157"/>
                  <a:pt x="1292" y="159"/>
                </a:cubicBezTo>
                <a:cubicBezTo>
                  <a:pt x="1304" y="161"/>
                  <a:pt x="1314" y="174"/>
                  <a:pt x="1334" y="179"/>
                </a:cubicBezTo>
                <a:cubicBezTo>
                  <a:pt x="1354" y="184"/>
                  <a:pt x="1401" y="192"/>
                  <a:pt x="1413" y="188"/>
                </a:cubicBezTo>
                <a:cubicBezTo>
                  <a:pt x="1431" y="187"/>
                  <a:pt x="1394" y="160"/>
                  <a:pt x="1409" y="152"/>
                </a:cubicBezTo>
                <a:cubicBezTo>
                  <a:pt x="1413" y="148"/>
                  <a:pt x="1421" y="163"/>
                  <a:pt x="1436" y="161"/>
                </a:cubicBezTo>
                <a:cubicBezTo>
                  <a:pt x="1451" y="159"/>
                  <a:pt x="1495" y="148"/>
                  <a:pt x="1502" y="141"/>
                </a:cubicBezTo>
                <a:cubicBezTo>
                  <a:pt x="1514" y="135"/>
                  <a:pt x="1473" y="121"/>
                  <a:pt x="1476" y="117"/>
                </a:cubicBezTo>
                <a:cubicBezTo>
                  <a:pt x="1479" y="113"/>
                  <a:pt x="1508" y="118"/>
                  <a:pt x="1523" y="116"/>
                </a:cubicBezTo>
                <a:cubicBezTo>
                  <a:pt x="1538" y="112"/>
                  <a:pt x="1543" y="111"/>
                  <a:pt x="1568" y="108"/>
                </a:cubicBezTo>
                <a:cubicBezTo>
                  <a:pt x="1594" y="101"/>
                  <a:pt x="1666" y="82"/>
                  <a:pt x="1682" y="74"/>
                </a:cubicBezTo>
                <a:cubicBezTo>
                  <a:pt x="1703" y="67"/>
                  <a:pt x="1654" y="62"/>
                  <a:pt x="1665" y="59"/>
                </a:cubicBezTo>
                <a:cubicBezTo>
                  <a:pt x="1669" y="58"/>
                  <a:pt x="1692" y="65"/>
                  <a:pt x="1706" y="65"/>
                </a:cubicBezTo>
                <a:cubicBezTo>
                  <a:pt x="1720" y="65"/>
                  <a:pt x="1743" y="60"/>
                  <a:pt x="1748" y="56"/>
                </a:cubicBezTo>
                <a:cubicBezTo>
                  <a:pt x="1751" y="52"/>
                  <a:pt x="1742" y="43"/>
                  <a:pt x="1734" y="38"/>
                </a:cubicBezTo>
                <a:cubicBezTo>
                  <a:pt x="1726" y="33"/>
                  <a:pt x="1703" y="30"/>
                  <a:pt x="1698" y="26"/>
                </a:cubicBezTo>
                <a:cubicBezTo>
                  <a:pt x="1693" y="22"/>
                  <a:pt x="1721" y="15"/>
                  <a:pt x="1703" y="12"/>
                </a:cubicBezTo>
                <a:cubicBezTo>
                  <a:pt x="1685" y="9"/>
                  <a:pt x="1614" y="8"/>
                  <a:pt x="1590" y="8"/>
                </a:cubicBezTo>
                <a:cubicBezTo>
                  <a:pt x="1566" y="8"/>
                  <a:pt x="1564" y="15"/>
                  <a:pt x="1556" y="15"/>
                </a:cubicBezTo>
                <a:cubicBezTo>
                  <a:pt x="1547" y="15"/>
                  <a:pt x="1550" y="10"/>
                  <a:pt x="1541" y="8"/>
                </a:cubicBezTo>
                <a:cubicBezTo>
                  <a:pt x="1532" y="6"/>
                  <a:pt x="1513" y="0"/>
                  <a:pt x="1502" y="0"/>
                </a:cubicBezTo>
                <a:cubicBezTo>
                  <a:pt x="1491" y="0"/>
                  <a:pt x="1479" y="3"/>
                  <a:pt x="1472" y="6"/>
                </a:cubicBezTo>
                <a:cubicBezTo>
                  <a:pt x="1465" y="9"/>
                  <a:pt x="1459" y="12"/>
                  <a:pt x="1457" y="18"/>
                </a:cubicBezTo>
                <a:cubicBezTo>
                  <a:pt x="1465" y="22"/>
                  <a:pt x="1436" y="39"/>
                  <a:pt x="1460" y="44"/>
                </a:cubicBezTo>
                <a:cubicBezTo>
                  <a:pt x="1483" y="49"/>
                  <a:pt x="1571" y="46"/>
                  <a:pt x="1595" y="47"/>
                </a:cubicBezTo>
                <a:cubicBezTo>
                  <a:pt x="1619" y="48"/>
                  <a:pt x="1621" y="47"/>
                  <a:pt x="1604" y="50"/>
                </a:cubicBezTo>
                <a:cubicBezTo>
                  <a:pt x="1587" y="53"/>
                  <a:pt x="1516" y="62"/>
                  <a:pt x="1493" y="63"/>
                </a:cubicBezTo>
                <a:cubicBezTo>
                  <a:pt x="1470" y="64"/>
                  <a:pt x="1474" y="59"/>
                  <a:pt x="1466" y="59"/>
                </a:cubicBezTo>
                <a:cubicBezTo>
                  <a:pt x="1458" y="59"/>
                  <a:pt x="1448" y="66"/>
                  <a:pt x="1443" y="63"/>
                </a:cubicBezTo>
                <a:cubicBezTo>
                  <a:pt x="1438" y="60"/>
                  <a:pt x="1436" y="48"/>
                  <a:pt x="1433" y="39"/>
                </a:cubicBezTo>
                <a:cubicBezTo>
                  <a:pt x="1430" y="30"/>
                  <a:pt x="1428" y="10"/>
                  <a:pt x="1422" y="6"/>
                </a:cubicBezTo>
                <a:cubicBezTo>
                  <a:pt x="1416" y="2"/>
                  <a:pt x="1402" y="9"/>
                  <a:pt x="1398" y="12"/>
                </a:cubicBezTo>
                <a:cubicBezTo>
                  <a:pt x="1394" y="15"/>
                  <a:pt x="1396" y="20"/>
                  <a:pt x="1396" y="24"/>
                </a:cubicBezTo>
                <a:cubicBezTo>
                  <a:pt x="1395" y="27"/>
                  <a:pt x="1404" y="35"/>
                  <a:pt x="1401" y="39"/>
                </a:cubicBezTo>
                <a:cubicBezTo>
                  <a:pt x="1399" y="41"/>
                  <a:pt x="1388" y="38"/>
                  <a:pt x="1385" y="39"/>
                </a:cubicBezTo>
                <a:cubicBezTo>
                  <a:pt x="1382" y="40"/>
                  <a:pt x="1384" y="45"/>
                  <a:pt x="1380" y="48"/>
                </a:cubicBezTo>
                <a:cubicBezTo>
                  <a:pt x="1375" y="54"/>
                  <a:pt x="1366" y="51"/>
                  <a:pt x="1358" y="56"/>
                </a:cubicBezTo>
                <a:cubicBezTo>
                  <a:pt x="1355" y="60"/>
                  <a:pt x="1363" y="71"/>
                  <a:pt x="1359" y="75"/>
                </a:cubicBezTo>
                <a:cubicBezTo>
                  <a:pt x="1355" y="79"/>
                  <a:pt x="1340" y="78"/>
                  <a:pt x="1332" y="80"/>
                </a:cubicBezTo>
                <a:cubicBezTo>
                  <a:pt x="1321" y="84"/>
                  <a:pt x="1320" y="93"/>
                  <a:pt x="1311" y="89"/>
                </a:cubicBezTo>
                <a:cubicBezTo>
                  <a:pt x="1304" y="88"/>
                  <a:pt x="1296" y="73"/>
                  <a:pt x="1289" y="74"/>
                </a:cubicBezTo>
                <a:cubicBezTo>
                  <a:pt x="1282" y="75"/>
                  <a:pt x="1272" y="85"/>
                  <a:pt x="1269" y="93"/>
                </a:cubicBezTo>
                <a:cubicBezTo>
                  <a:pt x="1266" y="101"/>
                  <a:pt x="1267" y="115"/>
                  <a:pt x="1271" y="120"/>
                </a:cubicBezTo>
                <a:cubicBezTo>
                  <a:pt x="1275" y="125"/>
                  <a:pt x="1291" y="124"/>
                  <a:pt x="1293" y="122"/>
                </a:cubicBezTo>
                <a:cubicBezTo>
                  <a:pt x="1295" y="120"/>
                  <a:pt x="1278" y="112"/>
                  <a:pt x="1281" y="107"/>
                </a:cubicBezTo>
                <a:cubicBezTo>
                  <a:pt x="1284" y="102"/>
                  <a:pt x="1307" y="91"/>
                  <a:pt x="1314" y="90"/>
                </a:cubicBezTo>
                <a:cubicBezTo>
                  <a:pt x="1321" y="89"/>
                  <a:pt x="1320" y="98"/>
                  <a:pt x="1323" y="101"/>
                </a:cubicBezTo>
                <a:cubicBezTo>
                  <a:pt x="1326" y="104"/>
                  <a:pt x="1322" y="109"/>
                  <a:pt x="1334" y="108"/>
                </a:cubicBezTo>
                <a:cubicBezTo>
                  <a:pt x="1346" y="107"/>
                  <a:pt x="1381" y="102"/>
                  <a:pt x="1398" y="96"/>
                </a:cubicBezTo>
                <a:cubicBezTo>
                  <a:pt x="1415" y="90"/>
                  <a:pt x="1432" y="73"/>
                  <a:pt x="1439" y="71"/>
                </a:cubicBezTo>
                <a:cubicBezTo>
                  <a:pt x="1446" y="69"/>
                  <a:pt x="1442" y="78"/>
                  <a:pt x="1439" y="84"/>
                </a:cubicBezTo>
                <a:cubicBezTo>
                  <a:pt x="1436" y="90"/>
                  <a:pt x="1428" y="100"/>
                  <a:pt x="1419" y="105"/>
                </a:cubicBezTo>
                <a:cubicBezTo>
                  <a:pt x="1410" y="110"/>
                  <a:pt x="1390" y="111"/>
                  <a:pt x="1382" y="113"/>
                </a:cubicBezTo>
                <a:cubicBezTo>
                  <a:pt x="1374" y="115"/>
                  <a:pt x="1371" y="114"/>
                  <a:pt x="1370" y="120"/>
                </a:cubicBezTo>
                <a:cubicBezTo>
                  <a:pt x="1369" y="126"/>
                  <a:pt x="1372" y="145"/>
                  <a:pt x="1377" y="147"/>
                </a:cubicBezTo>
                <a:cubicBezTo>
                  <a:pt x="1382" y="149"/>
                  <a:pt x="1404" y="134"/>
                  <a:pt x="1403" y="131"/>
                </a:cubicBezTo>
                <a:cubicBezTo>
                  <a:pt x="1402" y="128"/>
                  <a:pt x="1381" y="130"/>
                  <a:pt x="1373" y="129"/>
                </a:cubicBezTo>
                <a:cubicBezTo>
                  <a:pt x="1365" y="128"/>
                  <a:pt x="1359" y="124"/>
                  <a:pt x="1352" y="125"/>
                </a:cubicBezTo>
                <a:cubicBezTo>
                  <a:pt x="1345" y="126"/>
                  <a:pt x="1341" y="133"/>
                  <a:pt x="1331" y="137"/>
                </a:cubicBezTo>
                <a:cubicBezTo>
                  <a:pt x="1321" y="141"/>
                  <a:pt x="1301" y="150"/>
                  <a:pt x="1289" y="150"/>
                </a:cubicBezTo>
                <a:cubicBezTo>
                  <a:pt x="1277" y="150"/>
                  <a:pt x="1268" y="143"/>
                  <a:pt x="1259" y="137"/>
                </a:cubicBezTo>
                <a:cubicBezTo>
                  <a:pt x="1250" y="131"/>
                  <a:pt x="1237" y="122"/>
                  <a:pt x="1235" y="116"/>
                </a:cubicBezTo>
                <a:cubicBezTo>
                  <a:pt x="1233" y="110"/>
                  <a:pt x="1241" y="109"/>
                  <a:pt x="1248" y="99"/>
                </a:cubicBezTo>
                <a:cubicBezTo>
                  <a:pt x="1255" y="89"/>
                  <a:pt x="1278" y="67"/>
                  <a:pt x="1275" y="56"/>
                </a:cubicBezTo>
                <a:cubicBezTo>
                  <a:pt x="1262" y="59"/>
                  <a:pt x="1242" y="28"/>
                  <a:pt x="1229" y="32"/>
                </a:cubicBezTo>
                <a:cubicBezTo>
                  <a:pt x="1221" y="30"/>
                  <a:pt x="1221" y="38"/>
                  <a:pt x="1220" y="42"/>
                </a:cubicBezTo>
                <a:cubicBezTo>
                  <a:pt x="1219" y="46"/>
                  <a:pt x="1227" y="54"/>
                  <a:pt x="1224" y="57"/>
                </a:cubicBezTo>
                <a:cubicBezTo>
                  <a:pt x="1221" y="60"/>
                  <a:pt x="1212" y="63"/>
                  <a:pt x="1203" y="60"/>
                </a:cubicBezTo>
                <a:cubicBezTo>
                  <a:pt x="1194" y="57"/>
                  <a:pt x="1183" y="44"/>
                  <a:pt x="1172" y="40"/>
                </a:cubicBezTo>
                <a:cubicBezTo>
                  <a:pt x="1161" y="43"/>
                  <a:pt x="1141" y="33"/>
                  <a:pt x="1136" y="35"/>
                </a:cubicBezTo>
                <a:cubicBezTo>
                  <a:pt x="1131" y="37"/>
                  <a:pt x="1151" y="48"/>
                  <a:pt x="1142" y="53"/>
                </a:cubicBezTo>
                <a:cubicBezTo>
                  <a:pt x="1133" y="58"/>
                  <a:pt x="1086" y="58"/>
                  <a:pt x="1082" y="62"/>
                </a:cubicBezTo>
                <a:cubicBezTo>
                  <a:pt x="1078" y="66"/>
                  <a:pt x="1112" y="69"/>
                  <a:pt x="1115" y="75"/>
                </a:cubicBezTo>
                <a:cubicBezTo>
                  <a:pt x="1118" y="81"/>
                  <a:pt x="1106" y="91"/>
                  <a:pt x="1098" y="96"/>
                </a:cubicBezTo>
                <a:cubicBezTo>
                  <a:pt x="1090" y="101"/>
                  <a:pt x="1078" y="97"/>
                  <a:pt x="1068" y="102"/>
                </a:cubicBezTo>
                <a:cubicBezTo>
                  <a:pt x="1058" y="107"/>
                  <a:pt x="1046" y="125"/>
                  <a:pt x="1041" y="123"/>
                </a:cubicBezTo>
                <a:cubicBezTo>
                  <a:pt x="1036" y="121"/>
                  <a:pt x="1035" y="96"/>
                  <a:pt x="1037" y="87"/>
                </a:cubicBezTo>
                <a:cubicBezTo>
                  <a:pt x="1039" y="78"/>
                  <a:pt x="1051" y="78"/>
                  <a:pt x="1053" y="71"/>
                </a:cubicBezTo>
                <a:cubicBezTo>
                  <a:pt x="1055" y="64"/>
                  <a:pt x="1067" y="50"/>
                  <a:pt x="1052" y="47"/>
                </a:cubicBezTo>
                <a:cubicBezTo>
                  <a:pt x="1018" y="48"/>
                  <a:pt x="985" y="52"/>
                  <a:pt x="965" y="54"/>
                </a:cubicBezTo>
                <a:cubicBezTo>
                  <a:pt x="946" y="57"/>
                  <a:pt x="938" y="63"/>
                  <a:pt x="935" y="68"/>
                </a:cubicBezTo>
                <a:cubicBezTo>
                  <a:pt x="934" y="71"/>
                  <a:pt x="932" y="81"/>
                  <a:pt x="947" y="84"/>
                </a:cubicBezTo>
                <a:cubicBezTo>
                  <a:pt x="957" y="85"/>
                  <a:pt x="986" y="76"/>
                  <a:pt x="998" y="75"/>
                </a:cubicBezTo>
                <a:cubicBezTo>
                  <a:pt x="1010" y="74"/>
                  <a:pt x="1012" y="79"/>
                  <a:pt x="1017" y="80"/>
                </a:cubicBezTo>
                <a:cubicBezTo>
                  <a:pt x="1022" y="81"/>
                  <a:pt x="1036" y="79"/>
                  <a:pt x="1028" y="84"/>
                </a:cubicBezTo>
                <a:cubicBezTo>
                  <a:pt x="1020" y="89"/>
                  <a:pt x="981" y="105"/>
                  <a:pt x="971" y="111"/>
                </a:cubicBezTo>
                <a:cubicBezTo>
                  <a:pt x="961" y="117"/>
                  <a:pt x="959" y="119"/>
                  <a:pt x="966" y="122"/>
                </a:cubicBezTo>
                <a:cubicBezTo>
                  <a:pt x="973" y="125"/>
                  <a:pt x="1012" y="125"/>
                  <a:pt x="1013" y="128"/>
                </a:cubicBezTo>
                <a:cubicBezTo>
                  <a:pt x="1014" y="131"/>
                  <a:pt x="982" y="134"/>
                  <a:pt x="974" y="138"/>
                </a:cubicBezTo>
                <a:cubicBezTo>
                  <a:pt x="966" y="142"/>
                  <a:pt x="953" y="150"/>
                  <a:pt x="964" y="152"/>
                </a:cubicBezTo>
                <a:cubicBezTo>
                  <a:pt x="966" y="159"/>
                  <a:pt x="1011" y="143"/>
                  <a:pt x="1038" y="147"/>
                </a:cubicBezTo>
                <a:cubicBezTo>
                  <a:pt x="1056" y="146"/>
                  <a:pt x="1060" y="151"/>
                  <a:pt x="1071" y="147"/>
                </a:cubicBezTo>
                <a:cubicBezTo>
                  <a:pt x="1082" y="143"/>
                  <a:pt x="1104" y="128"/>
                  <a:pt x="1107" y="123"/>
                </a:cubicBezTo>
                <a:cubicBezTo>
                  <a:pt x="1110" y="118"/>
                  <a:pt x="1090" y="122"/>
                  <a:pt x="1091" y="116"/>
                </a:cubicBezTo>
                <a:cubicBezTo>
                  <a:pt x="1092" y="110"/>
                  <a:pt x="1105" y="94"/>
                  <a:pt x="1113" y="86"/>
                </a:cubicBezTo>
                <a:cubicBezTo>
                  <a:pt x="1121" y="78"/>
                  <a:pt x="1135" y="74"/>
                  <a:pt x="1140" y="69"/>
                </a:cubicBezTo>
                <a:cubicBezTo>
                  <a:pt x="1145" y="64"/>
                  <a:pt x="1141" y="58"/>
                  <a:pt x="1145" y="57"/>
                </a:cubicBezTo>
                <a:cubicBezTo>
                  <a:pt x="1149" y="56"/>
                  <a:pt x="1155" y="62"/>
                  <a:pt x="1163" y="60"/>
                </a:cubicBezTo>
                <a:cubicBezTo>
                  <a:pt x="1171" y="58"/>
                  <a:pt x="1184" y="42"/>
                  <a:pt x="1191" y="44"/>
                </a:cubicBezTo>
                <a:cubicBezTo>
                  <a:pt x="1198" y="46"/>
                  <a:pt x="1198" y="67"/>
                  <a:pt x="1203" y="74"/>
                </a:cubicBezTo>
                <a:cubicBezTo>
                  <a:pt x="1208" y="81"/>
                  <a:pt x="1221" y="79"/>
                  <a:pt x="1220" y="87"/>
                </a:cubicBezTo>
                <a:cubicBezTo>
                  <a:pt x="1219" y="95"/>
                  <a:pt x="1205" y="114"/>
                  <a:pt x="1199" y="120"/>
                </a:cubicBezTo>
                <a:cubicBezTo>
                  <a:pt x="1193" y="126"/>
                  <a:pt x="1190" y="122"/>
                  <a:pt x="1185" y="125"/>
                </a:cubicBezTo>
                <a:cubicBezTo>
                  <a:pt x="1180" y="128"/>
                  <a:pt x="1172" y="138"/>
                  <a:pt x="1169" y="137"/>
                </a:cubicBezTo>
                <a:cubicBezTo>
                  <a:pt x="1166" y="136"/>
                  <a:pt x="1171" y="117"/>
                  <a:pt x="1166" y="117"/>
                </a:cubicBezTo>
                <a:cubicBezTo>
                  <a:pt x="1161" y="117"/>
                  <a:pt x="1146" y="129"/>
                  <a:pt x="1140" y="134"/>
                </a:cubicBezTo>
                <a:cubicBezTo>
                  <a:pt x="1134" y="139"/>
                  <a:pt x="1127" y="148"/>
                  <a:pt x="1128" y="150"/>
                </a:cubicBezTo>
                <a:cubicBezTo>
                  <a:pt x="1129" y="152"/>
                  <a:pt x="1146" y="145"/>
                  <a:pt x="1145" y="149"/>
                </a:cubicBezTo>
                <a:cubicBezTo>
                  <a:pt x="1144" y="153"/>
                  <a:pt x="1120" y="173"/>
                  <a:pt x="1124" y="176"/>
                </a:cubicBezTo>
                <a:cubicBezTo>
                  <a:pt x="1132" y="179"/>
                  <a:pt x="1167" y="157"/>
                  <a:pt x="1167" y="165"/>
                </a:cubicBezTo>
                <a:cubicBezTo>
                  <a:pt x="1167" y="175"/>
                  <a:pt x="1135" y="203"/>
                  <a:pt x="1125" y="204"/>
                </a:cubicBezTo>
                <a:cubicBezTo>
                  <a:pt x="1113" y="209"/>
                  <a:pt x="1086" y="198"/>
                  <a:pt x="1074" y="201"/>
                </a:cubicBezTo>
                <a:cubicBezTo>
                  <a:pt x="1062" y="204"/>
                  <a:pt x="1058" y="219"/>
                  <a:pt x="1052" y="221"/>
                </a:cubicBezTo>
                <a:cubicBezTo>
                  <a:pt x="1046" y="223"/>
                  <a:pt x="1043" y="216"/>
                  <a:pt x="1038" y="216"/>
                </a:cubicBezTo>
                <a:cubicBezTo>
                  <a:pt x="1033" y="216"/>
                  <a:pt x="1023" y="223"/>
                  <a:pt x="1020" y="218"/>
                </a:cubicBezTo>
                <a:cubicBezTo>
                  <a:pt x="1017" y="213"/>
                  <a:pt x="1027" y="188"/>
                  <a:pt x="1020" y="184"/>
                </a:cubicBezTo>
                <a:cubicBezTo>
                  <a:pt x="1013" y="181"/>
                  <a:pt x="991" y="188"/>
                  <a:pt x="978" y="194"/>
                </a:cubicBezTo>
                <a:cubicBezTo>
                  <a:pt x="965" y="200"/>
                  <a:pt x="950" y="220"/>
                  <a:pt x="944" y="221"/>
                </a:cubicBezTo>
                <a:cubicBezTo>
                  <a:pt x="938" y="222"/>
                  <a:pt x="948" y="199"/>
                  <a:pt x="942" y="198"/>
                </a:cubicBezTo>
                <a:cubicBezTo>
                  <a:pt x="936" y="197"/>
                  <a:pt x="913" y="217"/>
                  <a:pt x="908" y="216"/>
                </a:cubicBezTo>
                <a:cubicBezTo>
                  <a:pt x="903" y="215"/>
                  <a:pt x="911" y="198"/>
                  <a:pt x="909" y="194"/>
                </a:cubicBezTo>
                <a:cubicBezTo>
                  <a:pt x="907" y="190"/>
                  <a:pt x="893" y="194"/>
                  <a:pt x="896" y="189"/>
                </a:cubicBezTo>
                <a:cubicBezTo>
                  <a:pt x="899" y="184"/>
                  <a:pt x="928" y="172"/>
                  <a:pt x="926" y="161"/>
                </a:cubicBezTo>
                <a:cubicBezTo>
                  <a:pt x="915" y="129"/>
                  <a:pt x="915" y="130"/>
                  <a:pt x="884" y="120"/>
                </a:cubicBezTo>
                <a:cubicBezTo>
                  <a:pt x="869" y="113"/>
                  <a:pt x="861" y="112"/>
                  <a:pt x="849" y="113"/>
                </a:cubicBezTo>
                <a:cubicBezTo>
                  <a:pt x="838" y="115"/>
                  <a:pt x="828" y="125"/>
                  <a:pt x="816" y="131"/>
                </a:cubicBezTo>
                <a:cubicBezTo>
                  <a:pt x="799" y="134"/>
                  <a:pt x="792" y="147"/>
                  <a:pt x="776" y="152"/>
                </a:cubicBezTo>
                <a:cubicBezTo>
                  <a:pt x="768" y="155"/>
                  <a:pt x="746" y="165"/>
                  <a:pt x="746" y="165"/>
                </a:cubicBezTo>
                <a:cubicBezTo>
                  <a:pt x="742" y="177"/>
                  <a:pt x="723" y="188"/>
                  <a:pt x="740" y="200"/>
                </a:cubicBezTo>
                <a:cubicBezTo>
                  <a:pt x="746" y="207"/>
                  <a:pt x="749" y="209"/>
                  <a:pt x="777" y="203"/>
                </a:cubicBezTo>
                <a:cubicBezTo>
                  <a:pt x="795" y="199"/>
                  <a:pt x="824" y="181"/>
                  <a:pt x="846" y="174"/>
                </a:cubicBezTo>
                <a:cubicBezTo>
                  <a:pt x="868" y="167"/>
                  <a:pt x="914" y="157"/>
                  <a:pt x="909" y="162"/>
                </a:cubicBezTo>
                <a:cubicBezTo>
                  <a:pt x="926" y="163"/>
                  <a:pt x="838" y="191"/>
                  <a:pt x="819" y="203"/>
                </a:cubicBezTo>
                <a:cubicBezTo>
                  <a:pt x="808" y="211"/>
                  <a:pt x="844" y="209"/>
                  <a:pt x="840" y="212"/>
                </a:cubicBezTo>
                <a:cubicBezTo>
                  <a:pt x="836" y="215"/>
                  <a:pt x="799" y="220"/>
                  <a:pt x="792" y="224"/>
                </a:cubicBezTo>
                <a:cubicBezTo>
                  <a:pt x="785" y="228"/>
                  <a:pt x="789" y="230"/>
                  <a:pt x="797" y="234"/>
                </a:cubicBezTo>
                <a:cubicBezTo>
                  <a:pt x="805" y="238"/>
                  <a:pt x="835" y="245"/>
                  <a:pt x="840" y="249"/>
                </a:cubicBezTo>
                <a:cubicBezTo>
                  <a:pt x="845" y="253"/>
                  <a:pt x="843" y="256"/>
                  <a:pt x="830" y="257"/>
                </a:cubicBezTo>
                <a:cubicBezTo>
                  <a:pt x="817" y="258"/>
                  <a:pt x="775" y="246"/>
                  <a:pt x="764" y="254"/>
                </a:cubicBezTo>
                <a:cubicBezTo>
                  <a:pt x="754" y="263"/>
                  <a:pt x="755" y="298"/>
                  <a:pt x="765" y="308"/>
                </a:cubicBezTo>
                <a:cubicBezTo>
                  <a:pt x="778" y="315"/>
                  <a:pt x="833" y="304"/>
                  <a:pt x="848" y="302"/>
                </a:cubicBezTo>
                <a:cubicBezTo>
                  <a:pt x="863" y="300"/>
                  <a:pt x="851" y="293"/>
                  <a:pt x="857" y="297"/>
                </a:cubicBezTo>
                <a:cubicBezTo>
                  <a:pt x="878" y="297"/>
                  <a:pt x="873" y="325"/>
                  <a:pt x="882" y="327"/>
                </a:cubicBezTo>
                <a:cubicBezTo>
                  <a:pt x="890" y="331"/>
                  <a:pt x="903" y="326"/>
                  <a:pt x="908" y="323"/>
                </a:cubicBezTo>
                <a:cubicBezTo>
                  <a:pt x="913" y="320"/>
                  <a:pt x="904" y="313"/>
                  <a:pt x="912" y="309"/>
                </a:cubicBezTo>
                <a:cubicBezTo>
                  <a:pt x="918" y="304"/>
                  <a:pt x="949" y="303"/>
                  <a:pt x="956" y="300"/>
                </a:cubicBezTo>
                <a:cubicBezTo>
                  <a:pt x="963" y="297"/>
                  <a:pt x="957" y="294"/>
                  <a:pt x="956" y="288"/>
                </a:cubicBezTo>
                <a:cubicBezTo>
                  <a:pt x="959" y="282"/>
                  <a:pt x="940" y="277"/>
                  <a:pt x="948" y="266"/>
                </a:cubicBezTo>
                <a:cubicBezTo>
                  <a:pt x="954" y="254"/>
                  <a:pt x="983" y="225"/>
                  <a:pt x="992" y="218"/>
                </a:cubicBezTo>
                <a:cubicBezTo>
                  <a:pt x="1001" y="211"/>
                  <a:pt x="999" y="213"/>
                  <a:pt x="1004" y="221"/>
                </a:cubicBezTo>
                <a:cubicBezTo>
                  <a:pt x="1011" y="225"/>
                  <a:pt x="1013" y="260"/>
                  <a:pt x="1022" y="266"/>
                </a:cubicBezTo>
                <a:cubicBezTo>
                  <a:pt x="1028" y="272"/>
                  <a:pt x="1034" y="259"/>
                  <a:pt x="1040" y="258"/>
                </a:cubicBezTo>
                <a:cubicBezTo>
                  <a:pt x="1046" y="257"/>
                  <a:pt x="1050" y="263"/>
                  <a:pt x="1056" y="260"/>
                </a:cubicBezTo>
                <a:cubicBezTo>
                  <a:pt x="1061" y="257"/>
                  <a:pt x="1075" y="247"/>
                  <a:pt x="1079" y="242"/>
                </a:cubicBezTo>
                <a:cubicBezTo>
                  <a:pt x="1083" y="237"/>
                  <a:pt x="1075" y="235"/>
                  <a:pt x="1082" y="231"/>
                </a:cubicBezTo>
                <a:cubicBezTo>
                  <a:pt x="1089" y="227"/>
                  <a:pt x="1119" y="211"/>
                  <a:pt x="1121" y="215"/>
                </a:cubicBezTo>
                <a:cubicBezTo>
                  <a:pt x="1123" y="219"/>
                  <a:pt x="1096" y="246"/>
                  <a:pt x="1092" y="254"/>
                </a:cubicBezTo>
                <a:cubicBezTo>
                  <a:pt x="1088" y="262"/>
                  <a:pt x="1090" y="262"/>
                  <a:pt x="1098" y="261"/>
                </a:cubicBezTo>
                <a:cubicBezTo>
                  <a:pt x="1106" y="260"/>
                  <a:pt x="1126" y="255"/>
                  <a:pt x="1140" y="248"/>
                </a:cubicBezTo>
                <a:cubicBezTo>
                  <a:pt x="1154" y="241"/>
                  <a:pt x="1185" y="228"/>
                  <a:pt x="1184" y="221"/>
                </a:cubicBezTo>
                <a:cubicBezTo>
                  <a:pt x="1183" y="214"/>
                  <a:pt x="1135" y="212"/>
                  <a:pt x="1131" y="206"/>
                </a:cubicBezTo>
                <a:cubicBezTo>
                  <a:pt x="1127" y="200"/>
                  <a:pt x="1150" y="185"/>
                  <a:pt x="1158" y="183"/>
                </a:cubicBezTo>
                <a:cubicBezTo>
                  <a:pt x="1166" y="181"/>
                  <a:pt x="1175" y="191"/>
                  <a:pt x="1181" y="192"/>
                </a:cubicBezTo>
                <a:cubicBezTo>
                  <a:pt x="1187" y="193"/>
                  <a:pt x="1191" y="191"/>
                  <a:pt x="1194" y="188"/>
                </a:cubicBezTo>
                <a:cubicBezTo>
                  <a:pt x="1197" y="185"/>
                  <a:pt x="1207" y="175"/>
                  <a:pt x="1202" y="171"/>
                </a:cubicBezTo>
                <a:cubicBezTo>
                  <a:pt x="1197" y="167"/>
                  <a:pt x="1164" y="167"/>
                  <a:pt x="1164" y="161"/>
                </a:cubicBezTo>
                <a:cubicBezTo>
                  <a:pt x="1164" y="155"/>
                  <a:pt x="1192" y="144"/>
                  <a:pt x="1199" y="137"/>
                </a:cubicBezTo>
                <a:cubicBezTo>
                  <a:pt x="1206" y="130"/>
                  <a:pt x="1203" y="124"/>
                  <a:pt x="1205" y="119"/>
                </a:cubicBezTo>
                <a:cubicBezTo>
                  <a:pt x="1207" y="114"/>
                  <a:pt x="1208" y="112"/>
                  <a:pt x="1211" y="108"/>
                </a:cubicBezTo>
                <a:cubicBezTo>
                  <a:pt x="1214" y="104"/>
                  <a:pt x="1222" y="95"/>
                  <a:pt x="1226" y="93"/>
                </a:cubicBezTo>
                <a:cubicBezTo>
                  <a:pt x="1230" y="91"/>
                  <a:pt x="1236" y="91"/>
                  <a:pt x="1235" y="98"/>
                </a:cubicBezTo>
                <a:cubicBezTo>
                  <a:pt x="1234" y="105"/>
                  <a:pt x="1222" y="129"/>
                  <a:pt x="1221" y="138"/>
                </a:cubicBezTo>
                <a:cubicBezTo>
                  <a:pt x="1220" y="147"/>
                  <a:pt x="1223" y="148"/>
                  <a:pt x="1226" y="150"/>
                </a:cubicBezTo>
                <a:cubicBezTo>
                  <a:pt x="1229" y="152"/>
                  <a:pt x="1242" y="146"/>
                  <a:pt x="1239" y="153"/>
                </a:cubicBezTo>
                <a:cubicBezTo>
                  <a:pt x="1236" y="160"/>
                  <a:pt x="1211" y="185"/>
                  <a:pt x="1209" y="195"/>
                </a:cubicBezTo>
                <a:cubicBezTo>
                  <a:pt x="1207" y="205"/>
                  <a:pt x="1215" y="208"/>
                  <a:pt x="1224" y="212"/>
                </a:cubicBezTo>
                <a:cubicBezTo>
                  <a:pt x="1237" y="208"/>
                  <a:pt x="1275" y="208"/>
                  <a:pt x="1263" y="218"/>
                </a:cubicBezTo>
                <a:cubicBezTo>
                  <a:pt x="1261" y="222"/>
                  <a:pt x="1230" y="227"/>
                  <a:pt x="1212" y="236"/>
                </a:cubicBezTo>
                <a:cubicBezTo>
                  <a:pt x="1194" y="245"/>
                  <a:pt x="1165" y="263"/>
                  <a:pt x="1152" y="273"/>
                </a:cubicBezTo>
                <a:cubicBezTo>
                  <a:pt x="1139" y="283"/>
                  <a:pt x="1134" y="287"/>
                  <a:pt x="1131" y="297"/>
                </a:cubicBezTo>
                <a:cubicBezTo>
                  <a:pt x="1128" y="307"/>
                  <a:pt x="1129" y="322"/>
                  <a:pt x="1133" y="332"/>
                </a:cubicBezTo>
                <a:cubicBezTo>
                  <a:pt x="1137" y="342"/>
                  <a:pt x="1154" y="353"/>
                  <a:pt x="1155" y="356"/>
                </a:cubicBezTo>
                <a:cubicBezTo>
                  <a:pt x="1157" y="360"/>
                  <a:pt x="1147" y="352"/>
                  <a:pt x="1142" y="353"/>
                </a:cubicBezTo>
                <a:cubicBezTo>
                  <a:pt x="1137" y="354"/>
                  <a:pt x="1135" y="352"/>
                  <a:pt x="1124" y="360"/>
                </a:cubicBezTo>
                <a:cubicBezTo>
                  <a:pt x="1113" y="368"/>
                  <a:pt x="1090" y="392"/>
                  <a:pt x="1076" y="400"/>
                </a:cubicBezTo>
                <a:cubicBezTo>
                  <a:pt x="1068" y="397"/>
                  <a:pt x="1041" y="418"/>
                  <a:pt x="1040" y="410"/>
                </a:cubicBezTo>
                <a:cubicBezTo>
                  <a:pt x="1035" y="409"/>
                  <a:pt x="1036" y="402"/>
                  <a:pt x="1041" y="393"/>
                </a:cubicBezTo>
                <a:cubicBezTo>
                  <a:pt x="1046" y="384"/>
                  <a:pt x="1074" y="360"/>
                  <a:pt x="1073" y="357"/>
                </a:cubicBezTo>
                <a:cubicBezTo>
                  <a:pt x="1072" y="354"/>
                  <a:pt x="1036" y="377"/>
                  <a:pt x="1032" y="374"/>
                </a:cubicBezTo>
                <a:cubicBezTo>
                  <a:pt x="1028" y="371"/>
                  <a:pt x="1043" y="350"/>
                  <a:pt x="1050" y="339"/>
                </a:cubicBezTo>
                <a:cubicBezTo>
                  <a:pt x="1052" y="325"/>
                  <a:pt x="1069" y="319"/>
                  <a:pt x="1074" y="308"/>
                </a:cubicBezTo>
                <a:cubicBezTo>
                  <a:pt x="1079" y="297"/>
                  <a:pt x="1093" y="276"/>
                  <a:pt x="1083" y="275"/>
                </a:cubicBezTo>
                <a:cubicBezTo>
                  <a:pt x="1073" y="274"/>
                  <a:pt x="1027" y="291"/>
                  <a:pt x="1011" y="303"/>
                </a:cubicBezTo>
                <a:cubicBezTo>
                  <a:pt x="994" y="314"/>
                  <a:pt x="1000" y="334"/>
                  <a:pt x="990" y="345"/>
                </a:cubicBezTo>
                <a:cubicBezTo>
                  <a:pt x="984" y="355"/>
                  <a:pt x="982" y="358"/>
                  <a:pt x="974" y="363"/>
                </a:cubicBezTo>
                <a:cubicBezTo>
                  <a:pt x="966" y="368"/>
                  <a:pt x="953" y="370"/>
                  <a:pt x="944" y="375"/>
                </a:cubicBezTo>
                <a:cubicBezTo>
                  <a:pt x="935" y="380"/>
                  <a:pt x="922" y="396"/>
                  <a:pt x="921" y="392"/>
                </a:cubicBezTo>
                <a:lnTo>
                  <a:pt x="938" y="354"/>
                </a:lnTo>
                <a:lnTo>
                  <a:pt x="963" y="351"/>
                </a:lnTo>
                <a:lnTo>
                  <a:pt x="978" y="314"/>
                </a:lnTo>
                <a:lnTo>
                  <a:pt x="936" y="330"/>
                </a:lnTo>
                <a:lnTo>
                  <a:pt x="933" y="350"/>
                </a:lnTo>
                <a:lnTo>
                  <a:pt x="891" y="374"/>
                </a:lnTo>
                <a:lnTo>
                  <a:pt x="863" y="351"/>
                </a:lnTo>
                <a:lnTo>
                  <a:pt x="843" y="317"/>
                </a:lnTo>
                <a:lnTo>
                  <a:pt x="813" y="321"/>
                </a:lnTo>
                <a:lnTo>
                  <a:pt x="836" y="333"/>
                </a:lnTo>
                <a:lnTo>
                  <a:pt x="800" y="342"/>
                </a:lnTo>
                <a:lnTo>
                  <a:pt x="765" y="365"/>
                </a:lnTo>
                <a:cubicBezTo>
                  <a:pt x="758" y="365"/>
                  <a:pt x="780" y="343"/>
                  <a:pt x="776" y="333"/>
                </a:cubicBezTo>
                <a:cubicBezTo>
                  <a:pt x="766" y="327"/>
                  <a:pt x="717" y="330"/>
                  <a:pt x="707" y="327"/>
                </a:cubicBezTo>
                <a:cubicBezTo>
                  <a:pt x="697" y="324"/>
                  <a:pt x="712" y="318"/>
                  <a:pt x="717" y="314"/>
                </a:cubicBezTo>
                <a:cubicBezTo>
                  <a:pt x="722" y="310"/>
                  <a:pt x="735" y="307"/>
                  <a:pt x="740" y="304"/>
                </a:cubicBezTo>
                <a:cubicBezTo>
                  <a:pt x="744" y="301"/>
                  <a:pt x="747" y="301"/>
                  <a:pt x="746" y="296"/>
                </a:cubicBezTo>
                <a:cubicBezTo>
                  <a:pt x="746" y="293"/>
                  <a:pt x="745" y="288"/>
                  <a:pt x="741" y="285"/>
                </a:cubicBezTo>
                <a:cubicBezTo>
                  <a:pt x="737" y="282"/>
                  <a:pt x="729" y="287"/>
                  <a:pt x="722" y="279"/>
                </a:cubicBezTo>
                <a:cubicBezTo>
                  <a:pt x="712" y="270"/>
                  <a:pt x="714" y="242"/>
                  <a:pt x="701" y="239"/>
                </a:cubicBezTo>
                <a:cubicBezTo>
                  <a:pt x="693" y="232"/>
                  <a:pt x="673" y="241"/>
                  <a:pt x="665" y="239"/>
                </a:cubicBezTo>
                <a:cubicBezTo>
                  <a:pt x="657" y="237"/>
                  <a:pt x="655" y="231"/>
                  <a:pt x="652" y="224"/>
                </a:cubicBezTo>
                <a:cubicBezTo>
                  <a:pt x="642" y="216"/>
                  <a:pt x="667" y="202"/>
                  <a:pt x="647" y="198"/>
                </a:cubicBezTo>
                <a:cubicBezTo>
                  <a:pt x="635" y="198"/>
                  <a:pt x="585" y="225"/>
                  <a:pt x="579" y="224"/>
                </a:cubicBezTo>
                <a:cubicBezTo>
                  <a:pt x="573" y="223"/>
                  <a:pt x="614" y="197"/>
                  <a:pt x="611" y="194"/>
                </a:cubicBezTo>
                <a:cubicBezTo>
                  <a:pt x="608" y="191"/>
                  <a:pt x="577" y="205"/>
                  <a:pt x="564" y="206"/>
                </a:cubicBezTo>
                <a:cubicBezTo>
                  <a:pt x="551" y="207"/>
                  <a:pt x="542" y="196"/>
                  <a:pt x="531" y="198"/>
                </a:cubicBezTo>
                <a:cubicBezTo>
                  <a:pt x="520" y="200"/>
                  <a:pt x="512" y="220"/>
                  <a:pt x="501" y="216"/>
                </a:cubicBezTo>
                <a:lnTo>
                  <a:pt x="467" y="174"/>
                </a:lnTo>
                <a:cubicBezTo>
                  <a:pt x="436" y="184"/>
                  <a:pt x="368" y="252"/>
                  <a:pt x="323" y="284"/>
                </a:cubicBezTo>
                <a:cubicBezTo>
                  <a:pt x="278" y="316"/>
                  <a:pt x="229" y="344"/>
                  <a:pt x="196" y="368"/>
                </a:cubicBezTo>
                <a:cubicBezTo>
                  <a:pt x="181" y="382"/>
                  <a:pt x="133" y="419"/>
                  <a:pt x="122" y="431"/>
                </a:cubicBezTo>
                <a:cubicBezTo>
                  <a:pt x="111" y="443"/>
                  <a:pt x="131" y="434"/>
                  <a:pt x="131" y="441"/>
                </a:cubicBezTo>
                <a:cubicBezTo>
                  <a:pt x="131" y="448"/>
                  <a:pt x="116" y="471"/>
                  <a:pt x="122" y="476"/>
                </a:cubicBezTo>
                <a:cubicBezTo>
                  <a:pt x="118" y="493"/>
                  <a:pt x="158" y="468"/>
                  <a:pt x="164" y="471"/>
                </a:cubicBezTo>
                <a:cubicBezTo>
                  <a:pt x="170" y="474"/>
                  <a:pt x="161" y="482"/>
                  <a:pt x="156" y="496"/>
                </a:cubicBezTo>
                <a:cubicBezTo>
                  <a:pt x="159" y="513"/>
                  <a:pt x="140" y="538"/>
                  <a:pt x="132" y="554"/>
                </a:cubicBezTo>
                <a:cubicBezTo>
                  <a:pt x="125" y="569"/>
                  <a:pt x="121" y="579"/>
                  <a:pt x="117" y="585"/>
                </a:cubicBezTo>
                <a:cubicBezTo>
                  <a:pt x="113" y="591"/>
                  <a:pt x="114" y="588"/>
                  <a:pt x="110" y="593"/>
                </a:cubicBezTo>
                <a:cubicBezTo>
                  <a:pt x="99" y="613"/>
                  <a:pt x="102" y="608"/>
                  <a:pt x="95" y="617"/>
                </a:cubicBezTo>
                <a:cubicBezTo>
                  <a:pt x="88" y="626"/>
                  <a:pt x="69" y="639"/>
                  <a:pt x="66" y="645"/>
                </a:cubicBezTo>
                <a:cubicBezTo>
                  <a:pt x="63" y="651"/>
                  <a:pt x="78" y="650"/>
                  <a:pt x="78" y="653"/>
                </a:cubicBezTo>
                <a:cubicBezTo>
                  <a:pt x="78" y="656"/>
                  <a:pt x="68" y="662"/>
                  <a:pt x="66" y="666"/>
                </a:cubicBezTo>
                <a:cubicBezTo>
                  <a:pt x="64" y="670"/>
                  <a:pt x="73" y="671"/>
                  <a:pt x="68" y="680"/>
                </a:cubicBezTo>
                <a:cubicBezTo>
                  <a:pt x="57" y="704"/>
                  <a:pt x="44" y="711"/>
                  <a:pt x="38" y="720"/>
                </a:cubicBezTo>
                <a:cubicBezTo>
                  <a:pt x="32" y="729"/>
                  <a:pt x="34" y="731"/>
                  <a:pt x="32" y="735"/>
                </a:cubicBezTo>
                <a:cubicBezTo>
                  <a:pt x="31" y="739"/>
                  <a:pt x="27" y="739"/>
                  <a:pt x="29" y="743"/>
                </a:cubicBezTo>
                <a:cubicBezTo>
                  <a:pt x="31" y="747"/>
                  <a:pt x="42" y="756"/>
                  <a:pt x="45" y="761"/>
                </a:cubicBezTo>
                <a:cubicBezTo>
                  <a:pt x="48" y="766"/>
                  <a:pt x="48" y="776"/>
                  <a:pt x="45" y="776"/>
                </a:cubicBezTo>
                <a:cubicBezTo>
                  <a:pt x="42" y="776"/>
                  <a:pt x="34" y="766"/>
                  <a:pt x="27" y="759"/>
                </a:cubicBezTo>
                <a:cubicBezTo>
                  <a:pt x="20" y="752"/>
                  <a:pt x="7" y="725"/>
                  <a:pt x="5" y="734"/>
                </a:cubicBezTo>
                <a:cubicBezTo>
                  <a:pt x="0" y="747"/>
                  <a:pt x="11" y="799"/>
                  <a:pt x="14" y="813"/>
                </a:cubicBezTo>
                <a:cubicBezTo>
                  <a:pt x="17" y="827"/>
                  <a:pt x="19" y="825"/>
                  <a:pt x="24" y="819"/>
                </a:cubicBezTo>
                <a:cubicBezTo>
                  <a:pt x="29" y="813"/>
                  <a:pt x="39" y="776"/>
                  <a:pt x="44" y="774"/>
                </a:cubicBezTo>
                <a:cubicBezTo>
                  <a:pt x="49" y="772"/>
                  <a:pt x="45" y="802"/>
                  <a:pt x="53" y="809"/>
                </a:cubicBezTo>
                <a:cubicBezTo>
                  <a:pt x="61" y="816"/>
                  <a:pt x="18" y="802"/>
                  <a:pt x="92" y="816"/>
                </a:cubicBezTo>
                <a:cubicBezTo>
                  <a:pt x="174" y="840"/>
                  <a:pt x="412" y="875"/>
                  <a:pt x="500" y="894"/>
                </a:cubicBezTo>
                <a:lnTo>
                  <a:pt x="537" y="917"/>
                </a:lnTo>
                <a:cubicBezTo>
                  <a:pt x="546" y="922"/>
                  <a:pt x="545" y="923"/>
                  <a:pt x="554" y="923"/>
                </a:cubicBezTo>
                <a:cubicBezTo>
                  <a:pt x="563" y="923"/>
                  <a:pt x="585" y="913"/>
                  <a:pt x="594" y="914"/>
                </a:cubicBezTo>
                <a:cubicBezTo>
                  <a:pt x="603" y="915"/>
                  <a:pt x="607" y="919"/>
                  <a:pt x="611" y="929"/>
                </a:cubicBezTo>
                <a:cubicBezTo>
                  <a:pt x="616" y="937"/>
                  <a:pt x="617" y="962"/>
                  <a:pt x="617" y="972"/>
                </a:cubicBezTo>
                <a:cubicBezTo>
                  <a:pt x="617" y="989"/>
                  <a:pt x="656" y="1004"/>
                  <a:pt x="656" y="1004"/>
                </a:cubicBezTo>
                <a:cubicBezTo>
                  <a:pt x="664" y="1013"/>
                  <a:pt x="658" y="1021"/>
                  <a:pt x="659" y="1026"/>
                </a:cubicBezTo>
                <a:cubicBezTo>
                  <a:pt x="660" y="1031"/>
                  <a:pt x="664" y="1033"/>
                  <a:pt x="662" y="1035"/>
                </a:cubicBezTo>
                <a:cubicBezTo>
                  <a:pt x="660" y="1037"/>
                  <a:pt x="649" y="1041"/>
                  <a:pt x="644" y="1040"/>
                </a:cubicBezTo>
                <a:cubicBezTo>
                  <a:pt x="639" y="1039"/>
                  <a:pt x="637" y="1028"/>
                  <a:pt x="632" y="1031"/>
                </a:cubicBezTo>
                <a:cubicBezTo>
                  <a:pt x="613" y="1034"/>
                  <a:pt x="632" y="1053"/>
                  <a:pt x="614" y="1058"/>
                </a:cubicBezTo>
                <a:cubicBezTo>
                  <a:pt x="608" y="1064"/>
                  <a:pt x="609" y="1067"/>
                  <a:pt x="599" y="1076"/>
                </a:cubicBezTo>
                <a:cubicBezTo>
                  <a:pt x="591" y="1083"/>
                  <a:pt x="570" y="1092"/>
                  <a:pt x="563" y="1098"/>
                </a:cubicBezTo>
                <a:cubicBezTo>
                  <a:pt x="556" y="1104"/>
                  <a:pt x="541" y="1114"/>
                  <a:pt x="554" y="1112"/>
                </a:cubicBezTo>
                <a:cubicBezTo>
                  <a:pt x="554" y="1120"/>
                  <a:pt x="631" y="1086"/>
                  <a:pt x="639" y="1089"/>
                </a:cubicBezTo>
                <a:cubicBezTo>
                  <a:pt x="656" y="1084"/>
                  <a:pt x="634" y="1082"/>
                  <a:pt x="644" y="1076"/>
                </a:cubicBezTo>
                <a:cubicBezTo>
                  <a:pt x="655" y="1072"/>
                  <a:pt x="691" y="1069"/>
                  <a:pt x="708" y="1064"/>
                </a:cubicBezTo>
                <a:cubicBezTo>
                  <a:pt x="716" y="1059"/>
                  <a:pt x="735" y="1047"/>
                  <a:pt x="744" y="1043"/>
                </a:cubicBezTo>
                <a:cubicBezTo>
                  <a:pt x="759" y="1036"/>
                  <a:pt x="774" y="1029"/>
                  <a:pt x="774" y="1029"/>
                </a:cubicBezTo>
                <a:cubicBezTo>
                  <a:pt x="780" y="1027"/>
                  <a:pt x="770" y="1035"/>
                  <a:pt x="774" y="1038"/>
                </a:cubicBezTo>
                <a:cubicBezTo>
                  <a:pt x="778" y="1041"/>
                  <a:pt x="786" y="1054"/>
                  <a:pt x="798" y="1050"/>
                </a:cubicBezTo>
                <a:cubicBezTo>
                  <a:pt x="810" y="1046"/>
                  <a:pt x="831" y="1024"/>
                  <a:pt x="844" y="1016"/>
                </a:cubicBezTo>
                <a:cubicBezTo>
                  <a:pt x="852" y="1019"/>
                  <a:pt x="869" y="998"/>
                  <a:pt x="875" y="1004"/>
                </a:cubicBezTo>
                <a:cubicBezTo>
                  <a:pt x="880" y="1005"/>
                  <a:pt x="882" y="1008"/>
                  <a:pt x="881" y="1017"/>
                </a:cubicBezTo>
                <a:cubicBezTo>
                  <a:pt x="880" y="1024"/>
                  <a:pt x="868" y="1037"/>
                  <a:pt x="866" y="1044"/>
                </a:cubicBezTo>
                <a:cubicBezTo>
                  <a:pt x="864" y="1051"/>
                  <a:pt x="859" y="1061"/>
                  <a:pt x="869" y="1061"/>
                </a:cubicBezTo>
                <a:cubicBezTo>
                  <a:pt x="870" y="1069"/>
                  <a:pt x="914" y="1044"/>
                  <a:pt x="926" y="1044"/>
                </a:cubicBezTo>
                <a:lnTo>
                  <a:pt x="929" y="1061"/>
                </a:lnTo>
                <a:cubicBezTo>
                  <a:pt x="924" y="1066"/>
                  <a:pt x="906" y="1062"/>
                  <a:pt x="894" y="1068"/>
                </a:cubicBezTo>
                <a:cubicBezTo>
                  <a:pt x="884" y="1074"/>
                  <a:pt x="872" y="1089"/>
                  <a:pt x="869" y="1098"/>
                </a:cubicBezTo>
                <a:cubicBezTo>
                  <a:pt x="867" y="1104"/>
                  <a:pt x="882" y="1103"/>
                  <a:pt x="884" y="1104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3368" name="Text Box 664"/>
          <p:cNvSpPr txBox="1">
            <a:spLocks noChangeArrowheads="1"/>
          </p:cNvSpPr>
          <p:nvPr/>
        </p:nvSpPr>
        <p:spPr bwMode="auto">
          <a:xfrm>
            <a:off x="1258888" y="1557338"/>
            <a:ext cx="1008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 b="1"/>
              <a:t>Канада</a:t>
            </a:r>
            <a:endParaRPr lang="ru-RU" sz="1600" b="1"/>
          </a:p>
        </p:txBody>
      </p:sp>
      <p:sp>
        <p:nvSpPr>
          <p:cNvPr id="73370" name="Rectangle 666"/>
          <p:cNvSpPr>
            <a:spLocks noChangeArrowheads="1"/>
          </p:cNvSpPr>
          <p:nvPr/>
        </p:nvSpPr>
        <p:spPr bwMode="auto">
          <a:xfrm>
            <a:off x="1787525" y="1462088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71" name="Rectangle 667"/>
          <p:cNvSpPr>
            <a:spLocks noChangeArrowheads="1"/>
          </p:cNvSpPr>
          <p:nvPr/>
        </p:nvSpPr>
        <p:spPr bwMode="auto">
          <a:xfrm>
            <a:off x="1787525" y="1390650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73" name="Text Box 669"/>
          <p:cNvSpPr txBox="1">
            <a:spLocks noChangeArrowheads="1"/>
          </p:cNvSpPr>
          <p:nvPr/>
        </p:nvSpPr>
        <p:spPr bwMode="auto">
          <a:xfrm>
            <a:off x="1587500" y="1116013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663300"/>
                </a:solidFill>
                <a:latin typeface="Comic Sans MS" pitchFamily="66" charset="0"/>
              </a:rPr>
              <a:t>2,5</a:t>
            </a:r>
            <a:endParaRPr lang="ru-RU" sz="1600">
              <a:solidFill>
                <a:srgbClr val="663300"/>
              </a:solidFill>
              <a:latin typeface="Comic Sans MS" pitchFamily="66" charset="0"/>
            </a:endParaRPr>
          </a:p>
        </p:txBody>
      </p:sp>
      <p:sp>
        <p:nvSpPr>
          <p:cNvPr id="73374" name="Freeform 670"/>
          <p:cNvSpPr>
            <a:spLocks/>
          </p:cNvSpPr>
          <p:nvPr/>
        </p:nvSpPr>
        <p:spPr bwMode="auto">
          <a:xfrm>
            <a:off x="1789113" y="1355725"/>
            <a:ext cx="71437" cy="33338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75" name="Oval 671"/>
          <p:cNvSpPr>
            <a:spLocks noChangeArrowheads="1"/>
          </p:cNvSpPr>
          <p:nvPr/>
        </p:nvSpPr>
        <p:spPr bwMode="auto">
          <a:xfrm>
            <a:off x="1016000" y="1622425"/>
            <a:ext cx="144463" cy="144463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6" name="Group 672"/>
          <p:cNvGrpSpPr>
            <a:grpSpLocks/>
          </p:cNvGrpSpPr>
          <p:nvPr/>
        </p:nvGrpSpPr>
        <p:grpSpPr bwMode="auto">
          <a:xfrm>
            <a:off x="1104900" y="1501775"/>
            <a:ext cx="146050" cy="144463"/>
            <a:chOff x="1382" y="3339"/>
            <a:chExt cx="92" cy="91"/>
          </a:xfrm>
        </p:grpSpPr>
        <p:sp>
          <p:nvSpPr>
            <p:cNvPr id="34186" name="Oval 673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87" name="Line 674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88" name="Line 675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89" name="Line 676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381" name="Oval 677"/>
          <p:cNvSpPr>
            <a:spLocks noChangeArrowheads="1"/>
          </p:cNvSpPr>
          <p:nvPr/>
        </p:nvSpPr>
        <p:spPr bwMode="auto">
          <a:xfrm>
            <a:off x="2144713" y="2060575"/>
            <a:ext cx="144462" cy="144463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7" name="Group 678"/>
          <p:cNvGrpSpPr>
            <a:grpSpLocks/>
          </p:cNvGrpSpPr>
          <p:nvPr/>
        </p:nvGrpSpPr>
        <p:grpSpPr bwMode="auto">
          <a:xfrm>
            <a:off x="2268538" y="1989138"/>
            <a:ext cx="146050" cy="144462"/>
            <a:chOff x="1382" y="3339"/>
            <a:chExt cx="92" cy="91"/>
          </a:xfrm>
        </p:grpSpPr>
        <p:sp>
          <p:nvSpPr>
            <p:cNvPr id="34182" name="Oval 679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83" name="Line 680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84" name="Line 681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85" name="Line 682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387" name="Rectangle 683"/>
          <p:cNvSpPr>
            <a:spLocks noChangeArrowheads="1"/>
          </p:cNvSpPr>
          <p:nvPr/>
        </p:nvSpPr>
        <p:spPr bwMode="auto">
          <a:xfrm>
            <a:off x="1620838" y="273050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88" name="Rectangle 684"/>
          <p:cNvSpPr>
            <a:spLocks noChangeArrowheads="1"/>
          </p:cNvSpPr>
          <p:nvPr/>
        </p:nvSpPr>
        <p:spPr bwMode="auto">
          <a:xfrm>
            <a:off x="1620838" y="2659063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89" name="Text Box 685"/>
          <p:cNvSpPr txBox="1">
            <a:spLocks noChangeArrowheads="1"/>
          </p:cNvSpPr>
          <p:nvPr/>
        </p:nvSpPr>
        <p:spPr bwMode="auto">
          <a:xfrm>
            <a:off x="1420813" y="2384425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663300"/>
                </a:solidFill>
                <a:latin typeface="Comic Sans MS" pitchFamily="66" charset="0"/>
              </a:rPr>
              <a:t>2,4</a:t>
            </a:r>
            <a:endParaRPr lang="ru-RU" sz="1600">
              <a:solidFill>
                <a:srgbClr val="663300"/>
              </a:solidFill>
              <a:latin typeface="Comic Sans MS" pitchFamily="66" charset="0"/>
            </a:endParaRPr>
          </a:p>
        </p:txBody>
      </p:sp>
      <p:sp>
        <p:nvSpPr>
          <p:cNvPr id="73390" name="Freeform 686"/>
          <p:cNvSpPr>
            <a:spLocks/>
          </p:cNvSpPr>
          <p:nvPr/>
        </p:nvSpPr>
        <p:spPr bwMode="auto">
          <a:xfrm>
            <a:off x="1622425" y="2624138"/>
            <a:ext cx="71438" cy="33337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391" name="AutoShape 687"/>
          <p:cNvSpPr>
            <a:spLocks noChangeArrowheads="1"/>
          </p:cNvSpPr>
          <p:nvPr/>
        </p:nvSpPr>
        <p:spPr bwMode="auto">
          <a:xfrm>
            <a:off x="833438" y="186055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8" name="Group 688"/>
          <p:cNvGrpSpPr>
            <a:grpSpLocks/>
          </p:cNvGrpSpPr>
          <p:nvPr/>
        </p:nvGrpSpPr>
        <p:grpSpPr bwMode="auto">
          <a:xfrm>
            <a:off x="900113" y="2060575"/>
            <a:ext cx="146050" cy="144463"/>
            <a:chOff x="1382" y="3339"/>
            <a:chExt cx="92" cy="91"/>
          </a:xfrm>
        </p:grpSpPr>
        <p:sp>
          <p:nvSpPr>
            <p:cNvPr id="34178" name="Oval 689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79" name="Line 690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80" name="Line 691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81" name="Line 692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397" name="Oval 693"/>
          <p:cNvSpPr>
            <a:spLocks noChangeArrowheads="1"/>
          </p:cNvSpPr>
          <p:nvPr/>
        </p:nvSpPr>
        <p:spPr bwMode="auto">
          <a:xfrm>
            <a:off x="1979613" y="2276475"/>
            <a:ext cx="144462" cy="144463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9" name="Group 694"/>
          <p:cNvGrpSpPr>
            <a:grpSpLocks/>
          </p:cNvGrpSpPr>
          <p:nvPr/>
        </p:nvGrpSpPr>
        <p:grpSpPr bwMode="auto">
          <a:xfrm>
            <a:off x="2124075" y="2276475"/>
            <a:ext cx="146050" cy="144463"/>
            <a:chOff x="1382" y="3339"/>
            <a:chExt cx="92" cy="91"/>
          </a:xfrm>
        </p:grpSpPr>
        <p:sp>
          <p:nvSpPr>
            <p:cNvPr id="34174" name="Oval 695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75" name="Line 696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76" name="Line 697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77" name="Line 698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403" name="Oval 699"/>
          <p:cNvSpPr>
            <a:spLocks noChangeArrowheads="1"/>
          </p:cNvSpPr>
          <p:nvPr/>
        </p:nvSpPr>
        <p:spPr bwMode="auto">
          <a:xfrm>
            <a:off x="1116013" y="2852738"/>
            <a:ext cx="144462" cy="144462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0" name="Group 700"/>
          <p:cNvGrpSpPr>
            <a:grpSpLocks/>
          </p:cNvGrpSpPr>
          <p:nvPr/>
        </p:nvGrpSpPr>
        <p:grpSpPr bwMode="auto">
          <a:xfrm>
            <a:off x="1187450" y="2752725"/>
            <a:ext cx="146050" cy="144463"/>
            <a:chOff x="1382" y="3339"/>
            <a:chExt cx="92" cy="91"/>
          </a:xfrm>
        </p:grpSpPr>
        <p:sp>
          <p:nvSpPr>
            <p:cNvPr id="34170" name="Oval 701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71" name="Line 702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72" name="Line 703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73" name="Line 704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409" name="Rectangle 705"/>
          <p:cNvSpPr>
            <a:spLocks noChangeArrowheads="1"/>
          </p:cNvSpPr>
          <p:nvPr/>
        </p:nvSpPr>
        <p:spPr bwMode="auto">
          <a:xfrm>
            <a:off x="6946900" y="5665788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411" name="Text Box 707"/>
          <p:cNvSpPr txBox="1">
            <a:spLocks noChangeArrowheads="1"/>
          </p:cNvSpPr>
          <p:nvPr/>
        </p:nvSpPr>
        <p:spPr bwMode="auto">
          <a:xfrm>
            <a:off x="6499225" y="5551488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663300"/>
                </a:solidFill>
                <a:latin typeface="Comic Sans MS" pitchFamily="66" charset="0"/>
              </a:rPr>
              <a:t>1,6</a:t>
            </a:r>
            <a:endParaRPr lang="ru-RU" sz="1600">
              <a:solidFill>
                <a:srgbClr val="663300"/>
              </a:solidFill>
              <a:latin typeface="Comic Sans MS" pitchFamily="66" charset="0"/>
            </a:endParaRPr>
          </a:p>
        </p:txBody>
      </p:sp>
      <p:sp>
        <p:nvSpPr>
          <p:cNvPr id="73412" name="Freeform 708"/>
          <p:cNvSpPr>
            <a:spLocks/>
          </p:cNvSpPr>
          <p:nvPr/>
        </p:nvSpPr>
        <p:spPr bwMode="auto">
          <a:xfrm>
            <a:off x="6945313" y="5632450"/>
            <a:ext cx="71437" cy="33338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413" name="Oval 709"/>
          <p:cNvSpPr>
            <a:spLocks noChangeArrowheads="1"/>
          </p:cNvSpPr>
          <p:nvPr/>
        </p:nvSpPr>
        <p:spPr bwMode="auto">
          <a:xfrm>
            <a:off x="7956550" y="5734050"/>
            <a:ext cx="144463" cy="144463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1" name="Group 710"/>
          <p:cNvGrpSpPr>
            <a:grpSpLocks/>
          </p:cNvGrpSpPr>
          <p:nvPr/>
        </p:nvGrpSpPr>
        <p:grpSpPr bwMode="auto">
          <a:xfrm>
            <a:off x="8004175" y="5589588"/>
            <a:ext cx="146050" cy="144462"/>
            <a:chOff x="1382" y="3339"/>
            <a:chExt cx="92" cy="91"/>
          </a:xfrm>
        </p:grpSpPr>
        <p:sp>
          <p:nvSpPr>
            <p:cNvPr id="34166" name="Oval 711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67" name="Line 712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68" name="Line 713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69" name="Line 714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419" name="Oval 715"/>
          <p:cNvSpPr>
            <a:spLocks noChangeArrowheads="1"/>
          </p:cNvSpPr>
          <p:nvPr/>
        </p:nvSpPr>
        <p:spPr bwMode="auto">
          <a:xfrm>
            <a:off x="7235825" y="5445125"/>
            <a:ext cx="144463" cy="144463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2928" name="Group 716"/>
          <p:cNvGrpSpPr>
            <a:grpSpLocks/>
          </p:cNvGrpSpPr>
          <p:nvPr/>
        </p:nvGrpSpPr>
        <p:grpSpPr bwMode="auto">
          <a:xfrm>
            <a:off x="7283450" y="5300663"/>
            <a:ext cx="146050" cy="144462"/>
            <a:chOff x="1382" y="3339"/>
            <a:chExt cx="92" cy="91"/>
          </a:xfrm>
        </p:grpSpPr>
        <p:sp>
          <p:nvSpPr>
            <p:cNvPr id="34162" name="Oval 717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63" name="Line 718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64" name="Line 719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65" name="Line 720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434" name="Freeform 730"/>
          <p:cNvSpPr>
            <a:spLocks/>
          </p:cNvSpPr>
          <p:nvPr/>
        </p:nvSpPr>
        <p:spPr bwMode="auto">
          <a:xfrm>
            <a:off x="4298950" y="1401763"/>
            <a:ext cx="623888" cy="547687"/>
          </a:xfrm>
          <a:custGeom>
            <a:avLst/>
            <a:gdLst>
              <a:gd name="T0" fmla="*/ 327 w 393"/>
              <a:gd name="T1" fmla="*/ 34 h 345"/>
              <a:gd name="T2" fmla="*/ 315 w 393"/>
              <a:gd name="T3" fmla="*/ 53 h 345"/>
              <a:gd name="T4" fmla="*/ 279 w 393"/>
              <a:gd name="T5" fmla="*/ 50 h 345"/>
              <a:gd name="T6" fmla="*/ 271 w 393"/>
              <a:gd name="T7" fmla="*/ 47 h 345"/>
              <a:gd name="T8" fmla="*/ 253 w 393"/>
              <a:gd name="T9" fmla="*/ 58 h 345"/>
              <a:gd name="T10" fmla="*/ 235 w 393"/>
              <a:gd name="T11" fmla="*/ 59 h 345"/>
              <a:gd name="T12" fmla="*/ 217 w 393"/>
              <a:gd name="T13" fmla="*/ 79 h 345"/>
              <a:gd name="T14" fmla="*/ 205 w 393"/>
              <a:gd name="T15" fmla="*/ 89 h 345"/>
              <a:gd name="T16" fmla="*/ 183 w 393"/>
              <a:gd name="T17" fmla="*/ 116 h 345"/>
              <a:gd name="T18" fmla="*/ 145 w 393"/>
              <a:gd name="T19" fmla="*/ 178 h 345"/>
              <a:gd name="T20" fmla="*/ 130 w 393"/>
              <a:gd name="T21" fmla="*/ 193 h 345"/>
              <a:gd name="T22" fmla="*/ 129 w 393"/>
              <a:gd name="T23" fmla="*/ 203 h 345"/>
              <a:gd name="T24" fmla="*/ 118 w 393"/>
              <a:gd name="T25" fmla="*/ 262 h 345"/>
              <a:gd name="T26" fmla="*/ 91 w 393"/>
              <a:gd name="T27" fmla="*/ 308 h 345"/>
              <a:gd name="T28" fmla="*/ 45 w 393"/>
              <a:gd name="T29" fmla="*/ 341 h 345"/>
              <a:gd name="T30" fmla="*/ 7 w 393"/>
              <a:gd name="T31" fmla="*/ 332 h 345"/>
              <a:gd name="T32" fmla="*/ 10 w 393"/>
              <a:gd name="T33" fmla="*/ 304 h 345"/>
              <a:gd name="T34" fmla="*/ 24 w 393"/>
              <a:gd name="T35" fmla="*/ 286 h 345"/>
              <a:gd name="T36" fmla="*/ 10 w 393"/>
              <a:gd name="T37" fmla="*/ 286 h 345"/>
              <a:gd name="T38" fmla="*/ 12 w 393"/>
              <a:gd name="T39" fmla="*/ 268 h 345"/>
              <a:gd name="T40" fmla="*/ 49 w 393"/>
              <a:gd name="T41" fmla="*/ 257 h 345"/>
              <a:gd name="T42" fmla="*/ 22 w 393"/>
              <a:gd name="T43" fmla="*/ 250 h 345"/>
              <a:gd name="T44" fmla="*/ 24 w 393"/>
              <a:gd name="T45" fmla="*/ 229 h 345"/>
              <a:gd name="T46" fmla="*/ 69 w 393"/>
              <a:gd name="T47" fmla="*/ 205 h 345"/>
              <a:gd name="T48" fmla="*/ 108 w 393"/>
              <a:gd name="T49" fmla="*/ 193 h 345"/>
              <a:gd name="T50" fmla="*/ 97 w 393"/>
              <a:gd name="T51" fmla="*/ 185 h 345"/>
              <a:gd name="T52" fmla="*/ 100 w 393"/>
              <a:gd name="T53" fmla="*/ 178 h 345"/>
              <a:gd name="T54" fmla="*/ 135 w 393"/>
              <a:gd name="T55" fmla="*/ 145 h 345"/>
              <a:gd name="T56" fmla="*/ 148 w 393"/>
              <a:gd name="T57" fmla="*/ 115 h 345"/>
              <a:gd name="T58" fmla="*/ 178 w 393"/>
              <a:gd name="T59" fmla="*/ 94 h 345"/>
              <a:gd name="T60" fmla="*/ 183 w 393"/>
              <a:gd name="T61" fmla="*/ 80 h 345"/>
              <a:gd name="T62" fmla="*/ 210 w 393"/>
              <a:gd name="T63" fmla="*/ 67 h 345"/>
              <a:gd name="T64" fmla="*/ 211 w 393"/>
              <a:gd name="T65" fmla="*/ 56 h 345"/>
              <a:gd name="T66" fmla="*/ 232 w 393"/>
              <a:gd name="T67" fmla="*/ 38 h 345"/>
              <a:gd name="T68" fmla="*/ 253 w 393"/>
              <a:gd name="T69" fmla="*/ 32 h 345"/>
              <a:gd name="T70" fmla="*/ 267 w 393"/>
              <a:gd name="T71" fmla="*/ 29 h 345"/>
              <a:gd name="T72" fmla="*/ 286 w 393"/>
              <a:gd name="T73" fmla="*/ 16 h 345"/>
              <a:gd name="T74" fmla="*/ 295 w 393"/>
              <a:gd name="T75" fmla="*/ 22 h 345"/>
              <a:gd name="T76" fmla="*/ 316 w 393"/>
              <a:gd name="T77" fmla="*/ 1 h 345"/>
              <a:gd name="T78" fmla="*/ 324 w 393"/>
              <a:gd name="T79" fmla="*/ 13 h 345"/>
              <a:gd name="T80" fmla="*/ 351 w 393"/>
              <a:gd name="T81" fmla="*/ 2 h 345"/>
              <a:gd name="T82" fmla="*/ 388 w 393"/>
              <a:gd name="T83" fmla="*/ 10 h 345"/>
              <a:gd name="T84" fmla="*/ 367 w 393"/>
              <a:gd name="T85" fmla="*/ 19 h 345"/>
              <a:gd name="T86" fmla="*/ 375 w 393"/>
              <a:gd name="T87" fmla="*/ 32 h 345"/>
              <a:gd name="T88" fmla="*/ 351 w 393"/>
              <a:gd name="T89" fmla="*/ 35 h 345"/>
              <a:gd name="T90" fmla="*/ 327 w 393"/>
              <a:gd name="T91" fmla="*/ 34 h 3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93"/>
              <a:gd name="T139" fmla="*/ 0 h 345"/>
              <a:gd name="T140" fmla="*/ 393 w 393"/>
              <a:gd name="T141" fmla="*/ 345 h 34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93" h="345">
                <a:moveTo>
                  <a:pt x="327" y="34"/>
                </a:moveTo>
                <a:cubicBezTo>
                  <a:pt x="322" y="32"/>
                  <a:pt x="323" y="50"/>
                  <a:pt x="315" y="53"/>
                </a:cubicBezTo>
                <a:cubicBezTo>
                  <a:pt x="307" y="56"/>
                  <a:pt x="286" y="51"/>
                  <a:pt x="279" y="50"/>
                </a:cubicBezTo>
                <a:cubicBezTo>
                  <a:pt x="272" y="49"/>
                  <a:pt x="275" y="46"/>
                  <a:pt x="271" y="47"/>
                </a:cubicBezTo>
                <a:cubicBezTo>
                  <a:pt x="267" y="48"/>
                  <a:pt x="259" y="56"/>
                  <a:pt x="253" y="58"/>
                </a:cubicBezTo>
                <a:cubicBezTo>
                  <a:pt x="247" y="60"/>
                  <a:pt x="241" y="56"/>
                  <a:pt x="235" y="59"/>
                </a:cubicBezTo>
                <a:cubicBezTo>
                  <a:pt x="229" y="62"/>
                  <a:pt x="222" y="74"/>
                  <a:pt x="217" y="79"/>
                </a:cubicBezTo>
                <a:cubicBezTo>
                  <a:pt x="212" y="84"/>
                  <a:pt x="211" y="83"/>
                  <a:pt x="205" y="89"/>
                </a:cubicBezTo>
                <a:cubicBezTo>
                  <a:pt x="180" y="104"/>
                  <a:pt x="193" y="101"/>
                  <a:pt x="183" y="116"/>
                </a:cubicBezTo>
                <a:cubicBezTo>
                  <a:pt x="173" y="131"/>
                  <a:pt x="154" y="165"/>
                  <a:pt x="145" y="178"/>
                </a:cubicBezTo>
                <a:cubicBezTo>
                  <a:pt x="136" y="191"/>
                  <a:pt x="133" y="189"/>
                  <a:pt x="130" y="193"/>
                </a:cubicBezTo>
                <a:cubicBezTo>
                  <a:pt x="127" y="197"/>
                  <a:pt x="131" y="192"/>
                  <a:pt x="129" y="203"/>
                </a:cubicBezTo>
                <a:cubicBezTo>
                  <a:pt x="115" y="216"/>
                  <a:pt x="124" y="245"/>
                  <a:pt x="118" y="262"/>
                </a:cubicBezTo>
                <a:cubicBezTo>
                  <a:pt x="112" y="279"/>
                  <a:pt x="103" y="295"/>
                  <a:pt x="91" y="308"/>
                </a:cubicBezTo>
                <a:cubicBezTo>
                  <a:pt x="77" y="314"/>
                  <a:pt x="59" y="337"/>
                  <a:pt x="45" y="341"/>
                </a:cubicBezTo>
                <a:cubicBezTo>
                  <a:pt x="31" y="345"/>
                  <a:pt x="13" y="338"/>
                  <a:pt x="7" y="332"/>
                </a:cubicBezTo>
                <a:cubicBezTo>
                  <a:pt x="0" y="322"/>
                  <a:pt x="7" y="312"/>
                  <a:pt x="10" y="304"/>
                </a:cubicBezTo>
                <a:cubicBezTo>
                  <a:pt x="13" y="296"/>
                  <a:pt x="24" y="289"/>
                  <a:pt x="24" y="286"/>
                </a:cubicBezTo>
                <a:cubicBezTo>
                  <a:pt x="24" y="283"/>
                  <a:pt x="12" y="289"/>
                  <a:pt x="10" y="286"/>
                </a:cubicBezTo>
                <a:cubicBezTo>
                  <a:pt x="8" y="283"/>
                  <a:pt x="6" y="273"/>
                  <a:pt x="12" y="268"/>
                </a:cubicBezTo>
                <a:cubicBezTo>
                  <a:pt x="18" y="263"/>
                  <a:pt x="47" y="260"/>
                  <a:pt x="49" y="257"/>
                </a:cubicBezTo>
                <a:cubicBezTo>
                  <a:pt x="51" y="254"/>
                  <a:pt x="26" y="255"/>
                  <a:pt x="22" y="250"/>
                </a:cubicBezTo>
                <a:cubicBezTo>
                  <a:pt x="18" y="245"/>
                  <a:pt x="16" y="236"/>
                  <a:pt x="24" y="229"/>
                </a:cubicBezTo>
                <a:cubicBezTo>
                  <a:pt x="32" y="222"/>
                  <a:pt x="55" y="211"/>
                  <a:pt x="69" y="205"/>
                </a:cubicBezTo>
                <a:cubicBezTo>
                  <a:pt x="83" y="199"/>
                  <a:pt x="103" y="196"/>
                  <a:pt x="108" y="193"/>
                </a:cubicBezTo>
                <a:cubicBezTo>
                  <a:pt x="113" y="190"/>
                  <a:pt x="98" y="187"/>
                  <a:pt x="97" y="185"/>
                </a:cubicBezTo>
                <a:cubicBezTo>
                  <a:pt x="96" y="183"/>
                  <a:pt x="94" y="185"/>
                  <a:pt x="100" y="178"/>
                </a:cubicBezTo>
                <a:cubicBezTo>
                  <a:pt x="106" y="171"/>
                  <a:pt x="127" y="155"/>
                  <a:pt x="135" y="145"/>
                </a:cubicBezTo>
                <a:cubicBezTo>
                  <a:pt x="149" y="130"/>
                  <a:pt x="137" y="128"/>
                  <a:pt x="148" y="115"/>
                </a:cubicBezTo>
                <a:cubicBezTo>
                  <a:pt x="155" y="107"/>
                  <a:pt x="172" y="100"/>
                  <a:pt x="178" y="94"/>
                </a:cubicBezTo>
                <a:cubicBezTo>
                  <a:pt x="184" y="88"/>
                  <a:pt x="178" y="84"/>
                  <a:pt x="183" y="80"/>
                </a:cubicBezTo>
                <a:cubicBezTo>
                  <a:pt x="188" y="76"/>
                  <a:pt x="205" y="71"/>
                  <a:pt x="210" y="67"/>
                </a:cubicBezTo>
                <a:cubicBezTo>
                  <a:pt x="215" y="63"/>
                  <a:pt x="207" y="61"/>
                  <a:pt x="211" y="56"/>
                </a:cubicBezTo>
                <a:cubicBezTo>
                  <a:pt x="215" y="51"/>
                  <a:pt x="225" y="42"/>
                  <a:pt x="232" y="38"/>
                </a:cubicBezTo>
                <a:cubicBezTo>
                  <a:pt x="240" y="33"/>
                  <a:pt x="234" y="36"/>
                  <a:pt x="253" y="32"/>
                </a:cubicBezTo>
                <a:cubicBezTo>
                  <a:pt x="259" y="31"/>
                  <a:pt x="262" y="32"/>
                  <a:pt x="267" y="29"/>
                </a:cubicBezTo>
                <a:cubicBezTo>
                  <a:pt x="272" y="26"/>
                  <a:pt x="281" y="17"/>
                  <a:pt x="286" y="16"/>
                </a:cubicBezTo>
                <a:cubicBezTo>
                  <a:pt x="291" y="15"/>
                  <a:pt x="290" y="25"/>
                  <a:pt x="295" y="22"/>
                </a:cubicBezTo>
                <a:cubicBezTo>
                  <a:pt x="300" y="19"/>
                  <a:pt x="311" y="2"/>
                  <a:pt x="316" y="1"/>
                </a:cubicBezTo>
                <a:cubicBezTo>
                  <a:pt x="321" y="0"/>
                  <a:pt x="318" y="13"/>
                  <a:pt x="324" y="13"/>
                </a:cubicBezTo>
                <a:cubicBezTo>
                  <a:pt x="330" y="13"/>
                  <a:pt x="340" y="3"/>
                  <a:pt x="351" y="2"/>
                </a:cubicBezTo>
                <a:cubicBezTo>
                  <a:pt x="362" y="1"/>
                  <a:pt x="385" y="7"/>
                  <a:pt x="388" y="10"/>
                </a:cubicBezTo>
                <a:cubicBezTo>
                  <a:pt x="393" y="13"/>
                  <a:pt x="372" y="14"/>
                  <a:pt x="367" y="19"/>
                </a:cubicBezTo>
                <a:cubicBezTo>
                  <a:pt x="365" y="23"/>
                  <a:pt x="378" y="29"/>
                  <a:pt x="375" y="32"/>
                </a:cubicBezTo>
                <a:cubicBezTo>
                  <a:pt x="372" y="39"/>
                  <a:pt x="358" y="39"/>
                  <a:pt x="351" y="35"/>
                </a:cubicBezTo>
                <a:cubicBezTo>
                  <a:pt x="344" y="32"/>
                  <a:pt x="329" y="41"/>
                  <a:pt x="327" y="34"/>
                </a:cubicBezTo>
                <a:close/>
              </a:path>
            </a:pathLst>
          </a:custGeom>
          <a:solidFill>
            <a:srgbClr val="99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435" name="Text Box 731"/>
          <p:cNvSpPr txBox="1">
            <a:spLocks noChangeArrowheads="1"/>
          </p:cNvSpPr>
          <p:nvPr/>
        </p:nvSpPr>
        <p:spPr bwMode="auto">
          <a:xfrm>
            <a:off x="3635375" y="1412875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Норвегія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3436" name="Rectangle 732"/>
          <p:cNvSpPr>
            <a:spLocks noChangeArrowheads="1"/>
          </p:cNvSpPr>
          <p:nvPr/>
        </p:nvSpPr>
        <p:spPr bwMode="auto">
          <a:xfrm>
            <a:off x="4411663" y="1360488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438" name="Text Box 734"/>
          <p:cNvSpPr txBox="1">
            <a:spLocks noChangeArrowheads="1"/>
          </p:cNvSpPr>
          <p:nvPr/>
        </p:nvSpPr>
        <p:spPr bwMode="auto">
          <a:xfrm>
            <a:off x="4195763" y="1084263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663300"/>
                </a:solidFill>
                <a:latin typeface="Comic Sans MS" pitchFamily="66" charset="0"/>
              </a:rPr>
              <a:t>1,2</a:t>
            </a:r>
            <a:endParaRPr lang="ru-RU" sz="1600">
              <a:solidFill>
                <a:srgbClr val="663300"/>
              </a:solidFill>
              <a:latin typeface="Comic Sans MS" pitchFamily="66" charset="0"/>
            </a:endParaRPr>
          </a:p>
        </p:txBody>
      </p:sp>
      <p:sp>
        <p:nvSpPr>
          <p:cNvPr id="73439" name="Freeform 735"/>
          <p:cNvSpPr>
            <a:spLocks/>
          </p:cNvSpPr>
          <p:nvPr/>
        </p:nvSpPr>
        <p:spPr bwMode="auto">
          <a:xfrm>
            <a:off x="4413250" y="1327150"/>
            <a:ext cx="71438" cy="33338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440" name="Oval 736"/>
          <p:cNvSpPr>
            <a:spLocks noChangeArrowheads="1"/>
          </p:cNvSpPr>
          <p:nvPr/>
        </p:nvSpPr>
        <p:spPr bwMode="auto">
          <a:xfrm>
            <a:off x="4330700" y="1770063"/>
            <a:ext cx="144463" cy="144462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2929" name="Group 737"/>
          <p:cNvGrpSpPr>
            <a:grpSpLocks/>
          </p:cNvGrpSpPr>
          <p:nvPr/>
        </p:nvGrpSpPr>
        <p:grpSpPr bwMode="auto">
          <a:xfrm>
            <a:off x="4394200" y="1681163"/>
            <a:ext cx="146050" cy="144462"/>
            <a:chOff x="1382" y="3339"/>
            <a:chExt cx="92" cy="91"/>
          </a:xfrm>
        </p:grpSpPr>
        <p:sp>
          <p:nvSpPr>
            <p:cNvPr id="34158" name="Oval 738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59" name="Line 739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60" name="Line 740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61" name="Line 741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446" name="Rectangle 742"/>
          <p:cNvSpPr>
            <a:spLocks noChangeArrowheads="1"/>
          </p:cNvSpPr>
          <p:nvPr/>
        </p:nvSpPr>
        <p:spPr bwMode="auto">
          <a:xfrm>
            <a:off x="6278563" y="3830638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447" name="Text Box 743"/>
          <p:cNvSpPr txBox="1">
            <a:spLocks noChangeArrowheads="1"/>
          </p:cNvSpPr>
          <p:nvPr/>
        </p:nvSpPr>
        <p:spPr bwMode="auto">
          <a:xfrm>
            <a:off x="6280150" y="3714750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663300"/>
                </a:solidFill>
                <a:latin typeface="Comic Sans MS" pitchFamily="66" charset="0"/>
              </a:rPr>
              <a:t>0,8</a:t>
            </a:r>
            <a:endParaRPr lang="ru-RU" sz="1600">
              <a:solidFill>
                <a:srgbClr val="663300"/>
              </a:solidFill>
              <a:latin typeface="Comic Sans MS" pitchFamily="66" charset="0"/>
            </a:endParaRPr>
          </a:p>
        </p:txBody>
      </p:sp>
      <p:sp>
        <p:nvSpPr>
          <p:cNvPr id="73449" name="Oval 745"/>
          <p:cNvSpPr>
            <a:spLocks noChangeArrowheads="1"/>
          </p:cNvSpPr>
          <p:nvPr/>
        </p:nvSpPr>
        <p:spPr bwMode="auto">
          <a:xfrm>
            <a:off x="6324600" y="3357563"/>
            <a:ext cx="144463" cy="144462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2930" name="Group 746"/>
          <p:cNvGrpSpPr>
            <a:grpSpLocks/>
          </p:cNvGrpSpPr>
          <p:nvPr/>
        </p:nvGrpSpPr>
        <p:grpSpPr bwMode="auto">
          <a:xfrm>
            <a:off x="6419850" y="3284538"/>
            <a:ext cx="146050" cy="144462"/>
            <a:chOff x="1382" y="3339"/>
            <a:chExt cx="92" cy="91"/>
          </a:xfrm>
        </p:grpSpPr>
        <p:sp>
          <p:nvSpPr>
            <p:cNvPr id="34154" name="Oval 747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55" name="Line 748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56" name="Line 749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57" name="Line 750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130" name="Text Box 426"/>
          <p:cNvSpPr txBox="1">
            <a:spLocks noChangeArrowheads="1"/>
          </p:cNvSpPr>
          <p:nvPr/>
        </p:nvSpPr>
        <p:spPr bwMode="auto">
          <a:xfrm>
            <a:off x="5892800" y="3162300"/>
            <a:ext cx="71913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3455" name="Freeform 751"/>
          <p:cNvSpPr>
            <a:spLocks/>
          </p:cNvSpPr>
          <p:nvPr/>
        </p:nvSpPr>
        <p:spPr bwMode="auto">
          <a:xfrm>
            <a:off x="4241800" y="2060575"/>
            <a:ext cx="239713" cy="325438"/>
          </a:xfrm>
          <a:custGeom>
            <a:avLst/>
            <a:gdLst>
              <a:gd name="T0" fmla="*/ 144 w 151"/>
              <a:gd name="T1" fmla="*/ 75 h 205"/>
              <a:gd name="T2" fmla="*/ 135 w 151"/>
              <a:gd name="T3" fmla="*/ 37 h 205"/>
              <a:gd name="T4" fmla="*/ 126 w 151"/>
              <a:gd name="T5" fmla="*/ 25 h 205"/>
              <a:gd name="T6" fmla="*/ 111 w 151"/>
              <a:gd name="T7" fmla="*/ 30 h 205"/>
              <a:gd name="T8" fmla="*/ 88 w 151"/>
              <a:gd name="T9" fmla="*/ 21 h 205"/>
              <a:gd name="T10" fmla="*/ 67 w 151"/>
              <a:gd name="T11" fmla="*/ 6 h 205"/>
              <a:gd name="T12" fmla="*/ 63 w 151"/>
              <a:gd name="T13" fmla="*/ 28 h 205"/>
              <a:gd name="T14" fmla="*/ 34 w 151"/>
              <a:gd name="T15" fmla="*/ 43 h 205"/>
              <a:gd name="T16" fmla="*/ 13 w 151"/>
              <a:gd name="T17" fmla="*/ 94 h 205"/>
              <a:gd name="T18" fmla="*/ 4 w 151"/>
              <a:gd name="T19" fmla="*/ 106 h 205"/>
              <a:gd name="T20" fmla="*/ 0 w 151"/>
              <a:gd name="T21" fmla="*/ 132 h 205"/>
              <a:gd name="T22" fmla="*/ 16 w 151"/>
              <a:gd name="T23" fmla="*/ 150 h 205"/>
              <a:gd name="T24" fmla="*/ 25 w 151"/>
              <a:gd name="T25" fmla="*/ 169 h 205"/>
              <a:gd name="T26" fmla="*/ 16 w 151"/>
              <a:gd name="T27" fmla="*/ 178 h 205"/>
              <a:gd name="T28" fmla="*/ 18 w 151"/>
              <a:gd name="T29" fmla="*/ 187 h 205"/>
              <a:gd name="T30" fmla="*/ 30 w 151"/>
              <a:gd name="T31" fmla="*/ 193 h 205"/>
              <a:gd name="T32" fmla="*/ 63 w 151"/>
              <a:gd name="T33" fmla="*/ 199 h 205"/>
              <a:gd name="T34" fmla="*/ 97 w 151"/>
              <a:gd name="T35" fmla="*/ 201 h 205"/>
              <a:gd name="T36" fmla="*/ 120 w 151"/>
              <a:gd name="T37" fmla="*/ 183 h 205"/>
              <a:gd name="T38" fmla="*/ 112 w 151"/>
              <a:gd name="T39" fmla="*/ 163 h 205"/>
              <a:gd name="T40" fmla="*/ 100 w 151"/>
              <a:gd name="T41" fmla="*/ 147 h 205"/>
              <a:gd name="T42" fmla="*/ 114 w 151"/>
              <a:gd name="T43" fmla="*/ 129 h 205"/>
              <a:gd name="T44" fmla="*/ 141 w 151"/>
              <a:gd name="T45" fmla="*/ 115 h 205"/>
              <a:gd name="T46" fmla="*/ 144 w 151"/>
              <a:gd name="T47" fmla="*/ 75 h 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"/>
              <a:gd name="T73" fmla="*/ 0 h 205"/>
              <a:gd name="T74" fmla="*/ 151 w 151"/>
              <a:gd name="T75" fmla="*/ 205 h 20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" h="205">
                <a:moveTo>
                  <a:pt x="144" y="75"/>
                </a:moveTo>
                <a:cubicBezTo>
                  <a:pt x="142" y="64"/>
                  <a:pt x="147" y="43"/>
                  <a:pt x="135" y="37"/>
                </a:cubicBezTo>
                <a:cubicBezTo>
                  <a:pt x="132" y="32"/>
                  <a:pt x="131" y="28"/>
                  <a:pt x="126" y="25"/>
                </a:cubicBezTo>
                <a:cubicBezTo>
                  <a:pt x="121" y="27"/>
                  <a:pt x="116" y="28"/>
                  <a:pt x="111" y="30"/>
                </a:cubicBezTo>
                <a:cubicBezTo>
                  <a:pt x="98" y="29"/>
                  <a:pt x="93" y="31"/>
                  <a:pt x="88" y="21"/>
                </a:cubicBezTo>
                <a:cubicBezTo>
                  <a:pt x="86" y="9"/>
                  <a:pt x="79" y="7"/>
                  <a:pt x="67" y="6"/>
                </a:cubicBezTo>
                <a:cubicBezTo>
                  <a:pt x="56" y="0"/>
                  <a:pt x="60" y="21"/>
                  <a:pt x="63" y="28"/>
                </a:cubicBezTo>
                <a:cubicBezTo>
                  <a:pt x="58" y="40"/>
                  <a:pt x="45" y="41"/>
                  <a:pt x="34" y="43"/>
                </a:cubicBezTo>
                <a:cubicBezTo>
                  <a:pt x="11" y="54"/>
                  <a:pt x="33" y="90"/>
                  <a:pt x="13" y="94"/>
                </a:cubicBezTo>
                <a:cubicBezTo>
                  <a:pt x="8" y="98"/>
                  <a:pt x="7" y="101"/>
                  <a:pt x="4" y="106"/>
                </a:cubicBezTo>
                <a:cubicBezTo>
                  <a:pt x="3" y="117"/>
                  <a:pt x="2" y="122"/>
                  <a:pt x="0" y="132"/>
                </a:cubicBezTo>
                <a:cubicBezTo>
                  <a:pt x="4" y="138"/>
                  <a:pt x="10" y="146"/>
                  <a:pt x="16" y="150"/>
                </a:cubicBezTo>
                <a:cubicBezTo>
                  <a:pt x="19" y="156"/>
                  <a:pt x="21" y="164"/>
                  <a:pt x="25" y="169"/>
                </a:cubicBezTo>
                <a:cubicBezTo>
                  <a:pt x="26" y="174"/>
                  <a:pt x="17" y="175"/>
                  <a:pt x="16" y="178"/>
                </a:cubicBezTo>
                <a:cubicBezTo>
                  <a:pt x="15" y="181"/>
                  <a:pt x="16" y="184"/>
                  <a:pt x="18" y="187"/>
                </a:cubicBezTo>
                <a:cubicBezTo>
                  <a:pt x="20" y="190"/>
                  <a:pt x="23" y="191"/>
                  <a:pt x="30" y="193"/>
                </a:cubicBezTo>
                <a:cubicBezTo>
                  <a:pt x="40" y="198"/>
                  <a:pt x="52" y="197"/>
                  <a:pt x="63" y="199"/>
                </a:cubicBezTo>
                <a:cubicBezTo>
                  <a:pt x="74" y="205"/>
                  <a:pt x="83" y="202"/>
                  <a:pt x="97" y="201"/>
                </a:cubicBezTo>
                <a:cubicBezTo>
                  <a:pt x="118" y="197"/>
                  <a:pt x="105" y="192"/>
                  <a:pt x="120" y="183"/>
                </a:cubicBezTo>
                <a:cubicBezTo>
                  <a:pt x="122" y="172"/>
                  <a:pt x="124" y="168"/>
                  <a:pt x="112" y="163"/>
                </a:cubicBezTo>
                <a:cubicBezTo>
                  <a:pt x="108" y="157"/>
                  <a:pt x="104" y="153"/>
                  <a:pt x="100" y="147"/>
                </a:cubicBezTo>
                <a:cubicBezTo>
                  <a:pt x="98" y="135"/>
                  <a:pt x="103" y="131"/>
                  <a:pt x="114" y="129"/>
                </a:cubicBezTo>
                <a:cubicBezTo>
                  <a:pt x="123" y="124"/>
                  <a:pt x="132" y="120"/>
                  <a:pt x="141" y="115"/>
                </a:cubicBezTo>
                <a:cubicBezTo>
                  <a:pt x="151" y="102"/>
                  <a:pt x="144" y="90"/>
                  <a:pt x="144" y="75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3456" name="Text Box 752"/>
          <p:cNvSpPr txBox="1">
            <a:spLocks noChangeArrowheads="1"/>
          </p:cNvSpPr>
          <p:nvPr/>
        </p:nvSpPr>
        <p:spPr bwMode="auto">
          <a:xfrm>
            <a:off x="4144963" y="2141538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1</a:t>
            </a:r>
            <a:endParaRPr lang="ru-RU" sz="1800" b="1"/>
          </a:p>
        </p:txBody>
      </p:sp>
      <p:sp>
        <p:nvSpPr>
          <p:cNvPr id="73457" name="Text Box 753"/>
          <p:cNvSpPr txBox="1">
            <a:spLocks noChangeArrowheads="1"/>
          </p:cNvSpPr>
          <p:nvPr/>
        </p:nvSpPr>
        <p:spPr bwMode="auto">
          <a:xfrm>
            <a:off x="34925" y="6165850"/>
            <a:ext cx="18351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1 – </a:t>
            </a:r>
            <a:r>
              <a:rPr lang="uk-UA" sz="2000" i="1"/>
              <a:t>Німеччина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3458" name="Text Box 754"/>
          <p:cNvSpPr txBox="1">
            <a:spLocks noChangeArrowheads="1"/>
          </p:cNvSpPr>
          <p:nvPr/>
        </p:nvSpPr>
        <p:spPr bwMode="auto">
          <a:xfrm>
            <a:off x="3927475" y="1922463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663300"/>
                </a:solidFill>
                <a:latin typeface="Comic Sans MS" pitchFamily="66" charset="0"/>
              </a:rPr>
              <a:t>0,6</a:t>
            </a:r>
            <a:endParaRPr lang="ru-RU" sz="1600">
              <a:solidFill>
                <a:srgbClr val="663300"/>
              </a:solidFill>
              <a:latin typeface="Comic Sans MS" pitchFamily="66" charset="0"/>
            </a:endParaRPr>
          </a:p>
        </p:txBody>
      </p:sp>
      <p:sp>
        <p:nvSpPr>
          <p:cNvPr id="73459" name="Freeform 755"/>
          <p:cNvSpPr>
            <a:spLocks/>
          </p:cNvSpPr>
          <p:nvPr/>
        </p:nvSpPr>
        <p:spPr bwMode="auto">
          <a:xfrm>
            <a:off x="4268788" y="2155825"/>
            <a:ext cx="71437" cy="33338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460" name="Text Box 756"/>
          <p:cNvSpPr txBox="1">
            <a:spLocks noChangeArrowheads="1"/>
          </p:cNvSpPr>
          <p:nvPr/>
        </p:nvSpPr>
        <p:spPr bwMode="auto">
          <a:xfrm>
            <a:off x="741363" y="3924300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663300"/>
                </a:solidFill>
                <a:latin typeface="Comic Sans MS" pitchFamily="66" charset="0"/>
              </a:rPr>
              <a:t>0,5</a:t>
            </a:r>
            <a:endParaRPr lang="ru-RU" sz="1600">
              <a:solidFill>
                <a:srgbClr val="663300"/>
              </a:solidFill>
              <a:latin typeface="Comic Sans MS" pitchFamily="66" charset="0"/>
            </a:endParaRPr>
          </a:p>
        </p:txBody>
      </p:sp>
      <p:sp>
        <p:nvSpPr>
          <p:cNvPr id="73462" name="Oval 758"/>
          <p:cNvSpPr>
            <a:spLocks noChangeArrowheads="1"/>
          </p:cNvSpPr>
          <p:nvPr/>
        </p:nvSpPr>
        <p:spPr bwMode="auto">
          <a:xfrm>
            <a:off x="1847850" y="3798888"/>
            <a:ext cx="144463" cy="144462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2931" name="Group 759"/>
          <p:cNvGrpSpPr>
            <a:grpSpLocks/>
          </p:cNvGrpSpPr>
          <p:nvPr/>
        </p:nvGrpSpPr>
        <p:grpSpPr bwMode="auto">
          <a:xfrm>
            <a:off x="1703388" y="3798888"/>
            <a:ext cx="146050" cy="144462"/>
            <a:chOff x="1382" y="3339"/>
            <a:chExt cx="92" cy="91"/>
          </a:xfrm>
        </p:grpSpPr>
        <p:sp>
          <p:nvSpPr>
            <p:cNvPr id="34150" name="Oval 760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51" name="Line 761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52" name="Line 762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53" name="Line 763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174" name="Text Box 470"/>
          <p:cNvSpPr txBox="1">
            <a:spLocks noChangeArrowheads="1"/>
          </p:cNvSpPr>
          <p:nvPr/>
        </p:nvSpPr>
        <p:spPr bwMode="auto">
          <a:xfrm>
            <a:off x="1530350" y="3603625"/>
            <a:ext cx="10715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Венесуела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3468" name="Freeform 764"/>
          <p:cNvSpPr>
            <a:spLocks/>
          </p:cNvSpPr>
          <p:nvPr/>
        </p:nvSpPr>
        <p:spPr bwMode="auto">
          <a:xfrm>
            <a:off x="1171575" y="4006850"/>
            <a:ext cx="663575" cy="120650"/>
          </a:xfrm>
          <a:custGeom>
            <a:avLst/>
            <a:gdLst>
              <a:gd name="T0" fmla="*/ 0 w 418"/>
              <a:gd name="T1" fmla="*/ 76 h 76"/>
              <a:gd name="T2" fmla="*/ 252 w 418"/>
              <a:gd name="T3" fmla="*/ 74 h 76"/>
              <a:gd name="T4" fmla="*/ 251 w 418"/>
              <a:gd name="T5" fmla="*/ 74 h 76"/>
              <a:gd name="T6" fmla="*/ 418 w 418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  <a:gd name="T12" fmla="*/ 0 w 418"/>
              <a:gd name="T13" fmla="*/ 0 h 76"/>
              <a:gd name="T14" fmla="*/ 418 w 418"/>
              <a:gd name="T15" fmla="*/ 76 h 7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8" h="76">
                <a:moveTo>
                  <a:pt x="0" y="76"/>
                </a:moveTo>
                <a:lnTo>
                  <a:pt x="252" y="74"/>
                </a:lnTo>
                <a:lnTo>
                  <a:pt x="251" y="74"/>
                </a:lnTo>
                <a:lnTo>
                  <a:pt x="418" y="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469" name="Freeform 765"/>
          <p:cNvSpPr>
            <a:spLocks/>
          </p:cNvSpPr>
          <p:nvPr/>
        </p:nvSpPr>
        <p:spPr bwMode="auto">
          <a:xfrm>
            <a:off x="1589088" y="3970338"/>
            <a:ext cx="1208087" cy="1665287"/>
          </a:xfrm>
          <a:custGeom>
            <a:avLst/>
            <a:gdLst>
              <a:gd name="T0" fmla="*/ 238 w 761"/>
              <a:gd name="T1" fmla="*/ 43 h 1049"/>
              <a:gd name="T2" fmla="*/ 183 w 761"/>
              <a:gd name="T3" fmla="*/ 52 h 1049"/>
              <a:gd name="T4" fmla="*/ 187 w 761"/>
              <a:gd name="T5" fmla="*/ 99 h 1049"/>
              <a:gd name="T6" fmla="*/ 126 w 761"/>
              <a:gd name="T7" fmla="*/ 123 h 1049"/>
              <a:gd name="T8" fmla="*/ 73 w 761"/>
              <a:gd name="T9" fmla="*/ 117 h 1049"/>
              <a:gd name="T10" fmla="*/ 61 w 761"/>
              <a:gd name="T11" fmla="*/ 150 h 1049"/>
              <a:gd name="T12" fmla="*/ 76 w 761"/>
              <a:gd name="T13" fmla="*/ 195 h 1049"/>
              <a:gd name="T14" fmla="*/ 31 w 761"/>
              <a:gd name="T15" fmla="*/ 280 h 1049"/>
              <a:gd name="T16" fmla="*/ 13 w 761"/>
              <a:gd name="T17" fmla="*/ 343 h 1049"/>
              <a:gd name="T18" fmla="*/ 3 w 761"/>
              <a:gd name="T19" fmla="*/ 379 h 1049"/>
              <a:gd name="T20" fmla="*/ 72 w 761"/>
              <a:gd name="T21" fmla="*/ 423 h 1049"/>
              <a:gd name="T22" fmla="*/ 79 w 761"/>
              <a:gd name="T23" fmla="*/ 454 h 1049"/>
              <a:gd name="T24" fmla="*/ 166 w 761"/>
              <a:gd name="T25" fmla="*/ 418 h 1049"/>
              <a:gd name="T26" fmla="*/ 172 w 761"/>
              <a:gd name="T27" fmla="*/ 447 h 1049"/>
              <a:gd name="T28" fmla="*/ 258 w 761"/>
              <a:gd name="T29" fmla="*/ 516 h 1049"/>
              <a:gd name="T30" fmla="*/ 294 w 761"/>
              <a:gd name="T31" fmla="*/ 543 h 1049"/>
              <a:gd name="T32" fmla="*/ 286 w 761"/>
              <a:gd name="T33" fmla="*/ 582 h 1049"/>
              <a:gd name="T34" fmla="*/ 346 w 761"/>
              <a:gd name="T35" fmla="*/ 652 h 1049"/>
              <a:gd name="T36" fmla="*/ 382 w 761"/>
              <a:gd name="T37" fmla="*/ 736 h 1049"/>
              <a:gd name="T38" fmla="*/ 417 w 761"/>
              <a:gd name="T39" fmla="*/ 766 h 1049"/>
              <a:gd name="T40" fmla="*/ 450 w 761"/>
              <a:gd name="T41" fmla="*/ 805 h 1049"/>
              <a:gd name="T42" fmla="*/ 474 w 761"/>
              <a:gd name="T43" fmla="*/ 852 h 1049"/>
              <a:gd name="T44" fmla="*/ 438 w 761"/>
              <a:gd name="T45" fmla="*/ 954 h 1049"/>
              <a:gd name="T46" fmla="*/ 486 w 761"/>
              <a:gd name="T47" fmla="*/ 970 h 1049"/>
              <a:gd name="T48" fmla="*/ 537 w 761"/>
              <a:gd name="T49" fmla="*/ 1048 h 1049"/>
              <a:gd name="T50" fmla="*/ 549 w 761"/>
              <a:gd name="T51" fmla="*/ 982 h 1049"/>
              <a:gd name="T52" fmla="*/ 561 w 761"/>
              <a:gd name="T53" fmla="*/ 981 h 1049"/>
              <a:gd name="T54" fmla="*/ 576 w 761"/>
              <a:gd name="T55" fmla="*/ 898 h 1049"/>
              <a:gd name="T56" fmla="*/ 607 w 761"/>
              <a:gd name="T57" fmla="*/ 762 h 1049"/>
              <a:gd name="T58" fmla="*/ 663 w 761"/>
              <a:gd name="T59" fmla="*/ 742 h 1049"/>
              <a:gd name="T60" fmla="*/ 702 w 761"/>
              <a:gd name="T61" fmla="*/ 576 h 1049"/>
              <a:gd name="T62" fmla="*/ 691 w 761"/>
              <a:gd name="T63" fmla="*/ 508 h 1049"/>
              <a:gd name="T64" fmla="*/ 708 w 761"/>
              <a:gd name="T65" fmla="*/ 478 h 1049"/>
              <a:gd name="T66" fmla="*/ 753 w 761"/>
              <a:gd name="T67" fmla="*/ 385 h 1049"/>
              <a:gd name="T68" fmla="*/ 703 w 761"/>
              <a:gd name="T69" fmla="*/ 279 h 1049"/>
              <a:gd name="T70" fmla="*/ 667 w 761"/>
              <a:gd name="T71" fmla="*/ 234 h 1049"/>
              <a:gd name="T72" fmla="*/ 603 w 761"/>
              <a:gd name="T73" fmla="*/ 219 h 1049"/>
              <a:gd name="T74" fmla="*/ 564 w 761"/>
              <a:gd name="T75" fmla="*/ 201 h 1049"/>
              <a:gd name="T76" fmla="*/ 510 w 761"/>
              <a:gd name="T77" fmla="*/ 175 h 1049"/>
              <a:gd name="T78" fmla="*/ 456 w 761"/>
              <a:gd name="T79" fmla="*/ 204 h 1049"/>
              <a:gd name="T80" fmla="*/ 489 w 761"/>
              <a:gd name="T81" fmla="*/ 166 h 1049"/>
              <a:gd name="T82" fmla="*/ 433 w 761"/>
              <a:gd name="T83" fmla="*/ 183 h 1049"/>
              <a:gd name="T84" fmla="*/ 457 w 761"/>
              <a:gd name="T85" fmla="*/ 126 h 1049"/>
              <a:gd name="T86" fmla="*/ 432 w 761"/>
              <a:gd name="T87" fmla="*/ 57 h 1049"/>
              <a:gd name="T88" fmla="*/ 400 w 761"/>
              <a:gd name="T89" fmla="*/ 99 h 1049"/>
              <a:gd name="T90" fmla="*/ 285 w 761"/>
              <a:gd name="T91" fmla="*/ 118 h 1049"/>
              <a:gd name="T92" fmla="*/ 268 w 761"/>
              <a:gd name="T93" fmla="*/ 96 h 1049"/>
              <a:gd name="T94" fmla="*/ 246 w 761"/>
              <a:gd name="T95" fmla="*/ 1 h 10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1"/>
              <a:gd name="T145" fmla="*/ 0 h 1049"/>
              <a:gd name="T146" fmla="*/ 761 w 761"/>
              <a:gd name="T147" fmla="*/ 1049 h 10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1" h="1049">
                <a:moveTo>
                  <a:pt x="246" y="1"/>
                </a:moveTo>
                <a:cubicBezTo>
                  <a:pt x="241" y="0"/>
                  <a:pt x="245" y="35"/>
                  <a:pt x="238" y="43"/>
                </a:cubicBezTo>
                <a:cubicBezTo>
                  <a:pt x="231" y="51"/>
                  <a:pt x="214" y="51"/>
                  <a:pt x="205" y="52"/>
                </a:cubicBezTo>
                <a:cubicBezTo>
                  <a:pt x="196" y="53"/>
                  <a:pt x="187" y="47"/>
                  <a:pt x="183" y="52"/>
                </a:cubicBezTo>
                <a:cubicBezTo>
                  <a:pt x="179" y="57"/>
                  <a:pt x="177" y="76"/>
                  <a:pt x="178" y="84"/>
                </a:cubicBezTo>
                <a:cubicBezTo>
                  <a:pt x="179" y="92"/>
                  <a:pt x="188" y="94"/>
                  <a:pt x="187" y="99"/>
                </a:cubicBezTo>
                <a:cubicBezTo>
                  <a:pt x="186" y="104"/>
                  <a:pt x="181" y="110"/>
                  <a:pt x="171" y="114"/>
                </a:cubicBezTo>
                <a:cubicBezTo>
                  <a:pt x="161" y="118"/>
                  <a:pt x="137" y="124"/>
                  <a:pt x="126" y="123"/>
                </a:cubicBezTo>
                <a:cubicBezTo>
                  <a:pt x="115" y="122"/>
                  <a:pt x="115" y="109"/>
                  <a:pt x="106" y="108"/>
                </a:cubicBezTo>
                <a:cubicBezTo>
                  <a:pt x="97" y="107"/>
                  <a:pt x="79" y="113"/>
                  <a:pt x="73" y="117"/>
                </a:cubicBezTo>
                <a:cubicBezTo>
                  <a:pt x="67" y="121"/>
                  <a:pt x="71" y="127"/>
                  <a:pt x="69" y="132"/>
                </a:cubicBezTo>
                <a:cubicBezTo>
                  <a:pt x="67" y="137"/>
                  <a:pt x="63" y="144"/>
                  <a:pt x="61" y="150"/>
                </a:cubicBezTo>
                <a:cubicBezTo>
                  <a:pt x="59" y="156"/>
                  <a:pt x="56" y="159"/>
                  <a:pt x="58" y="166"/>
                </a:cubicBezTo>
                <a:cubicBezTo>
                  <a:pt x="60" y="173"/>
                  <a:pt x="73" y="179"/>
                  <a:pt x="76" y="195"/>
                </a:cubicBezTo>
                <a:cubicBezTo>
                  <a:pt x="79" y="211"/>
                  <a:pt x="82" y="251"/>
                  <a:pt x="75" y="265"/>
                </a:cubicBezTo>
                <a:cubicBezTo>
                  <a:pt x="68" y="279"/>
                  <a:pt x="42" y="272"/>
                  <a:pt x="31" y="280"/>
                </a:cubicBezTo>
                <a:cubicBezTo>
                  <a:pt x="20" y="288"/>
                  <a:pt x="12" y="305"/>
                  <a:pt x="9" y="315"/>
                </a:cubicBezTo>
                <a:cubicBezTo>
                  <a:pt x="6" y="325"/>
                  <a:pt x="15" y="335"/>
                  <a:pt x="13" y="343"/>
                </a:cubicBezTo>
                <a:lnTo>
                  <a:pt x="0" y="363"/>
                </a:lnTo>
                <a:lnTo>
                  <a:pt x="3" y="379"/>
                </a:lnTo>
                <a:cubicBezTo>
                  <a:pt x="7" y="387"/>
                  <a:pt x="13" y="405"/>
                  <a:pt x="25" y="412"/>
                </a:cubicBezTo>
                <a:lnTo>
                  <a:pt x="72" y="423"/>
                </a:lnTo>
                <a:cubicBezTo>
                  <a:pt x="79" y="428"/>
                  <a:pt x="68" y="439"/>
                  <a:pt x="69" y="444"/>
                </a:cubicBezTo>
                <a:cubicBezTo>
                  <a:pt x="70" y="449"/>
                  <a:pt x="69" y="455"/>
                  <a:pt x="79" y="454"/>
                </a:cubicBezTo>
                <a:cubicBezTo>
                  <a:pt x="89" y="453"/>
                  <a:pt x="113" y="447"/>
                  <a:pt x="127" y="441"/>
                </a:cubicBezTo>
                <a:cubicBezTo>
                  <a:pt x="141" y="435"/>
                  <a:pt x="160" y="420"/>
                  <a:pt x="166" y="418"/>
                </a:cubicBezTo>
                <a:cubicBezTo>
                  <a:pt x="172" y="416"/>
                  <a:pt x="161" y="421"/>
                  <a:pt x="162" y="426"/>
                </a:cubicBezTo>
                <a:cubicBezTo>
                  <a:pt x="163" y="431"/>
                  <a:pt x="169" y="438"/>
                  <a:pt x="172" y="447"/>
                </a:cubicBezTo>
                <a:lnTo>
                  <a:pt x="183" y="481"/>
                </a:lnTo>
                <a:cubicBezTo>
                  <a:pt x="197" y="492"/>
                  <a:pt x="243" y="510"/>
                  <a:pt x="258" y="516"/>
                </a:cubicBezTo>
                <a:lnTo>
                  <a:pt x="273" y="519"/>
                </a:lnTo>
                <a:lnTo>
                  <a:pt x="294" y="543"/>
                </a:lnTo>
                <a:lnTo>
                  <a:pt x="280" y="552"/>
                </a:lnTo>
                <a:lnTo>
                  <a:pt x="286" y="582"/>
                </a:lnTo>
                <a:cubicBezTo>
                  <a:pt x="293" y="587"/>
                  <a:pt x="312" y="573"/>
                  <a:pt x="322" y="585"/>
                </a:cubicBezTo>
                <a:cubicBezTo>
                  <a:pt x="332" y="597"/>
                  <a:pt x="342" y="636"/>
                  <a:pt x="346" y="652"/>
                </a:cubicBezTo>
                <a:cubicBezTo>
                  <a:pt x="350" y="668"/>
                  <a:pt x="342" y="665"/>
                  <a:pt x="348" y="679"/>
                </a:cubicBezTo>
                <a:cubicBezTo>
                  <a:pt x="354" y="693"/>
                  <a:pt x="371" y="726"/>
                  <a:pt x="382" y="736"/>
                </a:cubicBezTo>
                <a:cubicBezTo>
                  <a:pt x="393" y="746"/>
                  <a:pt x="408" y="736"/>
                  <a:pt x="414" y="741"/>
                </a:cubicBezTo>
                <a:cubicBezTo>
                  <a:pt x="420" y="746"/>
                  <a:pt x="411" y="760"/>
                  <a:pt x="417" y="766"/>
                </a:cubicBezTo>
                <a:cubicBezTo>
                  <a:pt x="423" y="772"/>
                  <a:pt x="446" y="771"/>
                  <a:pt x="451" y="777"/>
                </a:cubicBezTo>
                <a:cubicBezTo>
                  <a:pt x="456" y="783"/>
                  <a:pt x="448" y="798"/>
                  <a:pt x="450" y="805"/>
                </a:cubicBezTo>
                <a:cubicBezTo>
                  <a:pt x="452" y="812"/>
                  <a:pt x="458" y="812"/>
                  <a:pt x="462" y="820"/>
                </a:cubicBezTo>
                <a:cubicBezTo>
                  <a:pt x="466" y="828"/>
                  <a:pt x="476" y="839"/>
                  <a:pt x="474" y="852"/>
                </a:cubicBezTo>
                <a:cubicBezTo>
                  <a:pt x="472" y="865"/>
                  <a:pt x="457" y="880"/>
                  <a:pt x="451" y="897"/>
                </a:cubicBezTo>
                <a:cubicBezTo>
                  <a:pt x="445" y="914"/>
                  <a:pt x="435" y="946"/>
                  <a:pt x="438" y="954"/>
                </a:cubicBezTo>
                <a:lnTo>
                  <a:pt x="468" y="948"/>
                </a:lnTo>
                <a:cubicBezTo>
                  <a:pt x="476" y="951"/>
                  <a:pt x="477" y="960"/>
                  <a:pt x="486" y="970"/>
                </a:cubicBezTo>
                <a:cubicBezTo>
                  <a:pt x="495" y="980"/>
                  <a:pt x="513" y="998"/>
                  <a:pt x="522" y="1011"/>
                </a:cubicBezTo>
                <a:cubicBezTo>
                  <a:pt x="531" y="1024"/>
                  <a:pt x="532" y="1047"/>
                  <a:pt x="537" y="1048"/>
                </a:cubicBezTo>
                <a:cubicBezTo>
                  <a:pt x="542" y="1049"/>
                  <a:pt x="548" y="1028"/>
                  <a:pt x="550" y="1017"/>
                </a:cubicBezTo>
                <a:cubicBezTo>
                  <a:pt x="552" y="1006"/>
                  <a:pt x="548" y="995"/>
                  <a:pt x="549" y="982"/>
                </a:cubicBezTo>
                <a:cubicBezTo>
                  <a:pt x="550" y="969"/>
                  <a:pt x="557" y="940"/>
                  <a:pt x="559" y="940"/>
                </a:cubicBezTo>
                <a:cubicBezTo>
                  <a:pt x="561" y="940"/>
                  <a:pt x="559" y="979"/>
                  <a:pt x="561" y="981"/>
                </a:cubicBezTo>
                <a:cubicBezTo>
                  <a:pt x="563" y="983"/>
                  <a:pt x="572" y="968"/>
                  <a:pt x="574" y="954"/>
                </a:cubicBezTo>
                <a:cubicBezTo>
                  <a:pt x="576" y="940"/>
                  <a:pt x="576" y="922"/>
                  <a:pt x="576" y="898"/>
                </a:cubicBezTo>
                <a:cubicBezTo>
                  <a:pt x="576" y="874"/>
                  <a:pt x="569" y="833"/>
                  <a:pt x="574" y="810"/>
                </a:cubicBezTo>
                <a:cubicBezTo>
                  <a:pt x="579" y="787"/>
                  <a:pt x="596" y="772"/>
                  <a:pt x="607" y="762"/>
                </a:cubicBezTo>
                <a:cubicBezTo>
                  <a:pt x="618" y="752"/>
                  <a:pt x="631" y="750"/>
                  <a:pt x="640" y="747"/>
                </a:cubicBezTo>
                <a:cubicBezTo>
                  <a:pt x="649" y="744"/>
                  <a:pt x="654" y="759"/>
                  <a:pt x="663" y="742"/>
                </a:cubicBezTo>
                <a:cubicBezTo>
                  <a:pt x="672" y="725"/>
                  <a:pt x="689" y="676"/>
                  <a:pt x="696" y="648"/>
                </a:cubicBezTo>
                <a:lnTo>
                  <a:pt x="702" y="576"/>
                </a:lnTo>
                <a:cubicBezTo>
                  <a:pt x="702" y="554"/>
                  <a:pt x="698" y="525"/>
                  <a:pt x="696" y="514"/>
                </a:cubicBezTo>
                <a:cubicBezTo>
                  <a:pt x="694" y="503"/>
                  <a:pt x="691" y="513"/>
                  <a:pt x="691" y="508"/>
                </a:cubicBezTo>
                <a:lnTo>
                  <a:pt x="697" y="483"/>
                </a:lnTo>
                <a:lnTo>
                  <a:pt x="708" y="478"/>
                </a:lnTo>
                <a:cubicBezTo>
                  <a:pt x="712" y="472"/>
                  <a:pt x="713" y="463"/>
                  <a:pt x="720" y="447"/>
                </a:cubicBezTo>
                <a:cubicBezTo>
                  <a:pt x="727" y="431"/>
                  <a:pt x="748" y="410"/>
                  <a:pt x="753" y="385"/>
                </a:cubicBezTo>
                <a:cubicBezTo>
                  <a:pt x="758" y="360"/>
                  <a:pt x="761" y="316"/>
                  <a:pt x="753" y="298"/>
                </a:cubicBezTo>
                <a:cubicBezTo>
                  <a:pt x="745" y="280"/>
                  <a:pt x="713" y="286"/>
                  <a:pt x="703" y="279"/>
                </a:cubicBezTo>
                <a:cubicBezTo>
                  <a:pt x="693" y="272"/>
                  <a:pt x="697" y="260"/>
                  <a:pt x="691" y="253"/>
                </a:cubicBezTo>
                <a:cubicBezTo>
                  <a:pt x="685" y="246"/>
                  <a:pt x="678" y="238"/>
                  <a:pt x="667" y="234"/>
                </a:cubicBezTo>
                <a:cubicBezTo>
                  <a:pt x="656" y="230"/>
                  <a:pt x="636" y="231"/>
                  <a:pt x="625" y="228"/>
                </a:cubicBezTo>
                <a:cubicBezTo>
                  <a:pt x="614" y="225"/>
                  <a:pt x="612" y="221"/>
                  <a:pt x="603" y="219"/>
                </a:cubicBezTo>
                <a:cubicBezTo>
                  <a:pt x="594" y="217"/>
                  <a:pt x="576" y="220"/>
                  <a:pt x="570" y="217"/>
                </a:cubicBezTo>
                <a:cubicBezTo>
                  <a:pt x="564" y="214"/>
                  <a:pt x="568" y="205"/>
                  <a:pt x="564" y="201"/>
                </a:cubicBezTo>
                <a:cubicBezTo>
                  <a:pt x="560" y="197"/>
                  <a:pt x="556" y="199"/>
                  <a:pt x="547" y="195"/>
                </a:cubicBezTo>
                <a:cubicBezTo>
                  <a:pt x="538" y="191"/>
                  <a:pt x="523" y="173"/>
                  <a:pt x="510" y="175"/>
                </a:cubicBezTo>
                <a:lnTo>
                  <a:pt x="468" y="208"/>
                </a:lnTo>
                <a:lnTo>
                  <a:pt x="456" y="204"/>
                </a:lnTo>
                <a:lnTo>
                  <a:pt x="486" y="175"/>
                </a:lnTo>
                <a:lnTo>
                  <a:pt x="489" y="166"/>
                </a:lnTo>
                <a:lnTo>
                  <a:pt x="456" y="169"/>
                </a:lnTo>
                <a:lnTo>
                  <a:pt x="433" y="183"/>
                </a:lnTo>
                <a:lnTo>
                  <a:pt x="427" y="177"/>
                </a:lnTo>
                <a:lnTo>
                  <a:pt x="457" y="126"/>
                </a:lnTo>
                <a:cubicBezTo>
                  <a:pt x="460" y="110"/>
                  <a:pt x="448" y="93"/>
                  <a:pt x="444" y="82"/>
                </a:cubicBezTo>
                <a:lnTo>
                  <a:pt x="432" y="57"/>
                </a:lnTo>
                <a:cubicBezTo>
                  <a:pt x="428" y="56"/>
                  <a:pt x="422" y="71"/>
                  <a:pt x="417" y="78"/>
                </a:cubicBezTo>
                <a:cubicBezTo>
                  <a:pt x="412" y="85"/>
                  <a:pt x="409" y="96"/>
                  <a:pt x="400" y="99"/>
                </a:cubicBezTo>
                <a:cubicBezTo>
                  <a:pt x="391" y="102"/>
                  <a:pt x="380" y="94"/>
                  <a:pt x="361" y="97"/>
                </a:cubicBezTo>
                <a:cubicBezTo>
                  <a:pt x="342" y="100"/>
                  <a:pt x="299" y="115"/>
                  <a:pt x="285" y="118"/>
                </a:cubicBezTo>
                <a:cubicBezTo>
                  <a:pt x="271" y="121"/>
                  <a:pt x="277" y="118"/>
                  <a:pt x="274" y="114"/>
                </a:cubicBezTo>
                <a:cubicBezTo>
                  <a:pt x="271" y="110"/>
                  <a:pt x="269" y="107"/>
                  <a:pt x="268" y="96"/>
                </a:cubicBezTo>
                <a:cubicBezTo>
                  <a:pt x="267" y="85"/>
                  <a:pt x="272" y="64"/>
                  <a:pt x="268" y="48"/>
                </a:cubicBezTo>
                <a:cubicBezTo>
                  <a:pt x="264" y="32"/>
                  <a:pt x="256" y="5"/>
                  <a:pt x="246" y="1"/>
                </a:cubicBezTo>
                <a:close/>
              </a:path>
            </a:pathLst>
          </a:custGeom>
          <a:solidFill>
            <a:srgbClr val="CC6600">
              <a:alpha val="3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78" name="Rectangle 474"/>
          <p:cNvSpPr>
            <a:spLocks noChangeArrowheads="1"/>
          </p:cNvSpPr>
          <p:nvPr/>
        </p:nvSpPr>
        <p:spPr bwMode="auto">
          <a:xfrm>
            <a:off x="1487488" y="40433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88" name="Rectangle 484"/>
          <p:cNvSpPr>
            <a:spLocks noChangeArrowheads="1"/>
          </p:cNvSpPr>
          <p:nvPr/>
        </p:nvSpPr>
        <p:spPr bwMode="auto">
          <a:xfrm>
            <a:off x="2762250" y="423068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89" name="Rectangle 485"/>
          <p:cNvSpPr>
            <a:spLocks noChangeArrowheads="1"/>
          </p:cNvSpPr>
          <p:nvPr/>
        </p:nvSpPr>
        <p:spPr bwMode="auto">
          <a:xfrm>
            <a:off x="2762250" y="415925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90" name="Rectangle 486"/>
          <p:cNvSpPr>
            <a:spLocks noChangeArrowheads="1"/>
          </p:cNvSpPr>
          <p:nvPr/>
        </p:nvSpPr>
        <p:spPr bwMode="auto">
          <a:xfrm>
            <a:off x="2762250" y="408622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91" name="Rectangle 487"/>
          <p:cNvSpPr>
            <a:spLocks noChangeArrowheads="1"/>
          </p:cNvSpPr>
          <p:nvPr/>
        </p:nvSpPr>
        <p:spPr bwMode="auto">
          <a:xfrm>
            <a:off x="2762250" y="401478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198" name="Text Box 494"/>
          <p:cNvSpPr txBox="1">
            <a:spLocks noChangeArrowheads="1"/>
          </p:cNvSpPr>
          <p:nvPr/>
        </p:nvSpPr>
        <p:spPr bwMode="auto">
          <a:xfrm>
            <a:off x="1736725" y="4121150"/>
            <a:ext cx="10715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Сурінам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3294" name="Rectangle 590"/>
          <p:cNvSpPr>
            <a:spLocks noChangeArrowheads="1"/>
          </p:cNvSpPr>
          <p:nvPr/>
        </p:nvSpPr>
        <p:spPr bwMode="auto">
          <a:xfrm>
            <a:off x="2868613" y="423227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97" name="Rectangle 593"/>
          <p:cNvSpPr>
            <a:spLocks noChangeArrowheads="1"/>
          </p:cNvSpPr>
          <p:nvPr/>
        </p:nvSpPr>
        <p:spPr bwMode="auto">
          <a:xfrm>
            <a:off x="2868613" y="4160838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98" name="Rectangle 594"/>
          <p:cNvSpPr>
            <a:spLocks noChangeArrowheads="1"/>
          </p:cNvSpPr>
          <p:nvPr/>
        </p:nvSpPr>
        <p:spPr bwMode="auto">
          <a:xfrm>
            <a:off x="1346200" y="4044950"/>
            <a:ext cx="71438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99" name="Freeform 595"/>
          <p:cNvSpPr>
            <a:spLocks/>
          </p:cNvSpPr>
          <p:nvPr/>
        </p:nvSpPr>
        <p:spPr bwMode="auto">
          <a:xfrm>
            <a:off x="1344613" y="4011613"/>
            <a:ext cx="71437" cy="33337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33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31" name="Text Box 327"/>
          <p:cNvSpPr txBox="1">
            <a:spLocks noChangeArrowheads="1"/>
          </p:cNvSpPr>
          <p:nvPr/>
        </p:nvSpPr>
        <p:spPr bwMode="auto">
          <a:xfrm>
            <a:off x="1812925" y="4398963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Бразилія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72932" name="Group 328"/>
          <p:cNvGrpSpPr>
            <a:grpSpLocks/>
          </p:cNvGrpSpPr>
          <p:nvPr/>
        </p:nvGrpSpPr>
        <p:grpSpPr bwMode="auto">
          <a:xfrm>
            <a:off x="2546350" y="4852988"/>
            <a:ext cx="144463" cy="157162"/>
            <a:chOff x="1776" y="3456"/>
            <a:chExt cx="192" cy="192"/>
          </a:xfrm>
        </p:grpSpPr>
        <p:sp>
          <p:nvSpPr>
            <p:cNvPr id="34148" name="Rectangle 329"/>
            <p:cNvSpPr>
              <a:spLocks noChangeArrowheads="1"/>
            </p:cNvSpPr>
            <p:nvPr/>
          </p:nvSpPr>
          <p:spPr bwMode="auto">
            <a:xfrm>
              <a:off x="1776" y="3456"/>
              <a:ext cx="192" cy="1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49" name="Oval 330"/>
            <p:cNvSpPr>
              <a:spLocks noChangeArrowheads="1"/>
            </p:cNvSpPr>
            <p:nvPr/>
          </p:nvSpPr>
          <p:spPr bwMode="auto">
            <a:xfrm>
              <a:off x="1824" y="3504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3035" name="Rectangle 331"/>
          <p:cNvSpPr>
            <a:spLocks noChangeArrowheads="1"/>
          </p:cNvSpPr>
          <p:nvPr/>
        </p:nvSpPr>
        <p:spPr bwMode="auto">
          <a:xfrm>
            <a:off x="1744663" y="51990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36" name="Rectangle 332"/>
          <p:cNvSpPr>
            <a:spLocks noChangeArrowheads="1"/>
          </p:cNvSpPr>
          <p:nvPr/>
        </p:nvSpPr>
        <p:spPr bwMode="auto">
          <a:xfrm>
            <a:off x="1744663" y="512762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37" name="Rectangle 333"/>
          <p:cNvSpPr>
            <a:spLocks noChangeArrowheads="1"/>
          </p:cNvSpPr>
          <p:nvPr/>
        </p:nvSpPr>
        <p:spPr bwMode="auto">
          <a:xfrm>
            <a:off x="1744663" y="50546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38" name="Rectangle 334"/>
          <p:cNvSpPr>
            <a:spLocks noChangeArrowheads="1"/>
          </p:cNvSpPr>
          <p:nvPr/>
        </p:nvSpPr>
        <p:spPr bwMode="auto">
          <a:xfrm>
            <a:off x="1744663" y="4983163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39" name="Rectangle 335"/>
          <p:cNvSpPr>
            <a:spLocks noChangeArrowheads="1"/>
          </p:cNvSpPr>
          <p:nvPr/>
        </p:nvSpPr>
        <p:spPr bwMode="auto">
          <a:xfrm>
            <a:off x="1744663" y="4911725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40" name="Rectangle 336"/>
          <p:cNvSpPr>
            <a:spLocks noChangeArrowheads="1"/>
          </p:cNvSpPr>
          <p:nvPr/>
        </p:nvSpPr>
        <p:spPr bwMode="auto">
          <a:xfrm>
            <a:off x="1744663" y="4838700"/>
            <a:ext cx="71437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41" name="Rectangle 337"/>
          <p:cNvSpPr>
            <a:spLocks noChangeArrowheads="1"/>
          </p:cNvSpPr>
          <p:nvPr/>
        </p:nvSpPr>
        <p:spPr bwMode="auto">
          <a:xfrm>
            <a:off x="1816100" y="51990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42" name="Rectangle 338"/>
          <p:cNvSpPr>
            <a:spLocks noChangeArrowheads="1"/>
          </p:cNvSpPr>
          <p:nvPr/>
        </p:nvSpPr>
        <p:spPr bwMode="auto">
          <a:xfrm>
            <a:off x="1816100" y="50546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43" name="Rectangle 339"/>
          <p:cNvSpPr>
            <a:spLocks noChangeArrowheads="1"/>
          </p:cNvSpPr>
          <p:nvPr/>
        </p:nvSpPr>
        <p:spPr bwMode="auto">
          <a:xfrm>
            <a:off x="1816100" y="498316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44" name="Rectangle 340"/>
          <p:cNvSpPr>
            <a:spLocks noChangeArrowheads="1"/>
          </p:cNvSpPr>
          <p:nvPr/>
        </p:nvSpPr>
        <p:spPr bwMode="auto">
          <a:xfrm>
            <a:off x="1816100" y="491172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45" name="Rectangle 341"/>
          <p:cNvSpPr>
            <a:spLocks noChangeArrowheads="1"/>
          </p:cNvSpPr>
          <p:nvPr/>
        </p:nvSpPr>
        <p:spPr bwMode="auto">
          <a:xfrm>
            <a:off x="1816100" y="483870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46" name="Rectangle 342"/>
          <p:cNvSpPr>
            <a:spLocks noChangeArrowheads="1"/>
          </p:cNvSpPr>
          <p:nvPr/>
        </p:nvSpPr>
        <p:spPr bwMode="auto">
          <a:xfrm>
            <a:off x="1816100" y="5127625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47" name="Text Box 343"/>
          <p:cNvSpPr txBox="1">
            <a:spLocks noChangeArrowheads="1"/>
          </p:cNvSpPr>
          <p:nvPr/>
        </p:nvSpPr>
        <p:spPr bwMode="auto">
          <a:xfrm>
            <a:off x="1530350" y="4602163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18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73048" name="Rectangle 344"/>
          <p:cNvSpPr>
            <a:spLocks noChangeArrowheads="1"/>
          </p:cNvSpPr>
          <p:nvPr/>
        </p:nvSpPr>
        <p:spPr bwMode="auto">
          <a:xfrm>
            <a:off x="1885950" y="520065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49" name="Rectangle 345"/>
          <p:cNvSpPr>
            <a:spLocks noChangeArrowheads="1"/>
          </p:cNvSpPr>
          <p:nvPr/>
        </p:nvSpPr>
        <p:spPr bwMode="auto">
          <a:xfrm>
            <a:off x="1885950" y="512921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50" name="Rectangle 346"/>
          <p:cNvSpPr>
            <a:spLocks noChangeArrowheads="1"/>
          </p:cNvSpPr>
          <p:nvPr/>
        </p:nvSpPr>
        <p:spPr bwMode="auto">
          <a:xfrm>
            <a:off x="1885950" y="505618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51" name="Rectangle 347"/>
          <p:cNvSpPr>
            <a:spLocks noChangeArrowheads="1"/>
          </p:cNvSpPr>
          <p:nvPr/>
        </p:nvSpPr>
        <p:spPr bwMode="auto">
          <a:xfrm>
            <a:off x="1885950" y="4984750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52" name="Rectangle 348"/>
          <p:cNvSpPr>
            <a:spLocks noChangeArrowheads="1"/>
          </p:cNvSpPr>
          <p:nvPr/>
        </p:nvSpPr>
        <p:spPr bwMode="auto">
          <a:xfrm>
            <a:off x="1885950" y="4913313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053" name="Rectangle 349"/>
          <p:cNvSpPr>
            <a:spLocks noChangeArrowheads="1"/>
          </p:cNvSpPr>
          <p:nvPr/>
        </p:nvSpPr>
        <p:spPr bwMode="auto">
          <a:xfrm>
            <a:off x="1885950" y="4840288"/>
            <a:ext cx="71438" cy="73025"/>
          </a:xfrm>
          <a:prstGeom prst="rect">
            <a:avLst/>
          </a:prstGeom>
          <a:solidFill>
            <a:srgbClr val="33CC33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45" name="Rectangle 541"/>
          <p:cNvSpPr>
            <a:spLocks noChangeArrowheads="1"/>
          </p:cNvSpPr>
          <p:nvPr/>
        </p:nvSpPr>
        <p:spPr bwMode="auto">
          <a:xfrm>
            <a:off x="1992313" y="5199063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46" name="Rectangle 542"/>
          <p:cNvSpPr>
            <a:spLocks noChangeArrowheads="1"/>
          </p:cNvSpPr>
          <p:nvPr/>
        </p:nvSpPr>
        <p:spPr bwMode="auto">
          <a:xfrm>
            <a:off x="1992313" y="512762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47" name="Rectangle 543"/>
          <p:cNvSpPr>
            <a:spLocks noChangeArrowheads="1"/>
          </p:cNvSpPr>
          <p:nvPr/>
        </p:nvSpPr>
        <p:spPr bwMode="auto">
          <a:xfrm>
            <a:off x="1992313" y="5054600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48" name="Rectangle 544"/>
          <p:cNvSpPr>
            <a:spLocks noChangeArrowheads="1"/>
          </p:cNvSpPr>
          <p:nvPr/>
        </p:nvSpPr>
        <p:spPr bwMode="auto">
          <a:xfrm>
            <a:off x="1992313" y="4983163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49" name="Rectangle 545"/>
          <p:cNvSpPr>
            <a:spLocks noChangeArrowheads="1"/>
          </p:cNvSpPr>
          <p:nvPr/>
        </p:nvSpPr>
        <p:spPr bwMode="auto">
          <a:xfrm>
            <a:off x="1992313" y="4911725"/>
            <a:ext cx="71437" cy="73025"/>
          </a:xfrm>
          <a:prstGeom prst="rect">
            <a:avLst/>
          </a:prstGeom>
          <a:solidFill>
            <a:srgbClr val="CC33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251" name="Text Box 547"/>
          <p:cNvSpPr txBox="1">
            <a:spLocks noChangeArrowheads="1"/>
          </p:cNvSpPr>
          <p:nvPr/>
        </p:nvSpPr>
        <p:spPr bwMode="auto">
          <a:xfrm>
            <a:off x="1882775" y="4675188"/>
            <a:ext cx="28733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993300"/>
                </a:solidFill>
                <a:latin typeface="Comic Sans MS" pitchFamily="66" charset="0"/>
              </a:rPr>
              <a:t>5</a:t>
            </a:r>
            <a:endParaRPr lang="ru-RU" sz="1600">
              <a:solidFill>
                <a:srgbClr val="993300"/>
              </a:solidFill>
              <a:latin typeface="Comic Sans MS" pitchFamily="66" charset="0"/>
            </a:endParaRPr>
          </a:p>
        </p:txBody>
      </p:sp>
      <p:sp>
        <p:nvSpPr>
          <p:cNvPr id="73425" name="Rectangle 721"/>
          <p:cNvSpPr>
            <a:spLocks noChangeArrowheads="1"/>
          </p:cNvSpPr>
          <p:nvPr/>
        </p:nvSpPr>
        <p:spPr bwMode="auto">
          <a:xfrm>
            <a:off x="2127250" y="5199063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426" name="Text Box 722"/>
          <p:cNvSpPr txBox="1">
            <a:spLocks noChangeArrowheads="1"/>
          </p:cNvSpPr>
          <p:nvPr/>
        </p:nvSpPr>
        <p:spPr bwMode="auto">
          <a:xfrm>
            <a:off x="1917700" y="4900613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663300"/>
                </a:solidFill>
                <a:latin typeface="Comic Sans MS" pitchFamily="66" charset="0"/>
              </a:rPr>
              <a:t>1,4</a:t>
            </a:r>
            <a:endParaRPr lang="ru-RU" sz="1600">
              <a:solidFill>
                <a:srgbClr val="663300"/>
              </a:solidFill>
              <a:latin typeface="Comic Sans MS" pitchFamily="66" charset="0"/>
            </a:endParaRPr>
          </a:p>
        </p:txBody>
      </p:sp>
      <p:sp>
        <p:nvSpPr>
          <p:cNvPr id="73427" name="Freeform 723"/>
          <p:cNvSpPr>
            <a:spLocks/>
          </p:cNvSpPr>
          <p:nvPr/>
        </p:nvSpPr>
        <p:spPr bwMode="auto">
          <a:xfrm>
            <a:off x="2125663" y="5165725"/>
            <a:ext cx="71437" cy="33338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3428" name="Oval 724"/>
          <p:cNvSpPr>
            <a:spLocks noChangeArrowheads="1"/>
          </p:cNvSpPr>
          <p:nvPr/>
        </p:nvSpPr>
        <p:spPr bwMode="auto">
          <a:xfrm>
            <a:off x="2484438" y="5084763"/>
            <a:ext cx="144462" cy="144462"/>
          </a:xfrm>
          <a:prstGeom prst="ellipse">
            <a:avLst/>
          </a:prstGeom>
          <a:solidFill>
            <a:srgbClr val="66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2933" name="Group 725"/>
          <p:cNvGrpSpPr>
            <a:grpSpLocks/>
          </p:cNvGrpSpPr>
          <p:nvPr/>
        </p:nvGrpSpPr>
        <p:grpSpPr bwMode="auto">
          <a:xfrm>
            <a:off x="2339975" y="5084763"/>
            <a:ext cx="146050" cy="144462"/>
            <a:chOff x="1382" y="3339"/>
            <a:chExt cx="92" cy="91"/>
          </a:xfrm>
        </p:grpSpPr>
        <p:sp>
          <p:nvSpPr>
            <p:cNvPr id="34144" name="Oval 726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145" name="Line 727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46" name="Line 728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47" name="Line 729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3461" name="Freeform 757"/>
          <p:cNvSpPr>
            <a:spLocks/>
          </p:cNvSpPr>
          <p:nvPr/>
        </p:nvSpPr>
        <p:spPr bwMode="auto">
          <a:xfrm>
            <a:off x="1187450" y="4076700"/>
            <a:ext cx="71438" cy="33338"/>
          </a:xfrm>
          <a:custGeom>
            <a:avLst/>
            <a:gdLst>
              <a:gd name="T0" fmla="*/ 1 w 45"/>
              <a:gd name="T1" fmla="*/ 0 h 21"/>
              <a:gd name="T2" fmla="*/ 0 w 45"/>
              <a:gd name="T3" fmla="*/ 20 h 21"/>
              <a:gd name="T4" fmla="*/ 45 w 45"/>
              <a:gd name="T5" fmla="*/ 21 h 21"/>
              <a:gd name="T6" fmla="*/ 45 w 45"/>
              <a:gd name="T7" fmla="*/ 1 h 21"/>
              <a:gd name="T8" fmla="*/ 1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1" y="0"/>
                </a:moveTo>
                <a:lnTo>
                  <a:pt x="0" y="20"/>
                </a:lnTo>
                <a:lnTo>
                  <a:pt x="45" y="21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2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2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2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29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" dur="200"/>
                                        <p:tgtEl>
                                          <p:spTgt spid="729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"/>
                            </p:stCondLst>
                            <p:childTnLst>
                              <p:par>
                                <p:cTn id="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" dur="200"/>
                                        <p:tgtEl>
                                          <p:spTgt spid="72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" dur="200"/>
                                        <p:tgtEl>
                                          <p:spTgt spid="72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"/>
                            </p:stCondLst>
                            <p:childTnLst>
                              <p:par>
                                <p:cTn id="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" dur="200"/>
                                        <p:tgtEl>
                                          <p:spTgt spid="72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00"/>
                            </p:stCondLst>
                            <p:childTnLst>
                              <p:par>
                                <p:cTn id="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" dur="200"/>
                                        <p:tgtEl>
                                          <p:spTgt spid="72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4" dur="200"/>
                                        <p:tgtEl>
                                          <p:spTgt spid="72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200"/>
                            </p:stCondLst>
                            <p:childTnLst>
                              <p:par>
                                <p:cTn id="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8" dur="200"/>
                                        <p:tgtEl>
                                          <p:spTgt spid="72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4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2" dur="200"/>
                                        <p:tgtEl>
                                          <p:spTgt spid="72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600"/>
                            </p:stCondLst>
                            <p:childTnLst>
                              <p:par>
                                <p:cTn id="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6" dur="200"/>
                                        <p:tgtEl>
                                          <p:spTgt spid="72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800"/>
                            </p:stCondLst>
                            <p:childTnLst>
                              <p:par>
                                <p:cTn id="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0" dur="200"/>
                                        <p:tgtEl>
                                          <p:spTgt spid="72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" dur="200"/>
                                        <p:tgtEl>
                                          <p:spTgt spid="72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200"/>
                            </p:stCondLst>
                            <p:childTnLst>
                              <p:par>
                                <p:cTn id="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" dur="200"/>
                                        <p:tgtEl>
                                          <p:spTgt spid="72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400"/>
                            </p:stCondLst>
                            <p:childTnLst>
                              <p:par>
                                <p:cTn id="9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" dur="200"/>
                                        <p:tgtEl>
                                          <p:spTgt spid="729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600"/>
                            </p:stCondLst>
                            <p:childTnLst>
                              <p:par>
                                <p:cTn id="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" dur="200"/>
                                        <p:tgtEl>
                                          <p:spTgt spid="72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800"/>
                            </p:stCondLst>
                            <p:childTnLst>
                              <p:par>
                                <p:cTn id="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0" dur="200"/>
                                        <p:tgtEl>
                                          <p:spTgt spid="72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3000"/>
                            </p:stCondLst>
                            <p:childTnLst>
                              <p:par>
                                <p:cTn id="10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4" dur="200"/>
                                        <p:tgtEl>
                                          <p:spTgt spid="72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3200"/>
                            </p:stCondLst>
                            <p:childTnLst>
                              <p:par>
                                <p:cTn id="10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8" dur="200"/>
                                        <p:tgtEl>
                                          <p:spTgt spid="72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4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2" dur="200"/>
                                        <p:tgtEl>
                                          <p:spTgt spid="72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600"/>
                            </p:stCondLst>
                            <p:childTnLst>
                              <p:par>
                                <p:cTn id="1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6" dur="200"/>
                                        <p:tgtEl>
                                          <p:spTgt spid="72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800"/>
                            </p:stCondLst>
                            <p:childTnLst>
                              <p:par>
                                <p:cTn id="1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0" dur="200"/>
                                        <p:tgtEl>
                                          <p:spTgt spid="72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4000"/>
                            </p:stCondLst>
                            <p:childTnLst>
                              <p:par>
                                <p:cTn id="1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4" dur="200"/>
                                        <p:tgtEl>
                                          <p:spTgt spid="72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4200"/>
                            </p:stCondLst>
                            <p:childTnLst>
                              <p:par>
                                <p:cTn id="12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8" dur="200"/>
                                        <p:tgtEl>
                                          <p:spTgt spid="72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4400"/>
                            </p:stCondLst>
                            <p:childTnLst>
                              <p:par>
                                <p:cTn id="1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2" dur="200"/>
                                        <p:tgtEl>
                                          <p:spTgt spid="72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4600"/>
                            </p:stCondLst>
                            <p:childTnLst>
                              <p:par>
                                <p:cTn id="1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6" dur="200"/>
                                        <p:tgtEl>
                                          <p:spTgt spid="72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4800"/>
                            </p:stCondLst>
                            <p:childTnLst>
                              <p:par>
                                <p:cTn id="1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0" dur="200"/>
                                        <p:tgtEl>
                                          <p:spTgt spid="729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0"/>
                            </p:stCondLst>
                            <p:childTnLst>
                              <p:par>
                                <p:cTn id="1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4" dur="200"/>
                                        <p:tgtEl>
                                          <p:spTgt spid="72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5200"/>
                            </p:stCondLst>
                            <p:childTnLst>
                              <p:par>
                                <p:cTn id="1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8" dur="200"/>
                                        <p:tgtEl>
                                          <p:spTgt spid="72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5400"/>
                            </p:stCondLst>
                            <p:childTnLst>
                              <p:par>
                                <p:cTn id="1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2" dur="200"/>
                                        <p:tgtEl>
                                          <p:spTgt spid="72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600"/>
                            </p:stCondLst>
                            <p:childTnLst>
                              <p:par>
                                <p:cTn id="1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6" dur="200"/>
                                        <p:tgtEl>
                                          <p:spTgt spid="72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800"/>
                            </p:stCondLst>
                            <p:childTnLst>
                              <p:par>
                                <p:cTn id="1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0" dur="200"/>
                                        <p:tgtEl>
                                          <p:spTgt spid="72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6000"/>
                            </p:stCondLst>
                            <p:childTnLst>
                              <p:par>
                                <p:cTn id="1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4" dur="200"/>
                                        <p:tgtEl>
                                          <p:spTgt spid="72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6200"/>
                            </p:stCondLst>
                            <p:childTnLst>
                              <p:par>
                                <p:cTn id="1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8" dur="200"/>
                                        <p:tgtEl>
                                          <p:spTgt spid="7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6400"/>
                            </p:stCondLst>
                            <p:childTnLst>
                              <p:par>
                                <p:cTn id="1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2" dur="200"/>
                                        <p:tgtEl>
                                          <p:spTgt spid="72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6600"/>
                            </p:stCondLst>
                            <p:childTnLst>
                              <p:par>
                                <p:cTn id="1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6" dur="200"/>
                                        <p:tgtEl>
                                          <p:spTgt spid="72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6800"/>
                            </p:stCondLst>
                            <p:childTnLst>
                              <p:par>
                                <p:cTn id="1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0" dur="200"/>
                                        <p:tgtEl>
                                          <p:spTgt spid="73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7000"/>
                            </p:stCondLst>
                            <p:childTnLst>
                              <p:par>
                                <p:cTn id="1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4" dur="200"/>
                                        <p:tgtEl>
                                          <p:spTgt spid="73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7200"/>
                            </p:stCondLst>
                            <p:childTnLst>
                              <p:par>
                                <p:cTn id="1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8" dur="200"/>
                                        <p:tgtEl>
                                          <p:spTgt spid="730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7400"/>
                            </p:stCondLst>
                            <p:childTnLst>
                              <p:par>
                                <p:cTn id="19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2" dur="200"/>
                                        <p:tgtEl>
                                          <p:spTgt spid="73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7600"/>
                            </p:stCondLst>
                            <p:childTnLst>
                              <p:par>
                                <p:cTn id="1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6" dur="200"/>
                                        <p:tgtEl>
                                          <p:spTgt spid="73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7800"/>
                            </p:stCondLst>
                            <p:childTnLst>
                              <p:par>
                                <p:cTn id="1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0" dur="200"/>
                                        <p:tgtEl>
                                          <p:spTgt spid="73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8000"/>
                            </p:stCondLst>
                            <p:childTnLst>
                              <p:par>
                                <p:cTn id="20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4" dur="200"/>
                                        <p:tgtEl>
                                          <p:spTgt spid="73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8200"/>
                            </p:stCondLst>
                            <p:childTnLst>
                              <p:par>
                                <p:cTn id="20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8" dur="200"/>
                                        <p:tgtEl>
                                          <p:spTgt spid="73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8400"/>
                            </p:stCondLst>
                            <p:childTnLst>
                              <p:par>
                                <p:cTn id="2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2" dur="200"/>
                                        <p:tgtEl>
                                          <p:spTgt spid="73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8600"/>
                            </p:stCondLst>
                            <p:childTnLst>
                              <p:par>
                                <p:cTn id="2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6" dur="200"/>
                                        <p:tgtEl>
                                          <p:spTgt spid="73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8800"/>
                            </p:stCondLst>
                            <p:childTnLst>
                              <p:par>
                                <p:cTn id="2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0" dur="200"/>
                                        <p:tgtEl>
                                          <p:spTgt spid="73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9000"/>
                            </p:stCondLst>
                            <p:childTnLst>
                              <p:par>
                                <p:cTn id="2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4" dur="200"/>
                                        <p:tgtEl>
                                          <p:spTgt spid="73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9200"/>
                            </p:stCondLst>
                            <p:childTnLst>
                              <p:par>
                                <p:cTn id="22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8" dur="200"/>
                                        <p:tgtEl>
                                          <p:spTgt spid="73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9400"/>
                            </p:stCondLst>
                            <p:childTnLst>
                              <p:par>
                                <p:cTn id="2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2" dur="200"/>
                                        <p:tgtEl>
                                          <p:spTgt spid="73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9600"/>
                            </p:stCondLst>
                            <p:childTnLst>
                              <p:par>
                                <p:cTn id="2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6" dur="200"/>
                                        <p:tgtEl>
                                          <p:spTgt spid="730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9800"/>
                            </p:stCondLst>
                            <p:childTnLst>
                              <p:par>
                                <p:cTn id="2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0" dur="200"/>
                                        <p:tgtEl>
                                          <p:spTgt spid="73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10000"/>
                            </p:stCondLst>
                            <p:childTnLst>
                              <p:par>
                                <p:cTn id="2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4" dur="200"/>
                                        <p:tgtEl>
                                          <p:spTgt spid="7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10200"/>
                            </p:stCondLst>
                            <p:childTnLst>
                              <p:par>
                                <p:cTn id="2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8" dur="200"/>
                                        <p:tgtEl>
                                          <p:spTgt spid="7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10400"/>
                            </p:stCondLst>
                            <p:childTnLst>
                              <p:par>
                                <p:cTn id="2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2" dur="200"/>
                                        <p:tgtEl>
                                          <p:spTgt spid="7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10600"/>
                            </p:stCondLst>
                            <p:childTnLst>
                              <p:par>
                                <p:cTn id="2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6" dur="200"/>
                                        <p:tgtEl>
                                          <p:spTgt spid="73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10800"/>
                            </p:stCondLst>
                            <p:childTnLst>
                              <p:par>
                                <p:cTn id="2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0" dur="200"/>
                                        <p:tgtEl>
                                          <p:spTgt spid="73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11000"/>
                            </p:stCondLst>
                            <p:childTnLst>
                              <p:par>
                                <p:cTn id="2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4" dur="200"/>
                                        <p:tgtEl>
                                          <p:spTgt spid="73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>
                            <p:stCondLst>
                              <p:cond delay="11200"/>
                            </p:stCondLst>
                            <p:childTnLst>
                              <p:par>
                                <p:cTn id="2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8" dur="200"/>
                                        <p:tgtEl>
                                          <p:spTgt spid="73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11400"/>
                            </p:stCondLst>
                            <p:childTnLst>
                              <p:par>
                                <p:cTn id="2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72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72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4" fill="hold">
                      <p:stCondLst>
                        <p:cond delay="indefinite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78" dur="500"/>
                                        <p:tgtEl>
                                          <p:spTgt spid="734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3" dur="500"/>
                                        <p:tgtEl>
                                          <p:spTgt spid="730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4" fill="hold">
                      <p:stCondLst>
                        <p:cond delay="indefinite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72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72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4" dur="200"/>
                                        <p:tgtEl>
                                          <p:spTgt spid="730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5" fill="hold">
                            <p:stCondLst>
                              <p:cond delay="200"/>
                            </p:stCondLst>
                            <p:childTnLst>
                              <p:par>
                                <p:cTn id="2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8" dur="200"/>
                                        <p:tgtEl>
                                          <p:spTgt spid="73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400"/>
                            </p:stCondLst>
                            <p:childTnLst>
                              <p:par>
                                <p:cTn id="3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2" dur="200"/>
                                        <p:tgtEl>
                                          <p:spTgt spid="73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600"/>
                            </p:stCondLst>
                            <p:childTnLst>
                              <p:par>
                                <p:cTn id="3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6" dur="200"/>
                                        <p:tgtEl>
                                          <p:spTgt spid="73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00"/>
                            </p:stCondLst>
                            <p:childTnLst>
                              <p:par>
                                <p:cTn id="3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0" dur="200"/>
                                        <p:tgtEl>
                                          <p:spTgt spid="73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1000"/>
                            </p:stCondLst>
                            <p:childTnLst>
                              <p:par>
                                <p:cTn id="31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4" dur="200"/>
                                        <p:tgtEl>
                                          <p:spTgt spid="73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5" fill="hold">
                            <p:stCondLst>
                              <p:cond delay="1200"/>
                            </p:stCondLst>
                            <p:childTnLst>
                              <p:par>
                                <p:cTn id="3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8" dur="200"/>
                                        <p:tgtEl>
                                          <p:spTgt spid="73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1400"/>
                            </p:stCondLst>
                            <p:childTnLst>
                              <p:par>
                                <p:cTn id="3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2" dur="200"/>
                                        <p:tgtEl>
                                          <p:spTgt spid="73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3" fill="hold">
                            <p:stCondLst>
                              <p:cond delay="1600"/>
                            </p:stCondLst>
                            <p:childTnLst>
                              <p:par>
                                <p:cTn id="3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6" dur="200"/>
                                        <p:tgtEl>
                                          <p:spTgt spid="73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1800"/>
                            </p:stCondLst>
                            <p:childTnLst>
                              <p:par>
                                <p:cTn id="3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0" dur="200"/>
                                        <p:tgtEl>
                                          <p:spTgt spid="73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4" dur="200"/>
                                        <p:tgtEl>
                                          <p:spTgt spid="73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200"/>
                            </p:stCondLst>
                            <p:childTnLst>
                              <p:par>
                                <p:cTn id="3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8" dur="200"/>
                                        <p:tgtEl>
                                          <p:spTgt spid="7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2400"/>
                            </p:stCondLst>
                            <p:childTnLst>
                              <p:par>
                                <p:cTn id="3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2" dur="200"/>
                                        <p:tgtEl>
                                          <p:spTgt spid="730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3" fill="hold">
                            <p:stCondLst>
                              <p:cond delay="2600"/>
                            </p:stCondLst>
                            <p:childTnLst>
                              <p:par>
                                <p:cTn id="3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6" dur="200"/>
                                        <p:tgtEl>
                                          <p:spTgt spid="73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7" fill="hold">
                            <p:stCondLst>
                              <p:cond delay="2800"/>
                            </p:stCondLst>
                            <p:childTnLst>
                              <p:par>
                                <p:cTn id="3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0" dur="200"/>
                                        <p:tgtEl>
                                          <p:spTgt spid="73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1" fill="hold">
                            <p:stCondLst>
                              <p:cond delay="3000"/>
                            </p:stCondLst>
                            <p:childTnLst>
                              <p:par>
                                <p:cTn id="35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4" dur="200"/>
                                        <p:tgtEl>
                                          <p:spTgt spid="73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5" fill="hold">
                            <p:stCondLst>
                              <p:cond delay="3200"/>
                            </p:stCondLst>
                            <p:childTnLst>
                              <p:par>
                                <p:cTn id="3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8" dur="200"/>
                                        <p:tgtEl>
                                          <p:spTgt spid="73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400"/>
                            </p:stCondLst>
                            <p:childTnLst>
                              <p:par>
                                <p:cTn id="3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2" dur="200"/>
                                        <p:tgtEl>
                                          <p:spTgt spid="73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3" fill="hold">
                            <p:stCondLst>
                              <p:cond delay="3600"/>
                            </p:stCondLst>
                            <p:childTnLst>
                              <p:par>
                                <p:cTn id="3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73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73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8" fill="hold">
                      <p:stCondLst>
                        <p:cond delay="indefinite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73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3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73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73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6" fill="hold">
                      <p:stCondLst>
                        <p:cond delay="indefinite"/>
                      </p:stCondLst>
                      <p:childTnLst>
                        <p:par>
                          <p:cTn id="377" fill="hold">
                            <p:stCondLst>
                              <p:cond delay="0"/>
                            </p:stCondLst>
                            <p:childTnLst>
                              <p:par>
                                <p:cTn id="3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0" dur="500"/>
                                        <p:tgtEl>
                                          <p:spTgt spid="730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1" fill="hold">
                      <p:stCondLst>
                        <p:cond delay="indefinite"/>
                      </p:stCondLst>
                      <p:childTnLst>
                        <p:par>
                          <p:cTn id="382" fill="hold">
                            <p:stCondLst>
                              <p:cond delay="0"/>
                            </p:stCondLst>
                            <p:childTnLst>
                              <p:par>
                                <p:cTn id="383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1" dur="200"/>
                                        <p:tgtEl>
                                          <p:spTgt spid="7306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2" fill="hold">
                            <p:stCondLst>
                              <p:cond delay="200"/>
                            </p:stCondLst>
                            <p:childTnLst>
                              <p:par>
                                <p:cTn id="3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5" dur="200"/>
                                        <p:tgtEl>
                                          <p:spTgt spid="73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6" fill="hold">
                            <p:stCondLst>
                              <p:cond delay="400"/>
                            </p:stCondLst>
                            <p:childTnLst>
                              <p:par>
                                <p:cTn id="3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9" dur="200"/>
                                        <p:tgtEl>
                                          <p:spTgt spid="73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0" fill="hold">
                            <p:stCondLst>
                              <p:cond delay="600"/>
                            </p:stCondLst>
                            <p:childTnLst>
                              <p:par>
                                <p:cTn id="4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3" dur="200"/>
                                        <p:tgtEl>
                                          <p:spTgt spid="73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800"/>
                            </p:stCondLst>
                            <p:childTnLst>
                              <p:par>
                                <p:cTn id="4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7" dur="200"/>
                                        <p:tgtEl>
                                          <p:spTgt spid="73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1000"/>
                            </p:stCondLst>
                            <p:childTnLst>
                              <p:par>
                                <p:cTn id="4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1" dur="200"/>
                                        <p:tgtEl>
                                          <p:spTgt spid="73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2" fill="hold">
                            <p:stCondLst>
                              <p:cond delay="1200"/>
                            </p:stCondLst>
                            <p:childTnLst>
                              <p:par>
                                <p:cTn id="4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5" dur="200"/>
                                        <p:tgtEl>
                                          <p:spTgt spid="73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6" fill="hold">
                            <p:stCondLst>
                              <p:cond delay="1400"/>
                            </p:stCondLst>
                            <p:childTnLst>
                              <p:par>
                                <p:cTn id="4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9" dur="200"/>
                                        <p:tgtEl>
                                          <p:spTgt spid="7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0" fill="hold">
                            <p:stCondLst>
                              <p:cond delay="1600"/>
                            </p:stCondLst>
                            <p:childTnLst>
                              <p:par>
                                <p:cTn id="4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3" dur="200"/>
                                        <p:tgtEl>
                                          <p:spTgt spid="73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1800"/>
                            </p:stCondLst>
                            <p:childTnLst>
                              <p:par>
                                <p:cTn id="4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7" dur="200"/>
                                        <p:tgtEl>
                                          <p:spTgt spid="73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2000"/>
                            </p:stCondLst>
                            <p:childTnLst>
                              <p:par>
                                <p:cTn id="4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1" dur="200"/>
                                        <p:tgtEl>
                                          <p:spTgt spid="7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2" fill="hold">
                            <p:stCondLst>
                              <p:cond delay="2200"/>
                            </p:stCondLst>
                            <p:childTnLst>
                              <p:par>
                                <p:cTn id="4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5" dur="200"/>
                                        <p:tgtEl>
                                          <p:spTgt spid="7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6" fill="hold">
                            <p:stCondLst>
                              <p:cond delay="2400"/>
                            </p:stCondLst>
                            <p:childTnLst>
                              <p:par>
                                <p:cTn id="4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9" dur="200"/>
                                        <p:tgtEl>
                                          <p:spTgt spid="730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0" fill="hold">
                            <p:stCondLst>
                              <p:cond delay="2600"/>
                            </p:stCondLst>
                            <p:childTnLst>
                              <p:par>
                                <p:cTn id="4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3" dur="200"/>
                                        <p:tgtEl>
                                          <p:spTgt spid="73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2800"/>
                            </p:stCondLst>
                            <p:childTnLst>
                              <p:par>
                                <p:cTn id="4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7" dur="200"/>
                                        <p:tgtEl>
                                          <p:spTgt spid="7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1" dur="200"/>
                                        <p:tgtEl>
                                          <p:spTgt spid="7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2" fill="hold">
                            <p:stCondLst>
                              <p:cond delay="3200"/>
                            </p:stCondLst>
                            <p:childTnLst>
                              <p:par>
                                <p:cTn id="4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5" dur="200"/>
                                        <p:tgtEl>
                                          <p:spTgt spid="7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6" fill="hold">
                            <p:stCondLst>
                              <p:cond delay="3400"/>
                            </p:stCondLst>
                            <p:childTnLst>
                              <p:par>
                                <p:cTn id="4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500" fill="hold"/>
                                        <p:tgtEl>
                                          <p:spTgt spid="730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500" fill="hold"/>
                                        <p:tgtEl>
                                          <p:spTgt spid="730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1" fill="hold">
                      <p:stCondLst>
                        <p:cond delay="indefinite"/>
                      </p:stCondLst>
                      <p:childTnLst>
                        <p:par>
                          <p:cTn id="462" fill="hold">
                            <p:stCondLst>
                              <p:cond delay="0"/>
                            </p:stCondLst>
                            <p:childTnLst>
                              <p:par>
                                <p:cTn id="46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65" dur="500"/>
                                        <p:tgtEl>
                                          <p:spTgt spid="730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6" fill="hold">
                      <p:stCondLst>
                        <p:cond delay="indefinite"/>
                      </p:stCondLst>
                      <p:childTnLst>
                        <p:par>
                          <p:cTn id="467" fill="hold">
                            <p:stCondLst>
                              <p:cond delay="0"/>
                            </p:stCondLst>
                            <p:childTnLst>
                              <p:par>
                                <p:cTn id="4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0" dur="500"/>
                                        <p:tgtEl>
                                          <p:spTgt spid="730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1" fill="hold">
                      <p:stCondLst>
                        <p:cond delay="indefinite"/>
                      </p:stCondLst>
                      <p:childTnLst>
                        <p:par>
                          <p:cTn id="472" fill="hold">
                            <p:stCondLst>
                              <p:cond delay="0"/>
                            </p:stCondLst>
                            <p:childTnLst>
                              <p:par>
                                <p:cTn id="473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7" fill="hold">
                      <p:stCondLst>
                        <p:cond delay="indefinite"/>
                      </p:stCondLst>
                      <p:childTnLst>
                        <p:par>
                          <p:cTn id="478" fill="hold">
                            <p:stCondLst>
                              <p:cond delay="0"/>
                            </p:stCondLst>
                            <p:childTnLst>
                              <p:par>
                                <p:cTn id="47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1" dur="200"/>
                                        <p:tgtEl>
                                          <p:spTgt spid="7308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00"/>
                            </p:stCondLst>
                            <p:childTnLst>
                              <p:par>
                                <p:cTn id="4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5" dur="200"/>
                                        <p:tgtEl>
                                          <p:spTgt spid="73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6" fill="hold">
                            <p:stCondLst>
                              <p:cond delay="400"/>
                            </p:stCondLst>
                            <p:childTnLst>
                              <p:par>
                                <p:cTn id="48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9" dur="200"/>
                                        <p:tgtEl>
                                          <p:spTgt spid="73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0" fill="hold">
                            <p:stCondLst>
                              <p:cond delay="600"/>
                            </p:stCondLst>
                            <p:childTnLst>
                              <p:par>
                                <p:cTn id="49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3" dur="200"/>
                                        <p:tgtEl>
                                          <p:spTgt spid="73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800"/>
                            </p:stCondLst>
                            <p:childTnLst>
                              <p:par>
                                <p:cTn id="4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7" dur="200"/>
                                        <p:tgtEl>
                                          <p:spTgt spid="73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1" dur="200"/>
                                        <p:tgtEl>
                                          <p:spTgt spid="73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2" fill="hold">
                            <p:stCondLst>
                              <p:cond delay="1200"/>
                            </p:stCondLst>
                            <p:childTnLst>
                              <p:par>
                                <p:cTn id="5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5" dur="200"/>
                                        <p:tgtEl>
                                          <p:spTgt spid="73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6" fill="hold">
                            <p:stCondLst>
                              <p:cond delay="1400"/>
                            </p:stCondLst>
                            <p:childTnLst>
                              <p:par>
                                <p:cTn id="50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9" dur="200"/>
                                        <p:tgtEl>
                                          <p:spTgt spid="73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0" fill="hold">
                            <p:stCondLst>
                              <p:cond delay="1600"/>
                            </p:stCondLst>
                            <p:childTnLst>
                              <p:par>
                                <p:cTn id="51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13" dur="200"/>
                                        <p:tgtEl>
                                          <p:spTgt spid="73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1800"/>
                            </p:stCondLst>
                            <p:childTnLst>
                              <p:par>
                                <p:cTn id="5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17" dur="200"/>
                                        <p:tgtEl>
                                          <p:spTgt spid="73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2000"/>
                            </p:stCondLst>
                            <p:childTnLst>
                              <p:par>
                                <p:cTn id="5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1" dur="200"/>
                                        <p:tgtEl>
                                          <p:spTgt spid="73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2" fill="hold">
                            <p:stCondLst>
                              <p:cond delay="2200"/>
                            </p:stCondLst>
                            <p:childTnLst>
                              <p:par>
                                <p:cTn id="5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5" dur="200"/>
                                        <p:tgtEl>
                                          <p:spTgt spid="73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6" fill="hold">
                            <p:stCondLst>
                              <p:cond delay="2400"/>
                            </p:stCondLst>
                            <p:childTnLst>
                              <p:par>
                                <p:cTn id="5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9" dur="200"/>
                                        <p:tgtEl>
                                          <p:spTgt spid="731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0" fill="hold">
                            <p:stCondLst>
                              <p:cond delay="2600"/>
                            </p:stCondLst>
                            <p:childTnLst>
                              <p:par>
                                <p:cTn id="53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3" dur="200"/>
                                        <p:tgtEl>
                                          <p:spTgt spid="73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2800"/>
                            </p:stCondLst>
                            <p:childTnLst>
                              <p:par>
                                <p:cTn id="5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73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" dur="500" fill="hold"/>
                                        <p:tgtEl>
                                          <p:spTgt spid="73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9" fill="hold">
                      <p:stCondLst>
                        <p:cond delay="indefinite"/>
                      </p:stCondLst>
                      <p:childTnLst>
                        <p:par>
                          <p:cTn id="540" fill="hold">
                            <p:stCondLst>
                              <p:cond delay="0"/>
                            </p:stCondLst>
                            <p:childTnLst>
                              <p:par>
                                <p:cTn id="54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3" dur="500" fill="hold"/>
                                        <p:tgtEl>
                                          <p:spTgt spid="73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4" dur="500" fill="hold"/>
                                        <p:tgtEl>
                                          <p:spTgt spid="73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5" dur="500" fill="hold"/>
                                        <p:tgtEl>
                                          <p:spTgt spid="73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73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7" fill="hold">
                      <p:stCondLst>
                        <p:cond delay="indefinite"/>
                      </p:stCondLst>
                      <p:childTnLst>
                        <p:par>
                          <p:cTn id="548" fill="hold">
                            <p:stCondLst>
                              <p:cond delay="0"/>
                            </p:stCondLst>
                            <p:childTnLst>
                              <p:par>
                                <p:cTn id="5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1" dur="500"/>
                                        <p:tgtEl>
                                          <p:spTgt spid="731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2" fill="hold">
                      <p:stCondLst>
                        <p:cond delay="indefinite"/>
                      </p:stCondLst>
                      <p:childTnLst>
                        <p:par>
                          <p:cTn id="553" fill="hold">
                            <p:stCondLst>
                              <p:cond delay="0"/>
                            </p:stCondLst>
                            <p:childTnLst>
                              <p:par>
                                <p:cTn id="55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56" dur="200"/>
                                        <p:tgtEl>
                                          <p:spTgt spid="731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7" fill="hold">
                            <p:stCondLst>
                              <p:cond delay="200"/>
                            </p:stCondLst>
                            <p:childTnLst>
                              <p:par>
                                <p:cTn id="5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0" dur="200"/>
                                        <p:tgtEl>
                                          <p:spTgt spid="73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1" fill="hold">
                            <p:stCondLst>
                              <p:cond delay="400"/>
                            </p:stCondLst>
                            <p:childTnLst>
                              <p:par>
                                <p:cTn id="5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4" dur="200"/>
                                        <p:tgtEl>
                                          <p:spTgt spid="73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5" fill="hold">
                            <p:stCondLst>
                              <p:cond delay="600"/>
                            </p:stCondLst>
                            <p:childTnLst>
                              <p:par>
                                <p:cTn id="5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8" dur="200"/>
                                        <p:tgtEl>
                                          <p:spTgt spid="73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800"/>
                            </p:stCondLst>
                            <p:childTnLst>
                              <p:par>
                                <p:cTn id="5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2" dur="200"/>
                                        <p:tgtEl>
                                          <p:spTgt spid="73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3" fill="hold">
                            <p:stCondLst>
                              <p:cond delay="1000"/>
                            </p:stCondLst>
                            <p:childTnLst>
                              <p:par>
                                <p:cTn id="5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6" dur="200"/>
                                        <p:tgtEl>
                                          <p:spTgt spid="73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7" fill="hold">
                            <p:stCondLst>
                              <p:cond delay="1200"/>
                            </p:stCondLst>
                            <p:childTnLst>
                              <p:par>
                                <p:cTn id="5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80" dur="200"/>
                                        <p:tgtEl>
                                          <p:spTgt spid="73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1" fill="hold">
                            <p:stCondLst>
                              <p:cond delay="1400"/>
                            </p:stCondLst>
                            <p:childTnLst>
                              <p:par>
                                <p:cTn id="5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84" dur="200"/>
                                        <p:tgtEl>
                                          <p:spTgt spid="73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5" fill="hold">
                            <p:stCondLst>
                              <p:cond delay="1600"/>
                            </p:stCondLst>
                            <p:childTnLst>
                              <p:par>
                                <p:cTn id="5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88" dur="200"/>
                                        <p:tgtEl>
                                          <p:spTgt spid="73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9" fill="hold">
                            <p:stCondLst>
                              <p:cond delay="1800"/>
                            </p:stCondLst>
                            <p:childTnLst>
                              <p:par>
                                <p:cTn id="59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92" dur="200"/>
                                        <p:tgtEl>
                                          <p:spTgt spid="73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3" fill="hold">
                            <p:stCondLst>
                              <p:cond delay="2000"/>
                            </p:stCondLst>
                            <p:childTnLst>
                              <p:par>
                                <p:cTn id="5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96" dur="200"/>
                                        <p:tgtEl>
                                          <p:spTgt spid="73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7" fill="hold">
                            <p:stCondLst>
                              <p:cond delay="2200"/>
                            </p:stCondLst>
                            <p:childTnLst>
                              <p:par>
                                <p:cTn id="5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0" dur="200"/>
                                        <p:tgtEl>
                                          <p:spTgt spid="73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1" fill="hold">
                            <p:stCondLst>
                              <p:cond delay="2400"/>
                            </p:stCondLst>
                            <p:childTnLst>
                              <p:par>
                                <p:cTn id="60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4" dur="500" fill="hold"/>
                                        <p:tgtEl>
                                          <p:spTgt spid="73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5" dur="500" fill="hold"/>
                                        <p:tgtEl>
                                          <p:spTgt spid="73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6" fill="hold">
                      <p:stCondLst>
                        <p:cond delay="indefinite"/>
                      </p:stCondLst>
                      <p:childTnLst>
                        <p:par>
                          <p:cTn id="607" fill="hold">
                            <p:stCondLst>
                              <p:cond delay="0"/>
                            </p:stCondLst>
                            <p:childTnLst>
                              <p:par>
                                <p:cTn id="608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0" dur="500" fill="hold"/>
                                        <p:tgtEl>
                                          <p:spTgt spid="73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73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6" dur="500"/>
                                        <p:tgtEl>
                                          <p:spTgt spid="731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7" fill="hold">
                      <p:stCondLst>
                        <p:cond delay="indefinite"/>
                      </p:stCondLst>
                      <p:childTnLst>
                        <p:par>
                          <p:cTn id="618" fill="hold">
                            <p:stCondLst>
                              <p:cond delay="0"/>
                            </p:stCondLst>
                            <p:childTnLst>
                              <p:par>
                                <p:cTn id="61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3" fill="hold">
                      <p:stCondLst>
                        <p:cond delay="indefinite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27" dur="200"/>
                                        <p:tgtEl>
                                          <p:spTgt spid="731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8" fill="hold">
                            <p:stCondLst>
                              <p:cond delay="200"/>
                            </p:stCondLst>
                            <p:childTnLst>
                              <p:par>
                                <p:cTn id="6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31" dur="200"/>
                                        <p:tgtEl>
                                          <p:spTgt spid="73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2" fill="hold">
                            <p:stCondLst>
                              <p:cond delay="400"/>
                            </p:stCondLst>
                            <p:childTnLst>
                              <p:par>
                                <p:cTn id="6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35" dur="200"/>
                                        <p:tgtEl>
                                          <p:spTgt spid="73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6" fill="hold">
                            <p:stCondLst>
                              <p:cond delay="600"/>
                            </p:stCondLst>
                            <p:childTnLst>
                              <p:par>
                                <p:cTn id="6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39" dur="200"/>
                                        <p:tgtEl>
                                          <p:spTgt spid="73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0" fill="hold">
                            <p:stCondLst>
                              <p:cond delay="800"/>
                            </p:stCondLst>
                            <p:childTnLst>
                              <p:par>
                                <p:cTn id="6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43" dur="200"/>
                                        <p:tgtEl>
                                          <p:spTgt spid="73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4" fill="hold">
                            <p:stCondLst>
                              <p:cond delay="1000"/>
                            </p:stCondLst>
                            <p:childTnLst>
                              <p:par>
                                <p:cTn id="6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47" dur="200"/>
                                        <p:tgtEl>
                                          <p:spTgt spid="73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8" fill="hold">
                            <p:stCondLst>
                              <p:cond delay="1200"/>
                            </p:stCondLst>
                            <p:childTnLst>
                              <p:par>
                                <p:cTn id="6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51" dur="200"/>
                                        <p:tgtEl>
                                          <p:spTgt spid="73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2" fill="hold">
                            <p:stCondLst>
                              <p:cond delay="1400"/>
                            </p:stCondLst>
                            <p:childTnLst>
                              <p:par>
                                <p:cTn id="6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55" dur="200"/>
                                        <p:tgtEl>
                                          <p:spTgt spid="73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6" fill="hold">
                            <p:stCondLst>
                              <p:cond delay="1600"/>
                            </p:stCondLst>
                            <p:childTnLst>
                              <p:par>
                                <p:cTn id="6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59" dur="200"/>
                                        <p:tgtEl>
                                          <p:spTgt spid="73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0" fill="hold">
                            <p:stCondLst>
                              <p:cond delay="1800"/>
                            </p:stCondLst>
                            <p:childTnLst>
                              <p:par>
                                <p:cTn id="6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63" dur="200"/>
                                        <p:tgtEl>
                                          <p:spTgt spid="73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67" dur="200"/>
                                        <p:tgtEl>
                                          <p:spTgt spid="73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8" fill="hold">
                            <p:stCondLst>
                              <p:cond delay="2200"/>
                            </p:stCondLst>
                            <p:childTnLst>
                              <p:par>
                                <p:cTn id="66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1" dur="500" fill="hold"/>
                                        <p:tgtEl>
                                          <p:spTgt spid="73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2" dur="500" fill="hold"/>
                                        <p:tgtEl>
                                          <p:spTgt spid="73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3" fill="hold">
                      <p:stCondLst>
                        <p:cond delay="indefinite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77" dur="500"/>
                                        <p:tgtEl>
                                          <p:spTgt spid="731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8" fill="hold">
                      <p:stCondLst>
                        <p:cond delay="indefinite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2" dur="500"/>
                                        <p:tgtEl>
                                          <p:spTgt spid="731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3" fill="hold">
                      <p:stCondLst>
                        <p:cond delay="indefinite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9" fill="hold">
                            <p:stCondLst>
                              <p:cond delay="500"/>
                            </p:stCondLst>
                            <p:childTnLst>
                              <p:par>
                                <p:cTn id="690" presetID="23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4" fill="hold">
                            <p:stCondLst>
                              <p:cond delay="1000"/>
                            </p:stCondLst>
                            <p:childTnLst>
                              <p:par>
                                <p:cTn id="695" presetID="23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03" dur="200"/>
                                        <p:tgtEl>
                                          <p:spTgt spid="731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4" fill="hold">
                            <p:stCondLst>
                              <p:cond delay="200"/>
                            </p:stCondLst>
                            <p:childTnLst>
                              <p:par>
                                <p:cTn id="7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07" dur="200"/>
                                        <p:tgtEl>
                                          <p:spTgt spid="73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8" fill="hold">
                            <p:stCondLst>
                              <p:cond delay="400"/>
                            </p:stCondLst>
                            <p:childTnLst>
                              <p:par>
                                <p:cTn id="7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11" dur="200"/>
                                        <p:tgtEl>
                                          <p:spTgt spid="73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2" fill="hold">
                            <p:stCondLst>
                              <p:cond delay="600"/>
                            </p:stCondLst>
                            <p:childTnLst>
                              <p:par>
                                <p:cTn id="7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15" dur="200"/>
                                        <p:tgtEl>
                                          <p:spTgt spid="73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6" fill="hold">
                            <p:stCondLst>
                              <p:cond delay="800"/>
                            </p:stCondLst>
                            <p:childTnLst>
                              <p:par>
                                <p:cTn id="7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19" dur="200"/>
                                        <p:tgtEl>
                                          <p:spTgt spid="73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0" fill="hold">
                            <p:stCondLst>
                              <p:cond delay="1000"/>
                            </p:stCondLst>
                            <p:childTnLst>
                              <p:par>
                                <p:cTn id="7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23" dur="200"/>
                                        <p:tgtEl>
                                          <p:spTgt spid="73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4" fill="hold">
                            <p:stCondLst>
                              <p:cond delay="1200"/>
                            </p:stCondLst>
                            <p:childTnLst>
                              <p:par>
                                <p:cTn id="7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27" dur="200"/>
                                        <p:tgtEl>
                                          <p:spTgt spid="73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8" fill="hold">
                            <p:stCondLst>
                              <p:cond delay="1400"/>
                            </p:stCondLst>
                            <p:childTnLst>
                              <p:par>
                                <p:cTn id="7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1" dur="500" fill="hold"/>
                                        <p:tgtEl>
                                          <p:spTgt spid="73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500" fill="hold"/>
                                        <p:tgtEl>
                                          <p:spTgt spid="73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7" dur="500" fill="hold"/>
                                        <p:tgtEl>
                                          <p:spTgt spid="73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0" fill="hold"/>
                                        <p:tgtEl>
                                          <p:spTgt spid="73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9" fill="hold">
                      <p:stCondLst>
                        <p:cond delay="indefinite"/>
                      </p:stCondLst>
                      <p:childTnLst>
                        <p:par>
                          <p:cTn id="740" fill="hold">
                            <p:stCondLst>
                              <p:cond delay="0"/>
                            </p:stCondLst>
                            <p:childTnLst>
                              <p:par>
                                <p:cTn id="7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3" dur="500"/>
                                        <p:tgtEl>
                                          <p:spTgt spid="731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4" fill="hold">
                      <p:stCondLst>
                        <p:cond delay="indefinite"/>
                      </p:stCondLst>
                      <p:childTnLst>
                        <p:par>
                          <p:cTn id="745" fill="hold">
                            <p:stCondLst>
                              <p:cond delay="0"/>
                            </p:stCondLst>
                            <p:childTnLst>
                              <p:par>
                                <p:cTn id="74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0" fill="hold">
                      <p:stCondLst>
                        <p:cond delay="indefinite"/>
                      </p:stCondLst>
                      <p:childTnLst>
                        <p:par>
                          <p:cTn id="751" fill="hold">
                            <p:stCondLst>
                              <p:cond delay="0"/>
                            </p:stCondLst>
                            <p:childTnLst>
                              <p:par>
                                <p:cTn id="75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54" dur="200"/>
                                        <p:tgtEl>
                                          <p:spTgt spid="731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5" fill="hold">
                            <p:stCondLst>
                              <p:cond delay="200"/>
                            </p:stCondLst>
                            <p:childTnLst>
                              <p:par>
                                <p:cTn id="7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58" dur="200"/>
                                        <p:tgtEl>
                                          <p:spTgt spid="73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9" fill="hold">
                            <p:stCondLst>
                              <p:cond delay="400"/>
                            </p:stCondLst>
                            <p:childTnLst>
                              <p:par>
                                <p:cTn id="7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62" dur="200"/>
                                        <p:tgtEl>
                                          <p:spTgt spid="73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3" fill="hold">
                            <p:stCondLst>
                              <p:cond delay="600"/>
                            </p:stCondLst>
                            <p:childTnLst>
                              <p:par>
                                <p:cTn id="7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66" dur="200"/>
                                        <p:tgtEl>
                                          <p:spTgt spid="73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7" fill="hold">
                            <p:stCondLst>
                              <p:cond delay="800"/>
                            </p:stCondLst>
                            <p:childTnLst>
                              <p:par>
                                <p:cTn id="7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70" dur="200"/>
                                        <p:tgtEl>
                                          <p:spTgt spid="73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74" dur="200"/>
                                        <p:tgtEl>
                                          <p:spTgt spid="73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5" fill="hold">
                            <p:stCondLst>
                              <p:cond delay="1200"/>
                            </p:stCondLst>
                            <p:childTnLst>
                              <p:par>
                                <p:cTn id="7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8" dur="500" fill="hold"/>
                                        <p:tgtEl>
                                          <p:spTgt spid="73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9" dur="500" fill="hold"/>
                                        <p:tgtEl>
                                          <p:spTgt spid="73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4" dur="500" fill="hold"/>
                                        <p:tgtEl>
                                          <p:spTgt spid="73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0" fill="hold"/>
                                        <p:tgtEl>
                                          <p:spTgt spid="73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500" fill="hold"/>
                                        <p:tgtEl>
                                          <p:spTgt spid="73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7" dur="500" fill="hold"/>
                                        <p:tgtEl>
                                          <p:spTgt spid="73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8" fill="hold">
                      <p:stCondLst>
                        <p:cond delay="indefinite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2" dur="500"/>
                                        <p:tgtEl>
                                          <p:spTgt spid="7319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9" fill="hold">
                      <p:stCondLst>
                        <p:cond delay="indefinite"/>
                      </p:stCondLst>
                      <p:childTnLst>
                        <p:par>
                          <p:cTn id="800" fill="hold">
                            <p:stCondLst>
                              <p:cond delay="0"/>
                            </p:stCondLst>
                            <p:childTnLst>
                              <p:par>
                                <p:cTn id="80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03" dur="200"/>
                                        <p:tgtEl>
                                          <p:spTgt spid="731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04" fill="hold">
                            <p:stCondLst>
                              <p:cond delay="200"/>
                            </p:stCondLst>
                            <p:childTnLst>
                              <p:par>
                                <p:cTn id="8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07" dur="200"/>
                                        <p:tgtEl>
                                          <p:spTgt spid="73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8" fill="hold">
                            <p:stCondLst>
                              <p:cond delay="400"/>
                            </p:stCondLst>
                            <p:childTnLst>
                              <p:par>
                                <p:cTn id="8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11" dur="200"/>
                                        <p:tgtEl>
                                          <p:spTgt spid="73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2" fill="hold">
                            <p:stCondLst>
                              <p:cond delay="600"/>
                            </p:stCondLst>
                            <p:childTnLst>
                              <p:par>
                                <p:cTn id="8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15" dur="200"/>
                                        <p:tgtEl>
                                          <p:spTgt spid="73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6" fill="hold">
                            <p:stCondLst>
                              <p:cond delay="800"/>
                            </p:stCondLst>
                            <p:childTnLst>
                              <p:par>
                                <p:cTn id="8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19" dur="200"/>
                                        <p:tgtEl>
                                          <p:spTgt spid="73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0" fill="hold">
                            <p:stCondLst>
                              <p:cond delay="1000"/>
                            </p:stCondLst>
                            <p:childTnLst>
                              <p:par>
                                <p:cTn id="8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3" dur="500" fill="hold"/>
                                        <p:tgtEl>
                                          <p:spTgt spid="73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500" fill="hold"/>
                                        <p:tgtEl>
                                          <p:spTgt spid="73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9" dur="500" fill="hold"/>
                                        <p:tgtEl>
                                          <p:spTgt spid="73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500" fill="hold"/>
                                        <p:tgtEl>
                                          <p:spTgt spid="73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500" fill="hold"/>
                                        <p:tgtEl>
                                          <p:spTgt spid="73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500" fill="hold"/>
                                        <p:tgtEl>
                                          <p:spTgt spid="73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7" dur="500"/>
                                        <p:tgtEl>
                                          <p:spTgt spid="731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8" fill="hold">
                      <p:stCondLst>
                        <p:cond delay="indefinite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2" dur="200"/>
                                        <p:tgtEl>
                                          <p:spTgt spid="7319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3" fill="hold">
                            <p:stCondLst>
                              <p:cond delay="200"/>
                            </p:stCondLst>
                            <p:childTnLst>
                              <p:par>
                                <p:cTn id="8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6" dur="200"/>
                                        <p:tgtEl>
                                          <p:spTgt spid="73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7" fill="hold">
                            <p:stCondLst>
                              <p:cond delay="400"/>
                            </p:stCondLst>
                            <p:childTnLst>
                              <p:par>
                                <p:cTn id="8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50" dur="200"/>
                                        <p:tgtEl>
                                          <p:spTgt spid="73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1" fill="hold">
                            <p:stCondLst>
                              <p:cond delay="600"/>
                            </p:stCondLst>
                            <p:childTnLst>
                              <p:par>
                                <p:cTn id="8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500" fill="hold"/>
                                        <p:tgtEl>
                                          <p:spTgt spid="73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500" fill="hold"/>
                                        <p:tgtEl>
                                          <p:spTgt spid="73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6" fill="hold">
                      <p:stCondLst>
                        <p:cond delay="indefinite"/>
                      </p:stCondLst>
                      <p:childTnLst>
                        <p:par>
                          <p:cTn id="857" fill="hold">
                            <p:stCondLst>
                              <p:cond delay="0"/>
                            </p:stCondLst>
                            <p:childTnLst>
                              <p:par>
                                <p:cTn id="858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2" fill="hold">
                      <p:stCondLst>
                        <p:cond delay="indefinite"/>
                      </p:stCondLst>
                      <p:childTnLst>
                        <p:par>
                          <p:cTn id="863" fill="hold">
                            <p:stCondLst>
                              <p:cond delay="0"/>
                            </p:stCondLst>
                            <p:childTnLst>
                              <p:par>
                                <p:cTn id="8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6" dur="500"/>
                                        <p:tgtEl>
                                          <p:spTgt spid="732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7" fill="hold">
                      <p:stCondLst>
                        <p:cond delay="indefinite"/>
                      </p:stCondLst>
                      <p:childTnLst>
                        <p:par>
                          <p:cTn id="868" fill="hold">
                            <p:stCondLst>
                              <p:cond delay="0"/>
                            </p:stCondLst>
                            <p:childTnLst>
                              <p:par>
                                <p:cTn id="86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9" fill="hold">
                      <p:stCondLst>
                        <p:cond delay="indefinite"/>
                      </p:stCondLst>
                      <p:childTnLst>
                        <p:par>
                          <p:cTn id="880" fill="hold">
                            <p:stCondLst>
                              <p:cond delay="0"/>
                            </p:stCondLst>
                            <p:childTnLst>
                              <p:par>
                                <p:cTn id="88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3" dur="200"/>
                                        <p:tgtEl>
                                          <p:spTgt spid="732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4" fill="hold">
                            <p:stCondLst>
                              <p:cond delay="200"/>
                            </p:stCondLst>
                            <p:childTnLst>
                              <p:par>
                                <p:cTn id="88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7" dur="200"/>
                                        <p:tgtEl>
                                          <p:spTgt spid="73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8" fill="hold">
                            <p:stCondLst>
                              <p:cond delay="400"/>
                            </p:stCondLst>
                            <p:childTnLst>
                              <p:par>
                                <p:cTn id="8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91" dur="200"/>
                                        <p:tgtEl>
                                          <p:spTgt spid="73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2" fill="hold">
                            <p:stCondLst>
                              <p:cond delay="600"/>
                            </p:stCondLst>
                            <p:childTnLst>
                              <p:par>
                                <p:cTn id="8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95" dur="200"/>
                                        <p:tgtEl>
                                          <p:spTgt spid="73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6" fill="hold">
                            <p:stCondLst>
                              <p:cond delay="800"/>
                            </p:stCondLst>
                            <p:childTnLst>
                              <p:par>
                                <p:cTn id="8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99" dur="200"/>
                                        <p:tgtEl>
                                          <p:spTgt spid="73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0" fill="hold">
                            <p:stCondLst>
                              <p:cond delay="1000"/>
                            </p:stCondLst>
                            <p:childTnLst>
                              <p:par>
                                <p:cTn id="9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03" dur="200"/>
                                        <p:tgtEl>
                                          <p:spTgt spid="73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4" fill="hold">
                            <p:stCondLst>
                              <p:cond delay="1200"/>
                            </p:stCondLst>
                            <p:childTnLst>
                              <p:par>
                                <p:cTn id="9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07" dur="200"/>
                                        <p:tgtEl>
                                          <p:spTgt spid="73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8" fill="hold">
                            <p:stCondLst>
                              <p:cond delay="1400"/>
                            </p:stCondLst>
                            <p:childTnLst>
                              <p:par>
                                <p:cTn id="9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11" dur="200"/>
                                        <p:tgtEl>
                                          <p:spTgt spid="7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2" fill="hold">
                            <p:stCondLst>
                              <p:cond delay="1600"/>
                            </p:stCondLst>
                            <p:childTnLst>
                              <p:par>
                                <p:cTn id="9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15" dur="200"/>
                                        <p:tgtEl>
                                          <p:spTgt spid="73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6" fill="hold">
                            <p:stCondLst>
                              <p:cond delay="1800"/>
                            </p:stCondLst>
                            <p:childTnLst>
                              <p:par>
                                <p:cTn id="9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19" dur="200"/>
                                        <p:tgtEl>
                                          <p:spTgt spid="73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0" fill="hold">
                            <p:stCondLst>
                              <p:cond delay="2000"/>
                            </p:stCondLst>
                            <p:childTnLst>
                              <p:par>
                                <p:cTn id="9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3" dur="200"/>
                                        <p:tgtEl>
                                          <p:spTgt spid="73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4" fill="hold">
                            <p:stCondLst>
                              <p:cond delay="2200"/>
                            </p:stCondLst>
                            <p:childTnLst>
                              <p:par>
                                <p:cTn id="9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7" dur="200"/>
                                        <p:tgtEl>
                                          <p:spTgt spid="7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8" fill="hold">
                            <p:stCondLst>
                              <p:cond delay="2400"/>
                            </p:stCondLst>
                            <p:childTnLst>
                              <p:par>
                                <p:cTn id="9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31" dur="200"/>
                                        <p:tgtEl>
                                          <p:spTgt spid="732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2" fill="hold">
                            <p:stCondLst>
                              <p:cond delay="2600"/>
                            </p:stCondLst>
                            <p:childTnLst>
                              <p:par>
                                <p:cTn id="9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35" dur="200"/>
                                        <p:tgtEl>
                                          <p:spTgt spid="73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6" fill="hold">
                            <p:stCondLst>
                              <p:cond delay="2800"/>
                            </p:stCondLst>
                            <p:childTnLst>
                              <p:par>
                                <p:cTn id="9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39" dur="200"/>
                                        <p:tgtEl>
                                          <p:spTgt spid="73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0" fill="hold">
                            <p:stCondLst>
                              <p:cond delay="3000"/>
                            </p:stCondLst>
                            <p:childTnLst>
                              <p:par>
                                <p:cTn id="9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43" dur="200"/>
                                        <p:tgtEl>
                                          <p:spTgt spid="73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4" fill="hold">
                            <p:stCondLst>
                              <p:cond delay="3200"/>
                            </p:stCondLst>
                            <p:childTnLst>
                              <p:par>
                                <p:cTn id="9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7" dur="500" fill="hold"/>
                                        <p:tgtEl>
                                          <p:spTgt spid="73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500" fill="hold"/>
                                        <p:tgtEl>
                                          <p:spTgt spid="73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53" dur="200"/>
                                        <p:tgtEl>
                                          <p:spTgt spid="732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4" fill="hold">
                            <p:stCondLst>
                              <p:cond delay="200"/>
                            </p:stCondLst>
                            <p:childTnLst>
                              <p:par>
                                <p:cTn id="9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57" dur="200"/>
                                        <p:tgtEl>
                                          <p:spTgt spid="73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8" fill="hold">
                            <p:stCondLst>
                              <p:cond delay="400"/>
                            </p:stCondLst>
                            <p:childTnLst>
                              <p:par>
                                <p:cTn id="9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1" dur="200"/>
                                        <p:tgtEl>
                                          <p:spTgt spid="73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2" fill="hold">
                            <p:stCondLst>
                              <p:cond delay="600"/>
                            </p:stCondLst>
                            <p:childTnLst>
                              <p:par>
                                <p:cTn id="9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5" dur="200"/>
                                        <p:tgtEl>
                                          <p:spTgt spid="73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6" fill="hold">
                            <p:stCondLst>
                              <p:cond delay="800"/>
                            </p:stCondLst>
                            <p:childTnLst>
                              <p:par>
                                <p:cTn id="9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9" dur="200"/>
                                        <p:tgtEl>
                                          <p:spTgt spid="73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0" fill="hold">
                            <p:stCondLst>
                              <p:cond delay="1000"/>
                            </p:stCondLst>
                            <p:childTnLst>
                              <p:par>
                                <p:cTn id="9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73" dur="200"/>
                                        <p:tgtEl>
                                          <p:spTgt spid="73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4" fill="hold">
                            <p:stCondLst>
                              <p:cond delay="1200"/>
                            </p:stCondLst>
                            <p:childTnLst>
                              <p:par>
                                <p:cTn id="97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77" dur="200"/>
                                        <p:tgtEl>
                                          <p:spTgt spid="73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8" fill="hold">
                            <p:stCondLst>
                              <p:cond delay="1400"/>
                            </p:stCondLst>
                            <p:childTnLst>
                              <p:par>
                                <p:cTn id="97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1" dur="500" fill="hold"/>
                                        <p:tgtEl>
                                          <p:spTgt spid="73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500" fill="hold"/>
                                        <p:tgtEl>
                                          <p:spTgt spid="73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3" fill="hold">
                      <p:stCondLst>
                        <p:cond delay="indefinite"/>
                      </p:stCondLst>
                      <p:childTnLst>
                        <p:par>
                          <p:cTn id="984" fill="hold">
                            <p:stCondLst>
                              <p:cond delay="0"/>
                            </p:stCondLst>
                            <p:childTnLst>
                              <p:par>
                                <p:cTn id="98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87" dur="200"/>
                                        <p:tgtEl>
                                          <p:spTgt spid="732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88" fill="hold">
                            <p:stCondLst>
                              <p:cond delay="200"/>
                            </p:stCondLst>
                            <p:childTnLst>
                              <p:par>
                                <p:cTn id="9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91" dur="200"/>
                                        <p:tgtEl>
                                          <p:spTgt spid="73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2" fill="hold">
                            <p:stCondLst>
                              <p:cond delay="400"/>
                            </p:stCondLst>
                            <p:childTnLst>
                              <p:par>
                                <p:cTn id="9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95" dur="200"/>
                                        <p:tgtEl>
                                          <p:spTgt spid="73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6" fill="hold">
                            <p:stCondLst>
                              <p:cond delay="600"/>
                            </p:stCondLst>
                            <p:childTnLst>
                              <p:par>
                                <p:cTn id="9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99" dur="200"/>
                                        <p:tgtEl>
                                          <p:spTgt spid="73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0" fill="hold">
                            <p:stCondLst>
                              <p:cond delay="800"/>
                            </p:stCondLst>
                            <p:childTnLst>
                              <p:par>
                                <p:cTn id="10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03" dur="200"/>
                                        <p:tgtEl>
                                          <p:spTgt spid="73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7" dur="500" fill="hold"/>
                                        <p:tgtEl>
                                          <p:spTgt spid="73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0" fill="hold"/>
                                        <p:tgtEl>
                                          <p:spTgt spid="73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9" fill="hold">
                      <p:stCondLst>
                        <p:cond delay="indefinite"/>
                      </p:stCondLst>
                      <p:childTnLst>
                        <p:par>
                          <p:cTn id="1010" fill="hold">
                            <p:stCondLst>
                              <p:cond delay="0"/>
                            </p:stCondLst>
                            <p:childTnLst>
                              <p:par>
                                <p:cTn id="1011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0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8" dur="500"/>
                                        <p:tgtEl>
                                          <p:spTgt spid="732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9" fill="hold">
                      <p:stCondLst>
                        <p:cond delay="indefinite"/>
                      </p:stCondLst>
                      <p:childTnLst>
                        <p:par>
                          <p:cTn id="1020" fill="hold">
                            <p:stCondLst>
                              <p:cond delay="0"/>
                            </p:stCondLst>
                            <p:childTnLst>
                              <p:par>
                                <p:cTn id="102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23" dur="200"/>
                                        <p:tgtEl>
                                          <p:spTgt spid="732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4" fill="hold">
                            <p:stCondLst>
                              <p:cond delay="200"/>
                            </p:stCondLst>
                            <p:childTnLst>
                              <p:par>
                                <p:cTn id="10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27" dur="200"/>
                                        <p:tgtEl>
                                          <p:spTgt spid="7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8" fill="hold">
                            <p:stCondLst>
                              <p:cond delay="400"/>
                            </p:stCondLst>
                            <p:childTnLst>
                              <p:par>
                                <p:cTn id="10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31" dur="200"/>
                                        <p:tgtEl>
                                          <p:spTgt spid="73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2" fill="hold">
                            <p:stCondLst>
                              <p:cond delay="600"/>
                            </p:stCondLst>
                            <p:childTnLst>
                              <p:par>
                                <p:cTn id="10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35" dur="200"/>
                                        <p:tgtEl>
                                          <p:spTgt spid="73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6" fill="hold">
                            <p:stCondLst>
                              <p:cond delay="800"/>
                            </p:stCondLst>
                            <p:childTnLst>
                              <p:par>
                                <p:cTn id="10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39" dur="200"/>
                                        <p:tgtEl>
                                          <p:spTgt spid="73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0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3" dur="500" fill="hold"/>
                                        <p:tgtEl>
                                          <p:spTgt spid="73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4" dur="500" fill="hold"/>
                                        <p:tgtEl>
                                          <p:spTgt spid="73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5" fill="hold">
                      <p:stCondLst>
                        <p:cond delay="indefinite"/>
                      </p:stCondLst>
                      <p:childTnLst>
                        <p:par>
                          <p:cTn id="1046" fill="hold">
                            <p:stCondLst>
                              <p:cond delay="0"/>
                            </p:stCondLst>
                            <p:childTnLst>
                              <p:par>
                                <p:cTn id="104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49" dur="200"/>
                                        <p:tgtEl>
                                          <p:spTgt spid="732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50" fill="hold">
                            <p:stCondLst>
                              <p:cond delay="200"/>
                            </p:stCondLst>
                            <p:childTnLst>
                              <p:par>
                                <p:cTn id="10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53" dur="200"/>
                                        <p:tgtEl>
                                          <p:spTgt spid="73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4" fill="hold">
                            <p:stCondLst>
                              <p:cond delay="400"/>
                            </p:stCondLst>
                            <p:childTnLst>
                              <p:par>
                                <p:cTn id="10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57" dur="200"/>
                                        <p:tgtEl>
                                          <p:spTgt spid="73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8" fill="hold">
                            <p:stCondLst>
                              <p:cond delay="600"/>
                            </p:stCondLst>
                            <p:childTnLst>
                              <p:par>
                                <p:cTn id="10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61" dur="200"/>
                                        <p:tgtEl>
                                          <p:spTgt spid="73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2" fill="hold">
                            <p:stCondLst>
                              <p:cond delay="800"/>
                            </p:stCondLst>
                            <p:childTnLst>
                              <p:par>
                                <p:cTn id="10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5" dur="500" fill="hold"/>
                                        <p:tgtEl>
                                          <p:spTgt spid="73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500" fill="hold"/>
                                        <p:tgtEl>
                                          <p:spTgt spid="73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7" fill="hold">
                      <p:stCondLst>
                        <p:cond delay="indefinite"/>
                      </p:stCondLst>
                      <p:childTnLst>
                        <p:par>
                          <p:cTn id="1068" fill="hold">
                            <p:stCondLst>
                              <p:cond delay="0"/>
                            </p:stCondLst>
                            <p:childTnLst>
                              <p:par>
                                <p:cTn id="106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71" dur="200"/>
                                        <p:tgtEl>
                                          <p:spTgt spid="732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72" fill="hold">
                            <p:stCondLst>
                              <p:cond delay="200"/>
                            </p:stCondLst>
                            <p:childTnLst>
                              <p:par>
                                <p:cTn id="10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75" dur="200"/>
                                        <p:tgtEl>
                                          <p:spTgt spid="73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6" fill="hold">
                            <p:stCondLst>
                              <p:cond delay="400"/>
                            </p:stCondLst>
                            <p:childTnLst>
                              <p:par>
                                <p:cTn id="10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79" dur="200"/>
                                        <p:tgtEl>
                                          <p:spTgt spid="73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0" fill="hold">
                            <p:stCondLst>
                              <p:cond delay="600"/>
                            </p:stCondLst>
                            <p:childTnLst>
                              <p:par>
                                <p:cTn id="10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83" dur="200"/>
                                        <p:tgtEl>
                                          <p:spTgt spid="73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4" fill="hold">
                            <p:stCondLst>
                              <p:cond delay="800"/>
                            </p:stCondLst>
                            <p:childTnLst>
                              <p:par>
                                <p:cTn id="10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7" dur="500" fill="hold"/>
                                        <p:tgtEl>
                                          <p:spTgt spid="73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8" dur="500" fill="hold"/>
                                        <p:tgtEl>
                                          <p:spTgt spid="73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9" fill="hold">
                      <p:stCondLst>
                        <p:cond delay="indefinite"/>
                      </p:stCondLst>
                      <p:childTnLst>
                        <p:par>
                          <p:cTn id="1090" fill="hold">
                            <p:stCondLst>
                              <p:cond delay="0"/>
                            </p:stCondLst>
                            <p:childTnLst>
                              <p:par>
                                <p:cTn id="109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93" dur="200"/>
                                        <p:tgtEl>
                                          <p:spTgt spid="7328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4" fill="hold">
                            <p:stCondLst>
                              <p:cond delay="200"/>
                            </p:stCondLst>
                            <p:childTnLst>
                              <p:par>
                                <p:cTn id="10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97" dur="200"/>
                                        <p:tgtEl>
                                          <p:spTgt spid="73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8" fill="hold">
                            <p:stCondLst>
                              <p:cond delay="400"/>
                            </p:stCondLst>
                            <p:childTnLst>
                              <p:par>
                                <p:cTn id="10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01" dur="200"/>
                                        <p:tgtEl>
                                          <p:spTgt spid="73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2" fill="hold">
                            <p:stCondLst>
                              <p:cond delay="600"/>
                            </p:stCondLst>
                            <p:childTnLst>
                              <p:par>
                                <p:cTn id="11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5" dur="500" fill="hold"/>
                                        <p:tgtEl>
                                          <p:spTgt spid="73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6" dur="500" fill="hold"/>
                                        <p:tgtEl>
                                          <p:spTgt spid="73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7" fill="hold">
                      <p:stCondLst>
                        <p:cond delay="indefinite"/>
                      </p:stCondLst>
                      <p:childTnLst>
                        <p:par>
                          <p:cTn id="1108" fill="hold">
                            <p:stCondLst>
                              <p:cond delay="0"/>
                            </p:stCondLst>
                            <p:childTnLst>
                              <p:par>
                                <p:cTn id="110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11" dur="200"/>
                                        <p:tgtEl>
                                          <p:spTgt spid="732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2" fill="hold">
                            <p:stCondLst>
                              <p:cond delay="200"/>
                            </p:stCondLst>
                            <p:childTnLst>
                              <p:par>
                                <p:cTn id="11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15" dur="200"/>
                                        <p:tgtEl>
                                          <p:spTgt spid="73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6" fill="hold">
                            <p:stCondLst>
                              <p:cond delay="400"/>
                            </p:stCondLst>
                            <p:childTnLst>
                              <p:par>
                                <p:cTn id="11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9" dur="500" fill="hold"/>
                                        <p:tgtEl>
                                          <p:spTgt spid="73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500" fill="hold"/>
                                        <p:tgtEl>
                                          <p:spTgt spid="73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1" fill="hold">
                      <p:stCondLst>
                        <p:cond delay="indefinite"/>
                      </p:stCondLst>
                      <p:childTnLst>
                        <p:par>
                          <p:cTn id="1122" fill="hold">
                            <p:stCondLst>
                              <p:cond delay="0"/>
                            </p:stCondLst>
                            <p:childTnLst>
                              <p:par>
                                <p:cTn id="112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25" dur="200"/>
                                        <p:tgtEl>
                                          <p:spTgt spid="7329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6" fill="hold">
                            <p:stCondLst>
                              <p:cond delay="200"/>
                            </p:stCondLst>
                            <p:childTnLst>
                              <p:par>
                                <p:cTn id="11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29" dur="200"/>
                                        <p:tgtEl>
                                          <p:spTgt spid="73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0" fill="hold">
                            <p:stCondLst>
                              <p:cond delay="400"/>
                            </p:stCondLst>
                            <p:childTnLst>
                              <p:par>
                                <p:cTn id="1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3" dur="500" fill="hold"/>
                                        <p:tgtEl>
                                          <p:spTgt spid="73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4" dur="500" fill="hold"/>
                                        <p:tgtEl>
                                          <p:spTgt spid="73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5" fill="hold">
                      <p:stCondLst>
                        <p:cond delay="indefinite"/>
                      </p:stCondLst>
                      <p:childTnLst>
                        <p:par>
                          <p:cTn id="1136" fill="hold">
                            <p:stCondLst>
                              <p:cond delay="0"/>
                            </p:stCondLst>
                            <p:childTnLst>
                              <p:par>
                                <p:cTn id="113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9" dur="500" fill="hold"/>
                                        <p:tgtEl>
                                          <p:spTgt spid="73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0" dur="500" fill="hold"/>
                                        <p:tgtEl>
                                          <p:spTgt spid="73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1" dur="500" fill="hold"/>
                                        <p:tgtEl>
                                          <p:spTgt spid="73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500" fill="hold"/>
                                        <p:tgtEl>
                                          <p:spTgt spid="73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3" fill="hold">
                      <p:stCondLst>
                        <p:cond delay="indefinite"/>
                      </p:stCondLst>
                      <p:childTnLst>
                        <p:par>
                          <p:cTn id="1144" fill="hold">
                            <p:stCondLst>
                              <p:cond delay="0"/>
                            </p:stCondLst>
                            <p:childTnLst>
                              <p:par>
                                <p:cTn id="11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7" dur="500"/>
                                        <p:tgtEl>
                                          <p:spTgt spid="733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8" fill="hold">
                      <p:stCondLst>
                        <p:cond delay="indefinite"/>
                      </p:stCondLst>
                      <p:childTnLst>
                        <p:par>
                          <p:cTn id="1149" fill="hold">
                            <p:stCondLst>
                              <p:cond delay="0"/>
                            </p:stCondLst>
                            <p:childTnLst>
                              <p:par>
                                <p:cTn id="115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52" dur="200"/>
                                        <p:tgtEl>
                                          <p:spTgt spid="733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3" fill="hold">
                            <p:stCondLst>
                              <p:cond delay="200"/>
                            </p:stCondLst>
                            <p:childTnLst>
                              <p:par>
                                <p:cTn id="11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56" dur="200"/>
                                        <p:tgtEl>
                                          <p:spTgt spid="73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7" fill="hold">
                            <p:stCondLst>
                              <p:cond delay="400"/>
                            </p:stCondLst>
                            <p:childTnLst>
                              <p:par>
                                <p:cTn id="1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0" dur="500" fill="hold"/>
                                        <p:tgtEl>
                                          <p:spTgt spid="73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1" dur="500" fill="hold"/>
                                        <p:tgtEl>
                                          <p:spTgt spid="73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2" fill="hold">
                      <p:stCondLst>
                        <p:cond delay="indefinite"/>
                      </p:stCondLst>
                      <p:childTnLst>
                        <p:par>
                          <p:cTn id="1163" fill="hold">
                            <p:stCondLst>
                              <p:cond delay="0"/>
                            </p:stCondLst>
                            <p:childTnLst>
                              <p:par>
                                <p:cTn id="116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6" dur="2000"/>
                                        <p:tgtEl>
                                          <p:spTgt spid="733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0" dur="500"/>
                                        <p:tgtEl>
                                          <p:spTgt spid="733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5" dur="1000"/>
                                        <p:tgtEl>
                                          <p:spTgt spid="733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6" fill="hold">
                            <p:stCondLst>
                              <p:cond delay="1000"/>
                            </p:stCondLst>
                            <p:childTnLst>
                              <p:par>
                                <p:cTn id="11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9" dur="1000"/>
                                        <p:tgtEl>
                                          <p:spTgt spid="73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3" dur="1000"/>
                                        <p:tgtEl>
                                          <p:spTgt spid="73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4" fill="hold">
                      <p:stCondLst>
                        <p:cond delay="indefinite"/>
                      </p:stCondLst>
                      <p:childTnLst>
                        <p:par>
                          <p:cTn id="1185" fill="hold">
                            <p:stCondLst>
                              <p:cond delay="0"/>
                            </p:stCondLst>
                            <p:childTnLst>
                              <p:par>
                                <p:cTn id="118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9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2" dur="500"/>
                                        <p:tgtEl>
                                          <p:spTgt spid="733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3" fill="hold">
                      <p:stCondLst>
                        <p:cond delay="indefinite"/>
                      </p:stCondLst>
                      <p:childTnLst>
                        <p:par>
                          <p:cTn id="1194" fill="hold">
                            <p:stCondLst>
                              <p:cond delay="0"/>
                            </p:stCondLst>
                            <p:childTnLst>
                              <p:par>
                                <p:cTn id="119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8" fill="hold">
                      <p:stCondLst>
                        <p:cond delay="indefinite"/>
                      </p:stCondLst>
                      <p:childTnLst>
                        <p:par>
                          <p:cTn id="1199" fill="hold">
                            <p:stCondLst>
                              <p:cond delay="0"/>
                            </p:stCondLst>
                            <p:childTnLst>
                              <p:par>
                                <p:cTn id="120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2" dur="1000"/>
                                        <p:tgtEl>
                                          <p:spTgt spid="733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6" dur="500"/>
                                        <p:tgtEl>
                                          <p:spTgt spid="733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1" dur="2000"/>
                                        <p:tgtEl>
                                          <p:spTgt spid="733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6" dur="2000"/>
                                        <p:tgtEl>
                                          <p:spTgt spid="733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9" dur="2000"/>
                                        <p:tgtEl>
                                          <p:spTgt spid="733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0" fill="hold">
                      <p:stCondLst>
                        <p:cond delay="indefinite"/>
                      </p:stCondLst>
                      <p:childTnLst>
                        <p:par>
                          <p:cTn id="1221" fill="hold">
                            <p:stCondLst>
                              <p:cond delay="0"/>
                            </p:stCondLst>
                            <p:childTnLst>
                              <p:par>
                                <p:cTn id="1222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6" fill="hold">
                      <p:stCondLst>
                        <p:cond delay="indefinite"/>
                      </p:stCondLst>
                      <p:childTnLst>
                        <p:par>
                          <p:cTn id="1227" fill="hold">
                            <p:stCondLst>
                              <p:cond delay="0"/>
                            </p:stCondLst>
                            <p:childTnLst>
                              <p:par>
                                <p:cTn id="122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30" dur="200"/>
                                        <p:tgtEl>
                                          <p:spTgt spid="733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1" fill="hold">
                            <p:stCondLst>
                              <p:cond delay="200"/>
                            </p:stCondLst>
                            <p:childTnLst>
                              <p:par>
                                <p:cTn id="12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34" dur="200"/>
                                        <p:tgtEl>
                                          <p:spTgt spid="73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5" fill="hold">
                            <p:stCondLst>
                              <p:cond delay="400"/>
                            </p:stCondLst>
                            <p:childTnLst>
                              <p:par>
                                <p:cTn id="12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38" dur="200"/>
                                        <p:tgtEl>
                                          <p:spTgt spid="73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9" fill="hold">
                            <p:stCondLst>
                              <p:cond delay="600"/>
                            </p:stCondLst>
                            <p:childTnLst>
                              <p:par>
                                <p:cTn id="12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42" dur="200"/>
                                        <p:tgtEl>
                                          <p:spTgt spid="73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3" fill="hold">
                            <p:stCondLst>
                              <p:cond delay="800"/>
                            </p:stCondLst>
                            <p:childTnLst>
                              <p:par>
                                <p:cTn id="12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46" dur="200"/>
                                        <p:tgtEl>
                                          <p:spTgt spid="73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7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50" dur="200"/>
                                        <p:tgtEl>
                                          <p:spTgt spid="73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1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54" dur="200"/>
                                        <p:tgtEl>
                                          <p:spTgt spid="73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5" fill="hold">
                            <p:stCondLst>
                              <p:cond delay="1400"/>
                            </p:stCondLst>
                            <p:childTnLst>
                              <p:par>
                                <p:cTn id="125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8" dur="500" fill="hold"/>
                                        <p:tgtEl>
                                          <p:spTgt spid="73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9" dur="500" fill="hold"/>
                                        <p:tgtEl>
                                          <p:spTgt spid="73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0" fill="hold">
                      <p:stCondLst>
                        <p:cond delay="indefinite"/>
                      </p:stCondLst>
                      <p:childTnLst>
                        <p:par>
                          <p:cTn id="1261" fill="hold">
                            <p:stCondLst>
                              <p:cond delay="0"/>
                            </p:stCondLst>
                            <p:childTnLst>
                              <p:par>
                                <p:cTn id="126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4" dur="500" fill="hold"/>
                                        <p:tgtEl>
                                          <p:spTgt spid="73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5" dur="500" fill="hold"/>
                                        <p:tgtEl>
                                          <p:spTgt spid="73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6" dur="500" fill="hold"/>
                                        <p:tgtEl>
                                          <p:spTgt spid="73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7" dur="500" fill="hold"/>
                                        <p:tgtEl>
                                          <p:spTgt spid="73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8" fill="hold">
                      <p:stCondLst>
                        <p:cond delay="indefinite"/>
                      </p:stCondLst>
                      <p:childTnLst>
                        <p:par>
                          <p:cTn id="1269" fill="hold">
                            <p:stCondLst>
                              <p:cond delay="0"/>
                            </p:stCondLst>
                            <p:childTnLst>
                              <p:par>
                                <p:cTn id="1270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4" fill="hold">
                      <p:stCondLst>
                        <p:cond delay="indefinite"/>
                      </p:stCondLst>
                      <p:childTnLst>
                        <p:par>
                          <p:cTn id="1275" fill="hold">
                            <p:stCondLst>
                              <p:cond delay="0"/>
                            </p:stCondLst>
                            <p:childTnLst>
                              <p:par>
                                <p:cTn id="127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78" dur="200"/>
                                        <p:tgtEl>
                                          <p:spTgt spid="733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9" fill="hold">
                            <p:stCondLst>
                              <p:cond delay="200"/>
                            </p:stCondLst>
                            <p:childTnLst>
                              <p:par>
                                <p:cTn id="128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82" dur="200"/>
                                        <p:tgtEl>
                                          <p:spTgt spid="73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3" fill="hold">
                            <p:stCondLst>
                              <p:cond delay="400"/>
                            </p:stCondLst>
                            <p:childTnLst>
                              <p:par>
                                <p:cTn id="12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86" dur="200"/>
                                        <p:tgtEl>
                                          <p:spTgt spid="73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7" fill="hold">
                            <p:stCondLst>
                              <p:cond delay="600"/>
                            </p:stCondLst>
                            <p:childTnLst>
                              <p:par>
                                <p:cTn id="128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90" dur="200"/>
                                        <p:tgtEl>
                                          <p:spTgt spid="73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1" fill="hold">
                            <p:stCondLst>
                              <p:cond delay="800"/>
                            </p:stCondLst>
                            <p:childTnLst>
                              <p:par>
                                <p:cTn id="129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4" dur="500" fill="hold"/>
                                        <p:tgtEl>
                                          <p:spTgt spid="73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5" dur="500" fill="hold"/>
                                        <p:tgtEl>
                                          <p:spTgt spid="73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6" fill="hold">
                      <p:stCondLst>
                        <p:cond delay="indefinite"/>
                      </p:stCondLst>
                      <p:childTnLst>
                        <p:par>
                          <p:cTn id="1297" fill="hold">
                            <p:stCondLst>
                              <p:cond delay="0"/>
                            </p:stCondLst>
                            <p:childTnLst>
                              <p:par>
                                <p:cTn id="129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0" dur="500" fill="hold"/>
                                        <p:tgtEl>
                                          <p:spTgt spid="73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1" dur="500" fill="hold"/>
                                        <p:tgtEl>
                                          <p:spTgt spid="73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2" dur="500" fill="hold"/>
                                        <p:tgtEl>
                                          <p:spTgt spid="73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3" dur="500" fill="hold"/>
                                        <p:tgtEl>
                                          <p:spTgt spid="73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4" fill="hold">
                      <p:stCondLst>
                        <p:cond delay="indefinite"/>
                      </p:stCondLst>
                      <p:childTnLst>
                        <p:par>
                          <p:cTn id="1305" fill="hold">
                            <p:stCondLst>
                              <p:cond delay="0"/>
                            </p:stCondLst>
                            <p:childTnLst>
                              <p:par>
                                <p:cTn id="1306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0" fill="hold">
                      <p:stCondLst>
                        <p:cond delay="indefinite"/>
                      </p:stCondLst>
                      <p:childTnLst>
                        <p:par>
                          <p:cTn id="1311" fill="hold">
                            <p:stCondLst>
                              <p:cond delay="0"/>
                            </p:stCondLst>
                            <p:childTnLst>
                              <p:par>
                                <p:cTn id="131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4" dur="500" fill="hold"/>
                                        <p:tgtEl>
                                          <p:spTgt spid="73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500" fill="hold"/>
                                        <p:tgtEl>
                                          <p:spTgt spid="73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500" fill="hold"/>
                                        <p:tgtEl>
                                          <p:spTgt spid="73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500" fill="hold"/>
                                        <p:tgtEl>
                                          <p:spTgt spid="73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8" fill="hold">
                      <p:stCondLst>
                        <p:cond delay="indefinite"/>
                      </p:stCondLst>
                      <p:childTnLst>
                        <p:par>
                          <p:cTn id="1319" fill="hold">
                            <p:stCondLst>
                              <p:cond delay="0"/>
                            </p:stCondLst>
                            <p:childTnLst>
                              <p:par>
                                <p:cTn id="1320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4" fill="hold">
                      <p:stCondLst>
                        <p:cond delay="indefinite"/>
                      </p:stCondLst>
                      <p:childTnLst>
                        <p:par>
                          <p:cTn id="1325" fill="hold">
                            <p:stCondLst>
                              <p:cond delay="0"/>
                            </p:stCondLst>
                            <p:childTnLst>
                              <p:par>
                                <p:cTn id="132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8" dur="500" fill="hold"/>
                                        <p:tgtEl>
                                          <p:spTgt spid="73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9" dur="500" fill="hold"/>
                                        <p:tgtEl>
                                          <p:spTgt spid="73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0" dur="500" fill="hold"/>
                                        <p:tgtEl>
                                          <p:spTgt spid="73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500" fill="hold"/>
                                        <p:tgtEl>
                                          <p:spTgt spid="73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2" fill="hold">
                      <p:stCondLst>
                        <p:cond delay="indefinite"/>
                      </p:stCondLst>
                      <p:childTnLst>
                        <p:par>
                          <p:cTn id="1333" fill="hold">
                            <p:stCondLst>
                              <p:cond delay="0"/>
                            </p:stCondLst>
                            <p:childTnLst>
                              <p:par>
                                <p:cTn id="1334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8" fill="hold">
                      <p:stCondLst>
                        <p:cond delay="indefinite"/>
                      </p:stCondLst>
                      <p:childTnLst>
                        <p:par>
                          <p:cTn id="1339" fill="hold">
                            <p:stCondLst>
                              <p:cond delay="0"/>
                            </p:stCondLst>
                            <p:childTnLst>
                              <p:par>
                                <p:cTn id="134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342" dur="500"/>
                                        <p:tgtEl>
                                          <p:spTgt spid="733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47" dur="200"/>
                                        <p:tgtEl>
                                          <p:spTgt spid="733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48" fill="hold">
                            <p:stCondLst>
                              <p:cond delay="200"/>
                            </p:stCondLst>
                            <p:childTnLst>
                              <p:par>
                                <p:cTn id="13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51" dur="200"/>
                                        <p:tgtEl>
                                          <p:spTgt spid="73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2" fill="hold">
                            <p:stCondLst>
                              <p:cond delay="400"/>
                            </p:stCondLst>
                            <p:childTnLst>
                              <p:par>
                                <p:cTn id="13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55" dur="200"/>
                                        <p:tgtEl>
                                          <p:spTgt spid="73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6" fill="hold">
                            <p:stCondLst>
                              <p:cond delay="600"/>
                            </p:stCondLst>
                            <p:childTnLst>
                              <p:par>
                                <p:cTn id="13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9" dur="500" fill="hold"/>
                                        <p:tgtEl>
                                          <p:spTgt spid="73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500" fill="hold"/>
                                        <p:tgtEl>
                                          <p:spTgt spid="73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1" fill="hold">
                      <p:stCondLst>
                        <p:cond delay="indefinite"/>
                      </p:stCondLst>
                      <p:childTnLst>
                        <p:par>
                          <p:cTn id="1362" fill="hold">
                            <p:stCondLst>
                              <p:cond delay="0"/>
                            </p:stCondLst>
                            <p:childTnLst>
                              <p:par>
                                <p:cTn id="136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5" dur="500" fill="hold"/>
                                        <p:tgtEl>
                                          <p:spTgt spid="73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500" fill="hold"/>
                                        <p:tgtEl>
                                          <p:spTgt spid="73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7" dur="500" fill="hold"/>
                                        <p:tgtEl>
                                          <p:spTgt spid="73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8" dur="500" fill="hold"/>
                                        <p:tgtEl>
                                          <p:spTgt spid="73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9" fill="hold">
                      <p:stCondLst>
                        <p:cond delay="indefinite"/>
                      </p:stCondLst>
                      <p:childTnLst>
                        <p:par>
                          <p:cTn id="1370" fill="hold">
                            <p:stCondLst>
                              <p:cond delay="0"/>
                            </p:stCondLst>
                            <p:childTnLst>
                              <p:par>
                                <p:cTn id="1371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9" dur="500" fill="hold"/>
                                        <p:tgtEl>
                                          <p:spTgt spid="73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500" fill="hold"/>
                                        <p:tgtEl>
                                          <p:spTgt spid="73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1" dur="500" fill="hold"/>
                                        <p:tgtEl>
                                          <p:spTgt spid="73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2" dur="500" fill="hold"/>
                                        <p:tgtEl>
                                          <p:spTgt spid="73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9" fill="hold">
                      <p:stCondLst>
                        <p:cond delay="indefinite"/>
                      </p:stCondLst>
                      <p:childTnLst>
                        <p:par>
                          <p:cTn id="1390" fill="hold">
                            <p:stCondLst>
                              <p:cond delay="0"/>
                            </p:stCondLst>
                            <p:childTnLst>
                              <p:par>
                                <p:cTn id="139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93" dur="200"/>
                                        <p:tgtEl>
                                          <p:spTgt spid="733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4" fill="hold">
                            <p:stCondLst>
                              <p:cond delay="200"/>
                            </p:stCondLst>
                            <p:childTnLst>
                              <p:par>
                                <p:cTn id="13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97" dur="200"/>
                                        <p:tgtEl>
                                          <p:spTgt spid="73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8" fill="hold">
                            <p:stCondLst>
                              <p:cond delay="400"/>
                            </p:stCondLst>
                            <p:childTnLst>
                              <p:par>
                                <p:cTn id="13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01" dur="200"/>
                                        <p:tgtEl>
                                          <p:spTgt spid="73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2" fill="hold">
                            <p:stCondLst>
                              <p:cond delay="600"/>
                            </p:stCondLst>
                            <p:childTnLst>
                              <p:par>
                                <p:cTn id="14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5" dur="500" fill="hold"/>
                                        <p:tgtEl>
                                          <p:spTgt spid="733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0" fill="hold"/>
                                        <p:tgtEl>
                                          <p:spTgt spid="733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7" fill="hold">
                      <p:stCondLst>
                        <p:cond delay="indefinite"/>
                      </p:stCondLst>
                      <p:childTnLst>
                        <p:par>
                          <p:cTn id="1408" fill="hold">
                            <p:stCondLst>
                              <p:cond delay="0"/>
                            </p:stCondLst>
                            <p:childTnLst>
                              <p:par>
                                <p:cTn id="140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1" dur="500" fill="hold"/>
                                        <p:tgtEl>
                                          <p:spTgt spid="73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2" dur="500" fill="hold"/>
                                        <p:tgtEl>
                                          <p:spTgt spid="73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0" fill="hold"/>
                                        <p:tgtEl>
                                          <p:spTgt spid="73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500" fill="hold"/>
                                        <p:tgtEl>
                                          <p:spTgt spid="73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5" fill="hold">
                      <p:stCondLst>
                        <p:cond delay="indefinite"/>
                      </p:stCondLst>
                      <p:childTnLst>
                        <p:par>
                          <p:cTn id="1416" fill="hold">
                            <p:stCondLst>
                              <p:cond delay="0"/>
                            </p:stCondLst>
                            <p:childTnLst>
                              <p:par>
                                <p:cTn id="1417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1" fill="hold">
                      <p:stCondLst>
                        <p:cond delay="indefinite"/>
                      </p:stCondLst>
                      <p:childTnLst>
                        <p:par>
                          <p:cTn id="1422" fill="hold">
                            <p:stCondLst>
                              <p:cond delay="0"/>
                            </p:stCondLst>
                            <p:childTnLst>
                              <p:par>
                                <p:cTn id="142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5" dur="500" fill="hold"/>
                                        <p:tgtEl>
                                          <p:spTgt spid="73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500" fill="hold"/>
                                        <p:tgtEl>
                                          <p:spTgt spid="73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7" dur="500" fill="hold"/>
                                        <p:tgtEl>
                                          <p:spTgt spid="73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8" dur="500" fill="hold"/>
                                        <p:tgtEl>
                                          <p:spTgt spid="73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9" fill="hold">
                      <p:stCondLst>
                        <p:cond delay="indefinite"/>
                      </p:stCondLst>
                      <p:childTnLst>
                        <p:par>
                          <p:cTn id="1430" fill="hold">
                            <p:stCondLst>
                              <p:cond delay="0"/>
                            </p:stCondLst>
                            <p:childTnLst>
                              <p:par>
                                <p:cTn id="1431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9" dur="500" fill="hold"/>
                                        <p:tgtEl>
                                          <p:spTgt spid="73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0" fill="hold"/>
                                        <p:tgtEl>
                                          <p:spTgt spid="73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500" fill="hold"/>
                                        <p:tgtEl>
                                          <p:spTgt spid="73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2" dur="500" fill="hold"/>
                                        <p:tgtEl>
                                          <p:spTgt spid="73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3" fill="hold">
                      <p:stCondLst>
                        <p:cond delay="indefinite"/>
                      </p:stCondLst>
                      <p:childTnLst>
                        <p:par>
                          <p:cTn id="1444" fill="hold">
                            <p:stCondLst>
                              <p:cond delay="0"/>
                            </p:stCondLst>
                            <p:childTnLst>
                              <p:par>
                                <p:cTn id="1445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9" fill="hold">
                      <p:stCondLst>
                        <p:cond delay="indefinite"/>
                      </p:stCondLst>
                      <p:childTnLst>
                        <p:par>
                          <p:cTn id="1450" fill="hold">
                            <p:stCondLst>
                              <p:cond delay="0"/>
                            </p:stCondLst>
                            <p:childTnLst>
                              <p:par>
                                <p:cTn id="145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53" dur="200"/>
                                        <p:tgtEl>
                                          <p:spTgt spid="734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4" fill="hold">
                            <p:stCondLst>
                              <p:cond delay="200"/>
                            </p:stCondLst>
                            <p:childTnLst>
                              <p:par>
                                <p:cTn id="14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57" dur="200"/>
                                        <p:tgtEl>
                                          <p:spTgt spid="73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8" fill="hold">
                            <p:stCondLst>
                              <p:cond delay="400"/>
                            </p:stCondLst>
                            <p:childTnLst>
                              <p:par>
                                <p:cTn id="14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1" dur="500" fill="hold"/>
                                        <p:tgtEl>
                                          <p:spTgt spid="73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2" dur="500" fill="hold"/>
                                        <p:tgtEl>
                                          <p:spTgt spid="73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3" fill="hold">
                      <p:stCondLst>
                        <p:cond delay="indefinite"/>
                      </p:stCondLst>
                      <p:childTnLst>
                        <p:par>
                          <p:cTn id="1464" fill="hold">
                            <p:stCondLst>
                              <p:cond delay="0"/>
                            </p:stCondLst>
                            <p:childTnLst>
                              <p:par>
                                <p:cTn id="146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7" dur="500" fill="hold"/>
                                        <p:tgtEl>
                                          <p:spTgt spid="73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500" fill="hold"/>
                                        <p:tgtEl>
                                          <p:spTgt spid="73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9" dur="500" fill="hold"/>
                                        <p:tgtEl>
                                          <p:spTgt spid="73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0" dur="500" fill="hold"/>
                                        <p:tgtEl>
                                          <p:spTgt spid="73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1" fill="hold">
                      <p:stCondLst>
                        <p:cond delay="indefinite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7" fill="hold">
                      <p:stCondLst>
                        <p:cond delay="indefinite"/>
                      </p:stCondLst>
                      <p:childTnLst>
                        <p:par>
                          <p:cTn id="1478" fill="hold">
                            <p:stCondLst>
                              <p:cond delay="0"/>
                            </p:stCondLst>
                            <p:childTnLst>
                              <p:par>
                                <p:cTn id="147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1" dur="500" fill="hold"/>
                                        <p:tgtEl>
                                          <p:spTgt spid="734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2" dur="500" fill="hold"/>
                                        <p:tgtEl>
                                          <p:spTgt spid="734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3" dur="500" fill="hold"/>
                                        <p:tgtEl>
                                          <p:spTgt spid="73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4" dur="500" fill="hold"/>
                                        <p:tgtEl>
                                          <p:spTgt spid="73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5" fill="hold">
                      <p:stCondLst>
                        <p:cond delay="indefinite"/>
                      </p:stCondLst>
                      <p:childTnLst>
                        <p:par>
                          <p:cTn id="1486" fill="hold">
                            <p:stCondLst>
                              <p:cond delay="0"/>
                            </p:stCondLst>
                            <p:childTnLst>
                              <p:par>
                                <p:cTn id="1487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9" dur="500" fill="hold"/>
                                        <p:tgtEl>
                                          <p:spTgt spid="72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0" dur="500" fill="hold"/>
                                        <p:tgtEl>
                                          <p:spTgt spid="72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1" fill="hold">
                      <p:stCondLst>
                        <p:cond delay="indefinite"/>
                      </p:stCondLst>
                      <p:childTnLst>
                        <p:par>
                          <p:cTn id="1492" fill="hold">
                            <p:stCondLst>
                              <p:cond delay="0"/>
                            </p:stCondLst>
                            <p:childTnLst>
                              <p:par>
                                <p:cTn id="149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95" dur="200"/>
                                        <p:tgtEl>
                                          <p:spTgt spid="734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96" fill="hold">
                            <p:stCondLst>
                              <p:cond delay="200"/>
                            </p:stCondLst>
                            <p:childTnLst>
                              <p:par>
                                <p:cTn id="14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99" dur="200"/>
                                        <p:tgtEl>
                                          <p:spTgt spid="73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0" fill="hold">
                            <p:stCondLst>
                              <p:cond delay="400"/>
                            </p:stCondLst>
                            <p:childTnLst>
                              <p:par>
                                <p:cTn id="150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3" dur="500" fill="hold"/>
                                        <p:tgtEl>
                                          <p:spTgt spid="73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500" fill="hold"/>
                                        <p:tgtEl>
                                          <p:spTgt spid="73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5" fill="hold">
                      <p:stCondLst>
                        <p:cond delay="indefinite"/>
                      </p:stCondLst>
                      <p:childTnLst>
                        <p:par>
                          <p:cTn id="1506" fill="hold">
                            <p:stCondLst>
                              <p:cond delay="0"/>
                            </p:stCondLst>
                            <p:childTnLst>
                              <p:par>
                                <p:cTn id="150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9" dur="500" fill="hold"/>
                                        <p:tgtEl>
                                          <p:spTgt spid="734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0" dur="500" fill="hold"/>
                                        <p:tgtEl>
                                          <p:spTgt spid="734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1" dur="500" fill="hold"/>
                                        <p:tgtEl>
                                          <p:spTgt spid="73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2" dur="500" fill="hold"/>
                                        <p:tgtEl>
                                          <p:spTgt spid="73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3" fill="hold">
                      <p:stCondLst>
                        <p:cond delay="indefinite"/>
                      </p:stCondLst>
                      <p:childTnLst>
                        <p:par>
                          <p:cTn id="1514" fill="hold">
                            <p:stCondLst>
                              <p:cond delay="0"/>
                            </p:stCondLst>
                            <p:childTnLst>
                              <p:par>
                                <p:cTn id="1515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7" dur="500" fill="hold"/>
                                        <p:tgtEl>
                                          <p:spTgt spid="729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8" dur="500" fill="hold"/>
                                        <p:tgtEl>
                                          <p:spTgt spid="729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9" fill="hold">
                      <p:stCondLst>
                        <p:cond delay="indefinite"/>
                      </p:stCondLst>
                      <p:childTnLst>
                        <p:par>
                          <p:cTn id="1520" fill="hold">
                            <p:stCondLst>
                              <p:cond delay="0"/>
                            </p:stCondLst>
                            <p:childTnLst>
                              <p:par>
                                <p:cTn id="1521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523" dur="500"/>
                                        <p:tgtEl>
                                          <p:spTgt spid="734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8" dur="500"/>
                                        <p:tgtEl>
                                          <p:spTgt spid="734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9" fill="hold">
                      <p:stCondLst>
                        <p:cond delay="indefinite"/>
                      </p:stCondLst>
                      <p:childTnLst>
                        <p:par>
                          <p:cTn id="1530" fill="hold">
                            <p:stCondLst>
                              <p:cond delay="0"/>
                            </p:stCondLst>
                            <p:childTnLst>
                              <p:par>
                                <p:cTn id="15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33" dur="200"/>
                                        <p:tgtEl>
                                          <p:spTgt spid="734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4" fill="hold">
                            <p:stCondLst>
                              <p:cond delay="200"/>
                            </p:stCondLst>
                            <p:childTnLst>
                              <p:par>
                                <p:cTn id="15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37" dur="200"/>
                                        <p:tgtEl>
                                          <p:spTgt spid="7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8" fill="hold">
                            <p:stCondLst>
                              <p:cond delay="400"/>
                            </p:stCondLst>
                            <p:childTnLst>
                              <p:par>
                                <p:cTn id="15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1" dur="500" fill="hold"/>
                                        <p:tgtEl>
                                          <p:spTgt spid="73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2" dur="500" fill="hold"/>
                                        <p:tgtEl>
                                          <p:spTgt spid="73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7" dur="500" fill="hold"/>
                                        <p:tgtEl>
                                          <p:spTgt spid="734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0" fill="hold"/>
                                        <p:tgtEl>
                                          <p:spTgt spid="734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500" fill="hold"/>
                                        <p:tgtEl>
                                          <p:spTgt spid="73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0" dur="500" fill="hold"/>
                                        <p:tgtEl>
                                          <p:spTgt spid="73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1" fill="hold">
                      <p:stCondLst>
                        <p:cond delay="indefinite"/>
                      </p:stCondLst>
                      <p:childTnLst>
                        <p:par>
                          <p:cTn id="1552" fill="hold">
                            <p:stCondLst>
                              <p:cond delay="0"/>
                            </p:stCondLst>
                            <p:childTnLst>
                              <p:par>
                                <p:cTn id="1553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5" dur="500" fill="hold"/>
                                        <p:tgtEl>
                                          <p:spTgt spid="72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6" dur="500" fill="hold"/>
                                        <p:tgtEl>
                                          <p:spTgt spid="72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7" fill="hold">
                      <p:stCondLst>
                        <p:cond delay="indefinite"/>
                      </p:stCondLst>
                      <p:childTnLst>
                        <p:par>
                          <p:cTn id="1558" fill="hold">
                            <p:stCondLst>
                              <p:cond delay="0"/>
                            </p:stCondLst>
                            <p:childTnLst>
                              <p:par>
                                <p:cTn id="155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61" dur="200"/>
                                        <p:tgtEl>
                                          <p:spTgt spid="734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62" fill="hold">
                            <p:stCondLst>
                              <p:cond delay="200"/>
                            </p:stCondLst>
                            <p:childTnLst>
                              <p:par>
                                <p:cTn id="15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5" dur="500" fill="hold"/>
                                        <p:tgtEl>
                                          <p:spTgt spid="73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6" dur="500" fill="hold"/>
                                        <p:tgtEl>
                                          <p:spTgt spid="73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7" fill="hold">
                      <p:stCondLst>
                        <p:cond delay="indefinite"/>
                      </p:stCondLst>
                      <p:childTnLst>
                        <p:par>
                          <p:cTn id="1568" fill="hold">
                            <p:stCondLst>
                              <p:cond delay="0"/>
                            </p:stCondLst>
                            <p:childTnLst>
                              <p:par>
                                <p:cTn id="156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1" dur="500" fill="hold"/>
                                        <p:tgtEl>
                                          <p:spTgt spid="734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2" dur="500" fill="hold"/>
                                        <p:tgtEl>
                                          <p:spTgt spid="734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3" dur="500" fill="hold"/>
                                        <p:tgtEl>
                                          <p:spTgt spid="73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4" dur="500" fill="hold"/>
                                        <p:tgtEl>
                                          <p:spTgt spid="73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5" fill="hold">
                      <p:stCondLst>
                        <p:cond delay="indefinite"/>
                      </p:stCondLst>
                      <p:childTnLst>
                        <p:par>
                          <p:cTn id="1576" fill="hold">
                            <p:stCondLst>
                              <p:cond delay="0"/>
                            </p:stCondLst>
                            <p:childTnLst>
                              <p:par>
                                <p:cTn id="1577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9" dur="500" fill="hold"/>
                                        <p:tgtEl>
                                          <p:spTgt spid="72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0" dur="500" fill="hold"/>
                                        <p:tgtEl>
                                          <p:spTgt spid="72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1" fill="hold">
                      <p:stCondLst>
                        <p:cond delay="indefinite"/>
                      </p:stCondLst>
                      <p:childTnLst>
                        <p:par>
                          <p:cTn id="1582" fill="hold">
                            <p:stCondLst>
                              <p:cond delay="0"/>
                            </p:stCondLst>
                            <p:childTnLst>
                              <p:par>
                                <p:cTn id="1583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5" dur="500" fill="hold"/>
                                        <p:tgtEl>
                                          <p:spTgt spid="734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500" fill="hold"/>
                                        <p:tgtEl>
                                          <p:spTgt spid="734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8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8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0" dur="500" fill="hold"/>
                                        <p:tgtEl>
                                          <p:spTgt spid="73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1" dur="500" fill="hold"/>
                                        <p:tgtEl>
                                          <p:spTgt spid="73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96" dur="500"/>
                                        <p:tgtEl>
                                          <p:spTgt spid="734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01" dur="200"/>
                                        <p:tgtEl>
                                          <p:spTgt spid="734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Писк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2" fill="hold">
                            <p:stCondLst>
                              <p:cond delay="200"/>
                            </p:stCondLst>
                            <p:childTnLst>
                              <p:par>
                                <p:cTn id="16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5" dur="500" fill="hold"/>
                                        <p:tgtEl>
                                          <p:spTgt spid="734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6" dur="500" fill="hold"/>
                                        <p:tgtEl>
                                          <p:spTgt spid="734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7" fill="hold">
                      <p:stCondLst>
                        <p:cond delay="indefinite"/>
                      </p:stCondLst>
                      <p:childTnLst>
                        <p:par>
                          <p:cTn id="1608" fill="hold">
                            <p:stCondLst>
                              <p:cond delay="0"/>
                            </p:stCondLst>
                            <p:childTnLst>
                              <p:par>
                                <p:cTn id="160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11" dur="200"/>
                                        <p:tgtEl>
                                          <p:spTgt spid="734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Писк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12" fill="hold">
                            <p:stCondLst>
                              <p:cond delay="200"/>
                            </p:stCondLst>
                            <p:childTnLst>
                              <p:par>
                                <p:cTn id="16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15" dur="500"/>
                                        <p:tgtEl>
                                          <p:spTgt spid="73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6" fill="hold">
                            <p:stCondLst>
                              <p:cond delay="700"/>
                            </p:stCondLst>
                            <p:childTnLst>
                              <p:par>
                                <p:cTn id="16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9" dur="500" fill="hold"/>
                                        <p:tgtEl>
                                          <p:spTgt spid="73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0" dur="500" fill="hold"/>
                                        <p:tgtEl>
                                          <p:spTgt spid="73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1" fill="hold">
                      <p:stCondLst>
                        <p:cond delay="indefinite"/>
                      </p:stCondLst>
                      <p:childTnLst>
                        <p:par>
                          <p:cTn id="1622" fill="hold">
                            <p:stCondLst>
                              <p:cond delay="0"/>
                            </p:stCondLst>
                            <p:childTnLst>
                              <p:par>
                                <p:cTn id="162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5" dur="500" fill="hold"/>
                                        <p:tgtEl>
                                          <p:spTgt spid="73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6" dur="500" fill="hold"/>
                                        <p:tgtEl>
                                          <p:spTgt spid="73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7" dur="500" fill="hold"/>
                                        <p:tgtEl>
                                          <p:spTgt spid="73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8" dur="500" fill="hold"/>
                                        <p:tgtEl>
                                          <p:spTgt spid="73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9" fill="hold">
                      <p:stCondLst>
                        <p:cond delay="indefinite"/>
                      </p:stCondLst>
                      <p:childTnLst>
                        <p:par>
                          <p:cTn id="1630" fill="hold">
                            <p:stCondLst>
                              <p:cond delay="0"/>
                            </p:stCondLst>
                            <p:childTnLst>
                              <p:par>
                                <p:cTn id="1631" presetID="23" presetClass="entr" presetSubtype="272" repeatCount="1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3" dur="500" fill="hold"/>
                                        <p:tgtEl>
                                          <p:spTgt spid="72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4" dur="500" fill="hold"/>
                                        <p:tgtEl>
                                          <p:spTgt spid="72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07" grpId="0" animBg="1"/>
      <p:bldP spid="72961" grpId="0" autoUpdateAnimBg="0"/>
      <p:bldP spid="72966" grpId="0" animBg="1"/>
      <p:bldP spid="72967" grpId="0" animBg="1"/>
      <p:bldP spid="72968" grpId="0" animBg="1"/>
      <p:bldP spid="72969" grpId="0" animBg="1"/>
      <p:bldP spid="72970" grpId="0" animBg="1"/>
      <p:bldP spid="72971" grpId="0" animBg="1"/>
      <p:bldP spid="72972" grpId="0" animBg="1"/>
      <p:bldP spid="72973" grpId="0" animBg="1"/>
      <p:bldP spid="72974" grpId="0" animBg="1"/>
      <p:bldP spid="72975" grpId="0" animBg="1"/>
      <p:bldP spid="72976" grpId="0" animBg="1"/>
      <p:bldP spid="72977" grpId="0" animBg="1"/>
      <p:bldP spid="72978" grpId="0"/>
      <p:bldP spid="72979" grpId="0" animBg="1"/>
      <p:bldP spid="72980" grpId="0" animBg="1"/>
      <p:bldP spid="72981" grpId="0" animBg="1"/>
      <p:bldP spid="72982" grpId="0" animBg="1"/>
      <p:bldP spid="72983" grpId="0" animBg="1"/>
      <p:bldP spid="72984" grpId="0" animBg="1"/>
      <p:bldP spid="72985" grpId="0" animBg="1"/>
      <p:bldP spid="72986" grpId="0" animBg="1"/>
      <p:bldP spid="72987" grpId="0" animBg="1"/>
      <p:bldP spid="72988" grpId="0" animBg="1"/>
      <p:bldP spid="72989" grpId="0" animBg="1"/>
      <p:bldP spid="72990" grpId="0" animBg="1"/>
      <p:bldP spid="72991" grpId="0" animBg="1"/>
      <p:bldP spid="72992" grpId="0" animBg="1"/>
      <p:bldP spid="72993" grpId="0" animBg="1"/>
      <p:bldP spid="72994" grpId="0" animBg="1"/>
      <p:bldP spid="72995" grpId="0" animBg="1"/>
      <p:bldP spid="72996" grpId="0" animBg="1"/>
      <p:bldP spid="72997" grpId="0" animBg="1"/>
      <p:bldP spid="72998" grpId="0" animBg="1"/>
      <p:bldP spid="72999" grpId="0" animBg="1"/>
      <p:bldP spid="73000" grpId="0" animBg="1"/>
      <p:bldP spid="73001" grpId="0" animBg="1"/>
      <p:bldP spid="73002" grpId="0" animBg="1"/>
      <p:bldP spid="73006" grpId="0" animBg="1"/>
      <p:bldP spid="73007" grpId="0" animBg="1"/>
      <p:bldP spid="73008" grpId="0" animBg="1"/>
      <p:bldP spid="73009" grpId="0" animBg="1"/>
      <p:bldP spid="73010" grpId="0" animBg="1"/>
      <p:bldP spid="73011" grpId="0" animBg="1"/>
      <p:bldP spid="73012" grpId="0" animBg="1"/>
      <p:bldP spid="73013" grpId="0" animBg="1"/>
      <p:bldP spid="73014" grpId="0" animBg="1"/>
      <p:bldP spid="73015" grpId="0" animBg="1"/>
      <p:bldP spid="73016" grpId="0" animBg="1"/>
      <p:bldP spid="73017" grpId="0" animBg="1"/>
      <p:bldP spid="73018" grpId="0" animBg="1"/>
      <p:bldP spid="73019" grpId="0" animBg="1"/>
      <p:bldP spid="73020" grpId="0" animBg="1"/>
      <p:bldP spid="73021" grpId="0" animBg="1"/>
      <p:bldP spid="73022" grpId="0" animBg="1"/>
      <p:bldP spid="73023" grpId="0" animBg="1"/>
      <p:bldP spid="73024" grpId="0" animBg="1"/>
      <p:bldP spid="73025" grpId="0" animBg="1"/>
      <p:bldP spid="73029" grpId="0" animBg="1"/>
      <p:bldP spid="73060" grpId="0" animBg="1"/>
      <p:bldP spid="73064" grpId="0" autoUpdateAnimBg="0"/>
      <p:bldP spid="73065" grpId="0" animBg="1"/>
      <p:bldP spid="73066" grpId="0" animBg="1"/>
      <p:bldP spid="73067" grpId="0" animBg="1"/>
      <p:bldP spid="73068" grpId="0" animBg="1"/>
      <p:bldP spid="73069" grpId="0" animBg="1"/>
      <p:bldP spid="73070" grpId="0" animBg="1"/>
      <p:bldP spid="73071" grpId="0" animBg="1"/>
      <p:bldP spid="73072" grpId="0" animBg="1"/>
      <p:bldP spid="73073" grpId="0" animBg="1"/>
      <p:bldP spid="73074" grpId="0" animBg="1"/>
      <p:bldP spid="73075" grpId="0" animBg="1"/>
      <p:bldP spid="73076" grpId="0" animBg="1"/>
      <p:bldP spid="73077" grpId="0"/>
      <p:bldP spid="73078" grpId="0" animBg="1"/>
      <p:bldP spid="73079" grpId="0" animBg="1"/>
      <p:bldP spid="73080" grpId="0" animBg="1"/>
      <p:bldP spid="73081" grpId="0" animBg="1"/>
      <p:bldP spid="73082" grpId="0" animBg="1"/>
      <p:bldP spid="73084" grpId="0" animBg="1"/>
      <p:bldP spid="73085" grpId="0" autoUpdateAnimBg="0"/>
      <p:bldP spid="73101" grpId="0"/>
      <p:bldP spid="73108" grpId="0" animBg="1"/>
      <p:bldP spid="73109" grpId="0" autoUpdateAnimBg="0"/>
      <p:bldP spid="73110" grpId="0" animBg="1"/>
      <p:bldP spid="73111" grpId="0" animBg="1"/>
      <p:bldP spid="73112" grpId="0" animBg="1"/>
      <p:bldP spid="73113" grpId="0" animBg="1"/>
      <p:bldP spid="73114" grpId="0" animBg="1"/>
      <p:bldP spid="73115" grpId="0" animBg="1"/>
      <p:bldP spid="73116" grpId="0" animBg="1"/>
      <p:bldP spid="73117" grpId="0" animBg="1"/>
      <p:bldP spid="73118" grpId="0" animBg="1"/>
      <p:bldP spid="73119" grpId="0" animBg="1"/>
      <p:bldP spid="73120" grpId="0" animBg="1"/>
      <p:bldP spid="73121" grpId="0" animBg="1"/>
      <p:bldP spid="73122" grpId="0"/>
      <p:bldP spid="73129" grpId="0" animBg="1"/>
      <p:bldP spid="73134" grpId="0" animBg="1"/>
      <p:bldP spid="73135" grpId="0" animBg="1"/>
      <p:bldP spid="73136" grpId="0" animBg="1"/>
      <p:bldP spid="73137" grpId="0" animBg="1"/>
      <p:bldP spid="73138" grpId="0" animBg="1"/>
      <p:bldP spid="73139" grpId="0" animBg="1"/>
      <p:bldP spid="73140" grpId="0" animBg="1"/>
      <p:bldP spid="73141" grpId="0" animBg="1"/>
      <p:bldP spid="73142" grpId="0" animBg="1"/>
      <p:bldP spid="73143" grpId="0" animBg="1"/>
      <p:bldP spid="73145" grpId="0" animBg="1"/>
      <p:bldP spid="73146" grpId="0"/>
      <p:bldP spid="73147" grpId="0" animBg="1"/>
      <p:bldP spid="73148" grpId="0" autoUpdateAnimBg="0"/>
      <p:bldP spid="73158" grpId="0" animBg="1"/>
      <p:bldP spid="73159" grpId="0" animBg="1"/>
      <p:bldP spid="73160" grpId="0" animBg="1"/>
      <p:bldP spid="73161" grpId="0" animBg="1"/>
      <p:bldP spid="73162" grpId="0" animBg="1"/>
      <p:bldP spid="73163" grpId="0" animBg="1"/>
      <p:bldP spid="73170" grpId="0"/>
      <p:bldP spid="73172" grpId="0" animBg="1"/>
      <p:bldP spid="73173" grpId="0" animBg="1"/>
      <p:bldP spid="73179" grpId="0" animBg="1"/>
      <p:bldP spid="73180" grpId="0" animBg="1"/>
      <p:bldP spid="73181" grpId="0" animBg="1"/>
      <p:bldP spid="73184" grpId="0"/>
      <p:bldP spid="73185" grpId="0" animBg="1"/>
      <p:bldP spid="73182" grpId="0" animBg="1"/>
      <p:bldP spid="73186" grpId="0" animBg="1"/>
      <p:bldP spid="73187" grpId="0" autoUpdateAnimBg="0"/>
      <p:bldP spid="73192" grpId="0"/>
      <p:bldP spid="73193" grpId="0" animBg="1"/>
      <p:bldP spid="73195" grpId="0" animBg="1"/>
      <p:bldP spid="73199" grpId="0" animBg="1"/>
      <p:bldP spid="73202" grpId="0"/>
      <p:bldP spid="73203" grpId="0" animBg="1"/>
      <p:bldP spid="73200" grpId="0" animBg="1"/>
      <p:bldP spid="73208" grpId="0" autoUpdateAnimBg="0"/>
      <p:bldP spid="73218" grpId="0" animBg="1"/>
      <p:bldP spid="73219" grpId="0" animBg="1"/>
      <p:bldP spid="73220" grpId="0" animBg="1"/>
      <p:bldP spid="73221" grpId="0" animBg="1"/>
      <p:bldP spid="73222" grpId="0" animBg="1"/>
      <p:bldP spid="73223" grpId="0" animBg="1"/>
      <p:bldP spid="73224" grpId="0" animBg="1"/>
      <p:bldP spid="73225" grpId="0" animBg="1"/>
      <p:bldP spid="73226" grpId="0" animBg="1"/>
      <p:bldP spid="73227" grpId="0" animBg="1"/>
      <p:bldP spid="73228" grpId="0" animBg="1"/>
      <p:bldP spid="73229" grpId="0" animBg="1"/>
      <p:bldP spid="73230" grpId="0"/>
      <p:bldP spid="73231" grpId="0" animBg="1"/>
      <p:bldP spid="73232" grpId="0" animBg="1"/>
      <p:bldP spid="73233" grpId="0" animBg="1"/>
      <p:bldP spid="73234" grpId="0" animBg="1"/>
      <p:bldP spid="73237" grpId="0" animBg="1"/>
      <p:bldP spid="73238" grpId="0" animBg="1"/>
      <p:bldP spid="73239" grpId="0" animBg="1"/>
      <p:bldP spid="73240" grpId="0" animBg="1"/>
      <p:bldP spid="73241" grpId="0" animBg="1"/>
      <p:bldP spid="73242" grpId="0" animBg="1"/>
      <p:bldP spid="73243" grpId="0"/>
      <p:bldP spid="73244" grpId="0" animBg="1"/>
      <p:bldP spid="73089" grpId="0" animBg="1"/>
      <p:bldP spid="73090" grpId="0" animBg="1"/>
      <p:bldP spid="73091" grpId="0" animBg="1"/>
      <p:bldP spid="73092" grpId="0" animBg="1"/>
      <p:bldP spid="73093" grpId="0" animBg="1"/>
      <p:bldP spid="73094" grpId="0" animBg="1"/>
      <p:bldP spid="73095" grpId="0" animBg="1"/>
      <p:bldP spid="73096" grpId="0" animBg="1"/>
      <p:bldP spid="73097" grpId="0" animBg="1"/>
      <p:bldP spid="73098" grpId="0" animBg="1"/>
      <p:bldP spid="73099" grpId="0" animBg="1"/>
      <p:bldP spid="73100" grpId="0" animBg="1"/>
      <p:bldP spid="73102" grpId="0" animBg="1"/>
      <p:bldP spid="73103" grpId="0" animBg="1"/>
      <p:bldP spid="73260" grpId="0" autoUpdateAnimBg="0"/>
      <p:bldP spid="73261" grpId="0" animBg="1"/>
      <p:bldP spid="73262" grpId="0" animBg="1"/>
      <p:bldP spid="73263" grpId="0" animBg="1"/>
      <p:bldP spid="73264" grpId="0" animBg="1"/>
      <p:bldP spid="73265" grpId="0" animBg="1"/>
      <p:bldP spid="73266" grpId="0"/>
      <p:bldP spid="73273" grpId="0" animBg="1"/>
      <p:bldP spid="73274" grpId="0" animBg="1"/>
      <p:bldP spid="73275" grpId="0" animBg="1"/>
      <p:bldP spid="73276" grpId="0" animBg="1"/>
      <p:bldP spid="73279" grpId="0"/>
      <p:bldP spid="73281" grpId="0" animBg="1"/>
      <p:bldP spid="73282" grpId="0" animBg="1"/>
      <p:bldP spid="73283" grpId="0" animBg="1"/>
      <p:bldP spid="73288" grpId="0" animBg="1"/>
      <p:bldP spid="73287" grpId="0"/>
      <p:bldP spid="73289" grpId="0" animBg="1"/>
      <p:bldP spid="73292" grpId="0" animBg="1"/>
      <p:bldP spid="73293" grpId="0"/>
      <p:bldP spid="73290" grpId="0" animBg="1"/>
      <p:bldP spid="73296" grpId="0"/>
      <p:bldP spid="73300" grpId="0"/>
      <p:bldP spid="73302" grpId="0" animBg="1"/>
      <p:bldP spid="73303" grpId="0" autoUpdateAnimBg="0"/>
      <p:bldP spid="73304" grpId="0" animBg="1"/>
      <p:bldP spid="73305" grpId="0" animBg="1"/>
      <p:bldP spid="73306" grpId="0"/>
      <p:bldP spid="73307" grpId="0" animBg="1"/>
      <p:bldP spid="73308" grpId="0" autoUpdateAnimBg="0"/>
      <p:bldP spid="73309" grpId="0" animBg="1"/>
      <p:bldP spid="73310" grpId="0" animBg="1"/>
      <p:bldP spid="73311" grpId="0" animBg="1"/>
      <p:bldP spid="73315" grpId="0" autoUpdateAnimBg="0"/>
      <p:bldP spid="73321" grpId="0" animBg="1"/>
      <p:bldP spid="73322" grpId="0" animBg="1"/>
      <p:bldP spid="73323" grpId="0" animBg="1"/>
      <p:bldP spid="73328" grpId="0" animBg="1"/>
      <p:bldP spid="73329" grpId="0" animBg="1"/>
      <p:bldP spid="73330" grpId="0" animBg="1"/>
      <p:bldP spid="73331" grpId="0" animBg="1"/>
      <p:bldP spid="73332" grpId="0" animBg="1"/>
      <p:bldP spid="73333" grpId="0" animBg="1"/>
      <p:bldP spid="73334" grpId="0"/>
      <p:bldP spid="73335" grpId="0" animBg="1"/>
      <p:bldP spid="73336" grpId="0" animBg="1"/>
      <p:bldP spid="73342" grpId="0" animBg="1"/>
      <p:bldP spid="73343" grpId="0" animBg="1"/>
      <p:bldP spid="73344" grpId="0" animBg="1"/>
      <p:bldP spid="73347" grpId="0"/>
      <p:bldP spid="73348" grpId="0" animBg="1"/>
      <p:bldP spid="73349" grpId="0" animBg="1"/>
      <p:bldP spid="73355" grpId="0" animBg="1"/>
      <p:bldP spid="73361" grpId="0" animBg="1"/>
      <p:bldP spid="73367" grpId="0" animBg="1"/>
      <p:bldP spid="73369" grpId="0" animBg="1"/>
      <p:bldP spid="73368" grpId="0" autoUpdateAnimBg="0"/>
      <p:bldP spid="73370" grpId="0" animBg="1"/>
      <p:bldP spid="73371" grpId="0" animBg="1"/>
      <p:bldP spid="73373" grpId="0"/>
      <p:bldP spid="73374" grpId="0" animBg="1"/>
      <p:bldP spid="73375" grpId="0" animBg="1"/>
      <p:bldP spid="73381" grpId="0" animBg="1"/>
      <p:bldP spid="73387" grpId="0" animBg="1"/>
      <p:bldP spid="73388" grpId="0" animBg="1"/>
      <p:bldP spid="73389" grpId="0"/>
      <p:bldP spid="73390" grpId="0" animBg="1"/>
      <p:bldP spid="73391" grpId="0" animBg="1"/>
      <p:bldP spid="73397" grpId="0" animBg="1"/>
      <p:bldP spid="73403" grpId="0" animBg="1"/>
      <p:bldP spid="73409" grpId="0" animBg="1"/>
      <p:bldP spid="73411" grpId="0"/>
      <p:bldP spid="73412" grpId="0" animBg="1"/>
      <p:bldP spid="73413" grpId="0" animBg="1"/>
      <p:bldP spid="73419" grpId="0" animBg="1"/>
      <p:bldP spid="73434" grpId="0" animBg="1"/>
      <p:bldP spid="73435" grpId="0" autoUpdateAnimBg="0"/>
      <p:bldP spid="73436" grpId="0" animBg="1"/>
      <p:bldP spid="73438" grpId="0"/>
      <p:bldP spid="73439" grpId="0" animBg="1"/>
      <p:bldP spid="73440" grpId="0" animBg="1"/>
      <p:bldP spid="73446" grpId="0" animBg="1"/>
      <p:bldP spid="73447" grpId="0"/>
      <p:bldP spid="73449" grpId="0" animBg="1"/>
      <p:bldP spid="73130" grpId="0" autoUpdateAnimBg="0"/>
      <p:bldP spid="73455" grpId="0" animBg="1"/>
      <p:bldP spid="73456" grpId="0"/>
      <p:bldP spid="73457" grpId="0" autoUpdateAnimBg="0"/>
      <p:bldP spid="73458" grpId="0"/>
      <p:bldP spid="73459" grpId="0" animBg="1"/>
      <p:bldP spid="73460" grpId="0"/>
      <p:bldP spid="73462" grpId="0" animBg="1"/>
      <p:bldP spid="73174" grpId="0" autoUpdateAnimBg="0"/>
      <p:bldP spid="73468" grpId="0" animBg="1"/>
      <p:bldP spid="73469" grpId="0" animBg="1"/>
      <p:bldP spid="73178" grpId="0" animBg="1"/>
      <p:bldP spid="73188" grpId="0" animBg="1"/>
      <p:bldP spid="73189" grpId="0" animBg="1"/>
      <p:bldP spid="73190" grpId="0" animBg="1"/>
      <p:bldP spid="73191" grpId="0" animBg="1"/>
      <p:bldP spid="73198" grpId="0" autoUpdateAnimBg="0"/>
      <p:bldP spid="73294" grpId="0" animBg="1"/>
      <p:bldP spid="73297" grpId="0" animBg="1"/>
      <p:bldP spid="73298" grpId="0" animBg="1"/>
      <p:bldP spid="73299" grpId="0" animBg="1"/>
      <p:bldP spid="73031" grpId="0" autoUpdateAnimBg="0"/>
      <p:bldP spid="73035" grpId="0" animBg="1"/>
      <p:bldP spid="73036" grpId="0" animBg="1"/>
      <p:bldP spid="73037" grpId="0" animBg="1"/>
      <p:bldP spid="73038" grpId="0" animBg="1"/>
      <p:bldP spid="73039" grpId="0" animBg="1"/>
      <p:bldP spid="73040" grpId="0" animBg="1"/>
      <p:bldP spid="73041" grpId="0" animBg="1"/>
      <p:bldP spid="73042" grpId="0" animBg="1"/>
      <p:bldP spid="73043" grpId="0" animBg="1"/>
      <p:bldP spid="73044" grpId="0" animBg="1"/>
      <p:bldP spid="73045" grpId="0" animBg="1"/>
      <p:bldP spid="73046" grpId="0" animBg="1"/>
      <p:bldP spid="73047" grpId="0"/>
      <p:bldP spid="73048" grpId="0" animBg="1"/>
      <p:bldP spid="73049" grpId="0" animBg="1"/>
      <p:bldP spid="73050" grpId="0" animBg="1"/>
      <p:bldP spid="73051" grpId="0" animBg="1"/>
      <p:bldP spid="73052" grpId="0" animBg="1"/>
      <p:bldP spid="73053" grpId="0" animBg="1"/>
      <p:bldP spid="73245" grpId="0" animBg="1"/>
      <p:bldP spid="73246" grpId="0" animBg="1"/>
      <p:bldP spid="73247" grpId="0" animBg="1"/>
      <p:bldP spid="73248" grpId="0" animBg="1"/>
      <p:bldP spid="73249" grpId="0" animBg="1"/>
      <p:bldP spid="73251" grpId="0"/>
      <p:bldP spid="73425" grpId="0" animBg="1"/>
      <p:bldP spid="73426" grpId="0"/>
      <p:bldP spid="73427" grpId="0" animBg="1"/>
      <p:bldP spid="73428" grpId="0" animBg="1"/>
      <p:bldP spid="7346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2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6" name="Picture 2" descr="Контуры мира-А"/>
          <p:cNvPicPr>
            <a:picLocks noChangeAspect="1" noChangeArrowheads="1"/>
          </p:cNvPicPr>
          <p:nvPr/>
        </p:nvPicPr>
        <p:blipFill>
          <a:blip r:embed="rId13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8197" name="WordArt 3"/>
          <p:cNvSpPr>
            <a:spLocks noChangeArrowheads="1" noChangeShapeType="1" noTextEdit="1"/>
          </p:cNvSpPr>
          <p:nvPr/>
        </p:nvSpPr>
        <p:spPr bwMode="auto">
          <a:xfrm>
            <a:off x="1547813" y="77788"/>
            <a:ext cx="5976937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solidFill>
                  <a:srgbClr val="FF9900"/>
                </a:solidFill>
                <a:effectLst>
                  <a:outerShdw dist="28398" dir="3806097" algn="ctr" rotWithShape="0">
                    <a:schemeClr val="bg2"/>
                  </a:outerShdw>
                </a:effectLst>
                <a:latin typeface="Comic Sans MS"/>
              </a:rPr>
              <a:t>Кольорова металургія світу</a:t>
            </a:r>
          </a:p>
        </p:txBody>
      </p:sp>
      <p:graphicFrame>
        <p:nvGraphicFramePr>
          <p:cNvPr id="74200" name="Object 472"/>
          <p:cNvGraphicFramePr>
            <a:graphicFrameLocks noChangeAspect="1"/>
          </p:cNvGraphicFramePr>
          <p:nvPr/>
        </p:nvGraphicFramePr>
        <p:xfrm>
          <a:off x="-107950" y="3303588"/>
          <a:ext cx="6119813" cy="3883025"/>
        </p:xfrm>
        <a:graphic>
          <a:graphicData uri="http://schemas.openxmlformats.org/presentationml/2006/ole">
            <p:oleObj spid="_x0000_s8194" name="Диаграмма" r:id="rId14" imgW="9124849" imgH="5696085" progId="MSGraph.Chart.8">
              <p:embed followColorScheme="full"/>
            </p:oleObj>
          </a:graphicData>
        </a:graphic>
      </p:graphicFrame>
      <p:grpSp>
        <p:nvGrpSpPr>
          <p:cNvPr id="2" name="Group 471"/>
          <p:cNvGrpSpPr>
            <a:grpSpLocks/>
          </p:cNvGrpSpPr>
          <p:nvPr/>
        </p:nvGrpSpPr>
        <p:grpSpPr bwMode="auto">
          <a:xfrm>
            <a:off x="3132138" y="5589588"/>
            <a:ext cx="1700212" cy="320675"/>
            <a:chOff x="2172" y="3657"/>
            <a:chExt cx="1071" cy="202"/>
          </a:xfrm>
        </p:grpSpPr>
        <p:sp>
          <p:nvSpPr>
            <p:cNvPr id="8368" name="Rectangle 460"/>
            <p:cNvSpPr>
              <a:spLocks noChangeArrowheads="1"/>
            </p:cNvSpPr>
            <p:nvPr/>
          </p:nvSpPr>
          <p:spPr bwMode="auto">
            <a:xfrm>
              <a:off x="2172" y="3748"/>
              <a:ext cx="10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369" name="Text Box 462"/>
            <p:cNvSpPr txBox="1">
              <a:spLocks noChangeArrowheads="1"/>
            </p:cNvSpPr>
            <p:nvPr/>
          </p:nvSpPr>
          <p:spPr bwMode="auto">
            <a:xfrm>
              <a:off x="2245" y="3657"/>
              <a:ext cx="998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мідні руди</a:t>
              </a:r>
              <a:endParaRPr lang="ru-RU" sz="2000" i="1"/>
            </a:p>
          </p:txBody>
        </p:sp>
      </p:grpSp>
      <p:grpSp>
        <p:nvGrpSpPr>
          <p:cNvPr id="3" name="Group 469"/>
          <p:cNvGrpSpPr>
            <a:grpSpLocks/>
          </p:cNvGrpSpPr>
          <p:nvPr/>
        </p:nvGrpSpPr>
        <p:grpSpPr bwMode="auto">
          <a:xfrm>
            <a:off x="5651500" y="6021388"/>
            <a:ext cx="2801938" cy="320675"/>
            <a:chOff x="2068" y="4097"/>
            <a:chExt cx="1765" cy="202"/>
          </a:xfrm>
        </p:grpSpPr>
        <p:sp>
          <p:nvSpPr>
            <p:cNvPr id="8366" name="Oval 464"/>
            <p:cNvSpPr>
              <a:spLocks noChangeArrowheads="1"/>
            </p:cNvSpPr>
            <p:nvPr/>
          </p:nvSpPr>
          <p:spPr bwMode="auto">
            <a:xfrm>
              <a:off x="2068" y="4150"/>
              <a:ext cx="91" cy="91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367" name="Text Box 466"/>
            <p:cNvSpPr txBox="1">
              <a:spLocks noChangeArrowheads="1"/>
            </p:cNvSpPr>
            <p:nvPr/>
          </p:nvSpPr>
          <p:spPr bwMode="auto">
            <a:xfrm>
              <a:off x="2155" y="4097"/>
              <a:ext cx="1678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мідна промисловість</a:t>
              </a:r>
              <a:endParaRPr lang="ru-RU" sz="2000" i="1"/>
            </a:p>
          </p:txBody>
        </p:sp>
      </p:grpSp>
      <p:sp>
        <p:nvSpPr>
          <p:cNvPr id="74196" name="Freeform 468"/>
          <p:cNvSpPr>
            <a:spLocks/>
          </p:cNvSpPr>
          <p:nvPr/>
        </p:nvSpPr>
        <p:spPr bwMode="auto">
          <a:xfrm>
            <a:off x="1763713" y="4951413"/>
            <a:ext cx="723900" cy="1585912"/>
          </a:xfrm>
          <a:custGeom>
            <a:avLst/>
            <a:gdLst>
              <a:gd name="T0" fmla="*/ 0 w 456"/>
              <a:gd name="T1" fmla="*/ 39 h 999"/>
              <a:gd name="T2" fmla="*/ 11 w 456"/>
              <a:gd name="T3" fmla="*/ 60 h 999"/>
              <a:gd name="T4" fmla="*/ 55 w 456"/>
              <a:gd name="T5" fmla="*/ 267 h 999"/>
              <a:gd name="T6" fmla="*/ 59 w 456"/>
              <a:gd name="T7" fmla="*/ 313 h 999"/>
              <a:gd name="T8" fmla="*/ 94 w 456"/>
              <a:gd name="T9" fmla="*/ 420 h 999"/>
              <a:gd name="T10" fmla="*/ 118 w 456"/>
              <a:gd name="T11" fmla="*/ 552 h 999"/>
              <a:gd name="T12" fmla="*/ 142 w 456"/>
              <a:gd name="T13" fmla="*/ 594 h 999"/>
              <a:gd name="T14" fmla="*/ 166 w 456"/>
              <a:gd name="T15" fmla="*/ 660 h 999"/>
              <a:gd name="T16" fmla="*/ 190 w 456"/>
              <a:gd name="T17" fmla="*/ 655 h 999"/>
              <a:gd name="T18" fmla="*/ 197 w 456"/>
              <a:gd name="T19" fmla="*/ 690 h 999"/>
              <a:gd name="T20" fmla="*/ 223 w 456"/>
              <a:gd name="T21" fmla="*/ 724 h 999"/>
              <a:gd name="T22" fmla="*/ 233 w 456"/>
              <a:gd name="T23" fmla="*/ 768 h 999"/>
              <a:gd name="T24" fmla="*/ 233 w 456"/>
              <a:gd name="T25" fmla="*/ 775 h 999"/>
              <a:gd name="T26" fmla="*/ 212 w 456"/>
              <a:gd name="T27" fmla="*/ 778 h 999"/>
              <a:gd name="T28" fmla="*/ 223 w 456"/>
              <a:gd name="T29" fmla="*/ 799 h 999"/>
              <a:gd name="T30" fmla="*/ 241 w 456"/>
              <a:gd name="T31" fmla="*/ 802 h 999"/>
              <a:gd name="T32" fmla="*/ 250 w 456"/>
              <a:gd name="T33" fmla="*/ 813 h 999"/>
              <a:gd name="T34" fmla="*/ 266 w 456"/>
              <a:gd name="T35" fmla="*/ 822 h 999"/>
              <a:gd name="T36" fmla="*/ 259 w 456"/>
              <a:gd name="T37" fmla="*/ 837 h 999"/>
              <a:gd name="T38" fmla="*/ 287 w 456"/>
              <a:gd name="T39" fmla="*/ 865 h 999"/>
              <a:gd name="T40" fmla="*/ 296 w 456"/>
              <a:gd name="T41" fmla="*/ 891 h 999"/>
              <a:gd name="T42" fmla="*/ 331 w 456"/>
              <a:gd name="T43" fmla="*/ 924 h 999"/>
              <a:gd name="T44" fmla="*/ 344 w 456"/>
              <a:gd name="T45" fmla="*/ 925 h 999"/>
              <a:gd name="T46" fmla="*/ 362 w 456"/>
              <a:gd name="T47" fmla="*/ 957 h 999"/>
              <a:gd name="T48" fmla="*/ 379 w 456"/>
              <a:gd name="T49" fmla="*/ 948 h 999"/>
              <a:gd name="T50" fmla="*/ 392 w 456"/>
              <a:gd name="T51" fmla="*/ 973 h 999"/>
              <a:gd name="T52" fmla="*/ 404 w 456"/>
              <a:gd name="T53" fmla="*/ 942 h 999"/>
              <a:gd name="T54" fmla="*/ 430 w 456"/>
              <a:gd name="T55" fmla="*/ 979 h 999"/>
              <a:gd name="T56" fmla="*/ 416 w 456"/>
              <a:gd name="T57" fmla="*/ 997 h 999"/>
              <a:gd name="T58" fmla="*/ 454 w 456"/>
              <a:gd name="T59" fmla="*/ 991 h 999"/>
              <a:gd name="T60" fmla="*/ 431 w 456"/>
              <a:gd name="T61" fmla="*/ 948 h 999"/>
              <a:gd name="T62" fmla="*/ 403 w 456"/>
              <a:gd name="T63" fmla="*/ 936 h 999"/>
              <a:gd name="T64" fmla="*/ 344 w 456"/>
              <a:gd name="T65" fmla="*/ 906 h 999"/>
              <a:gd name="T66" fmla="*/ 311 w 456"/>
              <a:gd name="T67" fmla="*/ 886 h 999"/>
              <a:gd name="T68" fmla="*/ 299 w 456"/>
              <a:gd name="T69" fmla="*/ 874 h 999"/>
              <a:gd name="T70" fmla="*/ 299 w 456"/>
              <a:gd name="T71" fmla="*/ 846 h 999"/>
              <a:gd name="T72" fmla="*/ 284 w 456"/>
              <a:gd name="T73" fmla="*/ 819 h 999"/>
              <a:gd name="T74" fmla="*/ 272 w 456"/>
              <a:gd name="T75" fmla="*/ 765 h 999"/>
              <a:gd name="T76" fmla="*/ 256 w 456"/>
              <a:gd name="T77" fmla="*/ 756 h 999"/>
              <a:gd name="T78" fmla="*/ 253 w 456"/>
              <a:gd name="T79" fmla="*/ 720 h 999"/>
              <a:gd name="T80" fmla="*/ 239 w 456"/>
              <a:gd name="T81" fmla="*/ 720 h 999"/>
              <a:gd name="T82" fmla="*/ 178 w 456"/>
              <a:gd name="T83" fmla="*/ 592 h 999"/>
              <a:gd name="T84" fmla="*/ 175 w 456"/>
              <a:gd name="T85" fmla="*/ 565 h 999"/>
              <a:gd name="T86" fmla="*/ 166 w 456"/>
              <a:gd name="T87" fmla="*/ 543 h 999"/>
              <a:gd name="T88" fmla="*/ 145 w 456"/>
              <a:gd name="T89" fmla="*/ 480 h 999"/>
              <a:gd name="T90" fmla="*/ 139 w 456"/>
              <a:gd name="T91" fmla="*/ 465 h 999"/>
              <a:gd name="T92" fmla="*/ 139 w 456"/>
              <a:gd name="T93" fmla="*/ 427 h 999"/>
              <a:gd name="T94" fmla="*/ 98 w 456"/>
              <a:gd name="T95" fmla="*/ 366 h 999"/>
              <a:gd name="T96" fmla="*/ 100 w 456"/>
              <a:gd name="T97" fmla="*/ 334 h 999"/>
              <a:gd name="T98" fmla="*/ 89 w 456"/>
              <a:gd name="T99" fmla="*/ 301 h 999"/>
              <a:gd name="T100" fmla="*/ 92 w 456"/>
              <a:gd name="T101" fmla="*/ 288 h 999"/>
              <a:gd name="T102" fmla="*/ 100 w 456"/>
              <a:gd name="T103" fmla="*/ 261 h 999"/>
              <a:gd name="T104" fmla="*/ 88 w 456"/>
              <a:gd name="T105" fmla="*/ 232 h 999"/>
              <a:gd name="T106" fmla="*/ 80 w 456"/>
              <a:gd name="T107" fmla="*/ 198 h 999"/>
              <a:gd name="T108" fmla="*/ 94 w 456"/>
              <a:gd name="T109" fmla="*/ 157 h 999"/>
              <a:gd name="T110" fmla="*/ 71 w 456"/>
              <a:gd name="T111" fmla="*/ 136 h 999"/>
              <a:gd name="T112" fmla="*/ 50 w 456"/>
              <a:gd name="T113" fmla="*/ 76 h 999"/>
              <a:gd name="T114" fmla="*/ 13 w 456"/>
              <a:gd name="T115" fmla="*/ 6 h 999"/>
              <a:gd name="T116" fmla="*/ 0 w 456"/>
              <a:gd name="T117" fmla="*/ 39 h 99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56"/>
              <a:gd name="T178" fmla="*/ 0 h 999"/>
              <a:gd name="T179" fmla="*/ 456 w 456"/>
              <a:gd name="T180" fmla="*/ 999 h 99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56" h="999">
                <a:moveTo>
                  <a:pt x="0" y="39"/>
                </a:moveTo>
                <a:cubicBezTo>
                  <a:pt x="0" y="48"/>
                  <a:pt x="2" y="22"/>
                  <a:pt x="11" y="60"/>
                </a:cubicBezTo>
                <a:cubicBezTo>
                  <a:pt x="20" y="98"/>
                  <a:pt x="47" y="225"/>
                  <a:pt x="55" y="267"/>
                </a:cubicBezTo>
                <a:cubicBezTo>
                  <a:pt x="63" y="309"/>
                  <a:pt x="53" y="288"/>
                  <a:pt x="59" y="313"/>
                </a:cubicBezTo>
                <a:cubicBezTo>
                  <a:pt x="65" y="338"/>
                  <a:pt x="84" y="380"/>
                  <a:pt x="94" y="420"/>
                </a:cubicBezTo>
                <a:cubicBezTo>
                  <a:pt x="104" y="460"/>
                  <a:pt x="110" y="523"/>
                  <a:pt x="118" y="552"/>
                </a:cubicBezTo>
                <a:lnTo>
                  <a:pt x="142" y="594"/>
                </a:lnTo>
                <a:cubicBezTo>
                  <a:pt x="150" y="612"/>
                  <a:pt x="158" y="650"/>
                  <a:pt x="166" y="660"/>
                </a:cubicBezTo>
                <a:lnTo>
                  <a:pt x="190" y="655"/>
                </a:lnTo>
                <a:cubicBezTo>
                  <a:pt x="195" y="660"/>
                  <a:pt x="192" y="679"/>
                  <a:pt x="197" y="690"/>
                </a:cubicBezTo>
                <a:cubicBezTo>
                  <a:pt x="202" y="701"/>
                  <a:pt x="217" y="711"/>
                  <a:pt x="223" y="724"/>
                </a:cubicBezTo>
                <a:cubicBezTo>
                  <a:pt x="229" y="737"/>
                  <a:pt x="231" y="760"/>
                  <a:pt x="233" y="768"/>
                </a:cubicBezTo>
                <a:cubicBezTo>
                  <a:pt x="235" y="776"/>
                  <a:pt x="236" y="773"/>
                  <a:pt x="233" y="775"/>
                </a:cubicBezTo>
                <a:cubicBezTo>
                  <a:pt x="230" y="777"/>
                  <a:pt x="214" y="774"/>
                  <a:pt x="212" y="778"/>
                </a:cubicBezTo>
                <a:cubicBezTo>
                  <a:pt x="210" y="782"/>
                  <a:pt x="218" y="795"/>
                  <a:pt x="223" y="799"/>
                </a:cubicBezTo>
                <a:cubicBezTo>
                  <a:pt x="228" y="803"/>
                  <a:pt x="237" y="800"/>
                  <a:pt x="241" y="802"/>
                </a:cubicBezTo>
                <a:cubicBezTo>
                  <a:pt x="245" y="804"/>
                  <a:pt x="246" y="810"/>
                  <a:pt x="250" y="813"/>
                </a:cubicBezTo>
                <a:cubicBezTo>
                  <a:pt x="254" y="816"/>
                  <a:pt x="265" y="818"/>
                  <a:pt x="266" y="822"/>
                </a:cubicBezTo>
                <a:cubicBezTo>
                  <a:pt x="267" y="826"/>
                  <a:pt x="256" y="830"/>
                  <a:pt x="259" y="837"/>
                </a:cubicBezTo>
                <a:cubicBezTo>
                  <a:pt x="262" y="844"/>
                  <a:pt x="281" y="856"/>
                  <a:pt x="287" y="865"/>
                </a:cubicBezTo>
                <a:cubicBezTo>
                  <a:pt x="293" y="874"/>
                  <a:pt x="289" y="881"/>
                  <a:pt x="296" y="891"/>
                </a:cubicBezTo>
                <a:cubicBezTo>
                  <a:pt x="303" y="901"/>
                  <a:pt x="323" y="918"/>
                  <a:pt x="331" y="924"/>
                </a:cubicBezTo>
                <a:cubicBezTo>
                  <a:pt x="339" y="930"/>
                  <a:pt x="339" y="919"/>
                  <a:pt x="344" y="925"/>
                </a:cubicBezTo>
                <a:cubicBezTo>
                  <a:pt x="349" y="931"/>
                  <a:pt x="356" y="953"/>
                  <a:pt x="362" y="957"/>
                </a:cubicBezTo>
                <a:cubicBezTo>
                  <a:pt x="368" y="961"/>
                  <a:pt x="374" y="945"/>
                  <a:pt x="379" y="948"/>
                </a:cubicBezTo>
                <a:cubicBezTo>
                  <a:pt x="384" y="951"/>
                  <a:pt x="388" y="974"/>
                  <a:pt x="392" y="973"/>
                </a:cubicBezTo>
                <a:cubicBezTo>
                  <a:pt x="396" y="972"/>
                  <a:pt x="398" y="941"/>
                  <a:pt x="404" y="942"/>
                </a:cubicBezTo>
                <a:cubicBezTo>
                  <a:pt x="410" y="943"/>
                  <a:pt x="428" y="970"/>
                  <a:pt x="430" y="979"/>
                </a:cubicBezTo>
                <a:cubicBezTo>
                  <a:pt x="432" y="988"/>
                  <a:pt x="412" y="995"/>
                  <a:pt x="416" y="997"/>
                </a:cubicBezTo>
                <a:cubicBezTo>
                  <a:pt x="420" y="999"/>
                  <a:pt x="452" y="999"/>
                  <a:pt x="454" y="991"/>
                </a:cubicBezTo>
                <a:cubicBezTo>
                  <a:pt x="456" y="983"/>
                  <a:pt x="439" y="957"/>
                  <a:pt x="431" y="948"/>
                </a:cubicBezTo>
                <a:cubicBezTo>
                  <a:pt x="423" y="939"/>
                  <a:pt x="417" y="943"/>
                  <a:pt x="403" y="936"/>
                </a:cubicBezTo>
                <a:cubicBezTo>
                  <a:pt x="389" y="929"/>
                  <a:pt x="359" y="914"/>
                  <a:pt x="344" y="906"/>
                </a:cubicBezTo>
                <a:cubicBezTo>
                  <a:pt x="329" y="898"/>
                  <a:pt x="318" y="891"/>
                  <a:pt x="311" y="886"/>
                </a:cubicBezTo>
                <a:cubicBezTo>
                  <a:pt x="304" y="881"/>
                  <a:pt x="301" y="881"/>
                  <a:pt x="299" y="874"/>
                </a:cubicBezTo>
                <a:cubicBezTo>
                  <a:pt x="297" y="867"/>
                  <a:pt x="301" y="855"/>
                  <a:pt x="299" y="846"/>
                </a:cubicBezTo>
                <a:cubicBezTo>
                  <a:pt x="297" y="837"/>
                  <a:pt x="288" y="832"/>
                  <a:pt x="284" y="819"/>
                </a:cubicBezTo>
                <a:cubicBezTo>
                  <a:pt x="280" y="806"/>
                  <a:pt x="277" y="775"/>
                  <a:pt x="272" y="765"/>
                </a:cubicBezTo>
                <a:cubicBezTo>
                  <a:pt x="267" y="755"/>
                  <a:pt x="259" y="763"/>
                  <a:pt x="256" y="756"/>
                </a:cubicBezTo>
                <a:lnTo>
                  <a:pt x="253" y="720"/>
                </a:lnTo>
                <a:cubicBezTo>
                  <a:pt x="250" y="714"/>
                  <a:pt x="251" y="741"/>
                  <a:pt x="239" y="720"/>
                </a:cubicBezTo>
                <a:cubicBezTo>
                  <a:pt x="227" y="699"/>
                  <a:pt x="189" y="618"/>
                  <a:pt x="178" y="592"/>
                </a:cubicBezTo>
                <a:cubicBezTo>
                  <a:pt x="167" y="566"/>
                  <a:pt x="177" y="573"/>
                  <a:pt x="175" y="565"/>
                </a:cubicBezTo>
                <a:cubicBezTo>
                  <a:pt x="173" y="557"/>
                  <a:pt x="171" y="557"/>
                  <a:pt x="166" y="543"/>
                </a:cubicBezTo>
                <a:cubicBezTo>
                  <a:pt x="161" y="529"/>
                  <a:pt x="149" y="493"/>
                  <a:pt x="145" y="480"/>
                </a:cubicBezTo>
                <a:cubicBezTo>
                  <a:pt x="141" y="467"/>
                  <a:pt x="140" y="474"/>
                  <a:pt x="139" y="465"/>
                </a:cubicBezTo>
                <a:cubicBezTo>
                  <a:pt x="138" y="456"/>
                  <a:pt x="146" y="444"/>
                  <a:pt x="139" y="427"/>
                </a:cubicBezTo>
                <a:lnTo>
                  <a:pt x="98" y="366"/>
                </a:lnTo>
                <a:lnTo>
                  <a:pt x="100" y="334"/>
                </a:lnTo>
                <a:cubicBezTo>
                  <a:pt x="99" y="323"/>
                  <a:pt x="90" y="309"/>
                  <a:pt x="89" y="301"/>
                </a:cubicBezTo>
                <a:cubicBezTo>
                  <a:pt x="88" y="293"/>
                  <a:pt x="90" y="295"/>
                  <a:pt x="92" y="288"/>
                </a:cubicBezTo>
                <a:cubicBezTo>
                  <a:pt x="94" y="281"/>
                  <a:pt x="101" y="270"/>
                  <a:pt x="100" y="261"/>
                </a:cubicBezTo>
                <a:cubicBezTo>
                  <a:pt x="99" y="252"/>
                  <a:pt x="91" y="242"/>
                  <a:pt x="88" y="232"/>
                </a:cubicBezTo>
                <a:cubicBezTo>
                  <a:pt x="85" y="222"/>
                  <a:pt x="79" y="210"/>
                  <a:pt x="80" y="198"/>
                </a:cubicBezTo>
                <a:cubicBezTo>
                  <a:pt x="81" y="186"/>
                  <a:pt x="95" y="167"/>
                  <a:pt x="94" y="157"/>
                </a:cubicBezTo>
                <a:lnTo>
                  <a:pt x="71" y="136"/>
                </a:lnTo>
                <a:cubicBezTo>
                  <a:pt x="64" y="123"/>
                  <a:pt x="60" y="98"/>
                  <a:pt x="50" y="76"/>
                </a:cubicBezTo>
                <a:cubicBezTo>
                  <a:pt x="40" y="54"/>
                  <a:pt x="21" y="12"/>
                  <a:pt x="13" y="6"/>
                </a:cubicBezTo>
                <a:cubicBezTo>
                  <a:pt x="5" y="0"/>
                  <a:pt x="1" y="30"/>
                  <a:pt x="0" y="39"/>
                </a:cubicBezTo>
                <a:close/>
              </a:path>
            </a:pathLst>
          </a:custGeom>
          <a:solidFill>
            <a:srgbClr val="FFFF00">
              <a:alpha val="7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01" name="Text Box 473"/>
          <p:cNvSpPr txBox="1">
            <a:spLocks noChangeArrowheads="1"/>
          </p:cNvSpPr>
          <p:nvPr/>
        </p:nvSpPr>
        <p:spPr bwMode="auto">
          <a:xfrm>
            <a:off x="1220788" y="6137275"/>
            <a:ext cx="1081087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>
                <a:solidFill>
                  <a:srgbClr val="800000"/>
                </a:solidFill>
              </a:rPr>
              <a:t>Мідь</a:t>
            </a:r>
            <a:r>
              <a:rPr lang="uk-UA" sz="1800">
                <a:solidFill>
                  <a:srgbClr val="800000"/>
                </a:solidFill>
              </a:rPr>
              <a:t> </a:t>
            </a:r>
            <a:r>
              <a:rPr lang="uk-UA" sz="1800" i="1"/>
              <a:t>(тис. т)</a:t>
            </a:r>
            <a:endParaRPr lang="ru-RU" sz="1800" i="1"/>
          </a:p>
        </p:txBody>
      </p:sp>
      <p:sp>
        <p:nvSpPr>
          <p:cNvPr id="74202" name="Text Box 474"/>
          <p:cNvSpPr txBox="1">
            <a:spLocks noChangeArrowheads="1"/>
          </p:cNvSpPr>
          <p:nvPr/>
        </p:nvSpPr>
        <p:spPr bwMode="auto">
          <a:xfrm>
            <a:off x="1852613" y="5300663"/>
            <a:ext cx="6477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Чилі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203" name="Rectangle 475"/>
          <p:cNvSpPr>
            <a:spLocks noChangeArrowheads="1"/>
          </p:cNvSpPr>
          <p:nvPr/>
        </p:nvSpPr>
        <p:spPr bwMode="auto">
          <a:xfrm>
            <a:off x="1835150" y="5589588"/>
            <a:ext cx="166688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04" name="Rectangle 476"/>
          <p:cNvSpPr>
            <a:spLocks noChangeArrowheads="1"/>
          </p:cNvSpPr>
          <p:nvPr/>
        </p:nvSpPr>
        <p:spPr bwMode="auto">
          <a:xfrm>
            <a:off x="1979613" y="5876925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05" name="AutoShape 477"/>
          <p:cNvSpPr>
            <a:spLocks noChangeArrowheads="1"/>
          </p:cNvSpPr>
          <p:nvPr/>
        </p:nvSpPr>
        <p:spPr bwMode="auto">
          <a:xfrm>
            <a:off x="1720850" y="51514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06" name="Oval 478"/>
          <p:cNvSpPr>
            <a:spLocks noChangeArrowheads="1"/>
          </p:cNvSpPr>
          <p:nvPr/>
        </p:nvSpPr>
        <p:spPr bwMode="auto">
          <a:xfrm>
            <a:off x="1908175" y="5661025"/>
            <a:ext cx="144463" cy="144463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07" name="Oval 479"/>
          <p:cNvSpPr>
            <a:spLocks noChangeArrowheads="1"/>
          </p:cNvSpPr>
          <p:nvPr/>
        </p:nvSpPr>
        <p:spPr bwMode="auto">
          <a:xfrm>
            <a:off x="2028825" y="5965825"/>
            <a:ext cx="144463" cy="144463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08" name="Freeform 480"/>
          <p:cNvSpPr>
            <a:spLocks/>
          </p:cNvSpPr>
          <p:nvPr/>
        </p:nvSpPr>
        <p:spPr bwMode="auto">
          <a:xfrm>
            <a:off x="1344613" y="4238625"/>
            <a:ext cx="455612" cy="754063"/>
          </a:xfrm>
          <a:custGeom>
            <a:avLst/>
            <a:gdLst>
              <a:gd name="T0" fmla="*/ 116 w 287"/>
              <a:gd name="T1" fmla="*/ 0 h 475"/>
              <a:gd name="T2" fmla="*/ 104 w 287"/>
              <a:gd name="T3" fmla="*/ 42 h 475"/>
              <a:gd name="T4" fmla="*/ 64 w 287"/>
              <a:gd name="T5" fmla="*/ 81 h 475"/>
              <a:gd name="T6" fmla="*/ 40 w 287"/>
              <a:gd name="T7" fmla="*/ 117 h 475"/>
              <a:gd name="T8" fmla="*/ 25 w 287"/>
              <a:gd name="T9" fmla="*/ 105 h 475"/>
              <a:gd name="T10" fmla="*/ 23 w 287"/>
              <a:gd name="T11" fmla="*/ 78 h 475"/>
              <a:gd name="T12" fmla="*/ 5 w 287"/>
              <a:gd name="T13" fmla="*/ 101 h 475"/>
              <a:gd name="T14" fmla="*/ 7 w 287"/>
              <a:gd name="T15" fmla="*/ 140 h 475"/>
              <a:gd name="T16" fmla="*/ 50 w 287"/>
              <a:gd name="T17" fmla="*/ 210 h 475"/>
              <a:gd name="T18" fmla="*/ 118 w 287"/>
              <a:gd name="T19" fmla="*/ 338 h 475"/>
              <a:gd name="T20" fmla="*/ 136 w 287"/>
              <a:gd name="T21" fmla="*/ 384 h 475"/>
              <a:gd name="T22" fmla="*/ 151 w 287"/>
              <a:gd name="T23" fmla="*/ 393 h 475"/>
              <a:gd name="T24" fmla="*/ 181 w 287"/>
              <a:gd name="T25" fmla="*/ 416 h 475"/>
              <a:gd name="T26" fmla="*/ 214 w 287"/>
              <a:gd name="T27" fmla="*/ 432 h 475"/>
              <a:gd name="T28" fmla="*/ 268 w 287"/>
              <a:gd name="T29" fmla="*/ 473 h 475"/>
              <a:gd name="T30" fmla="*/ 286 w 287"/>
              <a:gd name="T31" fmla="*/ 422 h 475"/>
              <a:gd name="T32" fmla="*/ 272 w 287"/>
              <a:gd name="T33" fmla="*/ 404 h 475"/>
              <a:gd name="T34" fmla="*/ 277 w 287"/>
              <a:gd name="T35" fmla="*/ 381 h 475"/>
              <a:gd name="T36" fmla="*/ 274 w 287"/>
              <a:gd name="T37" fmla="*/ 359 h 475"/>
              <a:gd name="T38" fmla="*/ 271 w 287"/>
              <a:gd name="T39" fmla="*/ 314 h 475"/>
              <a:gd name="T40" fmla="*/ 248 w 287"/>
              <a:gd name="T41" fmla="*/ 293 h 475"/>
              <a:gd name="T42" fmla="*/ 229 w 287"/>
              <a:gd name="T43" fmla="*/ 276 h 475"/>
              <a:gd name="T44" fmla="*/ 221 w 287"/>
              <a:gd name="T45" fmla="*/ 252 h 475"/>
              <a:gd name="T46" fmla="*/ 193 w 287"/>
              <a:gd name="T47" fmla="*/ 246 h 475"/>
              <a:gd name="T48" fmla="*/ 164 w 287"/>
              <a:gd name="T49" fmla="*/ 222 h 475"/>
              <a:gd name="T50" fmla="*/ 154 w 287"/>
              <a:gd name="T51" fmla="*/ 194 h 475"/>
              <a:gd name="T52" fmla="*/ 167 w 287"/>
              <a:gd name="T53" fmla="*/ 168 h 475"/>
              <a:gd name="T54" fmla="*/ 167 w 287"/>
              <a:gd name="T55" fmla="*/ 149 h 475"/>
              <a:gd name="T56" fmla="*/ 179 w 287"/>
              <a:gd name="T57" fmla="*/ 122 h 475"/>
              <a:gd name="T58" fmla="*/ 224 w 287"/>
              <a:gd name="T59" fmla="*/ 102 h 475"/>
              <a:gd name="T60" fmla="*/ 214 w 287"/>
              <a:gd name="T61" fmla="*/ 89 h 475"/>
              <a:gd name="T62" fmla="*/ 212 w 287"/>
              <a:gd name="T63" fmla="*/ 54 h 475"/>
              <a:gd name="T64" fmla="*/ 166 w 287"/>
              <a:gd name="T65" fmla="*/ 57 h 475"/>
              <a:gd name="T66" fmla="*/ 155 w 287"/>
              <a:gd name="T67" fmla="*/ 42 h 475"/>
              <a:gd name="T68" fmla="*/ 116 w 287"/>
              <a:gd name="T69" fmla="*/ 0 h 4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87"/>
              <a:gd name="T106" fmla="*/ 0 h 475"/>
              <a:gd name="T107" fmla="*/ 287 w 287"/>
              <a:gd name="T108" fmla="*/ 475 h 47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87" h="475">
                <a:moveTo>
                  <a:pt x="116" y="0"/>
                </a:moveTo>
                <a:cubicBezTo>
                  <a:pt x="108" y="0"/>
                  <a:pt x="113" y="28"/>
                  <a:pt x="104" y="42"/>
                </a:cubicBezTo>
                <a:cubicBezTo>
                  <a:pt x="95" y="56"/>
                  <a:pt x="75" y="69"/>
                  <a:pt x="64" y="81"/>
                </a:cubicBezTo>
                <a:cubicBezTo>
                  <a:pt x="53" y="93"/>
                  <a:pt x="47" y="113"/>
                  <a:pt x="40" y="117"/>
                </a:cubicBezTo>
                <a:cubicBezTo>
                  <a:pt x="33" y="121"/>
                  <a:pt x="28" y="111"/>
                  <a:pt x="25" y="105"/>
                </a:cubicBezTo>
                <a:cubicBezTo>
                  <a:pt x="22" y="99"/>
                  <a:pt x="26" y="79"/>
                  <a:pt x="23" y="78"/>
                </a:cubicBezTo>
                <a:cubicBezTo>
                  <a:pt x="20" y="77"/>
                  <a:pt x="8" y="91"/>
                  <a:pt x="5" y="101"/>
                </a:cubicBezTo>
                <a:cubicBezTo>
                  <a:pt x="2" y="111"/>
                  <a:pt x="0" y="122"/>
                  <a:pt x="7" y="140"/>
                </a:cubicBezTo>
                <a:cubicBezTo>
                  <a:pt x="14" y="158"/>
                  <a:pt x="32" y="177"/>
                  <a:pt x="50" y="210"/>
                </a:cubicBezTo>
                <a:cubicBezTo>
                  <a:pt x="68" y="243"/>
                  <a:pt x="104" y="309"/>
                  <a:pt x="118" y="338"/>
                </a:cubicBezTo>
                <a:cubicBezTo>
                  <a:pt x="132" y="367"/>
                  <a:pt x="131" y="375"/>
                  <a:pt x="136" y="384"/>
                </a:cubicBezTo>
                <a:cubicBezTo>
                  <a:pt x="141" y="393"/>
                  <a:pt x="144" y="388"/>
                  <a:pt x="151" y="393"/>
                </a:cubicBezTo>
                <a:cubicBezTo>
                  <a:pt x="158" y="398"/>
                  <a:pt x="171" y="410"/>
                  <a:pt x="181" y="416"/>
                </a:cubicBezTo>
                <a:cubicBezTo>
                  <a:pt x="191" y="422"/>
                  <a:pt x="200" y="423"/>
                  <a:pt x="214" y="432"/>
                </a:cubicBezTo>
                <a:cubicBezTo>
                  <a:pt x="228" y="441"/>
                  <a:pt x="256" y="475"/>
                  <a:pt x="268" y="473"/>
                </a:cubicBezTo>
                <a:lnTo>
                  <a:pt x="286" y="422"/>
                </a:lnTo>
                <a:cubicBezTo>
                  <a:pt x="287" y="411"/>
                  <a:pt x="273" y="411"/>
                  <a:pt x="272" y="404"/>
                </a:cubicBezTo>
                <a:cubicBezTo>
                  <a:pt x="271" y="397"/>
                  <a:pt x="277" y="388"/>
                  <a:pt x="277" y="381"/>
                </a:cubicBezTo>
                <a:cubicBezTo>
                  <a:pt x="277" y="374"/>
                  <a:pt x="275" y="370"/>
                  <a:pt x="274" y="359"/>
                </a:cubicBezTo>
                <a:cubicBezTo>
                  <a:pt x="273" y="348"/>
                  <a:pt x="275" y="325"/>
                  <a:pt x="271" y="314"/>
                </a:cubicBezTo>
                <a:cubicBezTo>
                  <a:pt x="267" y="303"/>
                  <a:pt x="255" y="299"/>
                  <a:pt x="248" y="293"/>
                </a:cubicBezTo>
                <a:cubicBezTo>
                  <a:pt x="241" y="287"/>
                  <a:pt x="233" y="283"/>
                  <a:pt x="229" y="276"/>
                </a:cubicBezTo>
                <a:cubicBezTo>
                  <a:pt x="225" y="269"/>
                  <a:pt x="227" y="257"/>
                  <a:pt x="221" y="252"/>
                </a:cubicBezTo>
                <a:lnTo>
                  <a:pt x="193" y="246"/>
                </a:lnTo>
                <a:cubicBezTo>
                  <a:pt x="184" y="241"/>
                  <a:pt x="170" y="231"/>
                  <a:pt x="164" y="222"/>
                </a:cubicBezTo>
                <a:cubicBezTo>
                  <a:pt x="158" y="213"/>
                  <a:pt x="153" y="203"/>
                  <a:pt x="154" y="194"/>
                </a:cubicBezTo>
                <a:cubicBezTo>
                  <a:pt x="155" y="185"/>
                  <a:pt x="165" y="175"/>
                  <a:pt x="167" y="168"/>
                </a:cubicBezTo>
                <a:cubicBezTo>
                  <a:pt x="169" y="161"/>
                  <a:pt x="165" y="157"/>
                  <a:pt x="167" y="149"/>
                </a:cubicBezTo>
                <a:cubicBezTo>
                  <a:pt x="169" y="141"/>
                  <a:pt x="170" y="130"/>
                  <a:pt x="179" y="122"/>
                </a:cubicBezTo>
                <a:cubicBezTo>
                  <a:pt x="188" y="114"/>
                  <a:pt x="218" y="107"/>
                  <a:pt x="224" y="102"/>
                </a:cubicBezTo>
                <a:lnTo>
                  <a:pt x="214" y="89"/>
                </a:lnTo>
                <a:lnTo>
                  <a:pt x="212" y="54"/>
                </a:lnTo>
                <a:lnTo>
                  <a:pt x="166" y="57"/>
                </a:lnTo>
                <a:lnTo>
                  <a:pt x="155" y="42"/>
                </a:lnTo>
                <a:lnTo>
                  <a:pt x="116" y="0"/>
                </a:lnTo>
                <a:close/>
              </a:path>
            </a:pathLst>
          </a:custGeom>
          <a:solidFill>
            <a:srgbClr val="80008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09" name="Text Box 481"/>
          <p:cNvSpPr txBox="1">
            <a:spLocks noChangeArrowheads="1"/>
          </p:cNvSpPr>
          <p:nvPr/>
        </p:nvSpPr>
        <p:spPr bwMode="auto">
          <a:xfrm>
            <a:off x="1563688" y="4425950"/>
            <a:ext cx="6477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Перу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210" name="Rectangle 482"/>
          <p:cNvSpPr>
            <a:spLocks noChangeArrowheads="1"/>
          </p:cNvSpPr>
          <p:nvPr/>
        </p:nvSpPr>
        <p:spPr bwMode="auto">
          <a:xfrm>
            <a:off x="1547813" y="4759325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493"/>
          <p:cNvGrpSpPr>
            <a:grpSpLocks/>
          </p:cNvGrpSpPr>
          <p:nvPr/>
        </p:nvGrpSpPr>
        <p:grpSpPr bwMode="auto">
          <a:xfrm>
            <a:off x="6799263" y="4011613"/>
            <a:ext cx="1447800" cy="625475"/>
            <a:chOff x="4284" y="2526"/>
            <a:chExt cx="912" cy="394"/>
          </a:xfrm>
        </p:grpSpPr>
        <p:sp>
          <p:nvSpPr>
            <p:cNvPr id="8359" name="Freeform 494"/>
            <p:cNvSpPr>
              <a:spLocks/>
            </p:cNvSpPr>
            <p:nvPr/>
          </p:nvSpPr>
          <p:spPr bwMode="auto">
            <a:xfrm>
              <a:off x="4284" y="2526"/>
              <a:ext cx="544" cy="391"/>
            </a:xfrm>
            <a:custGeom>
              <a:avLst/>
              <a:gdLst>
                <a:gd name="T0" fmla="*/ 207 w 544"/>
                <a:gd name="T1" fmla="*/ 264 h 391"/>
                <a:gd name="T2" fmla="*/ 204 w 544"/>
                <a:gd name="T3" fmla="*/ 237 h 391"/>
                <a:gd name="T4" fmla="*/ 207 w 544"/>
                <a:gd name="T5" fmla="*/ 213 h 391"/>
                <a:gd name="T6" fmla="*/ 200 w 544"/>
                <a:gd name="T7" fmla="*/ 205 h 391"/>
                <a:gd name="T8" fmla="*/ 191 w 544"/>
                <a:gd name="T9" fmla="*/ 186 h 391"/>
                <a:gd name="T10" fmla="*/ 174 w 544"/>
                <a:gd name="T11" fmla="*/ 176 h 391"/>
                <a:gd name="T12" fmla="*/ 168 w 544"/>
                <a:gd name="T13" fmla="*/ 153 h 391"/>
                <a:gd name="T14" fmla="*/ 159 w 544"/>
                <a:gd name="T15" fmla="*/ 126 h 391"/>
                <a:gd name="T16" fmla="*/ 129 w 544"/>
                <a:gd name="T17" fmla="*/ 96 h 391"/>
                <a:gd name="T18" fmla="*/ 110 w 544"/>
                <a:gd name="T19" fmla="*/ 82 h 391"/>
                <a:gd name="T20" fmla="*/ 82 w 544"/>
                <a:gd name="T21" fmla="*/ 61 h 391"/>
                <a:gd name="T22" fmla="*/ 67 w 544"/>
                <a:gd name="T23" fmla="*/ 34 h 391"/>
                <a:gd name="T24" fmla="*/ 44 w 544"/>
                <a:gd name="T25" fmla="*/ 7 h 391"/>
                <a:gd name="T26" fmla="*/ 6 w 544"/>
                <a:gd name="T27" fmla="*/ 2 h 391"/>
                <a:gd name="T28" fmla="*/ 8 w 544"/>
                <a:gd name="T29" fmla="*/ 19 h 391"/>
                <a:gd name="T30" fmla="*/ 16 w 544"/>
                <a:gd name="T31" fmla="*/ 27 h 391"/>
                <a:gd name="T32" fmla="*/ 25 w 544"/>
                <a:gd name="T33" fmla="*/ 39 h 391"/>
                <a:gd name="T34" fmla="*/ 38 w 544"/>
                <a:gd name="T35" fmla="*/ 57 h 391"/>
                <a:gd name="T36" fmla="*/ 65 w 544"/>
                <a:gd name="T37" fmla="*/ 96 h 391"/>
                <a:gd name="T38" fmla="*/ 79 w 544"/>
                <a:gd name="T39" fmla="*/ 112 h 391"/>
                <a:gd name="T40" fmla="*/ 91 w 544"/>
                <a:gd name="T41" fmla="*/ 145 h 391"/>
                <a:gd name="T42" fmla="*/ 97 w 544"/>
                <a:gd name="T43" fmla="*/ 159 h 391"/>
                <a:gd name="T44" fmla="*/ 102 w 544"/>
                <a:gd name="T45" fmla="*/ 174 h 391"/>
                <a:gd name="T46" fmla="*/ 105 w 544"/>
                <a:gd name="T47" fmla="*/ 187 h 391"/>
                <a:gd name="T48" fmla="*/ 118 w 544"/>
                <a:gd name="T49" fmla="*/ 199 h 391"/>
                <a:gd name="T50" fmla="*/ 127 w 544"/>
                <a:gd name="T51" fmla="*/ 217 h 391"/>
                <a:gd name="T52" fmla="*/ 144 w 544"/>
                <a:gd name="T53" fmla="*/ 229 h 391"/>
                <a:gd name="T54" fmla="*/ 168 w 544"/>
                <a:gd name="T55" fmla="*/ 267 h 391"/>
                <a:gd name="T56" fmla="*/ 198 w 544"/>
                <a:gd name="T57" fmla="*/ 276 h 391"/>
                <a:gd name="T58" fmla="*/ 210 w 544"/>
                <a:gd name="T59" fmla="*/ 289 h 391"/>
                <a:gd name="T60" fmla="*/ 206 w 544"/>
                <a:gd name="T61" fmla="*/ 305 h 391"/>
                <a:gd name="T62" fmla="*/ 232 w 544"/>
                <a:gd name="T63" fmla="*/ 319 h 391"/>
                <a:gd name="T64" fmla="*/ 263 w 544"/>
                <a:gd name="T65" fmla="*/ 329 h 391"/>
                <a:gd name="T66" fmla="*/ 278 w 544"/>
                <a:gd name="T67" fmla="*/ 330 h 391"/>
                <a:gd name="T68" fmla="*/ 294 w 544"/>
                <a:gd name="T69" fmla="*/ 335 h 391"/>
                <a:gd name="T70" fmla="*/ 342 w 544"/>
                <a:gd name="T71" fmla="*/ 344 h 391"/>
                <a:gd name="T72" fmla="*/ 372 w 544"/>
                <a:gd name="T73" fmla="*/ 351 h 391"/>
                <a:gd name="T74" fmla="*/ 417 w 544"/>
                <a:gd name="T75" fmla="*/ 350 h 391"/>
                <a:gd name="T76" fmla="*/ 419 w 544"/>
                <a:gd name="T77" fmla="*/ 359 h 391"/>
                <a:gd name="T78" fmla="*/ 464 w 544"/>
                <a:gd name="T79" fmla="*/ 359 h 391"/>
                <a:gd name="T80" fmla="*/ 464 w 544"/>
                <a:gd name="T81" fmla="*/ 374 h 391"/>
                <a:gd name="T82" fmla="*/ 490 w 544"/>
                <a:gd name="T83" fmla="*/ 391 h 391"/>
                <a:gd name="T84" fmla="*/ 482 w 544"/>
                <a:gd name="T85" fmla="*/ 387 h 391"/>
                <a:gd name="T86" fmla="*/ 485 w 544"/>
                <a:gd name="T87" fmla="*/ 375 h 391"/>
                <a:gd name="T88" fmla="*/ 483 w 544"/>
                <a:gd name="T89" fmla="*/ 362 h 391"/>
                <a:gd name="T90" fmla="*/ 527 w 544"/>
                <a:gd name="T91" fmla="*/ 351 h 391"/>
                <a:gd name="T92" fmla="*/ 534 w 544"/>
                <a:gd name="T93" fmla="*/ 342 h 391"/>
                <a:gd name="T94" fmla="*/ 464 w 544"/>
                <a:gd name="T95" fmla="*/ 350 h 391"/>
                <a:gd name="T96" fmla="*/ 455 w 544"/>
                <a:gd name="T97" fmla="*/ 345 h 391"/>
                <a:gd name="T98" fmla="*/ 444 w 544"/>
                <a:gd name="T99" fmla="*/ 339 h 391"/>
                <a:gd name="T100" fmla="*/ 384 w 544"/>
                <a:gd name="T101" fmla="*/ 353 h 391"/>
                <a:gd name="T102" fmla="*/ 371 w 544"/>
                <a:gd name="T103" fmla="*/ 329 h 391"/>
                <a:gd name="T104" fmla="*/ 344 w 544"/>
                <a:gd name="T105" fmla="*/ 322 h 391"/>
                <a:gd name="T106" fmla="*/ 327 w 544"/>
                <a:gd name="T107" fmla="*/ 299 h 391"/>
                <a:gd name="T108" fmla="*/ 309 w 544"/>
                <a:gd name="T109" fmla="*/ 290 h 391"/>
                <a:gd name="T110" fmla="*/ 278 w 544"/>
                <a:gd name="T111" fmla="*/ 299 h 391"/>
                <a:gd name="T112" fmla="*/ 257 w 544"/>
                <a:gd name="T113" fmla="*/ 291 h 391"/>
                <a:gd name="T114" fmla="*/ 212 w 544"/>
                <a:gd name="T115" fmla="*/ 272 h 391"/>
                <a:gd name="T116" fmla="*/ 207 w 544"/>
                <a:gd name="T117" fmla="*/ 264 h 39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4"/>
                <a:gd name="T178" fmla="*/ 0 h 391"/>
                <a:gd name="T179" fmla="*/ 544 w 544"/>
                <a:gd name="T180" fmla="*/ 391 h 39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4" h="391">
                  <a:moveTo>
                    <a:pt x="207" y="264"/>
                  </a:moveTo>
                  <a:cubicBezTo>
                    <a:pt x="205" y="253"/>
                    <a:pt x="205" y="247"/>
                    <a:pt x="204" y="237"/>
                  </a:cubicBezTo>
                  <a:cubicBezTo>
                    <a:pt x="204" y="229"/>
                    <a:pt x="208" y="218"/>
                    <a:pt x="207" y="213"/>
                  </a:cubicBezTo>
                  <a:cubicBezTo>
                    <a:pt x="206" y="208"/>
                    <a:pt x="203" y="210"/>
                    <a:pt x="200" y="205"/>
                  </a:cubicBezTo>
                  <a:cubicBezTo>
                    <a:pt x="199" y="198"/>
                    <a:pt x="194" y="193"/>
                    <a:pt x="191" y="186"/>
                  </a:cubicBezTo>
                  <a:cubicBezTo>
                    <a:pt x="188" y="181"/>
                    <a:pt x="178" y="181"/>
                    <a:pt x="174" y="176"/>
                  </a:cubicBezTo>
                  <a:cubicBezTo>
                    <a:pt x="170" y="171"/>
                    <a:pt x="170" y="161"/>
                    <a:pt x="168" y="153"/>
                  </a:cubicBezTo>
                  <a:cubicBezTo>
                    <a:pt x="166" y="143"/>
                    <a:pt x="168" y="131"/>
                    <a:pt x="159" y="126"/>
                  </a:cubicBezTo>
                  <a:cubicBezTo>
                    <a:pt x="153" y="118"/>
                    <a:pt x="138" y="102"/>
                    <a:pt x="129" y="96"/>
                  </a:cubicBezTo>
                  <a:cubicBezTo>
                    <a:pt x="120" y="81"/>
                    <a:pt x="127" y="85"/>
                    <a:pt x="110" y="82"/>
                  </a:cubicBezTo>
                  <a:cubicBezTo>
                    <a:pt x="101" y="75"/>
                    <a:pt x="88" y="69"/>
                    <a:pt x="82" y="61"/>
                  </a:cubicBezTo>
                  <a:cubicBezTo>
                    <a:pt x="75" y="53"/>
                    <a:pt x="73" y="43"/>
                    <a:pt x="67" y="34"/>
                  </a:cubicBezTo>
                  <a:cubicBezTo>
                    <a:pt x="61" y="27"/>
                    <a:pt x="52" y="12"/>
                    <a:pt x="44" y="7"/>
                  </a:cubicBezTo>
                  <a:cubicBezTo>
                    <a:pt x="34" y="2"/>
                    <a:pt x="12" y="0"/>
                    <a:pt x="6" y="2"/>
                  </a:cubicBezTo>
                  <a:cubicBezTo>
                    <a:pt x="0" y="4"/>
                    <a:pt x="6" y="15"/>
                    <a:pt x="8" y="19"/>
                  </a:cubicBezTo>
                  <a:cubicBezTo>
                    <a:pt x="9" y="24"/>
                    <a:pt x="12" y="25"/>
                    <a:pt x="16" y="27"/>
                  </a:cubicBezTo>
                  <a:cubicBezTo>
                    <a:pt x="20" y="33"/>
                    <a:pt x="19" y="35"/>
                    <a:pt x="25" y="39"/>
                  </a:cubicBezTo>
                  <a:cubicBezTo>
                    <a:pt x="28" y="46"/>
                    <a:pt x="32" y="52"/>
                    <a:pt x="38" y="57"/>
                  </a:cubicBezTo>
                  <a:cubicBezTo>
                    <a:pt x="44" y="69"/>
                    <a:pt x="54" y="88"/>
                    <a:pt x="65" y="96"/>
                  </a:cubicBezTo>
                  <a:cubicBezTo>
                    <a:pt x="69" y="103"/>
                    <a:pt x="72" y="108"/>
                    <a:pt x="79" y="112"/>
                  </a:cubicBezTo>
                  <a:cubicBezTo>
                    <a:pt x="81" y="124"/>
                    <a:pt x="84" y="135"/>
                    <a:pt x="91" y="145"/>
                  </a:cubicBezTo>
                  <a:cubicBezTo>
                    <a:pt x="92" y="151"/>
                    <a:pt x="94" y="154"/>
                    <a:pt x="97" y="159"/>
                  </a:cubicBezTo>
                  <a:cubicBezTo>
                    <a:pt x="99" y="163"/>
                    <a:pt x="101" y="169"/>
                    <a:pt x="102" y="174"/>
                  </a:cubicBezTo>
                  <a:cubicBezTo>
                    <a:pt x="103" y="179"/>
                    <a:pt x="102" y="183"/>
                    <a:pt x="105" y="187"/>
                  </a:cubicBezTo>
                  <a:cubicBezTo>
                    <a:pt x="108" y="191"/>
                    <a:pt x="114" y="194"/>
                    <a:pt x="118" y="199"/>
                  </a:cubicBezTo>
                  <a:cubicBezTo>
                    <a:pt x="119" y="205"/>
                    <a:pt x="123" y="212"/>
                    <a:pt x="127" y="217"/>
                  </a:cubicBezTo>
                  <a:cubicBezTo>
                    <a:pt x="130" y="223"/>
                    <a:pt x="141" y="224"/>
                    <a:pt x="144" y="229"/>
                  </a:cubicBezTo>
                  <a:cubicBezTo>
                    <a:pt x="151" y="237"/>
                    <a:pt x="159" y="259"/>
                    <a:pt x="168" y="267"/>
                  </a:cubicBezTo>
                  <a:cubicBezTo>
                    <a:pt x="176" y="276"/>
                    <a:pt x="191" y="272"/>
                    <a:pt x="198" y="276"/>
                  </a:cubicBezTo>
                  <a:cubicBezTo>
                    <a:pt x="205" y="280"/>
                    <a:pt x="209" y="284"/>
                    <a:pt x="210" y="289"/>
                  </a:cubicBezTo>
                  <a:cubicBezTo>
                    <a:pt x="213" y="297"/>
                    <a:pt x="198" y="303"/>
                    <a:pt x="206" y="305"/>
                  </a:cubicBezTo>
                  <a:cubicBezTo>
                    <a:pt x="218" y="314"/>
                    <a:pt x="217" y="316"/>
                    <a:pt x="232" y="319"/>
                  </a:cubicBezTo>
                  <a:cubicBezTo>
                    <a:pt x="244" y="323"/>
                    <a:pt x="253" y="326"/>
                    <a:pt x="263" y="329"/>
                  </a:cubicBezTo>
                  <a:cubicBezTo>
                    <a:pt x="271" y="331"/>
                    <a:pt x="273" y="329"/>
                    <a:pt x="278" y="330"/>
                  </a:cubicBezTo>
                  <a:cubicBezTo>
                    <a:pt x="283" y="331"/>
                    <a:pt x="283" y="333"/>
                    <a:pt x="294" y="335"/>
                  </a:cubicBezTo>
                  <a:cubicBezTo>
                    <a:pt x="310" y="343"/>
                    <a:pt x="324" y="342"/>
                    <a:pt x="342" y="344"/>
                  </a:cubicBezTo>
                  <a:cubicBezTo>
                    <a:pt x="364" y="350"/>
                    <a:pt x="348" y="349"/>
                    <a:pt x="372" y="351"/>
                  </a:cubicBezTo>
                  <a:cubicBezTo>
                    <a:pt x="377" y="352"/>
                    <a:pt x="412" y="349"/>
                    <a:pt x="417" y="350"/>
                  </a:cubicBezTo>
                  <a:cubicBezTo>
                    <a:pt x="428" y="350"/>
                    <a:pt x="411" y="358"/>
                    <a:pt x="419" y="359"/>
                  </a:cubicBezTo>
                  <a:cubicBezTo>
                    <a:pt x="427" y="360"/>
                    <a:pt x="457" y="357"/>
                    <a:pt x="464" y="359"/>
                  </a:cubicBezTo>
                  <a:cubicBezTo>
                    <a:pt x="471" y="361"/>
                    <a:pt x="460" y="369"/>
                    <a:pt x="464" y="374"/>
                  </a:cubicBezTo>
                  <a:cubicBezTo>
                    <a:pt x="468" y="379"/>
                    <a:pt x="487" y="389"/>
                    <a:pt x="490" y="391"/>
                  </a:cubicBezTo>
                  <a:cubicBezTo>
                    <a:pt x="484" y="390"/>
                    <a:pt x="488" y="388"/>
                    <a:pt x="482" y="387"/>
                  </a:cubicBezTo>
                  <a:cubicBezTo>
                    <a:pt x="480" y="384"/>
                    <a:pt x="485" y="379"/>
                    <a:pt x="485" y="375"/>
                  </a:cubicBezTo>
                  <a:cubicBezTo>
                    <a:pt x="485" y="371"/>
                    <a:pt x="476" y="366"/>
                    <a:pt x="483" y="362"/>
                  </a:cubicBezTo>
                  <a:cubicBezTo>
                    <a:pt x="490" y="358"/>
                    <a:pt x="519" y="354"/>
                    <a:pt x="527" y="351"/>
                  </a:cubicBezTo>
                  <a:cubicBezTo>
                    <a:pt x="535" y="348"/>
                    <a:pt x="544" y="342"/>
                    <a:pt x="534" y="342"/>
                  </a:cubicBezTo>
                  <a:cubicBezTo>
                    <a:pt x="526" y="341"/>
                    <a:pt x="477" y="350"/>
                    <a:pt x="464" y="350"/>
                  </a:cubicBezTo>
                  <a:cubicBezTo>
                    <a:pt x="451" y="350"/>
                    <a:pt x="458" y="347"/>
                    <a:pt x="455" y="345"/>
                  </a:cubicBezTo>
                  <a:cubicBezTo>
                    <a:pt x="455" y="336"/>
                    <a:pt x="451" y="343"/>
                    <a:pt x="444" y="339"/>
                  </a:cubicBezTo>
                  <a:cubicBezTo>
                    <a:pt x="437" y="337"/>
                    <a:pt x="391" y="354"/>
                    <a:pt x="384" y="353"/>
                  </a:cubicBezTo>
                  <a:cubicBezTo>
                    <a:pt x="373" y="346"/>
                    <a:pt x="387" y="333"/>
                    <a:pt x="371" y="329"/>
                  </a:cubicBezTo>
                  <a:cubicBezTo>
                    <a:pt x="365" y="325"/>
                    <a:pt x="351" y="325"/>
                    <a:pt x="344" y="322"/>
                  </a:cubicBezTo>
                  <a:cubicBezTo>
                    <a:pt x="337" y="318"/>
                    <a:pt x="332" y="304"/>
                    <a:pt x="327" y="299"/>
                  </a:cubicBezTo>
                  <a:cubicBezTo>
                    <a:pt x="321" y="294"/>
                    <a:pt x="317" y="290"/>
                    <a:pt x="309" y="290"/>
                  </a:cubicBezTo>
                  <a:cubicBezTo>
                    <a:pt x="298" y="285"/>
                    <a:pt x="287" y="299"/>
                    <a:pt x="278" y="299"/>
                  </a:cubicBezTo>
                  <a:cubicBezTo>
                    <a:pt x="269" y="299"/>
                    <a:pt x="268" y="295"/>
                    <a:pt x="257" y="291"/>
                  </a:cubicBezTo>
                  <a:cubicBezTo>
                    <a:pt x="257" y="284"/>
                    <a:pt x="220" y="276"/>
                    <a:pt x="212" y="272"/>
                  </a:cubicBezTo>
                  <a:cubicBezTo>
                    <a:pt x="204" y="268"/>
                    <a:pt x="208" y="266"/>
                    <a:pt x="207" y="264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60" name="Freeform 495"/>
            <p:cNvSpPr>
              <a:spLocks/>
            </p:cNvSpPr>
            <p:nvPr/>
          </p:nvSpPr>
          <p:spPr bwMode="auto">
            <a:xfrm>
              <a:off x="4546" y="2536"/>
              <a:ext cx="200" cy="224"/>
            </a:xfrm>
            <a:custGeom>
              <a:avLst/>
              <a:gdLst>
                <a:gd name="T0" fmla="*/ 175 w 200"/>
                <a:gd name="T1" fmla="*/ 14 h 224"/>
                <a:gd name="T2" fmla="*/ 142 w 200"/>
                <a:gd name="T3" fmla="*/ 11 h 224"/>
                <a:gd name="T4" fmla="*/ 121 w 200"/>
                <a:gd name="T5" fmla="*/ 74 h 224"/>
                <a:gd name="T6" fmla="*/ 83 w 200"/>
                <a:gd name="T7" fmla="*/ 83 h 224"/>
                <a:gd name="T8" fmla="*/ 62 w 200"/>
                <a:gd name="T9" fmla="*/ 89 h 224"/>
                <a:gd name="T10" fmla="*/ 39 w 200"/>
                <a:gd name="T11" fmla="*/ 101 h 224"/>
                <a:gd name="T12" fmla="*/ 12 w 200"/>
                <a:gd name="T13" fmla="*/ 85 h 224"/>
                <a:gd name="T14" fmla="*/ 11 w 200"/>
                <a:gd name="T15" fmla="*/ 115 h 224"/>
                <a:gd name="T16" fmla="*/ 14 w 200"/>
                <a:gd name="T17" fmla="*/ 146 h 224"/>
                <a:gd name="T18" fmla="*/ 23 w 200"/>
                <a:gd name="T19" fmla="*/ 157 h 224"/>
                <a:gd name="T20" fmla="*/ 17 w 200"/>
                <a:gd name="T21" fmla="*/ 166 h 224"/>
                <a:gd name="T22" fmla="*/ 26 w 200"/>
                <a:gd name="T23" fmla="*/ 182 h 224"/>
                <a:gd name="T24" fmla="*/ 38 w 200"/>
                <a:gd name="T25" fmla="*/ 199 h 224"/>
                <a:gd name="T26" fmla="*/ 56 w 200"/>
                <a:gd name="T27" fmla="*/ 197 h 224"/>
                <a:gd name="T28" fmla="*/ 63 w 200"/>
                <a:gd name="T29" fmla="*/ 215 h 224"/>
                <a:gd name="T30" fmla="*/ 89 w 200"/>
                <a:gd name="T31" fmla="*/ 202 h 224"/>
                <a:gd name="T32" fmla="*/ 128 w 200"/>
                <a:gd name="T33" fmla="*/ 224 h 224"/>
                <a:gd name="T34" fmla="*/ 160 w 200"/>
                <a:gd name="T35" fmla="*/ 184 h 224"/>
                <a:gd name="T36" fmla="*/ 157 w 200"/>
                <a:gd name="T37" fmla="*/ 167 h 224"/>
                <a:gd name="T38" fmla="*/ 170 w 200"/>
                <a:gd name="T39" fmla="*/ 151 h 224"/>
                <a:gd name="T40" fmla="*/ 185 w 200"/>
                <a:gd name="T41" fmla="*/ 107 h 224"/>
                <a:gd name="T42" fmla="*/ 199 w 200"/>
                <a:gd name="T43" fmla="*/ 95 h 224"/>
                <a:gd name="T44" fmla="*/ 179 w 200"/>
                <a:gd name="T45" fmla="*/ 70 h 224"/>
                <a:gd name="T46" fmla="*/ 182 w 200"/>
                <a:gd name="T47" fmla="*/ 59 h 224"/>
                <a:gd name="T48" fmla="*/ 170 w 200"/>
                <a:gd name="T49" fmla="*/ 34 h 224"/>
                <a:gd name="T50" fmla="*/ 175 w 200"/>
                <a:gd name="T51" fmla="*/ 14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0"/>
                <a:gd name="T79" fmla="*/ 0 h 224"/>
                <a:gd name="T80" fmla="*/ 200 w 200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0" h="224">
                  <a:moveTo>
                    <a:pt x="175" y="14"/>
                  </a:moveTo>
                  <a:cubicBezTo>
                    <a:pt x="166" y="14"/>
                    <a:pt x="151" y="0"/>
                    <a:pt x="142" y="11"/>
                  </a:cubicBezTo>
                  <a:cubicBezTo>
                    <a:pt x="140" y="25"/>
                    <a:pt x="129" y="63"/>
                    <a:pt x="121" y="74"/>
                  </a:cubicBezTo>
                  <a:cubicBezTo>
                    <a:pt x="118" y="90"/>
                    <a:pt x="95" y="81"/>
                    <a:pt x="83" y="83"/>
                  </a:cubicBezTo>
                  <a:cubicBezTo>
                    <a:pt x="78" y="86"/>
                    <a:pt x="68" y="88"/>
                    <a:pt x="62" y="89"/>
                  </a:cubicBezTo>
                  <a:cubicBezTo>
                    <a:pt x="51" y="94"/>
                    <a:pt x="52" y="99"/>
                    <a:pt x="39" y="101"/>
                  </a:cubicBezTo>
                  <a:cubicBezTo>
                    <a:pt x="30" y="112"/>
                    <a:pt x="23" y="87"/>
                    <a:pt x="12" y="85"/>
                  </a:cubicBezTo>
                  <a:cubicBezTo>
                    <a:pt x="0" y="94"/>
                    <a:pt x="6" y="104"/>
                    <a:pt x="11" y="115"/>
                  </a:cubicBezTo>
                  <a:cubicBezTo>
                    <a:pt x="13" y="126"/>
                    <a:pt x="9" y="136"/>
                    <a:pt x="14" y="146"/>
                  </a:cubicBezTo>
                  <a:cubicBezTo>
                    <a:pt x="15" y="153"/>
                    <a:pt x="17" y="154"/>
                    <a:pt x="23" y="157"/>
                  </a:cubicBezTo>
                  <a:cubicBezTo>
                    <a:pt x="25" y="160"/>
                    <a:pt x="17" y="162"/>
                    <a:pt x="17" y="166"/>
                  </a:cubicBezTo>
                  <a:cubicBezTo>
                    <a:pt x="17" y="170"/>
                    <a:pt x="23" y="177"/>
                    <a:pt x="26" y="182"/>
                  </a:cubicBezTo>
                  <a:cubicBezTo>
                    <a:pt x="29" y="188"/>
                    <a:pt x="33" y="196"/>
                    <a:pt x="38" y="199"/>
                  </a:cubicBezTo>
                  <a:cubicBezTo>
                    <a:pt x="43" y="202"/>
                    <a:pt x="52" y="194"/>
                    <a:pt x="56" y="197"/>
                  </a:cubicBezTo>
                  <a:cubicBezTo>
                    <a:pt x="63" y="202"/>
                    <a:pt x="54" y="214"/>
                    <a:pt x="63" y="215"/>
                  </a:cubicBezTo>
                  <a:cubicBezTo>
                    <a:pt x="71" y="212"/>
                    <a:pt x="78" y="200"/>
                    <a:pt x="89" y="202"/>
                  </a:cubicBezTo>
                  <a:cubicBezTo>
                    <a:pt x="101" y="204"/>
                    <a:pt x="118" y="218"/>
                    <a:pt x="128" y="224"/>
                  </a:cubicBezTo>
                  <a:cubicBezTo>
                    <a:pt x="138" y="218"/>
                    <a:pt x="155" y="195"/>
                    <a:pt x="160" y="184"/>
                  </a:cubicBezTo>
                  <a:cubicBezTo>
                    <a:pt x="161" y="175"/>
                    <a:pt x="162" y="175"/>
                    <a:pt x="157" y="167"/>
                  </a:cubicBezTo>
                  <a:cubicBezTo>
                    <a:pt x="155" y="158"/>
                    <a:pt x="169" y="163"/>
                    <a:pt x="170" y="151"/>
                  </a:cubicBezTo>
                  <a:cubicBezTo>
                    <a:pt x="172" y="146"/>
                    <a:pt x="180" y="116"/>
                    <a:pt x="185" y="107"/>
                  </a:cubicBezTo>
                  <a:cubicBezTo>
                    <a:pt x="190" y="98"/>
                    <a:pt x="200" y="101"/>
                    <a:pt x="199" y="95"/>
                  </a:cubicBezTo>
                  <a:cubicBezTo>
                    <a:pt x="198" y="93"/>
                    <a:pt x="179" y="72"/>
                    <a:pt x="179" y="70"/>
                  </a:cubicBezTo>
                  <a:cubicBezTo>
                    <a:pt x="173" y="66"/>
                    <a:pt x="183" y="65"/>
                    <a:pt x="182" y="59"/>
                  </a:cubicBezTo>
                  <a:cubicBezTo>
                    <a:pt x="181" y="53"/>
                    <a:pt x="171" y="41"/>
                    <a:pt x="170" y="34"/>
                  </a:cubicBezTo>
                  <a:cubicBezTo>
                    <a:pt x="165" y="22"/>
                    <a:pt x="184" y="19"/>
                    <a:pt x="175" y="14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61" name="Freeform 496"/>
            <p:cNvSpPr>
              <a:spLocks/>
            </p:cNvSpPr>
            <p:nvPr/>
          </p:nvSpPr>
          <p:spPr bwMode="auto">
            <a:xfrm>
              <a:off x="4738" y="2615"/>
              <a:ext cx="138" cy="201"/>
            </a:xfrm>
            <a:custGeom>
              <a:avLst/>
              <a:gdLst>
                <a:gd name="T0" fmla="*/ 80 w 138"/>
                <a:gd name="T1" fmla="*/ 151 h 201"/>
                <a:gd name="T2" fmla="*/ 80 w 138"/>
                <a:gd name="T3" fmla="*/ 124 h 201"/>
                <a:gd name="T4" fmla="*/ 71 w 138"/>
                <a:gd name="T5" fmla="*/ 117 h 201"/>
                <a:gd name="T6" fmla="*/ 64 w 138"/>
                <a:gd name="T7" fmla="*/ 103 h 201"/>
                <a:gd name="T8" fmla="*/ 65 w 138"/>
                <a:gd name="T9" fmla="*/ 88 h 201"/>
                <a:gd name="T10" fmla="*/ 94 w 138"/>
                <a:gd name="T11" fmla="*/ 69 h 201"/>
                <a:gd name="T12" fmla="*/ 92 w 138"/>
                <a:gd name="T13" fmla="*/ 52 h 201"/>
                <a:gd name="T14" fmla="*/ 67 w 138"/>
                <a:gd name="T15" fmla="*/ 64 h 201"/>
                <a:gd name="T16" fmla="*/ 47 w 138"/>
                <a:gd name="T17" fmla="*/ 70 h 201"/>
                <a:gd name="T18" fmla="*/ 53 w 138"/>
                <a:gd name="T19" fmla="*/ 37 h 201"/>
                <a:gd name="T20" fmla="*/ 116 w 138"/>
                <a:gd name="T21" fmla="*/ 30 h 201"/>
                <a:gd name="T22" fmla="*/ 131 w 138"/>
                <a:gd name="T23" fmla="*/ 15 h 201"/>
                <a:gd name="T24" fmla="*/ 122 w 138"/>
                <a:gd name="T25" fmla="*/ 0 h 201"/>
                <a:gd name="T26" fmla="*/ 110 w 138"/>
                <a:gd name="T27" fmla="*/ 13 h 201"/>
                <a:gd name="T28" fmla="*/ 71 w 138"/>
                <a:gd name="T29" fmla="*/ 15 h 201"/>
                <a:gd name="T30" fmla="*/ 46 w 138"/>
                <a:gd name="T31" fmla="*/ 13 h 201"/>
                <a:gd name="T32" fmla="*/ 35 w 138"/>
                <a:gd name="T33" fmla="*/ 22 h 201"/>
                <a:gd name="T34" fmla="*/ 22 w 138"/>
                <a:gd name="T35" fmla="*/ 31 h 201"/>
                <a:gd name="T36" fmla="*/ 14 w 138"/>
                <a:gd name="T37" fmla="*/ 58 h 201"/>
                <a:gd name="T38" fmla="*/ 2 w 138"/>
                <a:gd name="T39" fmla="*/ 120 h 201"/>
                <a:gd name="T40" fmla="*/ 19 w 138"/>
                <a:gd name="T41" fmla="*/ 135 h 201"/>
                <a:gd name="T42" fmla="*/ 19 w 138"/>
                <a:gd name="T43" fmla="*/ 163 h 201"/>
                <a:gd name="T44" fmla="*/ 17 w 138"/>
                <a:gd name="T45" fmla="*/ 189 h 201"/>
                <a:gd name="T46" fmla="*/ 34 w 138"/>
                <a:gd name="T47" fmla="*/ 195 h 201"/>
                <a:gd name="T48" fmla="*/ 35 w 138"/>
                <a:gd name="T49" fmla="*/ 178 h 201"/>
                <a:gd name="T50" fmla="*/ 41 w 138"/>
                <a:gd name="T51" fmla="*/ 159 h 201"/>
                <a:gd name="T52" fmla="*/ 37 w 138"/>
                <a:gd name="T53" fmla="*/ 141 h 201"/>
                <a:gd name="T54" fmla="*/ 41 w 138"/>
                <a:gd name="T55" fmla="*/ 109 h 201"/>
                <a:gd name="T56" fmla="*/ 53 w 138"/>
                <a:gd name="T57" fmla="*/ 121 h 201"/>
                <a:gd name="T58" fmla="*/ 52 w 138"/>
                <a:gd name="T59" fmla="*/ 133 h 201"/>
                <a:gd name="T60" fmla="*/ 52 w 138"/>
                <a:gd name="T61" fmla="*/ 145 h 201"/>
                <a:gd name="T62" fmla="*/ 58 w 138"/>
                <a:gd name="T63" fmla="*/ 172 h 201"/>
                <a:gd name="T64" fmla="*/ 80 w 138"/>
                <a:gd name="T65" fmla="*/ 151 h 2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201"/>
                <a:gd name="T101" fmla="*/ 138 w 138"/>
                <a:gd name="T102" fmla="*/ 201 h 2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201">
                  <a:moveTo>
                    <a:pt x="80" y="151"/>
                  </a:moveTo>
                  <a:cubicBezTo>
                    <a:pt x="80" y="147"/>
                    <a:pt x="84" y="130"/>
                    <a:pt x="80" y="124"/>
                  </a:cubicBezTo>
                  <a:cubicBezTo>
                    <a:pt x="78" y="121"/>
                    <a:pt x="71" y="117"/>
                    <a:pt x="71" y="117"/>
                  </a:cubicBezTo>
                  <a:cubicBezTo>
                    <a:pt x="68" y="112"/>
                    <a:pt x="65" y="109"/>
                    <a:pt x="64" y="103"/>
                  </a:cubicBezTo>
                  <a:cubicBezTo>
                    <a:pt x="65" y="95"/>
                    <a:pt x="57" y="89"/>
                    <a:pt x="65" y="88"/>
                  </a:cubicBezTo>
                  <a:cubicBezTo>
                    <a:pt x="76" y="82"/>
                    <a:pt x="87" y="80"/>
                    <a:pt x="94" y="69"/>
                  </a:cubicBezTo>
                  <a:cubicBezTo>
                    <a:pt x="93" y="56"/>
                    <a:pt x="104" y="51"/>
                    <a:pt x="92" y="52"/>
                  </a:cubicBezTo>
                  <a:cubicBezTo>
                    <a:pt x="87" y="56"/>
                    <a:pt x="67" y="64"/>
                    <a:pt x="67" y="64"/>
                  </a:cubicBezTo>
                  <a:cubicBezTo>
                    <a:pt x="59" y="68"/>
                    <a:pt x="55" y="69"/>
                    <a:pt x="47" y="70"/>
                  </a:cubicBezTo>
                  <a:cubicBezTo>
                    <a:pt x="25" y="68"/>
                    <a:pt x="40" y="46"/>
                    <a:pt x="53" y="37"/>
                  </a:cubicBezTo>
                  <a:cubicBezTo>
                    <a:pt x="67" y="28"/>
                    <a:pt x="103" y="30"/>
                    <a:pt x="116" y="30"/>
                  </a:cubicBezTo>
                  <a:cubicBezTo>
                    <a:pt x="124" y="27"/>
                    <a:pt x="123" y="20"/>
                    <a:pt x="131" y="15"/>
                  </a:cubicBezTo>
                  <a:cubicBezTo>
                    <a:pt x="138" y="6"/>
                    <a:pt x="132" y="4"/>
                    <a:pt x="122" y="0"/>
                  </a:cubicBezTo>
                  <a:cubicBezTo>
                    <a:pt x="120" y="9"/>
                    <a:pt x="118" y="12"/>
                    <a:pt x="110" y="13"/>
                  </a:cubicBezTo>
                  <a:cubicBezTo>
                    <a:pt x="99" y="19"/>
                    <a:pt x="82" y="15"/>
                    <a:pt x="71" y="15"/>
                  </a:cubicBezTo>
                  <a:cubicBezTo>
                    <a:pt x="62" y="11"/>
                    <a:pt x="57" y="12"/>
                    <a:pt x="46" y="13"/>
                  </a:cubicBezTo>
                  <a:cubicBezTo>
                    <a:pt x="39" y="17"/>
                    <a:pt x="43" y="20"/>
                    <a:pt x="35" y="22"/>
                  </a:cubicBezTo>
                  <a:cubicBezTo>
                    <a:pt x="31" y="25"/>
                    <a:pt x="26" y="28"/>
                    <a:pt x="22" y="31"/>
                  </a:cubicBezTo>
                  <a:cubicBezTo>
                    <a:pt x="17" y="40"/>
                    <a:pt x="18" y="49"/>
                    <a:pt x="14" y="58"/>
                  </a:cubicBezTo>
                  <a:cubicBezTo>
                    <a:pt x="13" y="78"/>
                    <a:pt x="13" y="102"/>
                    <a:pt x="2" y="120"/>
                  </a:cubicBezTo>
                  <a:cubicBezTo>
                    <a:pt x="0" y="131"/>
                    <a:pt x="9" y="127"/>
                    <a:pt x="19" y="135"/>
                  </a:cubicBezTo>
                  <a:cubicBezTo>
                    <a:pt x="23" y="141"/>
                    <a:pt x="16" y="157"/>
                    <a:pt x="19" y="163"/>
                  </a:cubicBezTo>
                  <a:cubicBezTo>
                    <a:pt x="18" y="183"/>
                    <a:pt x="24" y="174"/>
                    <a:pt x="17" y="189"/>
                  </a:cubicBezTo>
                  <a:cubicBezTo>
                    <a:pt x="21" y="201"/>
                    <a:pt x="21" y="193"/>
                    <a:pt x="34" y="195"/>
                  </a:cubicBezTo>
                  <a:cubicBezTo>
                    <a:pt x="38" y="190"/>
                    <a:pt x="34" y="184"/>
                    <a:pt x="35" y="178"/>
                  </a:cubicBezTo>
                  <a:cubicBezTo>
                    <a:pt x="36" y="172"/>
                    <a:pt x="41" y="165"/>
                    <a:pt x="41" y="159"/>
                  </a:cubicBezTo>
                  <a:cubicBezTo>
                    <a:pt x="42" y="147"/>
                    <a:pt x="35" y="147"/>
                    <a:pt x="37" y="141"/>
                  </a:cubicBezTo>
                  <a:cubicBezTo>
                    <a:pt x="37" y="133"/>
                    <a:pt x="38" y="112"/>
                    <a:pt x="41" y="109"/>
                  </a:cubicBezTo>
                  <a:cubicBezTo>
                    <a:pt x="44" y="106"/>
                    <a:pt x="51" y="117"/>
                    <a:pt x="53" y="121"/>
                  </a:cubicBezTo>
                  <a:cubicBezTo>
                    <a:pt x="55" y="125"/>
                    <a:pt x="52" y="129"/>
                    <a:pt x="52" y="133"/>
                  </a:cubicBezTo>
                  <a:cubicBezTo>
                    <a:pt x="52" y="137"/>
                    <a:pt x="51" y="139"/>
                    <a:pt x="52" y="145"/>
                  </a:cubicBezTo>
                  <a:cubicBezTo>
                    <a:pt x="53" y="158"/>
                    <a:pt x="51" y="163"/>
                    <a:pt x="58" y="172"/>
                  </a:cubicBezTo>
                  <a:cubicBezTo>
                    <a:pt x="63" y="173"/>
                    <a:pt x="76" y="159"/>
                    <a:pt x="80" y="151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62" name="Freeform 497"/>
            <p:cNvSpPr>
              <a:spLocks/>
            </p:cNvSpPr>
            <p:nvPr/>
          </p:nvSpPr>
          <p:spPr bwMode="auto">
            <a:xfrm>
              <a:off x="4988" y="2658"/>
              <a:ext cx="208" cy="240"/>
            </a:xfrm>
            <a:custGeom>
              <a:avLst/>
              <a:gdLst>
                <a:gd name="T0" fmla="*/ 183 w 208"/>
                <a:gd name="T1" fmla="*/ 161 h 240"/>
                <a:gd name="T2" fmla="*/ 175 w 208"/>
                <a:gd name="T3" fmla="*/ 227 h 240"/>
                <a:gd name="T4" fmla="*/ 159 w 208"/>
                <a:gd name="T5" fmla="*/ 222 h 240"/>
                <a:gd name="T6" fmla="*/ 141 w 208"/>
                <a:gd name="T7" fmla="*/ 203 h 240"/>
                <a:gd name="T8" fmla="*/ 123 w 208"/>
                <a:gd name="T9" fmla="*/ 215 h 240"/>
                <a:gd name="T10" fmla="*/ 124 w 208"/>
                <a:gd name="T11" fmla="*/ 197 h 240"/>
                <a:gd name="T12" fmla="*/ 143 w 208"/>
                <a:gd name="T13" fmla="*/ 180 h 240"/>
                <a:gd name="T14" fmla="*/ 137 w 208"/>
                <a:gd name="T15" fmla="*/ 166 h 240"/>
                <a:gd name="T16" fmla="*/ 123 w 208"/>
                <a:gd name="T17" fmla="*/ 147 h 240"/>
                <a:gd name="T18" fmla="*/ 124 w 208"/>
                <a:gd name="T19" fmla="*/ 133 h 240"/>
                <a:gd name="T20" fmla="*/ 99 w 208"/>
                <a:gd name="T21" fmla="*/ 123 h 240"/>
                <a:gd name="T22" fmla="*/ 73 w 208"/>
                <a:gd name="T23" fmla="*/ 120 h 240"/>
                <a:gd name="T24" fmla="*/ 70 w 208"/>
                <a:gd name="T25" fmla="*/ 103 h 240"/>
                <a:gd name="T26" fmla="*/ 53 w 208"/>
                <a:gd name="T27" fmla="*/ 106 h 240"/>
                <a:gd name="T28" fmla="*/ 43 w 208"/>
                <a:gd name="T29" fmla="*/ 87 h 240"/>
                <a:gd name="T30" fmla="*/ 35 w 208"/>
                <a:gd name="T31" fmla="*/ 97 h 240"/>
                <a:gd name="T32" fmla="*/ 28 w 208"/>
                <a:gd name="T33" fmla="*/ 107 h 240"/>
                <a:gd name="T34" fmla="*/ 18 w 208"/>
                <a:gd name="T35" fmla="*/ 92 h 240"/>
                <a:gd name="T36" fmla="*/ 11 w 208"/>
                <a:gd name="T37" fmla="*/ 78 h 240"/>
                <a:gd name="T38" fmla="*/ 40 w 208"/>
                <a:gd name="T39" fmla="*/ 67 h 240"/>
                <a:gd name="T40" fmla="*/ 56 w 208"/>
                <a:gd name="T41" fmla="*/ 73 h 240"/>
                <a:gd name="T42" fmla="*/ 50 w 208"/>
                <a:gd name="T43" fmla="*/ 63 h 240"/>
                <a:gd name="T44" fmla="*/ 10 w 208"/>
                <a:gd name="T45" fmla="*/ 57 h 240"/>
                <a:gd name="T46" fmla="*/ 2 w 208"/>
                <a:gd name="T47" fmla="*/ 37 h 240"/>
                <a:gd name="T48" fmla="*/ 4 w 208"/>
                <a:gd name="T49" fmla="*/ 17 h 240"/>
                <a:gd name="T50" fmla="*/ 28 w 208"/>
                <a:gd name="T51" fmla="*/ 6 h 240"/>
                <a:gd name="T52" fmla="*/ 56 w 208"/>
                <a:gd name="T53" fmla="*/ 22 h 240"/>
                <a:gd name="T54" fmla="*/ 54 w 208"/>
                <a:gd name="T55" fmla="*/ 51 h 240"/>
                <a:gd name="T56" fmla="*/ 65 w 208"/>
                <a:gd name="T57" fmla="*/ 52 h 240"/>
                <a:gd name="T58" fmla="*/ 76 w 208"/>
                <a:gd name="T59" fmla="*/ 75 h 240"/>
                <a:gd name="T60" fmla="*/ 90 w 208"/>
                <a:gd name="T61" fmla="*/ 62 h 240"/>
                <a:gd name="T62" fmla="*/ 113 w 208"/>
                <a:gd name="T63" fmla="*/ 54 h 240"/>
                <a:gd name="T64" fmla="*/ 124 w 208"/>
                <a:gd name="T65" fmla="*/ 42 h 240"/>
                <a:gd name="T66" fmla="*/ 139 w 208"/>
                <a:gd name="T67" fmla="*/ 40 h 240"/>
                <a:gd name="T68" fmla="*/ 157 w 208"/>
                <a:gd name="T69" fmla="*/ 53 h 240"/>
                <a:gd name="T70" fmla="*/ 187 w 208"/>
                <a:gd name="T71" fmla="*/ 64 h 240"/>
                <a:gd name="T72" fmla="*/ 205 w 208"/>
                <a:gd name="T73" fmla="*/ 73 h 240"/>
                <a:gd name="T74" fmla="*/ 190 w 208"/>
                <a:gd name="T75" fmla="*/ 77 h 240"/>
                <a:gd name="T76" fmla="*/ 183 w 208"/>
                <a:gd name="T77" fmla="*/ 161 h 2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40"/>
                <a:gd name="T119" fmla="*/ 208 w 208"/>
                <a:gd name="T120" fmla="*/ 240 h 24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40">
                  <a:moveTo>
                    <a:pt x="183" y="161"/>
                  </a:moveTo>
                  <a:cubicBezTo>
                    <a:pt x="181" y="169"/>
                    <a:pt x="178" y="219"/>
                    <a:pt x="175" y="227"/>
                  </a:cubicBezTo>
                  <a:cubicBezTo>
                    <a:pt x="171" y="240"/>
                    <a:pt x="163" y="222"/>
                    <a:pt x="159" y="222"/>
                  </a:cubicBezTo>
                  <a:cubicBezTo>
                    <a:pt x="155" y="222"/>
                    <a:pt x="144" y="213"/>
                    <a:pt x="141" y="203"/>
                  </a:cubicBezTo>
                  <a:cubicBezTo>
                    <a:pt x="140" y="197"/>
                    <a:pt x="123" y="219"/>
                    <a:pt x="123" y="215"/>
                  </a:cubicBezTo>
                  <a:cubicBezTo>
                    <a:pt x="120" y="214"/>
                    <a:pt x="121" y="203"/>
                    <a:pt x="124" y="197"/>
                  </a:cubicBezTo>
                  <a:cubicBezTo>
                    <a:pt x="127" y="191"/>
                    <a:pt x="141" y="185"/>
                    <a:pt x="143" y="180"/>
                  </a:cubicBezTo>
                  <a:cubicBezTo>
                    <a:pt x="142" y="174"/>
                    <a:pt x="140" y="171"/>
                    <a:pt x="137" y="166"/>
                  </a:cubicBezTo>
                  <a:cubicBezTo>
                    <a:pt x="135" y="160"/>
                    <a:pt x="125" y="152"/>
                    <a:pt x="123" y="147"/>
                  </a:cubicBezTo>
                  <a:cubicBezTo>
                    <a:pt x="121" y="142"/>
                    <a:pt x="128" y="137"/>
                    <a:pt x="124" y="133"/>
                  </a:cubicBezTo>
                  <a:cubicBezTo>
                    <a:pt x="120" y="129"/>
                    <a:pt x="107" y="125"/>
                    <a:pt x="99" y="123"/>
                  </a:cubicBezTo>
                  <a:cubicBezTo>
                    <a:pt x="90" y="115"/>
                    <a:pt x="78" y="123"/>
                    <a:pt x="73" y="120"/>
                  </a:cubicBezTo>
                  <a:cubicBezTo>
                    <a:pt x="68" y="117"/>
                    <a:pt x="73" y="105"/>
                    <a:pt x="70" y="103"/>
                  </a:cubicBezTo>
                  <a:cubicBezTo>
                    <a:pt x="67" y="101"/>
                    <a:pt x="58" y="109"/>
                    <a:pt x="53" y="106"/>
                  </a:cubicBezTo>
                  <a:cubicBezTo>
                    <a:pt x="47" y="100"/>
                    <a:pt x="48" y="93"/>
                    <a:pt x="43" y="87"/>
                  </a:cubicBezTo>
                  <a:cubicBezTo>
                    <a:pt x="36" y="88"/>
                    <a:pt x="38" y="91"/>
                    <a:pt x="35" y="97"/>
                  </a:cubicBezTo>
                  <a:cubicBezTo>
                    <a:pt x="34" y="104"/>
                    <a:pt x="32" y="101"/>
                    <a:pt x="28" y="107"/>
                  </a:cubicBezTo>
                  <a:cubicBezTo>
                    <a:pt x="21" y="106"/>
                    <a:pt x="21" y="98"/>
                    <a:pt x="18" y="92"/>
                  </a:cubicBezTo>
                  <a:cubicBezTo>
                    <a:pt x="16" y="90"/>
                    <a:pt x="7" y="82"/>
                    <a:pt x="11" y="78"/>
                  </a:cubicBezTo>
                  <a:cubicBezTo>
                    <a:pt x="15" y="74"/>
                    <a:pt x="33" y="68"/>
                    <a:pt x="40" y="67"/>
                  </a:cubicBezTo>
                  <a:cubicBezTo>
                    <a:pt x="47" y="66"/>
                    <a:pt x="54" y="74"/>
                    <a:pt x="56" y="73"/>
                  </a:cubicBezTo>
                  <a:cubicBezTo>
                    <a:pt x="68" y="71"/>
                    <a:pt x="55" y="64"/>
                    <a:pt x="50" y="63"/>
                  </a:cubicBezTo>
                  <a:cubicBezTo>
                    <a:pt x="38" y="54"/>
                    <a:pt x="26" y="58"/>
                    <a:pt x="10" y="57"/>
                  </a:cubicBezTo>
                  <a:cubicBezTo>
                    <a:pt x="1" y="54"/>
                    <a:pt x="5" y="46"/>
                    <a:pt x="2" y="37"/>
                  </a:cubicBezTo>
                  <a:cubicBezTo>
                    <a:pt x="1" y="30"/>
                    <a:pt x="0" y="22"/>
                    <a:pt x="4" y="17"/>
                  </a:cubicBezTo>
                  <a:cubicBezTo>
                    <a:pt x="11" y="11"/>
                    <a:pt x="28" y="6"/>
                    <a:pt x="28" y="6"/>
                  </a:cubicBezTo>
                  <a:cubicBezTo>
                    <a:pt x="39" y="0"/>
                    <a:pt x="51" y="14"/>
                    <a:pt x="56" y="22"/>
                  </a:cubicBezTo>
                  <a:cubicBezTo>
                    <a:pt x="62" y="29"/>
                    <a:pt x="53" y="46"/>
                    <a:pt x="54" y="51"/>
                  </a:cubicBezTo>
                  <a:cubicBezTo>
                    <a:pt x="55" y="56"/>
                    <a:pt x="61" y="48"/>
                    <a:pt x="65" y="52"/>
                  </a:cubicBezTo>
                  <a:cubicBezTo>
                    <a:pt x="68" y="60"/>
                    <a:pt x="73" y="67"/>
                    <a:pt x="76" y="75"/>
                  </a:cubicBezTo>
                  <a:cubicBezTo>
                    <a:pt x="83" y="73"/>
                    <a:pt x="85" y="67"/>
                    <a:pt x="90" y="62"/>
                  </a:cubicBezTo>
                  <a:cubicBezTo>
                    <a:pt x="95" y="51"/>
                    <a:pt x="100" y="55"/>
                    <a:pt x="113" y="54"/>
                  </a:cubicBezTo>
                  <a:cubicBezTo>
                    <a:pt x="118" y="52"/>
                    <a:pt x="119" y="44"/>
                    <a:pt x="124" y="42"/>
                  </a:cubicBezTo>
                  <a:cubicBezTo>
                    <a:pt x="127" y="37"/>
                    <a:pt x="134" y="43"/>
                    <a:pt x="139" y="40"/>
                  </a:cubicBezTo>
                  <a:cubicBezTo>
                    <a:pt x="147" y="42"/>
                    <a:pt x="149" y="51"/>
                    <a:pt x="157" y="53"/>
                  </a:cubicBezTo>
                  <a:cubicBezTo>
                    <a:pt x="164" y="58"/>
                    <a:pt x="178" y="62"/>
                    <a:pt x="187" y="64"/>
                  </a:cubicBezTo>
                  <a:cubicBezTo>
                    <a:pt x="194" y="68"/>
                    <a:pt x="203" y="56"/>
                    <a:pt x="205" y="73"/>
                  </a:cubicBezTo>
                  <a:cubicBezTo>
                    <a:pt x="208" y="76"/>
                    <a:pt x="191" y="61"/>
                    <a:pt x="190" y="77"/>
                  </a:cubicBezTo>
                  <a:cubicBezTo>
                    <a:pt x="186" y="92"/>
                    <a:pt x="192" y="143"/>
                    <a:pt x="183" y="161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63" name="Freeform 498"/>
            <p:cNvSpPr>
              <a:spLocks/>
            </p:cNvSpPr>
            <p:nvPr/>
          </p:nvSpPr>
          <p:spPr bwMode="auto">
            <a:xfrm>
              <a:off x="4872" y="2725"/>
              <a:ext cx="115" cy="38"/>
            </a:xfrm>
            <a:custGeom>
              <a:avLst/>
              <a:gdLst>
                <a:gd name="T0" fmla="*/ 107 w 115"/>
                <a:gd name="T1" fmla="*/ 30 h 38"/>
                <a:gd name="T2" fmla="*/ 86 w 115"/>
                <a:gd name="T3" fmla="*/ 7 h 38"/>
                <a:gd name="T4" fmla="*/ 65 w 115"/>
                <a:gd name="T5" fmla="*/ 2 h 38"/>
                <a:gd name="T6" fmla="*/ 48 w 115"/>
                <a:gd name="T7" fmla="*/ 3 h 38"/>
                <a:gd name="T8" fmla="*/ 45 w 115"/>
                <a:gd name="T9" fmla="*/ 17 h 38"/>
                <a:gd name="T10" fmla="*/ 24 w 115"/>
                <a:gd name="T11" fmla="*/ 11 h 38"/>
                <a:gd name="T12" fmla="*/ 21 w 115"/>
                <a:gd name="T13" fmla="*/ 26 h 38"/>
                <a:gd name="T14" fmla="*/ 24 w 115"/>
                <a:gd name="T15" fmla="*/ 30 h 38"/>
                <a:gd name="T16" fmla="*/ 35 w 115"/>
                <a:gd name="T17" fmla="*/ 18 h 38"/>
                <a:gd name="T18" fmla="*/ 41 w 115"/>
                <a:gd name="T19" fmla="*/ 17 h 38"/>
                <a:gd name="T20" fmla="*/ 87 w 115"/>
                <a:gd name="T21" fmla="*/ 23 h 38"/>
                <a:gd name="T22" fmla="*/ 107 w 115"/>
                <a:gd name="T23" fmla="*/ 3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5"/>
                <a:gd name="T37" fmla="*/ 0 h 38"/>
                <a:gd name="T38" fmla="*/ 115 w 115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5" h="38">
                  <a:moveTo>
                    <a:pt x="107" y="30"/>
                  </a:moveTo>
                  <a:cubicBezTo>
                    <a:pt x="114" y="20"/>
                    <a:pt x="94" y="9"/>
                    <a:pt x="86" y="7"/>
                  </a:cubicBezTo>
                  <a:cubicBezTo>
                    <a:pt x="77" y="0"/>
                    <a:pt x="77" y="3"/>
                    <a:pt x="65" y="2"/>
                  </a:cubicBezTo>
                  <a:cubicBezTo>
                    <a:pt x="59" y="2"/>
                    <a:pt x="53" y="0"/>
                    <a:pt x="48" y="3"/>
                  </a:cubicBezTo>
                  <a:cubicBezTo>
                    <a:pt x="44" y="6"/>
                    <a:pt x="45" y="17"/>
                    <a:pt x="45" y="17"/>
                  </a:cubicBezTo>
                  <a:cubicBezTo>
                    <a:pt x="36" y="15"/>
                    <a:pt x="32" y="13"/>
                    <a:pt x="24" y="11"/>
                  </a:cubicBezTo>
                  <a:cubicBezTo>
                    <a:pt x="0" y="13"/>
                    <a:pt x="7" y="19"/>
                    <a:pt x="21" y="26"/>
                  </a:cubicBezTo>
                  <a:cubicBezTo>
                    <a:pt x="22" y="27"/>
                    <a:pt x="22" y="30"/>
                    <a:pt x="24" y="30"/>
                  </a:cubicBezTo>
                  <a:cubicBezTo>
                    <a:pt x="38" y="34"/>
                    <a:pt x="29" y="23"/>
                    <a:pt x="35" y="18"/>
                  </a:cubicBezTo>
                  <a:cubicBezTo>
                    <a:pt x="37" y="17"/>
                    <a:pt x="39" y="17"/>
                    <a:pt x="41" y="17"/>
                  </a:cubicBezTo>
                  <a:cubicBezTo>
                    <a:pt x="57" y="19"/>
                    <a:pt x="71" y="22"/>
                    <a:pt x="87" y="23"/>
                  </a:cubicBezTo>
                  <a:cubicBezTo>
                    <a:pt x="91" y="24"/>
                    <a:pt x="115" y="38"/>
                    <a:pt x="107" y="30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64" name="Freeform 499"/>
            <p:cNvSpPr>
              <a:spLocks/>
            </p:cNvSpPr>
            <p:nvPr/>
          </p:nvSpPr>
          <p:spPr bwMode="auto">
            <a:xfrm>
              <a:off x="4828" y="2885"/>
              <a:ext cx="44" cy="35"/>
            </a:xfrm>
            <a:custGeom>
              <a:avLst/>
              <a:gdLst>
                <a:gd name="T0" fmla="*/ 38 w 44"/>
                <a:gd name="T1" fmla="*/ 22 h 35"/>
                <a:gd name="T2" fmla="*/ 1 w 44"/>
                <a:gd name="T3" fmla="*/ 31 h 35"/>
                <a:gd name="T4" fmla="*/ 13 w 44"/>
                <a:gd name="T5" fmla="*/ 10 h 35"/>
                <a:gd name="T6" fmla="*/ 31 w 44"/>
                <a:gd name="T7" fmla="*/ 0 h 35"/>
                <a:gd name="T8" fmla="*/ 38 w 44"/>
                <a:gd name="T9" fmla="*/ 2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35"/>
                <a:gd name="T17" fmla="*/ 44 w 4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35">
                  <a:moveTo>
                    <a:pt x="38" y="22"/>
                  </a:moveTo>
                  <a:cubicBezTo>
                    <a:pt x="30" y="29"/>
                    <a:pt x="5" y="35"/>
                    <a:pt x="1" y="31"/>
                  </a:cubicBezTo>
                  <a:cubicBezTo>
                    <a:pt x="2" y="17"/>
                    <a:pt x="0" y="18"/>
                    <a:pt x="13" y="10"/>
                  </a:cubicBezTo>
                  <a:cubicBezTo>
                    <a:pt x="15" y="0"/>
                    <a:pt x="22" y="2"/>
                    <a:pt x="31" y="0"/>
                  </a:cubicBezTo>
                  <a:cubicBezTo>
                    <a:pt x="35" y="4"/>
                    <a:pt x="44" y="14"/>
                    <a:pt x="38" y="22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65" name="Freeform 500"/>
            <p:cNvSpPr>
              <a:spLocks/>
            </p:cNvSpPr>
            <p:nvPr/>
          </p:nvSpPr>
          <p:spPr bwMode="auto">
            <a:xfrm>
              <a:off x="4911" y="2602"/>
              <a:ext cx="33" cy="87"/>
            </a:xfrm>
            <a:custGeom>
              <a:avLst/>
              <a:gdLst>
                <a:gd name="T0" fmla="*/ 33 w 33"/>
                <a:gd name="T1" fmla="*/ 47 h 87"/>
                <a:gd name="T2" fmla="*/ 24 w 33"/>
                <a:gd name="T3" fmla="*/ 35 h 87"/>
                <a:gd name="T4" fmla="*/ 30 w 33"/>
                <a:gd name="T5" fmla="*/ 14 h 87"/>
                <a:gd name="T6" fmla="*/ 15 w 33"/>
                <a:gd name="T7" fmla="*/ 27 h 87"/>
                <a:gd name="T8" fmla="*/ 4 w 33"/>
                <a:gd name="T9" fmla="*/ 21 h 87"/>
                <a:gd name="T10" fmla="*/ 13 w 33"/>
                <a:gd name="T11" fmla="*/ 8 h 87"/>
                <a:gd name="T12" fmla="*/ 0 w 33"/>
                <a:gd name="T13" fmla="*/ 3 h 87"/>
                <a:gd name="T14" fmla="*/ 9 w 33"/>
                <a:gd name="T15" fmla="*/ 30 h 87"/>
                <a:gd name="T16" fmla="*/ 4 w 33"/>
                <a:gd name="T17" fmla="*/ 47 h 87"/>
                <a:gd name="T18" fmla="*/ 21 w 33"/>
                <a:gd name="T19" fmla="*/ 59 h 87"/>
                <a:gd name="T20" fmla="*/ 31 w 33"/>
                <a:gd name="T21" fmla="*/ 51 h 87"/>
                <a:gd name="T22" fmla="*/ 33 w 33"/>
                <a:gd name="T23" fmla="*/ 47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87"/>
                <a:gd name="T38" fmla="*/ 33 w 33"/>
                <a:gd name="T39" fmla="*/ 87 h 8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87">
                  <a:moveTo>
                    <a:pt x="33" y="47"/>
                  </a:moveTo>
                  <a:cubicBezTo>
                    <a:pt x="33" y="44"/>
                    <a:pt x="24" y="40"/>
                    <a:pt x="24" y="35"/>
                  </a:cubicBezTo>
                  <a:cubicBezTo>
                    <a:pt x="24" y="30"/>
                    <a:pt x="31" y="15"/>
                    <a:pt x="30" y="14"/>
                  </a:cubicBezTo>
                  <a:cubicBezTo>
                    <a:pt x="24" y="15"/>
                    <a:pt x="19" y="22"/>
                    <a:pt x="15" y="27"/>
                  </a:cubicBezTo>
                  <a:cubicBezTo>
                    <a:pt x="10" y="26"/>
                    <a:pt x="5" y="28"/>
                    <a:pt x="4" y="21"/>
                  </a:cubicBezTo>
                  <a:cubicBezTo>
                    <a:pt x="3" y="16"/>
                    <a:pt x="13" y="8"/>
                    <a:pt x="13" y="8"/>
                  </a:cubicBezTo>
                  <a:cubicBezTo>
                    <a:pt x="11" y="0"/>
                    <a:pt x="7" y="2"/>
                    <a:pt x="0" y="3"/>
                  </a:cubicBezTo>
                  <a:cubicBezTo>
                    <a:pt x="1" y="12"/>
                    <a:pt x="5" y="22"/>
                    <a:pt x="9" y="30"/>
                  </a:cubicBezTo>
                  <a:cubicBezTo>
                    <a:pt x="10" y="36"/>
                    <a:pt x="3" y="41"/>
                    <a:pt x="4" y="47"/>
                  </a:cubicBezTo>
                  <a:cubicBezTo>
                    <a:pt x="7" y="87"/>
                    <a:pt x="14" y="73"/>
                    <a:pt x="21" y="59"/>
                  </a:cubicBezTo>
                  <a:cubicBezTo>
                    <a:pt x="23" y="51"/>
                    <a:pt x="22" y="50"/>
                    <a:pt x="31" y="51"/>
                  </a:cubicBezTo>
                  <a:cubicBezTo>
                    <a:pt x="33" y="46"/>
                    <a:pt x="29" y="37"/>
                    <a:pt x="33" y="47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4229" name="Text Box 501"/>
          <p:cNvSpPr txBox="1">
            <a:spLocks noChangeArrowheads="1"/>
          </p:cNvSpPr>
          <p:nvPr/>
        </p:nvSpPr>
        <p:spPr bwMode="auto">
          <a:xfrm>
            <a:off x="7092950" y="4230688"/>
            <a:ext cx="11525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Індонезія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230" name="Rectangle 502"/>
          <p:cNvSpPr>
            <a:spLocks noChangeArrowheads="1"/>
          </p:cNvSpPr>
          <p:nvPr/>
        </p:nvSpPr>
        <p:spPr bwMode="auto">
          <a:xfrm>
            <a:off x="8027988" y="4437063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31" name="Oval 503"/>
          <p:cNvSpPr>
            <a:spLocks noChangeArrowheads="1"/>
          </p:cNvSpPr>
          <p:nvPr/>
        </p:nvSpPr>
        <p:spPr bwMode="auto">
          <a:xfrm>
            <a:off x="7302500" y="4448175"/>
            <a:ext cx="144463" cy="144463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504"/>
          <p:cNvGrpSpPr>
            <a:grpSpLocks/>
          </p:cNvGrpSpPr>
          <p:nvPr/>
        </p:nvGrpSpPr>
        <p:grpSpPr bwMode="auto">
          <a:xfrm>
            <a:off x="7227888" y="4668838"/>
            <a:ext cx="1200150" cy="1398587"/>
            <a:chOff x="4553" y="2940"/>
            <a:chExt cx="756" cy="881"/>
          </a:xfrm>
        </p:grpSpPr>
        <p:sp>
          <p:nvSpPr>
            <p:cNvPr id="8357" name="Freeform 505"/>
            <p:cNvSpPr>
              <a:spLocks/>
            </p:cNvSpPr>
            <p:nvPr/>
          </p:nvSpPr>
          <p:spPr bwMode="auto">
            <a:xfrm>
              <a:off x="4553" y="2940"/>
              <a:ext cx="756" cy="752"/>
            </a:xfrm>
            <a:custGeom>
              <a:avLst/>
              <a:gdLst>
                <a:gd name="T0" fmla="*/ 649 w 756"/>
                <a:gd name="T1" fmla="*/ 45 h 752"/>
                <a:gd name="T2" fmla="*/ 645 w 756"/>
                <a:gd name="T3" fmla="*/ 9 h 752"/>
                <a:gd name="T4" fmla="*/ 619 w 756"/>
                <a:gd name="T5" fmla="*/ 36 h 752"/>
                <a:gd name="T6" fmla="*/ 585 w 756"/>
                <a:gd name="T7" fmla="*/ 165 h 752"/>
                <a:gd name="T8" fmla="*/ 556 w 756"/>
                <a:gd name="T9" fmla="*/ 174 h 752"/>
                <a:gd name="T10" fmla="*/ 532 w 756"/>
                <a:gd name="T11" fmla="*/ 147 h 752"/>
                <a:gd name="T12" fmla="*/ 504 w 756"/>
                <a:gd name="T13" fmla="*/ 116 h 752"/>
                <a:gd name="T14" fmla="*/ 499 w 756"/>
                <a:gd name="T15" fmla="*/ 65 h 752"/>
                <a:gd name="T16" fmla="*/ 522 w 756"/>
                <a:gd name="T17" fmla="*/ 36 h 752"/>
                <a:gd name="T18" fmla="*/ 457 w 756"/>
                <a:gd name="T19" fmla="*/ 17 h 752"/>
                <a:gd name="T20" fmla="*/ 418 w 756"/>
                <a:gd name="T21" fmla="*/ 32 h 752"/>
                <a:gd name="T22" fmla="*/ 378 w 756"/>
                <a:gd name="T23" fmla="*/ 65 h 752"/>
                <a:gd name="T24" fmla="*/ 348 w 756"/>
                <a:gd name="T25" fmla="*/ 99 h 752"/>
                <a:gd name="T26" fmla="*/ 337 w 756"/>
                <a:gd name="T27" fmla="*/ 66 h 752"/>
                <a:gd name="T28" fmla="*/ 288 w 756"/>
                <a:gd name="T29" fmla="*/ 84 h 752"/>
                <a:gd name="T30" fmla="*/ 294 w 756"/>
                <a:gd name="T31" fmla="*/ 111 h 752"/>
                <a:gd name="T32" fmla="*/ 265 w 756"/>
                <a:gd name="T33" fmla="*/ 135 h 752"/>
                <a:gd name="T34" fmla="*/ 244 w 756"/>
                <a:gd name="T35" fmla="*/ 138 h 752"/>
                <a:gd name="T36" fmla="*/ 202 w 756"/>
                <a:gd name="T37" fmla="*/ 189 h 752"/>
                <a:gd name="T38" fmla="*/ 153 w 756"/>
                <a:gd name="T39" fmla="*/ 219 h 752"/>
                <a:gd name="T40" fmla="*/ 121 w 756"/>
                <a:gd name="T41" fmla="*/ 231 h 752"/>
                <a:gd name="T42" fmla="*/ 82 w 756"/>
                <a:gd name="T43" fmla="*/ 243 h 752"/>
                <a:gd name="T44" fmla="*/ 45 w 756"/>
                <a:gd name="T45" fmla="*/ 261 h 752"/>
                <a:gd name="T46" fmla="*/ 31 w 756"/>
                <a:gd name="T47" fmla="*/ 303 h 752"/>
                <a:gd name="T48" fmla="*/ 30 w 756"/>
                <a:gd name="T49" fmla="*/ 365 h 752"/>
                <a:gd name="T50" fmla="*/ 13 w 756"/>
                <a:gd name="T51" fmla="*/ 374 h 752"/>
                <a:gd name="T52" fmla="*/ 22 w 756"/>
                <a:gd name="T53" fmla="*/ 408 h 752"/>
                <a:gd name="T54" fmla="*/ 21 w 756"/>
                <a:gd name="T55" fmla="*/ 473 h 752"/>
                <a:gd name="T56" fmla="*/ 4 w 756"/>
                <a:gd name="T57" fmla="*/ 564 h 752"/>
                <a:gd name="T58" fmla="*/ 22 w 756"/>
                <a:gd name="T59" fmla="*/ 603 h 752"/>
                <a:gd name="T60" fmla="*/ 87 w 756"/>
                <a:gd name="T61" fmla="*/ 573 h 752"/>
                <a:gd name="T62" fmla="*/ 154 w 756"/>
                <a:gd name="T63" fmla="*/ 567 h 752"/>
                <a:gd name="T64" fmla="*/ 175 w 756"/>
                <a:gd name="T65" fmla="*/ 554 h 752"/>
                <a:gd name="T66" fmla="*/ 213 w 756"/>
                <a:gd name="T67" fmla="*/ 542 h 752"/>
                <a:gd name="T68" fmla="*/ 274 w 756"/>
                <a:gd name="T69" fmla="*/ 527 h 752"/>
                <a:gd name="T70" fmla="*/ 333 w 756"/>
                <a:gd name="T71" fmla="*/ 545 h 752"/>
                <a:gd name="T72" fmla="*/ 354 w 756"/>
                <a:gd name="T73" fmla="*/ 558 h 752"/>
                <a:gd name="T74" fmla="*/ 355 w 756"/>
                <a:gd name="T75" fmla="*/ 599 h 752"/>
                <a:gd name="T76" fmla="*/ 367 w 756"/>
                <a:gd name="T77" fmla="*/ 620 h 752"/>
                <a:gd name="T78" fmla="*/ 376 w 756"/>
                <a:gd name="T79" fmla="*/ 597 h 752"/>
                <a:gd name="T80" fmla="*/ 414 w 756"/>
                <a:gd name="T81" fmla="*/ 569 h 752"/>
                <a:gd name="T82" fmla="*/ 381 w 756"/>
                <a:gd name="T83" fmla="*/ 635 h 752"/>
                <a:gd name="T84" fmla="*/ 403 w 756"/>
                <a:gd name="T85" fmla="*/ 626 h 752"/>
                <a:gd name="T86" fmla="*/ 420 w 756"/>
                <a:gd name="T87" fmla="*/ 642 h 752"/>
                <a:gd name="T88" fmla="*/ 409 w 756"/>
                <a:gd name="T89" fmla="*/ 690 h 752"/>
                <a:gd name="T90" fmla="*/ 436 w 756"/>
                <a:gd name="T91" fmla="*/ 722 h 752"/>
                <a:gd name="T92" fmla="*/ 472 w 756"/>
                <a:gd name="T93" fmla="*/ 732 h 752"/>
                <a:gd name="T94" fmla="*/ 504 w 756"/>
                <a:gd name="T95" fmla="*/ 752 h 752"/>
                <a:gd name="T96" fmla="*/ 549 w 756"/>
                <a:gd name="T97" fmla="*/ 725 h 752"/>
                <a:gd name="T98" fmla="*/ 591 w 756"/>
                <a:gd name="T99" fmla="*/ 695 h 752"/>
                <a:gd name="T100" fmla="*/ 630 w 756"/>
                <a:gd name="T101" fmla="*/ 639 h 752"/>
                <a:gd name="T102" fmla="*/ 648 w 756"/>
                <a:gd name="T103" fmla="*/ 618 h 752"/>
                <a:gd name="T104" fmla="*/ 702 w 756"/>
                <a:gd name="T105" fmla="*/ 563 h 752"/>
                <a:gd name="T106" fmla="*/ 738 w 756"/>
                <a:gd name="T107" fmla="*/ 482 h 752"/>
                <a:gd name="T108" fmla="*/ 754 w 756"/>
                <a:gd name="T109" fmla="*/ 410 h 752"/>
                <a:gd name="T110" fmla="*/ 736 w 756"/>
                <a:gd name="T111" fmla="*/ 336 h 752"/>
                <a:gd name="T112" fmla="*/ 723 w 756"/>
                <a:gd name="T113" fmla="*/ 303 h 752"/>
                <a:gd name="T114" fmla="*/ 721 w 756"/>
                <a:gd name="T115" fmla="*/ 252 h 752"/>
                <a:gd name="T116" fmla="*/ 684 w 756"/>
                <a:gd name="T117" fmla="*/ 194 h 752"/>
                <a:gd name="T118" fmla="*/ 675 w 756"/>
                <a:gd name="T119" fmla="*/ 102 h 752"/>
                <a:gd name="T120" fmla="*/ 655 w 756"/>
                <a:gd name="T121" fmla="*/ 86 h 7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56"/>
                <a:gd name="T184" fmla="*/ 0 h 752"/>
                <a:gd name="T185" fmla="*/ 756 w 756"/>
                <a:gd name="T186" fmla="*/ 752 h 7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56" h="752">
                  <a:moveTo>
                    <a:pt x="655" y="86"/>
                  </a:moveTo>
                  <a:cubicBezTo>
                    <a:pt x="655" y="78"/>
                    <a:pt x="648" y="54"/>
                    <a:pt x="649" y="45"/>
                  </a:cubicBezTo>
                  <a:cubicBezTo>
                    <a:pt x="650" y="36"/>
                    <a:pt x="661" y="35"/>
                    <a:pt x="660" y="29"/>
                  </a:cubicBezTo>
                  <a:cubicBezTo>
                    <a:pt x="658" y="15"/>
                    <a:pt x="656" y="15"/>
                    <a:pt x="645" y="9"/>
                  </a:cubicBezTo>
                  <a:cubicBezTo>
                    <a:pt x="641" y="0"/>
                    <a:pt x="632" y="4"/>
                    <a:pt x="628" y="11"/>
                  </a:cubicBezTo>
                  <a:cubicBezTo>
                    <a:pt x="627" y="20"/>
                    <a:pt x="624" y="29"/>
                    <a:pt x="619" y="36"/>
                  </a:cubicBezTo>
                  <a:cubicBezTo>
                    <a:pt x="615" y="55"/>
                    <a:pt x="616" y="78"/>
                    <a:pt x="607" y="96"/>
                  </a:cubicBezTo>
                  <a:cubicBezTo>
                    <a:pt x="605" y="118"/>
                    <a:pt x="605" y="150"/>
                    <a:pt x="585" y="165"/>
                  </a:cubicBezTo>
                  <a:cubicBezTo>
                    <a:pt x="582" y="171"/>
                    <a:pt x="578" y="172"/>
                    <a:pt x="573" y="176"/>
                  </a:cubicBezTo>
                  <a:cubicBezTo>
                    <a:pt x="567" y="175"/>
                    <a:pt x="561" y="176"/>
                    <a:pt x="556" y="174"/>
                  </a:cubicBezTo>
                  <a:cubicBezTo>
                    <a:pt x="550" y="172"/>
                    <a:pt x="552" y="159"/>
                    <a:pt x="546" y="155"/>
                  </a:cubicBezTo>
                  <a:cubicBezTo>
                    <a:pt x="542" y="152"/>
                    <a:pt x="536" y="150"/>
                    <a:pt x="532" y="147"/>
                  </a:cubicBezTo>
                  <a:cubicBezTo>
                    <a:pt x="528" y="144"/>
                    <a:pt x="519" y="137"/>
                    <a:pt x="519" y="137"/>
                  </a:cubicBezTo>
                  <a:cubicBezTo>
                    <a:pt x="516" y="130"/>
                    <a:pt x="511" y="121"/>
                    <a:pt x="504" y="116"/>
                  </a:cubicBezTo>
                  <a:cubicBezTo>
                    <a:pt x="502" y="110"/>
                    <a:pt x="499" y="104"/>
                    <a:pt x="496" y="98"/>
                  </a:cubicBezTo>
                  <a:cubicBezTo>
                    <a:pt x="492" y="77"/>
                    <a:pt x="486" y="75"/>
                    <a:pt x="499" y="65"/>
                  </a:cubicBezTo>
                  <a:cubicBezTo>
                    <a:pt x="501" y="60"/>
                    <a:pt x="513" y="54"/>
                    <a:pt x="516" y="50"/>
                  </a:cubicBezTo>
                  <a:cubicBezTo>
                    <a:pt x="517" y="44"/>
                    <a:pt x="520" y="41"/>
                    <a:pt x="522" y="36"/>
                  </a:cubicBezTo>
                  <a:cubicBezTo>
                    <a:pt x="518" y="22"/>
                    <a:pt x="493" y="27"/>
                    <a:pt x="481" y="26"/>
                  </a:cubicBezTo>
                  <a:cubicBezTo>
                    <a:pt x="474" y="22"/>
                    <a:pt x="465" y="18"/>
                    <a:pt x="457" y="17"/>
                  </a:cubicBezTo>
                  <a:cubicBezTo>
                    <a:pt x="451" y="12"/>
                    <a:pt x="445" y="12"/>
                    <a:pt x="442" y="20"/>
                  </a:cubicBezTo>
                  <a:cubicBezTo>
                    <a:pt x="440" y="33"/>
                    <a:pt x="439" y="32"/>
                    <a:pt x="418" y="32"/>
                  </a:cubicBezTo>
                  <a:cubicBezTo>
                    <a:pt x="387" y="20"/>
                    <a:pt x="400" y="47"/>
                    <a:pt x="382" y="51"/>
                  </a:cubicBezTo>
                  <a:cubicBezTo>
                    <a:pt x="381" y="56"/>
                    <a:pt x="379" y="60"/>
                    <a:pt x="378" y="65"/>
                  </a:cubicBezTo>
                  <a:cubicBezTo>
                    <a:pt x="377" y="83"/>
                    <a:pt x="382" y="96"/>
                    <a:pt x="364" y="99"/>
                  </a:cubicBezTo>
                  <a:cubicBezTo>
                    <a:pt x="360" y="104"/>
                    <a:pt x="351" y="103"/>
                    <a:pt x="348" y="99"/>
                  </a:cubicBezTo>
                  <a:cubicBezTo>
                    <a:pt x="345" y="95"/>
                    <a:pt x="348" y="82"/>
                    <a:pt x="346" y="77"/>
                  </a:cubicBezTo>
                  <a:cubicBezTo>
                    <a:pt x="345" y="70"/>
                    <a:pt x="343" y="69"/>
                    <a:pt x="337" y="66"/>
                  </a:cubicBezTo>
                  <a:cubicBezTo>
                    <a:pt x="332" y="64"/>
                    <a:pt x="321" y="60"/>
                    <a:pt x="313" y="63"/>
                  </a:cubicBezTo>
                  <a:cubicBezTo>
                    <a:pt x="305" y="66"/>
                    <a:pt x="293" y="78"/>
                    <a:pt x="288" y="84"/>
                  </a:cubicBezTo>
                  <a:cubicBezTo>
                    <a:pt x="286" y="89"/>
                    <a:pt x="285" y="94"/>
                    <a:pt x="283" y="99"/>
                  </a:cubicBezTo>
                  <a:cubicBezTo>
                    <a:pt x="287" y="103"/>
                    <a:pt x="291" y="106"/>
                    <a:pt x="294" y="111"/>
                  </a:cubicBezTo>
                  <a:cubicBezTo>
                    <a:pt x="289" y="127"/>
                    <a:pt x="271" y="115"/>
                    <a:pt x="259" y="122"/>
                  </a:cubicBezTo>
                  <a:cubicBezTo>
                    <a:pt x="261" y="127"/>
                    <a:pt x="262" y="131"/>
                    <a:pt x="265" y="135"/>
                  </a:cubicBezTo>
                  <a:cubicBezTo>
                    <a:pt x="264" y="142"/>
                    <a:pt x="264" y="145"/>
                    <a:pt x="256" y="147"/>
                  </a:cubicBezTo>
                  <a:cubicBezTo>
                    <a:pt x="251" y="143"/>
                    <a:pt x="250" y="140"/>
                    <a:pt x="244" y="138"/>
                  </a:cubicBezTo>
                  <a:cubicBezTo>
                    <a:pt x="220" y="143"/>
                    <a:pt x="233" y="142"/>
                    <a:pt x="220" y="159"/>
                  </a:cubicBezTo>
                  <a:cubicBezTo>
                    <a:pt x="218" y="171"/>
                    <a:pt x="212" y="183"/>
                    <a:pt x="202" y="189"/>
                  </a:cubicBezTo>
                  <a:cubicBezTo>
                    <a:pt x="200" y="200"/>
                    <a:pt x="180" y="211"/>
                    <a:pt x="169" y="213"/>
                  </a:cubicBezTo>
                  <a:cubicBezTo>
                    <a:pt x="164" y="217"/>
                    <a:pt x="160" y="218"/>
                    <a:pt x="153" y="219"/>
                  </a:cubicBezTo>
                  <a:cubicBezTo>
                    <a:pt x="148" y="221"/>
                    <a:pt x="145" y="224"/>
                    <a:pt x="139" y="225"/>
                  </a:cubicBezTo>
                  <a:cubicBezTo>
                    <a:pt x="132" y="229"/>
                    <a:pt x="129" y="230"/>
                    <a:pt x="121" y="231"/>
                  </a:cubicBezTo>
                  <a:cubicBezTo>
                    <a:pt x="114" y="230"/>
                    <a:pt x="112" y="227"/>
                    <a:pt x="106" y="224"/>
                  </a:cubicBezTo>
                  <a:cubicBezTo>
                    <a:pt x="99" y="225"/>
                    <a:pt x="87" y="240"/>
                    <a:pt x="82" y="243"/>
                  </a:cubicBezTo>
                  <a:cubicBezTo>
                    <a:pt x="77" y="246"/>
                    <a:pt x="79" y="242"/>
                    <a:pt x="73" y="245"/>
                  </a:cubicBezTo>
                  <a:cubicBezTo>
                    <a:pt x="66" y="254"/>
                    <a:pt x="49" y="250"/>
                    <a:pt x="45" y="261"/>
                  </a:cubicBezTo>
                  <a:cubicBezTo>
                    <a:pt x="40" y="267"/>
                    <a:pt x="43" y="276"/>
                    <a:pt x="40" y="282"/>
                  </a:cubicBezTo>
                  <a:cubicBezTo>
                    <a:pt x="39" y="289"/>
                    <a:pt x="33" y="295"/>
                    <a:pt x="31" y="303"/>
                  </a:cubicBezTo>
                  <a:cubicBezTo>
                    <a:pt x="29" y="311"/>
                    <a:pt x="31" y="322"/>
                    <a:pt x="31" y="332"/>
                  </a:cubicBezTo>
                  <a:cubicBezTo>
                    <a:pt x="31" y="343"/>
                    <a:pt x="34" y="355"/>
                    <a:pt x="30" y="365"/>
                  </a:cubicBezTo>
                  <a:cubicBezTo>
                    <a:pt x="30" y="365"/>
                    <a:pt x="8" y="363"/>
                    <a:pt x="27" y="359"/>
                  </a:cubicBezTo>
                  <a:cubicBezTo>
                    <a:pt x="24" y="360"/>
                    <a:pt x="14" y="369"/>
                    <a:pt x="13" y="374"/>
                  </a:cubicBezTo>
                  <a:cubicBezTo>
                    <a:pt x="9" y="381"/>
                    <a:pt x="18" y="381"/>
                    <a:pt x="19" y="387"/>
                  </a:cubicBezTo>
                  <a:cubicBezTo>
                    <a:pt x="20" y="393"/>
                    <a:pt x="21" y="398"/>
                    <a:pt x="22" y="408"/>
                  </a:cubicBezTo>
                  <a:cubicBezTo>
                    <a:pt x="23" y="423"/>
                    <a:pt x="20" y="437"/>
                    <a:pt x="27" y="450"/>
                  </a:cubicBezTo>
                  <a:cubicBezTo>
                    <a:pt x="28" y="461"/>
                    <a:pt x="22" y="464"/>
                    <a:pt x="21" y="473"/>
                  </a:cubicBezTo>
                  <a:cubicBezTo>
                    <a:pt x="20" y="482"/>
                    <a:pt x="22" y="488"/>
                    <a:pt x="19" y="503"/>
                  </a:cubicBezTo>
                  <a:cubicBezTo>
                    <a:pt x="17" y="528"/>
                    <a:pt x="14" y="543"/>
                    <a:pt x="4" y="564"/>
                  </a:cubicBezTo>
                  <a:cubicBezTo>
                    <a:pt x="3" y="569"/>
                    <a:pt x="1" y="573"/>
                    <a:pt x="0" y="578"/>
                  </a:cubicBezTo>
                  <a:cubicBezTo>
                    <a:pt x="2" y="599"/>
                    <a:pt x="3" y="597"/>
                    <a:pt x="22" y="603"/>
                  </a:cubicBezTo>
                  <a:cubicBezTo>
                    <a:pt x="28" y="602"/>
                    <a:pt x="35" y="603"/>
                    <a:pt x="40" y="600"/>
                  </a:cubicBezTo>
                  <a:cubicBezTo>
                    <a:pt x="54" y="591"/>
                    <a:pt x="70" y="576"/>
                    <a:pt x="87" y="573"/>
                  </a:cubicBezTo>
                  <a:cubicBezTo>
                    <a:pt x="102" y="566"/>
                    <a:pt x="120" y="576"/>
                    <a:pt x="138" y="575"/>
                  </a:cubicBezTo>
                  <a:cubicBezTo>
                    <a:pt x="155" y="570"/>
                    <a:pt x="129" y="571"/>
                    <a:pt x="154" y="567"/>
                  </a:cubicBezTo>
                  <a:cubicBezTo>
                    <a:pt x="159" y="564"/>
                    <a:pt x="154" y="560"/>
                    <a:pt x="157" y="558"/>
                  </a:cubicBezTo>
                  <a:cubicBezTo>
                    <a:pt x="160" y="556"/>
                    <a:pt x="169" y="556"/>
                    <a:pt x="175" y="554"/>
                  </a:cubicBezTo>
                  <a:cubicBezTo>
                    <a:pt x="181" y="549"/>
                    <a:pt x="187" y="549"/>
                    <a:pt x="195" y="548"/>
                  </a:cubicBezTo>
                  <a:cubicBezTo>
                    <a:pt x="200" y="545"/>
                    <a:pt x="207" y="543"/>
                    <a:pt x="213" y="542"/>
                  </a:cubicBezTo>
                  <a:cubicBezTo>
                    <a:pt x="220" y="540"/>
                    <a:pt x="228" y="542"/>
                    <a:pt x="238" y="540"/>
                  </a:cubicBezTo>
                  <a:cubicBezTo>
                    <a:pt x="248" y="538"/>
                    <a:pt x="264" y="528"/>
                    <a:pt x="274" y="527"/>
                  </a:cubicBezTo>
                  <a:cubicBezTo>
                    <a:pt x="284" y="526"/>
                    <a:pt x="290" y="531"/>
                    <a:pt x="300" y="534"/>
                  </a:cubicBezTo>
                  <a:cubicBezTo>
                    <a:pt x="315" y="528"/>
                    <a:pt x="320" y="537"/>
                    <a:pt x="333" y="545"/>
                  </a:cubicBezTo>
                  <a:cubicBezTo>
                    <a:pt x="337" y="550"/>
                    <a:pt x="339" y="552"/>
                    <a:pt x="345" y="554"/>
                  </a:cubicBezTo>
                  <a:cubicBezTo>
                    <a:pt x="347" y="557"/>
                    <a:pt x="352" y="551"/>
                    <a:pt x="354" y="558"/>
                  </a:cubicBezTo>
                  <a:cubicBezTo>
                    <a:pt x="355" y="561"/>
                    <a:pt x="348" y="565"/>
                    <a:pt x="348" y="572"/>
                  </a:cubicBezTo>
                  <a:cubicBezTo>
                    <a:pt x="348" y="579"/>
                    <a:pt x="355" y="593"/>
                    <a:pt x="355" y="599"/>
                  </a:cubicBezTo>
                  <a:cubicBezTo>
                    <a:pt x="355" y="605"/>
                    <a:pt x="346" y="603"/>
                    <a:pt x="348" y="606"/>
                  </a:cubicBezTo>
                  <a:cubicBezTo>
                    <a:pt x="349" y="623"/>
                    <a:pt x="350" y="621"/>
                    <a:pt x="367" y="620"/>
                  </a:cubicBezTo>
                  <a:cubicBezTo>
                    <a:pt x="370" y="613"/>
                    <a:pt x="367" y="610"/>
                    <a:pt x="375" y="608"/>
                  </a:cubicBezTo>
                  <a:cubicBezTo>
                    <a:pt x="377" y="605"/>
                    <a:pt x="370" y="602"/>
                    <a:pt x="376" y="597"/>
                  </a:cubicBezTo>
                  <a:cubicBezTo>
                    <a:pt x="379" y="594"/>
                    <a:pt x="387" y="595"/>
                    <a:pt x="393" y="590"/>
                  </a:cubicBezTo>
                  <a:cubicBezTo>
                    <a:pt x="399" y="585"/>
                    <a:pt x="415" y="564"/>
                    <a:pt x="414" y="569"/>
                  </a:cubicBezTo>
                  <a:cubicBezTo>
                    <a:pt x="410" y="577"/>
                    <a:pt x="393" y="611"/>
                    <a:pt x="388" y="621"/>
                  </a:cubicBezTo>
                  <a:cubicBezTo>
                    <a:pt x="387" y="628"/>
                    <a:pt x="382" y="628"/>
                    <a:pt x="381" y="635"/>
                  </a:cubicBezTo>
                  <a:cubicBezTo>
                    <a:pt x="385" y="636"/>
                    <a:pt x="392" y="637"/>
                    <a:pt x="396" y="635"/>
                  </a:cubicBezTo>
                  <a:cubicBezTo>
                    <a:pt x="399" y="633"/>
                    <a:pt x="403" y="626"/>
                    <a:pt x="403" y="626"/>
                  </a:cubicBezTo>
                  <a:cubicBezTo>
                    <a:pt x="407" y="634"/>
                    <a:pt x="398" y="636"/>
                    <a:pt x="411" y="639"/>
                  </a:cubicBezTo>
                  <a:cubicBezTo>
                    <a:pt x="414" y="640"/>
                    <a:pt x="419" y="639"/>
                    <a:pt x="420" y="642"/>
                  </a:cubicBezTo>
                  <a:cubicBezTo>
                    <a:pt x="421" y="648"/>
                    <a:pt x="418" y="661"/>
                    <a:pt x="415" y="668"/>
                  </a:cubicBezTo>
                  <a:cubicBezTo>
                    <a:pt x="414" y="675"/>
                    <a:pt x="412" y="683"/>
                    <a:pt x="409" y="690"/>
                  </a:cubicBezTo>
                  <a:cubicBezTo>
                    <a:pt x="410" y="697"/>
                    <a:pt x="410" y="709"/>
                    <a:pt x="414" y="714"/>
                  </a:cubicBezTo>
                  <a:cubicBezTo>
                    <a:pt x="418" y="719"/>
                    <a:pt x="430" y="719"/>
                    <a:pt x="436" y="722"/>
                  </a:cubicBezTo>
                  <a:cubicBezTo>
                    <a:pt x="442" y="725"/>
                    <a:pt x="447" y="733"/>
                    <a:pt x="453" y="735"/>
                  </a:cubicBezTo>
                  <a:cubicBezTo>
                    <a:pt x="460" y="737"/>
                    <a:pt x="466" y="733"/>
                    <a:pt x="472" y="732"/>
                  </a:cubicBezTo>
                  <a:cubicBezTo>
                    <a:pt x="478" y="731"/>
                    <a:pt x="487" y="723"/>
                    <a:pt x="492" y="726"/>
                  </a:cubicBezTo>
                  <a:cubicBezTo>
                    <a:pt x="497" y="740"/>
                    <a:pt x="488" y="749"/>
                    <a:pt x="504" y="752"/>
                  </a:cubicBezTo>
                  <a:cubicBezTo>
                    <a:pt x="513" y="751"/>
                    <a:pt x="511" y="737"/>
                    <a:pt x="525" y="734"/>
                  </a:cubicBezTo>
                  <a:cubicBezTo>
                    <a:pt x="531" y="731"/>
                    <a:pt x="543" y="726"/>
                    <a:pt x="549" y="725"/>
                  </a:cubicBezTo>
                  <a:cubicBezTo>
                    <a:pt x="558" y="720"/>
                    <a:pt x="570" y="727"/>
                    <a:pt x="579" y="720"/>
                  </a:cubicBezTo>
                  <a:cubicBezTo>
                    <a:pt x="588" y="713"/>
                    <a:pt x="581" y="701"/>
                    <a:pt x="591" y="695"/>
                  </a:cubicBezTo>
                  <a:cubicBezTo>
                    <a:pt x="592" y="687"/>
                    <a:pt x="607" y="678"/>
                    <a:pt x="612" y="671"/>
                  </a:cubicBezTo>
                  <a:cubicBezTo>
                    <a:pt x="614" y="661"/>
                    <a:pt x="623" y="647"/>
                    <a:pt x="630" y="639"/>
                  </a:cubicBezTo>
                  <a:cubicBezTo>
                    <a:pt x="633" y="636"/>
                    <a:pt x="639" y="632"/>
                    <a:pt x="639" y="632"/>
                  </a:cubicBezTo>
                  <a:cubicBezTo>
                    <a:pt x="640" y="625"/>
                    <a:pt x="643" y="623"/>
                    <a:pt x="648" y="618"/>
                  </a:cubicBezTo>
                  <a:cubicBezTo>
                    <a:pt x="650" y="608"/>
                    <a:pt x="668" y="602"/>
                    <a:pt x="676" y="597"/>
                  </a:cubicBezTo>
                  <a:cubicBezTo>
                    <a:pt x="681" y="587"/>
                    <a:pt x="693" y="570"/>
                    <a:pt x="702" y="563"/>
                  </a:cubicBezTo>
                  <a:cubicBezTo>
                    <a:pt x="710" y="550"/>
                    <a:pt x="715" y="531"/>
                    <a:pt x="723" y="518"/>
                  </a:cubicBezTo>
                  <a:cubicBezTo>
                    <a:pt x="724" y="509"/>
                    <a:pt x="734" y="490"/>
                    <a:pt x="738" y="482"/>
                  </a:cubicBezTo>
                  <a:cubicBezTo>
                    <a:pt x="739" y="475"/>
                    <a:pt x="741" y="467"/>
                    <a:pt x="744" y="461"/>
                  </a:cubicBezTo>
                  <a:cubicBezTo>
                    <a:pt x="744" y="454"/>
                    <a:pt x="753" y="423"/>
                    <a:pt x="754" y="410"/>
                  </a:cubicBezTo>
                  <a:cubicBezTo>
                    <a:pt x="756" y="391"/>
                    <a:pt x="749" y="390"/>
                    <a:pt x="751" y="371"/>
                  </a:cubicBezTo>
                  <a:cubicBezTo>
                    <a:pt x="749" y="359"/>
                    <a:pt x="738" y="346"/>
                    <a:pt x="736" y="336"/>
                  </a:cubicBezTo>
                  <a:cubicBezTo>
                    <a:pt x="734" y="326"/>
                    <a:pt x="741" y="317"/>
                    <a:pt x="739" y="312"/>
                  </a:cubicBezTo>
                  <a:cubicBezTo>
                    <a:pt x="737" y="307"/>
                    <a:pt x="726" y="309"/>
                    <a:pt x="723" y="303"/>
                  </a:cubicBezTo>
                  <a:cubicBezTo>
                    <a:pt x="720" y="297"/>
                    <a:pt x="720" y="284"/>
                    <a:pt x="720" y="276"/>
                  </a:cubicBezTo>
                  <a:cubicBezTo>
                    <a:pt x="720" y="268"/>
                    <a:pt x="726" y="262"/>
                    <a:pt x="721" y="252"/>
                  </a:cubicBezTo>
                  <a:cubicBezTo>
                    <a:pt x="712" y="233"/>
                    <a:pt x="701" y="232"/>
                    <a:pt x="688" y="215"/>
                  </a:cubicBezTo>
                  <a:cubicBezTo>
                    <a:pt x="687" y="208"/>
                    <a:pt x="687" y="201"/>
                    <a:pt x="684" y="194"/>
                  </a:cubicBezTo>
                  <a:cubicBezTo>
                    <a:pt x="682" y="190"/>
                    <a:pt x="681" y="143"/>
                    <a:pt x="681" y="143"/>
                  </a:cubicBezTo>
                  <a:cubicBezTo>
                    <a:pt x="679" y="123"/>
                    <a:pt x="678" y="122"/>
                    <a:pt x="675" y="102"/>
                  </a:cubicBezTo>
                  <a:cubicBezTo>
                    <a:pt x="674" y="92"/>
                    <a:pt x="669" y="101"/>
                    <a:pt x="660" y="95"/>
                  </a:cubicBezTo>
                  <a:cubicBezTo>
                    <a:pt x="656" y="89"/>
                    <a:pt x="658" y="92"/>
                    <a:pt x="655" y="86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58" name="Freeform 506"/>
            <p:cNvSpPr>
              <a:spLocks/>
            </p:cNvSpPr>
            <p:nvPr/>
          </p:nvSpPr>
          <p:spPr bwMode="auto">
            <a:xfrm>
              <a:off x="4989" y="3732"/>
              <a:ext cx="77" cy="89"/>
            </a:xfrm>
            <a:custGeom>
              <a:avLst/>
              <a:gdLst>
                <a:gd name="T0" fmla="*/ 77 w 77"/>
                <a:gd name="T1" fmla="*/ 8 h 89"/>
                <a:gd name="T2" fmla="*/ 23 w 77"/>
                <a:gd name="T3" fmla="*/ 0 h 89"/>
                <a:gd name="T4" fmla="*/ 11 w 77"/>
                <a:gd name="T5" fmla="*/ 12 h 89"/>
                <a:gd name="T6" fmla="*/ 6 w 77"/>
                <a:gd name="T7" fmla="*/ 45 h 89"/>
                <a:gd name="T8" fmla="*/ 11 w 77"/>
                <a:gd name="T9" fmla="*/ 89 h 89"/>
                <a:gd name="T10" fmla="*/ 38 w 77"/>
                <a:gd name="T11" fmla="*/ 74 h 89"/>
                <a:gd name="T12" fmla="*/ 50 w 77"/>
                <a:gd name="T13" fmla="*/ 65 h 89"/>
                <a:gd name="T14" fmla="*/ 50 w 77"/>
                <a:gd name="T15" fmla="*/ 51 h 89"/>
                <a:gd name="T16" fmla="*/ 65 w 77"/>
                <a:gd name="T17" fmla="*/ 44 h 89"/>
                <a:gd name="T18" fmla="*/ 77 w 77"/>
                <a:gd name="T19" fmla="*/ 8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"/>
                <a:gd name="T31" fmla="*/ 0 h 89"/>
                <a:gd name="T32" fmla="*/ 77 w 77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" h="89">
                  <a:moveTo>
                    <a:pt x="77" y="8"/>
                  </a:moveTo>
                  <a:cubicBezTo>
                    <a:pt x="57" y="9"/>
                    <a:pt x="39" y="12"/>
                    <a:pt x="23" y="0"/>
                  </a:cubicBezTo>
                  <a:cubicBezTo>
                    <a:pt x="11" y="3"/>
                    <a:pt x="17" y="4"/>
                    <a:pt x="11" y="12"/>
                  </a:cubicBezTo>
                  <a:cubicBezTo>
                    <a:pt x="12" y="22"/>
                    <a:pt x="20" y="43"/>
                    <a:pt x="6" y="45"/>
                  </a:cubicBezTo>
                  <a:cubicBezTo>
                    <a:pt x="0" y="56"/>
                    <a:pt x="0" y="83"/>
                    <a:pt x="11" y="89"/>
                  </a:cubicBezTo>
                  <a:cubicBezTo>
                    <a:pt x="22" y="85"/>
                    <a:pt x="25" y="76"/>
                    <a:pt x="38" y="74"/>
                  </a:cubicBezTo>
                  <a:cubicBezTo>
                    <a:pt x="43" y="71"/>
                    <a:pt x="47" y="70"/>
                    <a:pt x="50" y="65"/>
                  </a:cubicBezTo>
                  <a:cubicBezTo>
                    <a:pt x="52" y="62"/>
                    <a:pt x="48" y="54"/>
                    <a:pt x="50" y="51"/>
                  </a:cubicBezTo>
                  <a:cubicBezTo>
                    <a:pt x="52" y="48"/>
                    <a:pt x="61" y="51"/>
                    <a:pt x="65" y="44"/>
                  </a:cubicBezTo>
                  <a:cubicBezTo>
                    <a:pt x="72" y="32"/>
                    <a:pt x="71" y="20"/>
                    <a:pt x="77" y="8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4235" name="Text Box 507"/>
          <p:cNvSpPr txBox="1">
            <a:spLocks noChangeArrowheads="1"/>
          </p:cNvSpPr>
          <p:nvPr/>
        </p:nvSpPr>
        <p:spPr bwMode="auto">
          <a:xfrm>
            <a:off x="7308850" y="5157788"/>
            <a:ext cx="108108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Австралія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236" name="Rectangle 508"/>
          <p:cNvSpPr>
            <a:spLocks noChangeArrowheads="1"/>
          </p:cNvSpPr>
          <p:nvPr/>
        </p:nvSpPr>
        <p:spPr bwMode="auto">
          <a:xfrm>
            <a:off x="7891463" y="4945063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37" name="Oval 509"/>
          <p:cNvSpPr>
            <a:spLocks noChangeArrowheads="1"/>
          </p:cNvSpPr>
          <p:nvPr/>
        </p:nvSpPr>
        <p:spPr bwMode="auto">
          <a:xfrm>
            <a:off x="8027988" y="5013325"/>
            <a:ext cx="144462" cy="144463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38" name="Freeform 510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39" name="Text Box 511"/>
          <p:cNvSpPr txBox="1">
            <a:spLocks noChangeArrowheads="1"/>
          </p:cNvSpPr>
          <p:nvPr/>
        </p:nvSpPr>
        <p:spPr bwMode="auto">
          <a:xfrm>
            <a:off x="6022975" y="1644650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240" name="Rectangle 512"/>
          <p:cNvSpPr>
            <a:spLocks noChangeArrowheads="1"/>
          </p:cNvSpPr>
          <p:nvPr/>
        </p:nvSpPr>
        <p:spPr bwMode="auto">
          <a:xfrm>
            <a:off x="5435600" y="1700213"/>
            <a:ext cx="166688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41" name="Rectangle 513"/>
          <p:cNvSpPr>
            <a:spLocks noChangeArrowheads="1"/>
          </p:cNvSpPr>
          <p:nvPr/>
        </p:nvSpPr>
        <p:spPr bwMode="auto">
          <a:xfrm>
            <a:off x="4859338" y="1425575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42" name="Rectangle 514"/>
          <p:cNvSpPr>
            <a:spLocks noChangeArrowheads="1"/>
          </p:cNvSpPr>
          <p:nvPr/>
        </p:nvSpPr>
        <p:spPr bwMode="auto">
          <a:xfrm>
            <a:off x="6011863" y="1268413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43" name="AutoShape 515"/>
          <p:cNvSpPr>
            <a:spLocks noChangeArrowheads="1"/>
          </p:cNvSpPr>
          <p:nvPr/>
        </p:nvSpPr>
        <p:spPr bwMode="auto">
          <a:xfrm>
            <a:off x="5508625" y="17732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44" name="AutoShape 516"/>
          <p:cNvSpPr>
            <a:spLocks noChangeArrowheads="1"/>
          </p:cNvSpPr>
          <p:nvPr/>
        </p:nvSpPr>
        <p:spPr bwMode="auto">
          <a:xfrm>
            <a:off x="4859338" y="1484313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45" name="Oval 517"/>
          <p:cNvSpPr>
            <a:spLocks noChangeArrowheads="1"/>
          </p:cNvSpPr>
          <p:nvPr/>
        </p:nvSpPr>
        <p:spPr bwMode="auto">
          <a:xfrm>
            <a:off x="6156325" y="1341438"/>
            <a:ext cx="144463" cy="144462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46" name="Freeform 518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47" name="Text Box 519"/>
          <p:cNvSpPr txBox="1">
            <a:spLocks noChangeArrowheads="1"/>
          </p:cNvSpPr>
          <p:nvPr/>
        </p:nvSpPr>
        <p:spPr bwMode="auto">
          <a:xfrm>
            <a:off x="6372225" y="2636838"/>
            <a:ext cx="7921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249" name="Oval 521"/>
          <p:cNvSpPr>
            <a:spLocks noChangeArrowheads="1"/>
          </p:cNvSpPr>
          <p:nvPr/>
        </p:nvSpPr>
        <p:spPr bwMode="auto">
          <a:xfrm>
            <a:off x="7308850" y="2924175"/>
            <a:ext cx="144463" cy="144463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50" name="Oval 522"/>
          <p:cNvSpPr>
            <a:spLocks noChangeArrowheads="1"/>
          </p:cNvSpPr>
          <p:nvPr/>
        </p:nvSpPr>
        <p:spPr bwMode="auto">
          <a:xfrm>
            <a:off x="6948488" y="3141663"/>
            <a:ext cx="144462" cy="144462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6" name="Group 523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8355" name="Freeform 524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56" name="Freeform 525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4254" name="Text Box 526"/>
          <p:cNvSpPr txBox="1">
            <a:spLocks noChangeArrowheads="1"/>
          </p:cNvSpPr>
          <p:nvPr/>
        </p:nvSpPr>
        <p:spPr bwMode="auto">
          <a:xfrm>
            <a:off x="927100" y="2371725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259" name="AutoShape 531"/>
          <p:cNvSpPr>
            <a:spLocks noChangeArrowheads="1"/>
          </p:cNvSpPr>
          <p:nvPr/>
        </p:nvSpPr>
        <p:spPr bwMode="auto">
          <a:xfrm>
            <a:off x="611188" y="24923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57" name="Rectangle 529"/>
          <p:cNvSpPr>
            <a:spLocks noChangeArrowheads="1"/>
          </p:cNvSpPr>
          <p:nvPr/>
        </p:nvSpPr>
        <p:spPr bwMode="auto">
          <a:xfrm>
            <a:off x="728663" y="2659063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60" name="Oval 532"/>
          <p:cNvSpPr>
            <a:spLocks noChangeArrowheads="1"/>
          </p:cNvSpPr>
          <p:nvPr/>
        </p:nvSpPr>
        <p:spPr bwMode="auto">
          <a:xfrm>
            <a:off x="871538" y="2187575"/>
            <a:ext cx="144462" cy="144463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56" name="Rectangle 528"/>
          <p:cNvSpPr>
            <a:spLocks noChangeArrowheads="1"/>
          </p:cNvSpPr>
          <p:nvPr/>
        </p:nvSpPr>
        <p:spPr bwMode="auto">
          <a:xfrm>
            <a:off x="760413" y="2343150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61" name="Freeform 533"/>
          <p:cNvSpPr>
            <a:spLocks/>
          </p:cNvSpPr>
          <p:nvPr/>
        </p:nvSpPr>
        <p:spPr bwMode="auto">
          <a:xfrm>
            <a:off x="895350" y="647700"/>
            <a:ext cx="2779713" cy="1778000"/>
          </a:xfrm>
          <a:custGeom>
            <a:avLst/>
            <a:gdLst>
              <a:gd name="T0" fmla="*/ 977 w 1751"/>
              <a:gd name="T1" fmla="*/ 1044 h 1120"/>
              <a:gd name="T2" fmla="*/ 936 w 1751"/>
              <a:gd name="T3" fmla="*/ 983 h 1120"/>
              <a:gd name="T4" fmla="*/ 1007 w 1751"/>
              <a:gd name="T5" fmla="*/ 923 h 1120"/>
              <a:gd name="T6" fmla="*/ 1049 w 1751"/>
              <a:gd name="T7" fmla="*/ 983 h 1120"/>
              <a:gd name="T8" fmla="*/ 1136 w 1751"/>
              <a:gd name="T9" fmla="*/ 1031 h 1120"/>
              <a:gd name="T10" fmla="*/ 1119 w 1751"/>
              <a:gd name="T11" fmla="*/ 842 h 1120"/>
              <a:gd name="T12" fmla="*/ 1098 w 1751"/>
              <a:gd name="T13" fmla="*/ 699 h 1120"/>
              <a:gd name="T14" fmla="*/ 992 w 1751"/>
              <a:gd name="T15" fmla="*/ 612 h 1120"/>
              <a:gd name="T16" fmla="*/ 768 w 1751"/>
              <a:gd name="T17" fmla="*/ 864 h 1120"/>
              <a:gd name="T18" fmla="*/ 725 w 1751"/>
              <a:gd name="T19" fmla="*/ 617 h 1120"/>
              <a:gd name="T20" fmla="*/ 965 w 1751"/>
              <a:gd name="T21" fmla="*/ 456 h 1120"/>
              <a:gd name="T22" fmla="*/ 1004 w 1751"/>
              <a:gd name="T23" fmla="*/ 509 h 1120"/>
              <a:gd name="T24" fmla="*/ 1128 w 1751"/>
              <a:gd name="T25" fmla="*/ 402 h 1120"/>
              <a:gd name="T26" fmla="*/ 1160 w 1751"/>
              <a:gd name="T27" fmla="*/ 387 h 1120"/>
              <a:gd name="T28" fmla="*/ 1239 w 1751"/>
              <a:gd name="T29" fmla="*/ 426 h 1120"/>
              <a:gd name="T30" fmla="*/ 1112 w 1751"/>
              <a:gd name="T31" fmla="*/ 524 h 1120"/>
              <a:gd name="T32" fmla="*/ 1251 w 1751"/>
              <a:gd name="T33" fmla="*/ 557 h 1120"/>
              <a:gd name="T34" fmla="*/ 1326 w 1751"/>
              <a:gd name="T35" fmla="*/ 438 h 1120"/>
              <a:gd name="T36" fmla="*/ 1335 w 1751"/>
              <a:gd name="T37" fmla="*/ 344 h 1120"/>
              <a:gd name="T38" fmla="*/ 1247 w 1751"/>
              <a:gd name="T39" fmla="*/ 296 h 1120"/>
              <a:gd name="T40" fmla="*/ 1257 w 1751"/>
              <a:gd name="T41" fmla="*/ 251 h 1120"/>
              <a:gd name="T42" fmla="*/ 1293 w 1751"/>
              <a:gd name="T43" fmla="*/ 225 h 1120"/>
              <a:gd name="T44" fmla="*/ 1334 w 1751"/>
              <a:gd name="T45" fmla="*/ 179 h 1120"/>
              <a:gd name="T46" fmla="*/ 1568 w 1751"/>
              <a:gd name="T47" fmla="*/ 108 h 1120"/>
              <a:gd name="T48" fmla="*/ 1703 w 1751"/>
              <a:gd name="T49" fmla="*/ 12 h 1120"/>
              <a:gd name="T50" fmla="*/ 1460 w 1751"/>
              <a:gd name="T51" fmla="*/ 44 h 1120"/>
              <a:gd name="T52" fmla="*/ 1422 w 1751"/>
              <a:gd name="T53" fmla="*/ 6 h 1120"/>
              <a:gd name="T54" fmla="*/ 1359 w 1751"/>
              <a:gd name="T55" fmla="*/ 75 h 1120"/>
              <a:gd name="T56" fmla="*/ 1281 w 1751"/>
              <a:gd name="T57" fmla="*/ 107 h 1120"/>
              <a:gd name="T58" fmla="*/ 1419 w 1751"/>
              <a:gd name="T59" fmla="*/ 105 h 1120"/>
              <a:gd name="T60" fmla="*/ 1331 w 1751"/>
              <a:gd name="T61" fmla="*/ 137 h 1120"/>
              <a:gd name="T62" fmla="*/ 1220 w 1751"/>
              <a:gd name="T63" fmla="*/ 42 h 1120"/>
              <a:gd name="T64" fmla="*/ 1115 w 1751"/>
              <a:gd name="T65" fmla="*/ 75 h 1120"/>
              <a:gd name="T66" fmla="*/ 965 w 1751"/>
              <a:gd name="T67" fmla="*/ 54 h 1120"/>
              <a:gd name="T68" fmla="*/ 966 w 1751"/>
              <a:gd name="T69" fmla="*/ 122 h 1120"/>
              <a:gd name="T70" fmla="*/ 1091 w 1751"/>
              <a:gd name="T71" fmla="*/ 116 h 1120"/>
              <a:gd name="T72" fmla="*/ 1220 w 1751"/>
              <a:gd name="T73" fmla="*/ 87 h 1120"/>
              <a:gd name="T74" fmla="*/ 1145 w 1751"/>
              <a:gd name="T75" fmla="*/ 149 h 1120"/>
              <a:gd name="T76" fmla="*/ 1020 w 1751"/>
              <a:gd name="T77" fmla="*/ 218 h 1120"/>
              <a:gd name="T78" fmla="*/ 896 w 1751"/>
              <a:gd name="T79" fmla="*/ 189 h 1120"/>
              <a:gd name="T80" fmla="*/ 740 w 1751"/>
              <a:gd name="T81" fmla="*/ 200 h 1120"/>
              <a:gd name="T82" fmla="*/ 797 w 1751"/>
              <a:gd name="T83" fmla="*/ 234 h 1120"/>
              <a:gd name="T84" fmla="*/ 882 w 1751"/>
              <a:gd name="T85" fmla="*/ 327 h 1120"/>
              <a:gd name="T86" fmla="*/ 1004 w 1751"/>
              <a:gd name="T87" fmla="*/ 221 h 1120"/>
              <a:gd name="T88" fmla="*/ 1092 w 1751"/>
              <a:gd name="T89" fmla="*/ 254 h 1120"/>
              <a:gd name="T90" fmla="*/ 1194 w 1751"/>
              <a:gd name="T91" fmla="*/ 188 h 1120"/>
              <a:gd name="T92" fmla="*/ 1235 w 1751"/>
              <a:gd name="T93" fmla="*/ 98 h 1120"/>
              <a:gd name="T94" fmla="*/ 1212 w 1751"/>
              <a:gd name="T95" fmla="*/ 236 h 1120"/>
              <a:gd name="T96" fmla="*/ 1076 w 1751"/>
              <a:gd name="T97" fmla="*/ 400 h 1120"/>
              <a:gd name="T98" fmla="*/ 1083 w 1751"/>
              <a:gd name="T99" fmla="*/ 275 h 1120"/>
              <a:gd name="T100" fmla="*/ 963 w 1751"/>
              <a:gd name="T101" fmla="*/ 351 h 1120"/>
              <a:gd name="T102" fmla="*/ 813 w 1751"/>
              <a:gd name="T103" fmla="*/ 321 h 1120"/>
              <a:gd name="T104" fmla="*/ 740 w 1751"/>
              <a:gd name="T105" fmla="*/ 304 h 1120"/>
              <a:gd name="T106" fmla="*/ 647 w 1751"/>
              <a:gd name="T107" fmla="*/ 198 h 1120"/>
              <a:gd name="T108" fmla="*/ 323 w 1751"/>
              <a:gd name="T109" fmla="*/ 284 h 1120"/>
              <a:gd name="T110" fmla="*/ 132 w 1751"/>
              <a:gd name="T111" fmla="*/ 554 h 1120"/>
              <a:gd name="T112" fmla="*/ 68 w 1751"/>
              <a:gd name="T113" fmla="*/ 680 h 1120"/>
              <a:gd name="T114" fmla="*/ 5 w 1751"/>
              <a:gd name="T115" fmla="*/ 734 h 1120"/>
              <a:gd name="T116" fmla="*/ 537 w 1751"/>
              <a:gd name="T117" fmla="*/ 917 h 1120"/>
              <a:gd name="T118" fmla="*/ 662 w 1751"/>
              <a:gd name="T119" fmla="*/ 1035 h 1120"/>
              <a:gd name="T120" fmla="*/ 639 w 1751"/>
              <a:gd name="T121" fmla="*/ 1089 h 1120"/>
              <a:gd name="T122" fmla="*/ 844 w 1751"/>
              <a:gd name="T123" fmla="*/ 1016 h 1120"/>
              <a:gd name="T124" fmla="*/ 894 w 1751"/>
              <a:gd name="T125" fmla="*/ 1068 h 11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1"/>
              <a:gd name="T190" fmla="*/ 0 h 1120"/>
              <a:gd name="T191" fmla="*/ 1751 w 1751"/>
              <a:gd name="T192" fmla="*/ 1120 h 112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1" h="1120">
                <a:moveTo>
                  <a:pt x="884" y="1104"/>
                </a:moveTo>
                <a:cubicBezTo>
                  <a:pt x="892" y="1104"/>
                  <a:pt x="891" y="1091"/>
                  <a:pt x="914" y="1080"/>
                </a:cubicBezTo>
                <a:cubicBezTo>
                  <a:pt x="926" y="1075"/>
                  <a:pt x="948" y="1078"/>
                  <a:pt x="959" y="1074"/>
                </a:cubicBezTo>
                <a:cubicBezTo>
                  <a:pt x="970" y="1070"/>
                  <a:pt x="976" y="1061"/>
                  <a:pt x="981" y="1058"/>
                </a:cubicBezTo>
                <a:cubicBezTo>
                  <a:pt x="986" y="1055"/>
                  <a:pt x="986" y="1061"/>
                  <a:pt x="990" y="1055"/>
                </a:cubicBezTo>
                <a:cubicBezTo>
                  <a:pt x="994" y="1049"/>
                  <a:pt x="1007" y="1024"/>
                  <a:pt x="1005" y="1022"/>
                </a:cubicBezTo>
                <a:cubicBezTo>
                  <a:pt x="1003" y="1020"/>
                  <a:pt x="986" y="1041"/>
                  <a:pt x="977" y="1044"/>
                </a:cubicBezTo>
                <a:cubicBezTo>
                  <a:pt x="968" y="1047"/>
                  <a:pt x="951" y="1041"/>
                  <a:pt x="950" y="1040"/>
                </a:cubicBezTo>
                <a:cubicBezTo>
                  <a:pt x="949" y="1039"/>
                  <a:pt x="965" y="1037"/>
                  <a:pt x="968" y="1035"/>
                </a:cubicBezTo>
                <a:cubicBezTo>
                  <a:pt x="971" y="1033"/>
                  <a:pt x="974" y="1028"/>
                  <a:pt x="969" y="1026"/>
                </a:cubicBezTo>
                <a:cubicBezTo>
                  <a:pt x="964" y="1024"/>
                  <a:pt x="943" y="1025"/>
                  <a:pt x="938" y="1023"/>
                </a:cubicBezTo>
                <a:cubicBezTo>
                  <a:pt x="933" y="1021"/>
                  <a:pt x="934" y="1019"/>
                  <a:pt x="936" y="1014"/>
                </a:cubicBezTo>
                <a:cubicBezTo>
                  <a:pt x="938" y="1009"/>
                  <a:pt x="948" y="995"/>
                  <a:pt x="948" y="990"/>
                </a:cubicBezTo>
                <a:cubicBezTo>
                  <a:pt x="948" y="985"/>
                  <a:pt x="931" y="986"/>
                  <a:pt x="936" y="983"/>
                </a:cubicBezTo>
                <a:cubicBezTo>
                  <a:pt x="941" y="980"/>
                  <a:pt x="974" y="977"/>
                  <a:pt x="977" y="972"/>
                </a:cubicBezTo>
                <a:cubicBezTo>
                  <a:pt x="980" y="967"/>
                  <a:pt x="976" y="948"/>
                  <a:pt x="954" y="951"/>
                </a:cubicBezTo>
                <a:cubicBezTo>
                  <a:pt x="932" y="954"/>
                  <a:pt x="856" y="990"/>
                  <a:pt x="846" y="990"/>
                </a:cubicBezTo>
                <a:cubicBezTo>
                  <a:pt x="836" y="990"/>
                  <a:pt x="872" y="964"/>
                  <a:pt x="891" y="954"/>
                </a:cubicBezTo>
                <a:cubicBezTo>
                  <a:pt x="910" y="944"/>
                  <a:pt x="946" y="935"/>
                  <a:pt x="960" y="929"/>
                </a:cubicBezTo>
                <a:cubicBezTo>
                  <a:pt x="974" y="923"/>
                  <a:pt x="969" y="921"/>
                  <a:pt x="977" y="920"/>
                </a:cubicBezTo>
                <a:cubicBezTo>
                  <a:pt x="985" y="919"/>
                  <a:pt x="1006" y="920"/>
                  <a:pt x="1007" y="923"/>
                </a:cubicBezTo>
                <a:cubicBezTo>
                  <a:pt x="1008" y="926"/>
                  <a:pt x="979" y="936"/>
                  <a:pt x="981" y="941"/>
                </a:cubicBezTo>
                <a:cubicBezTo>
                  <a:pt x="983" y="946"/>
                  <a:pt x="1017" y="958"/>
                  <a:pt x="1022" y="956"/>
                </a:cubicBezTo>
                <a:cubicBezTo>
                  <a:pt x="1029" y="956"/>
                  <a:pt x="1007" y="932"/>
                  <a:pt x="1013" y="927"/>
                </a:cubicBezTo>
                <a:cubicBezTo>
                  <a:pt x="1019" y="922"/>
                  <a:pt x="1043" y="933"/>
                  <a:pt x="1059" y="929"/>
                </a:cubicBezTo>
                <a:cubicBezTo>
                  <a:pt x="1075" y="925"/>
                  <a:pt x="1093" y="905"/>
                  <a:pt x="1107" y="900"/>
                </a:cubicBezTo>
                <a:cubicBezTo>
                  <a:pt x="1121" y="895"/>
                  <a:pt x="1153" y="886"/>
                  <a:pt x="1143" y="900"/>
                </a:cubicBezTo>
                <a:cubicBezTo>
                  <a:pt x="1133" y="914"/>
                  <a:pt x="1066" y="966"/>
                  <a:pt x="1049" y="983"/>
                </a:cubicBezTo>
                <a:cubicBezTo>
                  <a:pt x="1032" y="1000"/>
                  <a:pt x="1038" y="997"/>
                  <a:pt x="1038" y="1001"/>
                </a:cubicBezTo>
                <a:cubicBezTo>
                  <a:pt x="1038" y="1005"/>
                  <a:pt x="1038" y="1007"/>
                  <a:pt x="1047" y="1008"/>
                </a:cubicBezTo>
                <a:cubicBezTo>
                  <a:pt x="1056" y="1009"/>
                  <a:pt x="1084" y="1006"/>
                  <a:pt x="1091" y="1008"/>
                </a:cubicBezTo>
                <a:cubicBezTo>
                  <a:pt x="1098" y="1010"/>
                  <a:pt x="1086" y="1021"/>
                  <a:pt x="1089" y="1022"/>
                </a:cubicBezTo>
                <a:cubicBezTo>
                  <a:pt x="1092" y="1023"/>
                  <a:pt x="1108" y="1015"/>
                  <a:pt x="1112" y="1017"/>
                </a:cubicBezTo>
                <a:cubicBezTo>
                  <a:pt x="1116" y="1019"/>
                  <a:pt x="1108" y="1033"/>
                  <a:pt x="1112" y="1035"/>
                </a:cubicBezTo>
                <a:cubicBezTo>
                  <a:pt x="1116" y="1037"/>
                  <a:pt x="1130" y="1037"/>
                  <a:pt x="1136" y="1031"/>
                </a:cubicBezTo>
                <a:lnTo>
                  <a:pt x="1148" y="998"/>
                </a:lnTo>
                <a:cubicBezTo>
                  <a:pt x="1148" y="991"/>
                  <a:pt x="1140" y="995"/>
                  <a:pt x="1139" y="990"/>
                </a:cubicBezTo>
                <a:cubicBezTo>
                  <a:pt x="1138" y="985"/>
                  <a:pt x="1145" y="972"/>
                  <a:pt x="1142" y="965"/>
                </a:cubicBezTo>
                <a:cubicBezTo>
                  <a:pt x="1139" y="958"/>
                  <a:pt x="1117" y="965"/>
                  <a:pt x="1121" y="950"/>
                </a:cubicBezTo>
                <a:cubicBezTo>
                  <a:pt x="1124" y="935"/>
                  <a:pt x="1160" y="892"/>
                  <a:pt x="1169" y="876"/>
                </a:cubicBezTo>
                <a:cubicBezTo>
                  <a:pt x="1178" y="860"/>
                  <a:pt x="1184" y="857"/>
                  <a:pt x="1176" y="851"/>
                </a:cubicBezTo>
                <a:cubicBezTo>
                  <a:pt x="1184" y="831"/>
                  <a:pt x="1120" y="846"/>
                  <a:pt x="1119" y="842"/>
                </a:cubicBezTo>
                <a:cubicBezTo>
                  <a:pt x="1118" y="838"/>
                  <a:pt x="1165" y="831"/>
                  <a:pt x="1170" y="824"/>
                </a:cubicBezTo>
                <a:cubicBezTo>
                  <a:pt x="1175" y="817"/>
                  <a:pt x="1154" y="811"/>
                  <a:pt x="1149" y="801"/>
                </a:cubicBezTo>
                <a:cubicBezTo>
                  <a:pt x="1144" y="791"/>
                  <a:pt x="1137" y="773"/>
                  <a:pt x="1139" y="764"/>
                </a:cubicBezTo>
                <a:cubicBezTo>
                  <a:pt x="1141" y="755"/>
                  <a:pt x="1157" y="762"/>
                  <a:pt x="1160" y="744"/>
                </a:cubicBezTo>
                <a:cubicBezTo>
                  <a:pt x="1150" y="726"/>
                  <a:pt x="1171" y="671"/>
                  <a:pt x="1156" y="656"/>
                </a:cubicBezTo>
                <a:cubicBezTo>
                  <a:pt x="1148" y="646"/>
                  <a:pt x="1134" y="680"/>
                  <a:pt x="1124" y="687"/>
                </a:cubicBezTo>
                <a:cubicBezTo>
                  <a:pt x="1114" y="694"/>
                  <a:pt x="1106" y="700"/>
                  <a:pt x="1098" y="699"/>
                </a:cubicBezTo>
                <a:cubicBezTo>
                  <a:pt x="1090" y="698"/>
                  <a:pt x="1070" y="693"/>
                  <a:pt x="1073" y="680"/>
                </a:cubicBezTo>
                <a:cubicBezTo>
                  <a:pt x="1076" y="667"/>
                  <a:pt x="1115" y="632"/>
                  <a:pt x="1119" y="621"/>
                </a:cubicBezTo>
                <a:cubicBezTo>
                  <a:pt x="1123" y="610"/>
                  <a:pt x="1102" y="617"/>
                  <a:pt x="1098" y="611"/>
                </a:cubicBezTo>
                <a:cubicBezTo>
                  <a:pt x="1094" y="605"/>
                  <a:pt x="1102" y="588"/>
                  <a:pt x="1097" y="582"/>
                </a:cubicBezTo>
                <a:cubicBezTo>
                  <a:pt x="1083" y="573"/>
                  <a:pt x="1067" y="573"/>
                  <a:pt x="1067" y="573"/>
                </a:cubicBezTo>
                <a:cubicBezTo>
                  <a:pt x="1040" y="576"/>
                  <a:pt x="1067" y="557"/>
                  <a:pt x="1041" y="563"/>
                </a:cubicBezTo>
                <a:cubicBezTo>
                  <a:pt x="1016" y="569"/>
                  <a:pt x="1014" y="598"/>
                  <a:pt x="992" y="612"/>
                </a:cubicBezTo>
                <a:cubicBezTo>
                  <a:pt x="988" y="622"/>
                  <a:pt x="983" y="630"/>
                  <a:pt x="975" y="638"/>
                </a:cubicBezTo>
                <a:cubicBezTo>
                  <a:pt x="967" y="646"/>
                  <a:pt x="955" y="646"/>
                  <a:pt x="945" y="662"/>
                </a:cubicBezTo>
                <a:cubicBezTo>
                  <a:pt x="935" y="678"/>
                  <a:pt x="930" y="716"/>
                  <a:pt x="917" y="732"/>
                </a:cubicBezTo>
                <a:cubicBezTo>
                  <a:pt x="905" y="752"/>
                  <a:pt x="878" y="754"/>
                  <a:pt x="866" y="759"/>
                </a:cubicBezTo>
                <a:cubicBezTo>
                  <a:pt x="854" y="765"/>
                  <a:pt x="856" y="753"/>
                  <a:pt x="846" y="767"/>
                </a:cubicBezTo>
                <a:cubicBezTo>
                  <a:pt x="833" y="789"/>
                  <a:pt x="817" y="826"/>
                  <a:pt x="804" y="842"/>
                </a:cubicBezTo>
                <a:cubicBezTo>
                  <a:pt x="791" y="858"/>
                  <a:pt x="772" y="871"/>
                  <a:pt x="768" y="864"/>
                </a:cubicBezTo>
                <a:cubicBezTo>
                  <a:pt x="763" y="856"/>
                  <a:pt x="777" y="807"/>
                  <a:pt x="777" y="797"/>
                </a:cubicBezTo>
                <a:cubicBezTo>
                  <a:pt x="777" y="780"/>
                  <a:pt x="813" y="750"/>
                  <a:pt x="813" y="750"/>
                </a:cubicBezTo>
                <a:cubicBezTo>
                  <a:pt x="813" y="737"/>
                  <a:pt x="783" y="748"/>
                  <a:pt x="771" y="737"/>
                </a:cubicBezTo>
                <a:cubicBezTo>
                  <a:pt x="759" y="726"/>
                  <a:pt x="747" y="693"/>
                  <a:pt x="738" y="683"/>
                </a:cubicBezTo>
                <a:cubicBezTo>
                  <a:pt x="729" y="673"/>
                  <a:pt x="717" y="683"/>
                  <a:pt x="716" y="675"/>
                </a:cubicBezTo>
                <a:cubicBezTo>
                  <a:pt x="713" y="668"/>
                  <a:pt x="732" y="645"/>
                  <a:pt x="734" y="635"/>
                </a:cubicBezTo>
                <a:cubicBezTo>
                  <a:pt x="736" y="625"/>
                  <a:pt x="720" y="627"/>
                  <a:pt x="725" y="617"/>
                </a:cubicBezTo>
                <a:cubicBezTo>
                  <a:pt x="730" y="607"/>
                  <a:pt x="749" y="588"/>
                  <a:pt x="765" y="575"/>
                </a:cubicBezTo>
                <a:cubicBezTo>
                  <a:pt x="781" y="562"/>
                  <a:pt x="809" y="547"/>
                  <a:pt x="824" y="540"/>
                </a:cubicBezTo>
                <a:cubicBezTo>
                  <a:pt x="839" y="533"/>
                  <a:pt x="841" y="537"/>
                  <a:pt x="855" y="530"/>
                </a:cubicBezTo>
                <a:cubicBezTo>
                  <a:pt x="863" y="525"/>
                  <a:pt x="909" y="500"/>
                  <a:pt x="909" y="500"/>
                </a:cubicBezTo>
                <a:cubicBezTo>
                  <a:pt x="923" y="492"/>
                  <a:pt x="936" y="486"/>
                  <a:pt x="956" y="491"/>
                </a:cubicBezTo>
                <a:cubicBezTo>
                  <a:pt x="968" y="486"/>
                  <a:pt x="979" y="474"/>
                  <a:pt x="980" y="468"/>
                </a:cubicBezTo>
                <a:cubicBezTo>
                  <a:pt x="981" y="462"/>
                  <a:pt x="967" y="460"/>
                  <a:pt x="965" y="456"/>
                </a:cubicBezTo>
                <a:cubicBezTo>
                  <a:pt x="963" y="452"/>
                  <a:pt x="961" y="448"/>
                  <a:pt x="966" y="447"/>
                </a:cubicBezTo>
                <a:cubicBezTo>
                  <a:pt x="971" y="446"/>
                  <a:pt x="986" y="452"/>
                  <a:pt x="998" y="450"/>
                </a:cubicBezTo>
                <a:cubicBezTo>
                  <a:pt x="1010" y="448"/>
                  <a:pt x="1046" y="427"/>
                  <a:pt x="1038" y="437"/>
                </a:cubicBezTo>
                <a:cubicBezTo>
                  <a:pt x="1030" y="447"/>
                  <a:pt x="964" y="494"/>
                  <a:pt x="948" y="507"/>
                </a:cubicBezTo>
                <a:cubicBezTo>
                  <a:pt x="932" y="520"/>
                  <a:pt x="941" y="515"/>
                  <a:pt x="944" y="518"/>
                </a:cubicBezTo>
                <a:cubicBezTo>
                  <a:pt x="947" y="521"/>
                  <a:pt x="955" y="526"/>
                  <a:pt x="965" y="524"/>
                </a:cubicBezTo>
                <a:cubicBezTo>
                  <a:pt x="975" y="522"/>
                  <a:pt x="994" y="508"/>
                  <a:pt x="1004" y="509"/>
                </a:cubicBezTo>
                <a:cubicBezTo>
                  <a:pt x="1014" y="510"/>
                  <a:pt x="1024" y="536"/>
                  <a:pt x="1028" y="528"/>
                </a:cubicBezTo>
                <a:cubicBezTo>
                  <a:pt x="1036" y="526"/>
                  <a:pt x="1010" y="470"/>
                  <a:pt x="1025" y="459"/>
                </a:cubicBezTo>
                <a:cubicBezTo>
                  <a:pt x="1026" y="447"/>
                  <a:pt x="1030" y="456"/>
                  <a:pt x="1032" y="455"/>
                </a:cubicBezTo>
                <a:cubicBezTo>
                  <a:pt x="1034" y="454"/>
                  <a:pt x="1030" y="454"/>
                  <a:pt x="1038" y="453"/>
                </a:cubicBezTo>
                <a:cubicBezTo>
                  <a:pt x="1046" y="452"/>
                  <a:pt x="1066" y="451"/>
                  <a:pt x="1079" y="446"/>
                </a:cubicBezTo>
                <a:cubicBezTo>
                  <a:pt x="1092" y="441"/>
                  <a:pt x="1110" y="430"/>
                  <a:pt x="1118" y="423"/>
                </a:cubicBezTo>
                <a:cubicBezTo>
                  <a:pt x="1126" y="416"/>
                  <a:pt x="1122" y="408"/>
                  <a:pt x="1128" y="402"/>
                </a:cubicBezTo>
                <a:cubicBezTo>
                  <a:pt x="1134" y="396"/>
                  <a:pt x="1145" y="386"/>
                  <a:pt x="1154" y="387"/>
                </a:cubicBezTo>
                <a:cubicBezTo>
                  <a:pt x="1160" y="388"/>
                  <a:pt x="1180" y="397"/>
                  <a:pt x="1184" y="405"/>
                </a:cubicBezTo>
                <a:cubicBezTo>
                  <a:pt x="1188" y="411"/>
                  <a:pt x="1179" y="420"/>
                  <a:pt x="1178" y="425"/>
                </a:cubicBezTo>
                <a:cubicBezTo>
                  <a:pt x="1177" y="430"/>
                  <a:pt x="1175" y="438"/>
                  <a:pt x="1179" y="438"/>
                </a:cubicBezTo>
                <a:cubicBezTo>
                  <a:pt x="1185" y="444"/>
                  <a:pt x="1197" y="434"/>
                  <a:pt x="1200" y="426"/>
                </a:cubicBezTo>
                <a:cubicBezTo>
                  <a:pt x="1202" y="421"/>
                  <a:pt x="1200" y="410"/>
                  <a:pt x="1193" y="404"/>
                </a:cubicBezTo>
                <a:cubicBezTo>
                  <a:pt x="1186" y="398"/>
                  <a:pt x="1166" y="394"/>
                  <a:pt x="1160" y="387"/>
                </a:cubicBezTo>
                <a:cubicBezTo>
                  <a:pt x="1154" y="380"/>
                  <a:pt x="1152" y="372"/>
                  <a:pt x="1155" y="365"/>
                </a:cubicBezTo>
                <a:cubicBezTo>
                  <a:pt x="1158" y="358"/>
                  <a:pt x="1168" y="345"/>
                  <a:pt x="1176" y="342"/>
                </a:cubicBezTo>
                <a:cubicBezTo>
                  <a:pt x="1184" y="339"/>
                  <a:pt x="1194" y="346"/>
                  <a:pt x="1202" y="348"/>
                </a:cubicBezTo>
                <a:cubicBezTo>
                  <a:pt x="1210" y="350"/>
                  <a:pt x="1222" y="345"/>
                  <a:pt x="1226" y="351"/>
                </a:cubicBezTo>
                <a:cubicBezTo>
                  <a:pt x="1231" y="347"/>
                  <a:pt x="1230" y="375"/>
                  <a:pt x="1229" y="383"/>
                </a:cubicBezTo>
                <a:cubicBezTo>
                  <a:pt x="1228" y="391"/>
                  <a:pt x="1216" y="395"/>
                  <a:pt x="1218" y="402"/>
                </a:cubicBezTo>
                <a:cubicBezTo>
                  <a:pt x="1220" y="409"/>
                  <a:pt x="1240" y="419"/>
                  <a:pt x="1239" y="426"/>
                </a:cubicBezTo>
                <a:cubicBezTo>
                  <a:pt x="1238" y="433"/>
                  <a:pt x="1224" y="439"/>
                  <a:pt x="1214" y="446"/>
                </a:cubicBezTo>
                <a:cubicBezTo>
                  <a:pt x="1211" y="460"/>
                  <a:pt x="1188" y="461"/>
                  <a:pt x="1178" y="468"/>
                </a:cubicBezTo>
                <a:cubicBezTo>
                  <a:pt x="1168" y="475"/>
                  <a:pt x="1165" y="488"/>
                  <a:pt x="1154" y="491"/>
                </a:cubicBezTo>
                <a:cubicBezTo>
                  <a:pt x="1143" y="494"/>
                  <a:pt x="1123" y="486"/>
                  <a:pt x="1113" y="486"/>
                </a:cubicBezTo>
                <a:cubicBezTo>
                  <a:pt x="1103" y="486"/>
                  <a:pt x="1099" y="487"/>
                  <a:pt x="1094" y="491"/>
                </a:cubicBezTo>
                <a:cubicBezTo>
                  <a:pt x="1089" y="499"/>
                  <a:pt x="1080" y="505"/>
                  <a:pt x="1085" y="513"/>
                </a:cubicBezTo>
                <a:cubicBezTo>
                  <a:pt x="1087" y="516"/>
                  <a:pt x="1105" y="524"/>
                  <a:pt x="1112" y="524"/>
                </a:cubicBezTo>
                <a:cubicBezTo>
                  <a:pt x="1119" y="524"/>
                  <a:pt x="1125" y="501"/>
                  <a:pt x="1130" y="510"/>
                </a:cubicBezTo>
                <a:cubicBezTo>
                  <a:pt x="1135" y="519"/>
                  <a:pt x="1132" y="560"/>
                  <a:pt x="1140" y="575"/>
                </a:cubicBezTo>
                <a:cubicBezTo>
                  <a:pt x="1148" y="590"/>
                  <a:pt x="1173" y="600"/>
                  <a:pt x="1181" y="603"/>
                </a:cubicBezTo>
                <a:cubicBezTo>
                  <a:pt x="1186" y="611"/>
                  <a:pt x="1179" y="590"/>
                  <a:pt x="1188" y="592"/>
                </a:cubicBezTo>
                <a:cubicBezTo>
                  <a:pt x="1193" y="591"/>
                  <a:pt x="1172" y="566"/>
                  <a:pt x="1184" y="561"/>
                </a:cubicBezTo>
                <a:cubicBezTo>
                  <a:pt x="1188" y="559"/>
                  <a:pt x="1204" y="583"/>
                  <a:pt x="1215" y="582"/>
                </a:cubicBezTo>
                <a:cubicBezTo>
                  <a:pt x="1226" y="581"/>
                  <a:pt x="1246" y="568"/>
                  <a:pt x="1251" y="557"/>
                </a:cubicBezTo>
                <a:cubicBezTo>
                  <a:pt x="1258" y="547"/>
                  <a:pt x="1243" y="530"/>
                  <a:pt x="1245" y="518"/>
                </a:cubicBezTo>
                <a:cubicBezTo>
                  <a:pt x="1247" y="506"/>
                  <a:pt x="1259" y="484"/>
                  <a:pt x="1263" y="482"/>
                </a:cubicBezTo>
                <a:cubicBezTo>
                  <a:pt x="1267" y="480"/>
                  <a:pt x="1268" y="497"/>
                  <a:pt x="1269" y="506"/>
                </a:cubicBezTo>
                <a:cubicBezTo>
                  <a:pt x="1270" y="515"/>
                  <a:pt x="1256" y="537"/>
                  <a:pt x="1268" y="536"/>
                </a:cubicBezTo>
                <a:cubicBezTo>
                  <a:pt x="1290" y="527"/>
                  <a:pt x="1320" y="500"/>
                  <a:pt x="1344" y="497"/>
                </a:cubicBezTo>
                <a:cubicBezTo>
                  <a:pt x="1355" y="484"/>
                  <a:pt x="1329" y="478"/>
                  <a:pt x="1326" y="468"/>
                </a:cubicBezTo>
                <a:cubicBezTo>
                  <a:pt x="1323" y="458"/>
                  <a:pt x="1329" y="442"/>
                  <a:pt x="1326" y="438"/>
                </a:cubicBezTo>
                <a:cubicBezTo>
                  <a:pt x="1323" y="434"/>
                  <a:pt x="1311" y="443"/>
                  <a:pt x="1308" y="441"/>
                </a:cubicBezTo>
                <a:cubicBezTo>
                  <a:pt x="1305" y="439"/>
                  <a:pt x="1303" y="428"/>
                  <a:pt x="1307" y="423"/>
                </a:cubicBezTo>
                <a:cubicBezTo>
                  <a:pt x="1311" y="418"/>
                  <a:pt x="1325" y="419"/>
                  <a:pt x="1331" y="411"/>
                </a:cubicBezTo>
                <a:cubicBezTo>
                  <a:pt x="1337" y="403"/>
                  <a:pt x="1341" y="382"/>
                  <a:pt x="1341" y="374"/>
                </a:cubicBezTo>
                <a:cubicBezTo>
                  <a:pt x="1341" y="366"/>
                  <a:pt x="1336" y="363"/>
                  <a:pt x="1331" y="360"/>
                </a:cubicBezTo>
                <a:cubicBezTo>
                  <a:pt x="1326" y="357"/>
                  <a:pt x="1312" y="360"/>
                  <a:pt x="1313" y="357"/>
                </a:cubicBezTo>
                <a:cubicBezTo>
                  <a:pt x="1314" y="354"/>
                  <a:pt x="1331" y="348"/>
                  <a:pt x="1335" y="344"/>
                </a:cubicBezTo>
                <a:cubicBezTo>
                  <a:pt x="1339" y="340"/>
                  <a:pt x="1337" y="337"/>
                  <a:pt x="1335" y="335"/>
                </a:cubicBezTo>
                <a:cubicBezTo>
                  <a:pt x="1333" y="333"/>
                  <a:pt x="1329" y="330"/>
                  <a:pt x="1323" y="330"/>
                </a:cubicBezTo>
                <a:cubicBezTo>
                  <a:pt x="1317" y="330"/>
                  <a:pt x="1299" y="338"/>
                  <a:pt x="1299" y="333"/>
                </a:cubicBezTo>
                <a:cubicBezTo>
                  <a:pt x="1299" y="328"/>
                  <a:pt x="1322" y="309"/>
                  <a:pt x="1322" y="302"/>
                </a:cubicBezTo>
                <a:cubicBezTo>
                  <a:pt x="1322" y="295"/>
                  <a:pt x="1304" y="293"/>
                  <a:pt x="1296" y="293"/>
                </a:cubicBezTo>
                <a:cubicBezTo>
                  <a:pt x="1288" y="293"/>
                  <a:pt x="1280" y="300"/>
                  <a:pt x="1272" y="300"/>
                </a:cubicBezTo>
                <a:cubicBezTo>
                  <a:pt x="1264" y="300"/>
                  <a:pt x="1247" y="299"/>
                  <a:pt x="1247" y="296"/>
                </a:cubicBezTo>
                <a:cubicBezTo>
                  <a:pt x="1247" y="293"/>
                  <a:pt x="1261" y="282"/>
                  <a:pt x="1272" y="279"/>
                </a:cubicBezTo>
                <a:cubicBezTo>
                  <a:pt x="1283" y="276"/>
                  <a:pt x="1304" y="283"/>
                  <a:pt x="1313" y="279"/>
                </a:cubicBezTo>
                <a:cubicBezTo>
                  <a:pt x="1322" y="275"/>
                  <a:pt x="1327" y="261"/>
                  <a:pt x="1326" y="257"/>
                </a:cubicBezTo>
                <a:cubicBezTo>
                  <a:pt x="1325" y="253"/>
                  <a:pt x="1317" y="251"/>
                  <a:pt x="1307" y="255"/>
                </a:cubicBezTo>
                <a:cubicBezTo>
                  <a:pt x="1297" y="259"/>
                  <a:pt x="1267" y="282"/>
                  <a:pt x="1263" y="281"/>
                </a:cubicBezTo>
                <a:cubicBezTo>
                  <a:pt x="1259" y="280"/>
                  <a:pt x="1284" y="256"/>
                  <a:pt x="1283" y="251"/>
                </a:cubicBezTo>
                <a:cubicBezTo>
                  <a:pt x="1281" y="247"/>
                  <a:pt x="1267" y="248"/>
                  <a:pt x="1257" y="251"/>
                </a:cubicBezTo>
                <a:cubicBezTo>
                  <a:pt x="1247" y="254"/>
                  <a:pt x="1239" y="258"/>
                  <a:pt x="1223" y="269"/>
                </a:cubicBezTo>
                <a:cubicBezTo>
                  <a:pt x="1207" y="280"/>
                  <a:pt x="1166" y="316"/>
                  <a:pt x="1161" y="317"/>
                </a:cubicBezTo>
                <a:cubicBezTo>
                  <a:pt x="1156" y="318"/>
                  <a:pt x="1178" y="287"/>
                  <a:pt x="1191" y="275"/>
                </a:cubicBezTo>
                <a:cubicBezTo>
                  <a:pt x="1204" y="263"/>
                  <a:pt x="1226" y="253"/>
                  <a:pt x="1236" y="245"/>
                </a:cubicBezTo>
                <a:cubicBezTo>
                  <a:pt x="1246" y="237"/>
                  <a:pt x="1249" y="228"/>
                  <a:pt x="1254" y="225"/>
                </a:cubicBezTo>
                <a:cubicBezTo>
                  <a:pt x="1259" y="222"/>
                  <a:pt x="1262" y="224"/>
                  <a:pt x="1268" y="224"/>
                </a:cubicBezTo>
                <a:cubicBezTo>
                  <a:pt x="1274" y="224"/>
                  <a:pt x="1282" y="225"/>
                  <a:pt x="1293" y="225"/>
                </a:cubicBezTo>
                <a:cubicBezTo>
                  <a:pt x="1304" y="225"/>
                  <a:pt x="1324" y="226"/>
                  <a:pt x="1334" y="225"/>
                </a:cubicBezTo>
                <a:cubicBezTo>
                  <a:pt x="1346" y="219"/>
                  <a:pt x="1359" y="229"/>
                  <a:pt x="1356" y="216"/>
                </a:cubicBezTo>
                <a:cubicBezTo>
                  <a:pt x="1357" y="213"/>
                  <a:pt x="1366" y="200"/>
                  <a:pt x="1350" y="192"/>
                </a:cubicBezTo>
                <a:cubicBezTo>
                  <a:pt x="1337" y="186"/>
                  <a:pt x="1292" y="186"/>
                  <a:pt x="1277" y="182"/>
                </a:cubicBezTo>
                <a:cubicBezTo>
                  <a:pt x="1262" y="178"/>
                  <a:pt x="1257" y="171"/>
                  <a:pt x="1259" y="167"/>
                </a:cubicBezTo>
                <a:cubicBezTo>
                  <a:pt x="1261" y="163"/>
                  <a:pt x="1280" y="157"/>
                  <a:pt x="1292" y="159"/>
                </a:cubicBezTo>
                <a:cubicBezTo>
                  <a:pt x="1304" y="161"/>
                  <a:pt x="1314" y="174"/>
                  <a:pt x="1334" y="179"/>
                </a:cubicBezTo>
                <a:cubicBezTo>
                  <a:pt x="1354" y="184"/>
                  <a:pt x="1401" y="192"/>
                  <a:pt x="1413" y="188"/>
                </a:cubicBezTo>
                <a:cubicBezTo>
                  <a:pt x="1431" y="187"/>
                  <a:pt x="1394" y="160"/>
                  <a:pt x="1409" y="152"/>
                </a:cubicBezTo>
                <a:cubicBezTo>
                  <a:pt x="1413" y="148"/>
                  <a:pt x="1421" y="163"/>
                  <a:pt x="1436" y="161"/>
                </a:cubicBezTo>
                <a:cubicBezTo>
                  <a:pt x="1451" y="159"/>
                  <a:pt x="1495" y="148"/>
                  <a:pt x="1502" y="141"/>
                </a:cubicBezTo>
                <a:cubicBezTo>
                  <a:pt x="1514" y="135"/>
                  <a:pt x="1473" y="121"/>
                  <a:pt x="1476" y="117"/>
                </a:cubicBezTo>
                <a:cubicBezTo>
                  <a:pt x="1479" y="113"/>
                  <a:pt x="1508" y="118"/>
                  <a:pt x="1523" y="116"/>
                </a:cubicBezTo>
                <a:cubicBezTo>
                  <a:pt x="1538" y="112"/>
                  <a:pt x="1543" y="111"/>
                  <a:pt x="1568" y="108"/>
                </a:cubicBezTo>
                <a:cubicBezTo>
                  <a:pt x="1594" y="101"/>
                  <a:pt x="1666" y="82"/>
                  <a:pt x="1682" y="74"/>
                </a:cubicBezTo>
                <a:cubicBezTo>
                  <a:pt x="1703" y="67"/>
                  <a:pt x="1654" y="62"/>
                  <a:pt x="1665" y="59"/>
                </a:cubicBezTo>
                <a:cubicBezTo>
                  <a:pt x="1669" y="58"/>
                  <a:pt x="1692" y="65"/>
                  <a:pt x="1706" y="65"/>
                </a:cubicBezTo>
                <a:cubicBezTo>
                  <a:pt x="1720" y="65"/>
                  <a:pt x="1743" y="60"/>
                  <a:pt x="1748" y="56"/>
                </a:cubicBezTo>
                <a:cubicBezTo>
                  <a:pt x="1751" y="52"/>
                  <a:pt x="1742" y="43"/>
                  <a:pt x="1734" y="38"/>
                </a:cubicBezTo>
                <a:cubicBezTo>
                  <a:pt x="1726" y="33"/>
                  <a:pt x="1703" y="30"/>
                  <a:pt x="1698" y="26"/>
                </a:cubicBezTo>
                <a:cubicBezTo>
                  <a:pt x="1693" y="22"/>
                  <a:pt x="1721" y="15"/>
                  <a:pt x="1703" y="12"/>
                </a:cubicBezTo>
                <a:cubicBezTo>
                  <a:pt x="1685" y="9"/>
                  <a:pt x="1614" y="8"/>
                  <a:pt x="1590" y="8"/>
                </a:cubicBezTo>
                <a:cubicBezTo>
                  <a:pt x="1566" y="8"/>
                  <a:pt x="1564" y="15"/>
                  <a:pt x="1556" y="15"/>
                </a:cubicBezTo>
                <a:cubicBezTo>
                  <a:pt x="1547" y="15"/>
                  <a:pt x="1550" y="10"/>
                  <a:pt x="1541" y="8"/>
                </a:cubicBezTo>
                <a:cubicBezTo>
                  <a:pt x="1532" y="6"/>
                  <a:pt x="1513" y="0"/>
                  <a:pt x="1502" y="0"/>
                </a:cubicBezTo>
                <a:cubicBezTo>
                  <a:pt x="1491" y="0"/>
                  <a:pt x="1479" y="3"/>
                  <a:pt x="1472" y="6"/>
                </a:cubicBezTo>
                <a:cubicBezTo>
                  <a:pt x="1465" y="9"/>
                  <a:pt x="1459" y="12"/>
                  <a:pt x="1457" y="18"/>
                </a:cubicBezTo>
                <a:cubicBezTo>
                  <a:pt x="1465" y="22"/>
                  <a:pt x="1436" y="39"/>
                  <a:pt x="1460" y="44"/>
                </a:cubicBezTo>
                <a:cubicBezTo>
                  <a:pt x="1483" y="49"/>
                  <a:pt x="1571" y="46"/>
                  <a:pt x="1595" y="47"/>
                </a:cubicBezTo>
                <a:cubicBezTo>
                  <a:pt x="1619" y="48"/>
                  <a:pt x="1621" y="47"/>
                  <a:pt x="1604" y="50"/>
                </a:cubicBezTo>
                <a:cubicBezTo>
                  <a:pt x="1587" y="53"/>
                  <a:pt x="1516" y="62"/>
                  <a:pt x="1493" y="63"/>
                </a:cubicBezTo>
                <a:cubicBezTo>
                  <a:pt x="1470" y="64"/>
                  <a:pt x="1474" y="59"/>
                  <a:pt x="1466" y="59"/>
                </a:cubicBezTo>
                <a:cubicBezTo>
                  <a:pt x="1458" y="59"/>
                  <a:pt x="1448" y="66"/>
                  <a:pt x="1443" y="63"/>
                </a:cubicBezTo>
                <a:cubicBezTo>
                  <a:pt x="1438" y="60"/>
                  <a:pt x="1436" y="48"/>
                  <a:pt x="1433" y="39"/>
                </a:cubicBezTo>
                <a:cubicBezTo>
                  <a:pt x="1430" y="30"/>
                  <a:pt x="1428" y="10"/>
                  <a:pt x="1422" y="6"/>
                </a:cubicBezTo>
                <a:cubicBezTo>
                  <a:pt x="1416" y="2"/>
                  <a:pt x="1402" y="9"/>
                  <a:pt x="1398" y="12"/>
                </a:cubicBezTo>
                <a:cubicBezTo>
                  <a:pt x="1394" y="15"/>
                  <a:pt x="1396" y="20"/>
                  <a:pt x="1396" y="24"/>
                </a:cubicBezTo>
                <a:cubicBezTo>
                  <a:pt x="1395" y="27"/>
                  <a:pt x="1404" y="35"/>
                  <a:pt x="1401" y="39"/>
                </a:cubicBezTo>
                <a:cubicBezTo>
                  <a:pt x="1399" y="41"/>
                  <a:pt x="1388" y="38"/>
                  <a:pt x="1385" y="39"/>
                </a:cubicBezTo>
                <a:cubicBezTo>
                  <a:pt x="1382" y="40"/>
                  <a:pt x="1384" y="45"/>
                  <a:pt x="1380" y="48"/>
                </a:cubicBezTo>
                <a:cubicBezTo>
                  <a:pt x="1375" y="54"/>
                  <a:pt x="1366" y="51"/>
                  <a:pt x="1358" y="56"/>
                </a:cubicBezTo>
                <a:cubicBezTo>
                  <a:pt x="1355" y="60"/>
                  <a:pt x="1363" y="71"/>
                  <a:pt x="1359" y="75"/>
                </a:cubicBezTo>
                <a:cubicBezTo>
                  <a:pt x="1355" y="79"/>
                  <a:pt x="1340" y="78"/>
                  <a:pt x="1332" y="80"/>
                </a:cubicBezTo>
                <a:cubicBezTo>
                  <a:pt x="1321" y="84"/>
                  <a:pt x="1320" y="93"/>
                  <a:pt x="1311" y="89"/>
                </a:cubicBezTo>
                <a:cubicBezTo>
                  <a:pt x="1304" y="88"/>
                  <a:pt x="1296" y="73"/>
                  <a:pt x="1289" y="74"/>
                </a:cubicBezTo>
                <a:cubicBezTo>
                  <a:pt x="1282" y="75"/>
                  <a:pt x="1272" y="85"/>
                  <a:pt x="1269" y="93"/>
                </a:cubicBezTo>
                <a:cubicBezTo>
                  <a:pt x="1266" y="101"/>
                  <a:pt x="1267" y="115"/>
                  <a:pt x="1271" y="120"/>
                </a:cubicBezTo>
                <a:cubicBezTo>
                  <a:pt x="1275" y="125"/>
                  <a:pt x="1291" y="124"/>
                  <a:pt x="1293" y="122"/>
                </a:cubicBezTo>
                <a:cubicBezTo>
                  <a:pt x="1295" y="120"/>
                  <a:pt x="1278" y="112"/>
                  <a:pt x="1281" y="107"/>
                </a:cubicBezTo>
                <a:cubicBezTo>
                  <a:pt x="1284" y="102"/>
                  <a:pt x="1307" y="91"/>
                  <a:pt x="1314" y="90"/>
                </a:cubicBezTo>
                <a:cubicBezTo>
                  <a:pt x="1321" y="89"/>
                  <a:pt x="1320" y="98"/>
                  <a:pt x="1323" y="101"/>
                </a:cubicBezTo>
                <a:cubicBezTo>
                  <a:pt x="1326" y="104"/>
                  <a:pt x="1322" y="109"/>
                  <a:pt x="1334" y="108"/>
                </a:cubicBezTo>
                <a:cubicBezTo>
                  <a:pt x="1346" y="107"/>
                  <a:pt x="1381" y="102"/>
                  <a:pt x="1398" y="96"/>
                </a:cubicBezTo>
                <a:cubicBezTo>
                  <a:pt x="1415" y="90"/>
                  <a:pt x="1432" y="73"/>
                  <a:pt x="1439" y="71"/>
                </a:cubicBezTo>
                <a:cubicBezTo>
                  <a:pt x="1446" y="69"/>
                  <a:pt x="1442" y="78"/>
                  <a:pt x="1439" y="84"/>
                </a:cubicBezTo>
                <a:cubicBezTo>
                  <a:pt x="1436" y="90"/>
                  <a:pt x="1428" y="100"/>
                  <a:pt x="1419" y="105"/>
                </a:cubicBezTo>
                <a:cubicBezTo>
                  <a:pt x="1410" y="110"/>
                  <a:pt x="1390" y="111"/>
                  <a:pt x="1382" y="113"/>
                </a:cubicBezTo>
                <a:cubicBezTo>
                  <a:pt x="1374" y="115"/>
                  <a:pt x="1371" y="114"/>
                  <a:pt x="1370" y="120"/>
                </a:cubicBezTo>
                <a:cubicBezTo>
                  <a:pt x="1369" y="126"/>
                  <a:pt x="1372" y="145"/>
                  <a:pt x="1377" y="147"/>
                </a:cubicBezTo>
                <a:cubicBezTo>
                  <a:pt x="1382" y="149"/>
                  <a:pt x="1404" y="134"/>
                  <a:pt x="1403" y="131"/>
                </a:cubicBezTo>
                <a:cubicBezTo>
                  <a:pt x="1402" y="128"/>
                  <a:pt x="1381" y="130"/>
                  <a:pt x="1373" y="129"/>
                </a:cubicBezTo>
                <a:cubicBezTo>
                  <a:pt x="1365" y="128"/>
                  <a:pt x="1359" y="124"/>
                  <a:pt x="1352" y="125"/>
                </a:cubicBezTo>
                <a:cubicBezTo>
                  <a:pt x="1345" y="126"/>
                  <a:pt x="1341" y="133"/>
                  <a:pt x="1331" y="137"/>
                </a:cubicBezTo>
                <a:cubicBezTo>
                  <a:pt x="1321" y="141"/>
                  <a:pt x="1301" y="150"/>
                  <a:pt x="1289" y="150"/>
                </a:cubicBezTo>
                <a:cubicBezTo>
                  <a:pt x="1277" y="150"/>
                  <a:pt x="1268" y="143"/>
                  <a:pt x="1259" y="137"/>
                </a:cubicBezTo>
                <a:cubicBezTo>
                  <a:pt x="1250" y="131"/>
                  <a:pt x="1237" y="122"/>
                  <a:pt x="1235" y="116"/>
                </a:cubicBezTo>
                <a:cubicBezTo>
                  <a:pt x="1233" y="110"/>
                  <a:pt x="1241" y="109"/>
                  <a:pt x="1248" y="99"/>
                </a:cubicBezTo>
                <a:cubicBezTo>
                  <a:pt x="1255" y="89"/>
                  <a:pt x="1278" y="67"/>
                  <a:pt x="1275" y="56"/>
                </a:cubicBezTo>
                <a:cubicBezTo>
                  <a:pt x="1262" y="59"/>
                  <a:pt x="1242" y="28"/>
                  <a:pt x="1229" y="32"/>
                </a:cubicBezTo>
                <a:cubicBezTo>
                  <a:pt x="1221" y="30"/>
                  <a:pt x="1221" y="38"/>
                  <a:pt x="1220" y="42"/>
                </a:cubicBezTo>
                <a:cubicBezTo>
                  <a:pt x="1219" y="46"/>
                  <a:pt x="1227" y="54"/>
                  <a:pt x="1224" y="57"/>
                </a:cubicBezTo>
                <a:cubicBezTo>
                  <a:pt x="1221" y="60"/>
                  <a:pt x="1212" y="63"/>
                  <a:pt x="1203" y="60"/>
                </a:cubicBezTo>
                <a:cubicBezTo>
                  <a:pt x="1194" y="57"/>
                  <a:pt x="1183" y="44"/>
                  <a:pt x="1172" y="40"/>
                </a:cubicBezTo>
                <a:cubicBezTo>
                  <a:pt x="1161" y="43"/>
                  <a:pt x="1141" y="33"/>
                  <a:pt x="1136" y="35"/>
                </a:cubicBezTo>
                <a:cubicBezTo>
                  <a:pt x="1131" y="37"/>
                  <a:pt x="1151" y="48"/>
                  <a:pt x="1142" y="53"/>
                </a:cubicBezTo>
                <a:cubicBezTo>
                  <a:pt x="1133" y="58"/>
                  <a:pt x="1086" y="58"/>
                  <a:pt x="1082" y="62"/>
                </a:cubicBezTo>
                <a:cubicBezTo>
                  <a:pt x="1078" y="66"/>
                  <a:pt x="1112" y="69"/>
                  <a:pt x="1115" y="75"/>
                </a:cubicBezTo>
                <a:cubicBezTo>
                  <a:pt x="1118" y="81"/>
                  <a:pt x="1106" y="91"/>
                  <a:pt x="1098" y="96"/>
                </a:cubicBezTo>
                <a:cubicBezTo>
                  <a:pt x="1090" y="101"/>
                  <a:pt x="1078" y="97"/>
                  <a:pt x="1068" y="102"/>
                </a:cubicBezTo>
                <a:cubicBezTo>
                  <a:pt x="1058" y="107"/>
                  <a:pt x="1046" y="125"/>
                  <a:pt x="1041" y="123"/>
                </a:cubicBezTo>
                <a:cubicBezTo>
                  <a:pt x="1036" y="121"/>
                  <a:pt x="1035" y="96"/>
                  <a:pt x="1037" y="87"/>
                </a:cubicBezTo>
                <a:cubicBezTo>
                  <a:pt x="1039" y="78"/>
                  <a:pt x="1051" y="78"/>
                  <a:pt x="1053" y="71"/>
                </a:cubicBezTo>
                <a:cubicBezTo>
                  <a:pt x="1055" y="64"/>
                  <a:pt x="1067" y="50"/>
                  <a:pt x="1052" y="47"/>
                </a:cubicBezTo>
                <a:cubicBezTo>
                  <a:pt x="1018" y="48"/>
                  <a:pt x="985" y="52"/>
                  <a:pt x="965" y="54"/>
                </a:cubicBezTo>
                <a:cubicBezTo>
                  <a:pt x="946" y="57"/>
                  <a:pt x="938" y="63"/>
                  <a:pt x="935" y="68"/>
                </a:cubicBezTo>
                <a:cubicBezTo>
                  <a:pt x="934" y="71"/>
                  <a:pt x="932" y="81"/>
                  <a:pt x="947" y="84"/>
                </a:cubicBezTo>
                <a:cubicBezTo>
                  <a:pt x="957" y="85"/>
                  <a:pt x="986" y="76"/>
                  <a:pt x="998" y="75"/>
                </a:cubicBezTo>
                <a:cubicBezTo>
                  <a:pt x="1010" y="74"/>
                  <a:pt x="1012" y="79"/>
                  <a:pt x="1017" y="80"/>
                </a:cubicBezTo>
                <a:cubicBezTo>
                  <a:pt x="1022" y="81"/>
                  <a:pt x="1036" y="79"/>
                  <a:pt x="1028" y="84"/>
                </a:cubicBezTo>
                <a:cubicBezTo>
                  <a:pt x="1020" y="89"/>
                  <a:pt x="981" y="105"/>
                  <a:pt x="971" y="111"/>
                </a:cubicBezTo>
                <a:cubicBezTo>
                  <a:pt x="961" y="117"/>
                  <a:pt x="959" y="119"/>
                  <a:pt x="966" y="122"/>
                </a:cubicBezTo>
                <a:cubicBezTo>
                  <a:pt x="973" y="125"/>
                  <a:pt x="1012" y="125"/>
                  <a:pt x="1013" y="128"/>
                </a:cubicBezTo>
                <a:cubicBezTo>
                  <a:pt x="1014" y="131"/>
                  <a:pt x="982" y="134"/>
                  <a:pt x="974" y="138"/>
                </a:cubicBezTo>
                <a:cubicBezTo>
                  <a:pt x="966" y="142"/>
                  <a:pt x="953" y="150"/>
                  <a:pt x="964" y="152"/>
                </a:cubicBezTo>
                <a:cubicBezTo>
                  <a:pt x="966" y="159"/>
                  <a:pt x="1011" y="143"/>
                  <a:pt x="1038" y="147"/>
                </a:cubicBezTo>
                <a:cubicBezTo>
                  <a:pt x="1056" y="146"/>
                  <a:pt x="1060" y="151"/>
                  <a:pt x="1071" y="147"/>
                </a:cubicBezTo>
                <a:cubicBezTo>
                  <a:pt x="1082" y="143"/>
                  <a:pt x="1104" y="128"/>
                  <a:pt x="1107" y="123"/>
                </a:cubicBezTo>
                <a:cubicBezTo>
                  <a:pt x="1110" y="118"/>
                  <a:pt x="1090" y="122"/>
                  <a:pt x="1091" y="116"/>
                </a:cubicBezTo>
                <a:cubicBezTo>
                  <a:pt x="1092" y="110"/>
                  <a:pt x="1105" y="94"/>
                  <a:pt x="1113" y="86"/>
                </a:cubicBezTo>
                <a:cubicBezTo>
                  <a:pt x="1121" y="78"/>
                  <a:pt x="1135" y="74"/>
                  <a:pt x="1140" y="69"/>
                </a:cubicBezTo>
                <a:cubicBezTo>
                  <a:pt x="1145" y="64"/>
                  <a:pt x="1141" y="58"/>
                  <a:pt x="1145" y="57"/>
                </a:cubicBezTo>
                <a:cubicBezTo>
                  <a:pt x="1149" y="56"/>
                  <a:pt x="1155" y="62"/>
                  <a:pt x="1163" y="60"/>
                </a:cubicBezTo>
                <a:cubicBezTo>
                  <a:pt x="1171" y="58"/>
                  <a:pt x="1184" y="42"/>
                  <a:pt x="1191" y="44"/>
                </a:cubicBezTo>
                <a:cubicBezTo>
                  <a:pt x="1198" y="46"/>
                  <a:pt x="1198" y="67"/>
                  <a:pt x="1203" y="74"/>
                </a:cubicBezTo>
                <a:cubicBezTo>
                  <a:pt x="1208" y="81"/>
                  <a:pt x="1221" y="79"/>
                  <a:pt x="1220" y="87"/>
                </a:cubicBezTo>
                <a:cubicBezTo>
                  <a:pt x="1219" y="95"/>
                  <a:pt x="1205" y="114"/>
                  <a:pt x="1199" y="120"/>
                </a:cubicBezTo>
                <a:cubicBezTo>
                  <a:pt x="1193" y="126"/>
                  <a:pt x="1190" y="122"/>
                  <a:pt x="1185" y="125"/>
                </a:cubicBezTo>
                <a:cubicBezTo>
                  <a:pt x="1180" y="128"/>
                  <a:pt x="1172" y="138"/>
                  <a:pt x="1169" y="137"/>
                </a:cubicBezTo>
                <a:cubicBezTo>
                  <a:pt x="1166" y="136"/>
                  <a:pt x="1171" y="117"/>
                  <a:pt x="1166" y="117"/>
                </a:cubicBezTo>
                <a:cubicBezTo>
                  <a:pt x="1161" y="117"/>
                  <a:pt x="1146" y="129"/>
                  <a:pt x="1140" y="134"/>
                </a:cubicBezTo>
                <a:cubicBezTo>
                  <a:pt x="1134" y="139"/>
                  <a:pt x="1127" y="148"/>
                  <a:pt x="1128" y="150"/>
                </a:cubicBezTo>
                <a:cubicBezTo>
                  <a:pt x="1129" y="152"/>
                  <a:pt x="1146" y="145"/>
                  <a:pt x="1145" y="149"/>
                </a:cubicBezTo>
                <a:cubicBezTo>
                  <a:pt x="1144" y="153"/>
                  <a:pt x="1120" y="173"/>
                  <a:pt x="1124" y="176"/>
                </a:cubicBezTo>
                <a:cubicBezTo>
                  <a:pt x="1132" y="179"/>
                  <a:pt x="1167" y="157"/>
                  <a:pt x="1167" y="165"/>
                </a:cubicBezTo>
                <a:cubicBezTo>
                  <a:pt x="1167" y="175"/>
                  <a:pt x="1135" y="203"/>
                  <a:pt x="1125" y="204"/>
                </a:cubicBezTo>
                <a:cubicBezTo>
                  <a:pt x="1113" y="209"/>
                  <a:pt x="1086" y="198"/>
                  <a:pt x="1074" y="201"/>
                </a:cubicBezTo>
                <a:cubicBezTo>
                  <a:pt x="1062" y="204"/>
                  <a:pt x="1058" y="219"/>
                  <a:pt x="1052" y="221"/>
                </a:cubicBezTo>
                <a:cubicBezTo>
                  <a:pt x="1046" y="223"/>
                  <a:pt x="1043" y="216"/>
                  <a:pt x="1038" y="216"/>
                </a:cubicBezTo>
                <a:cubicBezTo>
                  <a:pt x="1033" y="216"/>
                  <a:pt x="1023" y="223"/>
                  <a:pt x="1020" y="218"/>
                </a:cubicBezTo>
                <a:cubicBezTo>
                  <a:pt x="1017" y="213"/>
                  <a:pt x="1027" y="188"/>
                  <a:pt x="1020" y="184"/>
                </a:cubicBezTo>
                <a:cubicBezTo>
                  <a:pt x="1013" y="181"/>
                  <a:pt x="991" y="188"/>
                  <a:pt x="978" y="194"/>
                </a:cubicBezTo>
                <a:cubicBezTo>
                  <a:pt x="965" y="200"/>
                  <a:pt x="950" y="220"/>
                  <a:pt x="944" y="221"/>
                </a:cubicBezTo>
                <a:cubicBezTo>
                  <a:pt x="938" y="222"/>
                  <a:pt x="948" y="199"/>
                  <a:pt x="942" y="198"/>
                </a:cubicBezTo>
                <a:cubicBezTo>
                  <a:pt x="936" y="197"/>
                  <a:pt x="913" y="217"/>
                  <a:pt x="908" y="216"/>
                </a:cubicBezTo>
                <a:cubicBezTo>
                  <a:pt x="903" y="215"/>
                  <a:pt x="911" y="198"/>
                  <a:pt x="909" y="194"/>
                </a:cubicBezTo>
                <a:cubicBezTo>
                  <a:pt x="907" y="190"/>
                  <a:pt x="893" y="194"/>
                  <a:pt x="896" y="189"/>
                </a:cubicBezTo>
                <a:cubicBezTo>
                  <a:pt x="899" y="184"/>
                  <a:pt x="928" y="172"/>
                  <a:pt x="926" y="161"/>
                </a:cubicBezTo>
                <a:cubicBezTo>
                  <a:pt x="915" y="129"/>
                  <a:pt x="915" y="130"/>
                  <a:pt x="884" y="120"/>
                </a:cubicBezTo>
                <a:cubicBezTo>
                  <a:pt x="869" y="113"/>
                  <a:pt x="861" y="112"/>
                  <a:pt x="849" y="113"/>
                </a:cubicBezTo>
                <a:cubicBezTo>
                  <a:pt x="838" y="115"/>
                  <a:pt x="828" y="125"/>
                  <a:pt x="816" y="131"/>
                </a:cubicBezTo>
                <a:cubicBezTo>
                  <a:pt x="799" y="134"/>
                  <a:pt x="792" y="147"/>
                  <a:pt x="776" y="152"/>
                </a:cubicBezTo>
                <a:cubicBezTo>
                  <a:pt x="768" y="155"/>
                  <a:pt x="746" y="165"/>
                  <a:pt x="746" y="165"/>
                </a:cubicBezTo>
                <a:cubicBezTo>
                  <a:pt x="742" y="177"/>
                  <a:pt x="723" y="188"/>
                  <a:pt x="740" y="200"/>
                </a:cubicBezTo>
                <a:cubicBezTo>
                  <a:pt x="746" y="207"/>
                  <a:pt x="749" y="209"/>
                  <a:pt x="777" y="203"/>
                </a:cubicBezTo>
                <a:cubicBezTo>
                  <a:pt x="795" y="199"/>
                  <a:pt x="824" y="181"/>
                  <a:pt x="846" y="174"/>
                </a:cubicBezTo>
                <a:cubicBezTo>
                  <a:pt x="868" y="167"/>
                  <a:pt x="914" y="157"/>
                  <a:pt x="909" y="162"/>
                </a:cubicBezTo>
                <a:cubicBezTo>
                  <a:pt x="926" y="163"/>
                  <a:pt x="838" y="191"/>
                  <a:pt x="819" y="203"/>
                </a:cubicBezTo>
                <a:cubicBezTo>
                  <a:pt x="808" y="211"/>
                  <a:pt x="844" y="209"/>
                  <a:pt x="840" y="212"/>
                </a:cubicBezTo>
                <a:cubicBezTo>
                  <a:pt x="836" y="215"/>
                  <a:pt x="799" y="220"/>
                  <a:pt x="792" y="224"/>
                </a:cubicBezTo>
                <a:cubicBezTo>
                  <a:pt x="785" y="228"/>
                  <a:pt x="789" y="230"/>
                  <a:pt x="797" y="234"/>
                </a:cubicBezTo>
                <a:cubicBezTo>
                  <a:pt x="805" y="238"/>
                  <a:pt x="835" y="245"/>
                  <a:pt x="840" y="249"/>
                </a:cubicBezTo>
                <a:cubicBezTo>
                  <a:pt x="845" y="253"/>
                  <a:pt x="843" y="256"/>
                  <a:pt x="830" y="257"/>
                </a:cubicBezTo>
                <a:cubicBezTo>
                  <a:pt x="817" y="258"/>
                  <a:pt x="775" y="246"/>
                  <a:pt x="764" y="254"/>
                </a:cubicBezTo>
                <a:cubicBezTo>
                  <a:pt x="754" y="263"/>
                  <a:pt x="755" y="298"/>
                  <a:pt x="765" y="308"/>
                </a:cubicBezTo>
                <a:cubicBezTo>
                  <a:pt x="778" y="315"/>
                  <a:pt x="833" y="304"/>
                  <a:pt x="848" y="302"/>
                </a:cubicBezTo>
                <a:cubicBezTo>
                  <a:pt x="863" y="300"/>
                  <a:pt x="851" y="293"/>
                  <a:pt x="857" y="297"/>
                </a:cubicBezTo>
                <a:cubicBezTo>
                  <a:pt x="878" y="297"/>
                  <a:pt x="873" y="325"/>
                  <a:pt x="882" y="327"/>
                </a:cubicBezTo>
                <a:cubicBezTo>
                  <a:pt x="890" y="331"/>
                  <a:pt x="903" y="326"/>
                  <a:pt x="908" y="323"/>
                </a:cubicBezTo>
                <a:cubicBezTo>
                  <a:pt x="913" y="320"/>
                  <a:pt x="904" y="313"/>
                  <a:pt x="912" y="309"/>
                </a:cubicBezTo>
                <a:cubicBezTo>
                  <a:pt x="918" y="304"/>
                  <a:pt x="949" y="303"/>
                  <a:pt x="956" y="300"/>
                </a:cubicBezTo>
                <a:cubicBezTo>
                  <a:pt x="963" y="297"/>
                  <a:pt x="957" y="294"/>
                  <a:pt x="956" y="288"/>
                </a:cubicBezTo>
                <a:cubicBezTo>
                  <a:pt x="959" y="282"/>
                  <a:pt x="940" y="277"/>
                  <a:pt x="948" y="266"/>
                </a:cubicBezTo>
                <a:cubicBezTo>
                  <a:pt x="954" y="254"/>
                  <a:pt x="983" y="225"/>
                  <a:pt x="992" y="218"/>
                </a:cubicBezTo>
                <a:cubicBezTo>
                  <a:pt x="1001" y="211"/>
                  <a:pt x="999" y="213"/>
                  <a:pt x="1004" y="221"/>
                </a:cubicBezTo>
                <a:cubicBezTo>
                  <a:pt x="1011" y="225"/>
                  <a:pt x="1013" y="260"/>
                  <a:pt x="1022" y="266"/>
                </a:cubicBezTo>
                <a:cubicBezTo>
                  <a:pt x="1028" y="272"/>
                  <a:pt x="1034" y="259"/>
                  <a:pt x="1040" y="258"/>
                </a:cubicBezTo>
                <a:cubicBezTo>
                  <a:pt x="1046" y="257"/>
                  <a:pt x="1050" y="263"/>
                  <a:pt x="1056" y="260"/>
                </a:cubicBezTo>
                <a:cubicBezTo>
                  <a:pt x="1061" y="257"/>
                  <a:pt x="1075" y="247"/>
                  <a:pt x="1079" y="242"/>
                </a:cubicBezTo>
                <a:cubicBezTo>
                  <a:pt x="1083" y="237"/>
                  <a:pt x="1075" y="235"/>
                  <a:pt x="1082" y="231"/>
                </a:cubicBezTo>
                <a:cubicBezTo>
                  <a:pt x="1089" y="227"/>
                  <a:pt x="1119" y="211"/>
                  <a:pt x="1121" y="215"/>
                </a:cubicBezTo>
                <a:cubicBezTo>
                  <a:pt x="1123" y="219"/>
                  <a:pt x="1096" y="246"/>
                  <a:pt x="1092" y="254"/>
                </a:cubicBezTo>
                <a:cubicBezTo>
                  <a:pt x="1088" y="262"/>
                  <a:pt x="1090" y="262"/>
                  <a:pt x="1098" y="261"/>
                </a:cubicBezTo>
                <a:cubicBezTo>
                  <a:pt x="1106" y="260"/>
                  <a:pt x="1126" y="255"/>
                  <a:pt x="1140" y="248"/>
                </a:cubicBezTo>
                <a:cubicBezTo>
                  <a:pt x="1154" y="241"/>
                  <a:pt x="1185" y="228"/>
                  <a:pt x="1184" y="221"/>
                </a:cubicBezTo>
                <a:cubicBezTo>
                  <a:pt x="1183" y="214"/>
                  <a:pt x="1135" y="212"/>
                  <a:pt x="1131" y="206"/>
                </a:cubicBezTo>
                <a:cubicBezTo>
                  <a:pt x="1127" y="200"/>
                  <a:pt x="1150" y="185"/>
                  <a:pt x="1158" y="183"/>
                </a:cubicBezTo>
                <a:cubicBezTo>
                  <a:pt x="1166" y="181"/>
                  <a:pt x="1175" y="191"/>
                  <a:pt x="1181" y="192"/>
                </a:cubicBezTo>
                <a:cubicBezTo>
                  <a:pt x="1187" y="193"/>
                  <a:pt x="1191" y="191"/>
                  <a:pt x="1194" y="188"/>
                </a:cubicBezTo>
                <a:cubicBezTo>
                  <a:pt x="1197" y="185"/>
                  <a:pt x="1207" y="175"/>
                  <a:pt x="1202" y="171"/>
                </a:cubicBezTo>
                <a:cubicBezTo>
                  <a:pt x="1197" y="167"/>
                  <a:pt x="1164" y="167"/>
                  <a:pt x="1164" y="161"/>
                </a:cubicBezTo>
                <a:cubicBezTo>
                  <a:pt x="1164" y="155"/>
                  <a:pt x="1192" y="144"/>
                  <a:pt x="1199" y="137"/>
                </a:cubicBezTo>
                <a:cubicBezTo>
                  <a:pt x="1206" y="130"/>
                  <a:pt x="1203" y="124"/>
                  <a:pt x="1205" y="119"/>
                </a:cubicBezTo>
                <a:cubicBezTo>
                  <a:pt x="1207" y="114"/>
                  <a:pt x="1208" y="112"/>
                  <a:pt x="1211" y="108"/>
                </a:cubicBezTo>
                <a:cubicBezTo>
                  <a:pt x="1214" y="104"/>
                  <a:pt x="1222" y="95"/>
                  <a:pt x="1226" y="93"/>
                </a:cubicBezTo>
                <a:cubicBezTo>
                  <a:pt x="1230" y="91"/>
                  <a:pt x="1236" y="91"/>
                  <a:pt x="1235" y="98"/>
                </a:cubicBezTo>
                <a:cubicBezTo>
                  <a:pt x="1234" y="105"/>
                  <a:pt x="1222" y="129"/>
                  <a:pt x="1221" y="138"/>
                </a:cubicBezTo>
                <a:cubicBezTo>
                  <a:pt x="1220" y="147"/>
                  <a:pt x="1223" y="148"/>
                  <a:pt x="1226" y="150"/>
                </a:cubicBezTo>
                <a:cubicBezTo>
                  <a:pt x="1229" y="152"/>
                  <a:pt x="1242" y="146"/>
                  <a:pt x="1239" y="153"/>
                </a:cubicBezTo>
                <a:cubicBezTo>
                  <a:pt x="1236" y="160"/>
                  <a:pt x="1211" y="185"/>
                  <a:pt x="1209" y="195"/>
                </a:cubicBezTo>
                <a:cubicBezTo>
                  <a:pt x="1207" y="205"/>
                  <a:pt x="1215" y="208"/>
                  <a:pt x="1224" y="212"/>
                </a:cubicBezTo>
                <a:cubicBezTo>
                  <a:pt x="1237" y="208"/>
                  <a:pt x="1275" y="208"/>
                  <a:pt x="1263" y="218"/>
                </a:cubicBezTo>
                <a:cubicBezTo>
                  <a:pt x="1261" y="222"/>
                  <a:pt x="1230" y="227"/>
                  <a:pt x="1212" y="236"/>
                </a:cubicBezTo>
                <a:cubicBezTo>
                  <a:pt x="1194" y="245"/>
                  <a:pt x="1165" y="263"/>
                  <a:pt x="1152" y="273"/>
                </a:cubicBezTo>
                <a:cubicBezTo>
                  <a:pt x="1139" y="283"/>
                  <a:pt x="1134" y="287"/>
                  <a:pt x="1131" y="297"/>
                </a:cubicBezTo>
                <a:cubicBezTo>
                  <a:pt x="1128" y="307"/>
                  <a:pt x="1129" y="322"/>
                  <a:pt x="1133" y="332"/>
                </a:cubicBezTo>
                <a:cubicBezTo>
                  <a:pt x="1137" y="342"/>
                  <a:pt x="1154" y="353"/>
                  <a:pt x="1155" y="356"/>
                </a:cubicBezTo>
                <a:cubicBezTo>
                  <a:pt x="1157" y="360"/>
                  <a:pt x="1147" y="352"/>
                  <a:pt x="1142" y="353"/>
                </a:cubicBezTo>
                <a:cubicBezTo>
                  <a:pt x="1137" y="354"/>
                  <a:pt x="1135" y="352"/>
                  <a:pt x="1124" y="360"/>
                </a:cubicBezTo>
                <a:cubicBezTo>
                  <a:pt x="1113" y="368"/>
                  <a:pt x="1090" y="392"/>
                  <a:pt x="1076" y="400"/>
                </a:cubicBezTo>
                <a:cubicBezTo>
                  <a:pt x="1068" y="397"/>
                  <a:pt x="1041" y="418"/>
                  <a:pt x="1040" y="410"/>
                </a:cubicBezTo>
                <a:cubicBezTo>
                  <a:pt x="1035" y="409"/>
                  <a:pt x="1036" y="402"/>
                  <a:pt x="1041" y="393"/>
                </a:cubicBezTo>
                <a:cubicBezTo>
                  <a:pt x="1046" y="384"/>
                  <a:pt x="1074" y="360"/>
                  <a:pt x="1073" y="357"/>
                </a:cubicBezTo>
                <a:cubicBezTo>
                  <a:pt x="1072" y="354"/>
                  <a:pt x="1036" y="377"/>
                  <a:pt x="1032" y="374"/>
                </a:cubicBezTo>
                <a:cubicBezTo>
                  <a:pt x="1028" y="371"/>
                  <a:pt x="1043" y="350"/>
                  <a:pt x="1050" y="339"/>
                </a:cubicBezTo>
                <a:cubicBezTo>
                  <a:pt x="1052" y="325"/>
                  <a:pt x="1069" y="319"/>
                  <a:pt x="1074" y="308"/>
                </a:cubicBezTo>
                <a:cubicBezTo>
                  <a:pt x="1079" y="297"/>
                  <a:pt x="1093" y="276"/>
                  <a:pt x="1083" y="275"/>
                </a:cubicBezTo>
                <a:cubicBezTo>
                  <a:pt x="1073" y="274"/>
                  <a:pt x="1027" y="291"/>
                  <a:pt x="1011" y="303"/>
                </a:cubicBezTo>
                <a:cubicBezTo>
                  <a:pt x="994" y="314"/>
                  <a:pt x="1000" y="334"/>
                  <a:pt x="990" y="345"/>
                </a:cubicBezTo>
                <a:cubicBezTo>
                  <a:pt x="984" y="355"/>
                  <a:pt x="982" y="358"/>
                  <a:pt x="974" y="363"/>
                </a:cubicBezTo>
                <a:cubicBezTo>
                  <a:pt x="966" y="368"/>
                  <a:pt x="953" y="370"/>
                  <a:pt x="944" y="375"/>
                </a:cubicBezTo>
                <a:cubicBezTo>
                  <a:pt x="935" y="380"/>
                  <a:pt x="922" y="396"/>
                  <a:pt x="921" y="392"/>
                </a:cubicBezTo>
                <a:lnTo>
                  <a:pt x="938" y="354"/>
                </a:lnTo>
                <a:lnTo>
                  <a:pt x="963" y="351"/>
                </a:lnTo>
                <a:lnTo>
                  <a:pt x="978" y="314"/>
                </a:lnTo>
                <a:lnTo>
                  <a:pt x="936" y="330"/>
                </a:lnTo>
                <a:lnTo>
                  <a:pt x="933" y="350"/>
                </a:lnTo>
                <a:lnTo>
                  <a:pt x="891" y="374"/>
                </a:lnTo>
                <a:lnTo>
                  <a:pt x="863" y="351"/>
                </a:lnTo>
                <a:lnTo>
                  <a:pt x="843" y="317"/>
                </a:lnTo>
                <a:lnTo>
                  <a:pt x="813" y="321"/>
                </a:lnTo>
                <a:lnTo>
                  <a:pt x="836" y="333"/>
                </a:lnTo>
                <a:lnTo>
                  <a:pt x="800" y="342"/>
                </a:lnTo>
                <a:lnTo>
                  <a:pt x="765" y="365"/>
                </a:lnTo>
                <a:cubicBezTo>
                  <a:pt x="758" y="365"/>
                  <a:pt x="780" y="343"/>
                  <a:pt x="776" y="333"/>
                </a:cubicBezTo>
                <a:cubicBezTo>
                  <a:pt x="766" y="327"/>
                  <a:pt x="717" y="330"/>
                  <a:pt x="707" y="327"/>
                </a:cubicBezTo>
                <a:cubicBezTo>
                  <a:pt x="697" y="324"/>
                  <a:pt x="712" y="318"/>
                  <a:pt x="717" y="314"/>
                </a:cubicBezTo>
                <a:cubicBezTo>
                  <a:pt x="722" y="310"/>
                  <a:pt x="735" y="307"/>
                  <a:pt x="740" y="304"/>
                </a:cubicBezTo>
                <a:cubicBezTo>
                  <a:pt x="744" y="301"/>
                  <a:pt x="747" y="301"/>
                  <a:pt x="746" y="296"/>
                </a:cubicBezTo>
                <a:cubicBezTo>
                  <a:pt x="746" y="293"/>
                  <a:pt x="745" y="288"/>
                  <a:pt x="741" y="285"/>
                </a:cubicBezTo>
                <a:cubicBezTo>
                  <a:pt x="737" y="282"/>
                  <a:pt x="729" y="287"/>
                  <a:pt x="722" y="279"/>
                </a:cubicBezTo>
                <a:cubicBezTo>
                  <a:pt x="712" y="270"/>
                  <a:pt x="714" y="242"/>
                  <a:pt x="701" y="239"/>
                </a:cubicBezTo>
                <a:cubicBezTo>
                  <a:pt x="693" y="232"/>
                  <a:pt x="673" y="241"/>
                  <a:pt x="665" y="239"/>
                </a:cubicBezTo>
                <a:cubicBezTo>
                  <a:pt x="657" y="237"/>
                  <a:pt x="655" y="231"/>
                  <a:pt x="652" y="224"/>
                </a:cubicBezTo>
                <a:cubicBezTo>
                  <a:pt x="642" y="216"/>
                  <a:pt x="667" y="202"/>
                  <a:pt x="647" y="198"/>
                </a:cubicBezTo>
                <a:cubicBezTo>
                  <a:pt x="635" y="198"/>
                  <a:pt x="585" y="225"/>
                  <a:pt x="579" y="224"/>
                </a:cubicBezTo>
                <a:cubicBezTo>
                  <a:pt x="573" y="223"/>
                  <a:pt x="614" y="197"/>
                  <a:pt x="611" y="194"/>
                </a:cubicBezTo>
                <a:cubicBezTo>
                  <a:pt x="608" y="191"/>
                  <a:pt x="577" y="205"/>
                  <a:pt x="564" y="206"/>
                </a:cubicBezTo>
                <a:cubicBezTo>
                  <a:pt x="551" y="207"/>
                  <a:pt x="542" y="196"/>
                  <a:pt x="531" y="198"/>
                </a:cubicBezTo>
                <a:cubicBezTo>
                  <a:pt x="520" y="200"/>
                  <a:pt x="512" y="220"/>
                  <a:pt x="501" y="216"/>
                </a:cubicBezTo>
                <a:lnTo>
                  <a:pt x="467" y="174"/>
                </a:lnTo>
                <a:cubicBezTo>
                  <a:pt x="436" y="184"/>
                  <a:pt x="368" y="252"/>
                  <a:pt x="323" y="284"/>
                </a:cubicBezTo>
                <a:cubicBezTo>
                  <a:pt x="278" y="316"/>
                  <a:pt x="229" y="344"/>
                  <a:pt x="196" y="368"/>
                </a:cubicBezTo>
                <a:cubicBezTo>
                  <a:pt x="181" y="382"/>
                  <a:pt x="133" y="419"/>
                  <a:pt x="122" y="431"/>
                </a:cubicBezTo>
                <a:cubicBezTo>
                  <a:pt x="111" y="443"/>
                  <a:pt x="131" y="434"/>
                  <a:pt x="131" y="441"/>
                </a:cubicBezTo>
                <a:cubicBezTo>
                  <a:pt x="131" y="448"/>
                  <a:pt x="116" y="471"/>
                  <a:pt x="122" y="476"/>
                </a:cubicBezTo>
                <a:cubicBezTo>
                  <a:pt x="118" y="493"/>
                  <a:pt x="158" y="468"/>
                  <a:pt x="164" y="471"/>
                </a:cubicBezTo>
                <a:cubicBezTo>
                  <a:pt x="170" y="474"/>
                  <a:pt x="161" y="482"/>
                  <a:pt x="156" y="496"/>
                </a:cubicBezTo>
                <a:cubicBezTo>
                  <a:pt x="159" y="513"/>
                  <a:pt x="140" y="538"/>
                  <a:pt x="132" y="554"/>
                </a:cubicBezTo>
                <a:cubicBezTo>
                  <a:pt x="125" y="569"/>
                  <a:pt x="121" y="579"/>
                  <a:pt x="117" y="585"/>
                </a:cubicBezTo>
                <a:cubicBezTo>
                  <a:pt x="113" y="591"/>
                  <a:pt x="114" y="588"/>
                  <a:pt x="110" y="593"/>
                </a:cubicBezTo>
                <a:cubicBezTo>
                  <a:pt x="99" y="613"/>
                  <a:pt x="102" y="608"/>
                  <a:pt x="95" y="617"/>
                </a:cubicBezTo>
                <a:cubicBezTo>
                  <a:pt x="88" y="626"/>
                  <a:pt x="69" y="639"/>
                  <a:pt x="66" y="645"/>
                </a:cubicBezTo>
                <a:cubicBezTo>
                  <a:pt x="63" y="651"/>
                  <a:pt x="78" y="650"/>
                  <a:pt x="78" y="653"/>
                </a:cubicBezTo>
                <a:cubicBezTo>
                  <a:pt x="78" y="656"/>
                  <a:pt x="68" y="662"/>
                  <a:pt x="66" y="666"/>
                </a:cubicBezTo>
                <a:cubicBezTo>
                  <a:pt x="64" y="670"/>
                  <a:pt x="73" y="671"/>
                  <a:pt x="68" y="680"/>
                </a:cubicBezTo>
                <a:cubicBezTo>
                  <a:pt x="57" y="704"/>
                  <a:pt x="44" y="711"/>
                  <a:pt x="38" y="720"/>
                </a:cubicBezTo>
                <a:cubicBezTo>
                  <a:pt x="32" y="729"/>
                  <a:pt x="34" y="731"/>
                  <a:pt x="32" y="735"/>
                </a:cubicBezTo>
                <a:cubicBezTo>
                  <a:pt x="31" y="739"/>
                  <a:pt x="27" y="739"/>
                  <a:pt x="29" y="743"/>
                </a:cubicBezTo>
                <a:cubicBezTo>
                  <a:pt x="31" y="747"/>
                  <a:pt x="42" y="756"/>
                  <a:pt x="45" y="761"/>
                </a:cubicBezTo>
                <a:cubicBezTo>
                  <a:pt x="48" y="766"/>
                  <a:pt x="48" y="776"/>
                  <a:pt x="45" y="776"/>
                </a:cubicBezTo>
                <a:cubicBezTo>
                  <a:pt x="42" y="776"/>
                  <a:pt x="34" y="766"/>
                  <a:pt x="27" y="759"/>
                </a:cubicBezTo>
                <a:cubicBezTo>
                  <a:pt x="20" y="752"/>
                  <a:pt x="7" y="725"/>
                  <a:pt x="5" y="734"/>
                </a:cubicBezTo>
                <a:cubicBezTo>
                  <a:pt x="0" y="747"/>
                  <a:pt x="11" y="799"/>
                  <a:pt x="14" y="813"/>
                </a:cubicBezTo>
                <a:cubicBezTo>
                  <a:pt x="17" y="827"/>
                  <a:pt x="19" y="825"/>
                  <a:pt x="24" y="819"/>
                </a:cubicBezTo>
                <a:cubicBezTo>
                  <a:pt x="29" y="813"/>
                  <a:pt x="39" y="776"/>
                  <a:pt x="44" y="774"/>
                </a:cubicBezTo>
                <a:cubicBezTo>
                  <a:pt x="49" y="772"/>
                  <a:pt x="45" y="802"/>
                  <a:pt x="53" y="809"/>
                </a:cubicBezTo>
                <a:cubicBezTo>
                  <a:pt x="61" y="816"/>
                  <a:pt x="18" y="802"/>
                  <a:pt x="92" y="816"/>
                </a:cubicBezTo>
                <a:cubicBezTo>
                  <a:pt x="174" y="840"/>
                  <a:pt x="412" y="875"/>
                  <a:pt x="500" y="894"/>
                </a:cubicBezTo>
                <a:lnTo>
                  <a:pt x="537" y="917"/>
                </a:lnTo>
                <a:cubicBezTo>
                  <a:pt x="546" y="922"/>
                  <a:pt x="545" y="923"/>
                  <a:pt x="554" y="923"/>
                </a:cubicBezTo>
                <a:cubicBezTo>
                  <a:pt x="563" y="923"/>
                  <a:pt x="585" y="913"/>
                  <a:pt x="594" y="914"/>
                </a:cubicBezTo>
                <a:cubicBezTo>
                  <a:pt x="603" y="915"/>
                  <a:pt x="607" y="919"/>
                  <a:pt x="611" y="929"/>
                </a:cubicBezTo>
                <a:cubicBezTo>
                  <a:pt x="616" y="937"/>
                  <a:pt x="617" y="962"/>
                  <a:pt x="617" y="972"/>
                </a:cubicBezTo>
                <a:cubicBezTo>
                  <a:pt x="617" y="989"/>
                  <a:pt x="656" y="1004"/>
                  <a:pt x="656" y="1004"/>
                </a:cubicBezTo>
                <a:cubicBezTo>
                  <a:pt x="664" y="1013"/>
                  <a:pt x="658" y="1021"/>
                  <a:pt x="659" y="1026"/>
                </a:cubicBezTo>
                <a:cubicBezTo>
                  <a:pt x="660" y="1031"/>
                  <a:pt x="664" y="1033"/>
                  <a:pt x="662" y="1035"/>
                </a:cubicBezTo>
                <a:cubicBezTo>
                  <a:pt x="660" y="1037"/>
                  <a:pt x="649" y="1041"/>
                  <a:pt x="644" y="1040"/>
                </a:cubicBezTo>
                <a:cubicBezTo>
                  <a:pt x="639" y="1039"/>
                  <a:pt x="637" y="1028"/>
                  <a:pt x="632" y="1031"/>
                </a:cubicBezTo>
                <a:cubicBezTo>
                  <a:pt x="613" y="1034"/>
                  <a:pt x="632" y="1053"/>
                  <a:pt x="614" y="1058"/>
                </a:cubicBezTo>
                <a:cubicBezTo>
                  <a:pt x="608" y="1064"/>
                  <a:pt x="609" y="1067"/>
                  <a:pt x="599" y="1076"/>
                </a:cubicBezTo>
                <a:cubicBezTo>
                  <a:pt x="591" y="1083"/>
                  <a:pt x="570" y="1092"/>
                  <a:pt x="563" y="1098"/>
                </a:cubicBezTo>
                <a:cubicBezTo>
                  <a:pt x="556" y="1104"/>
                  <a:pt x="541" y="1114"/>
                  <a:pt x="554" y="1112"/>
                </a:cubicBezTo>
                <a:cubicBezTo>
                  <a:pt x="554" y="1120"/>
                  <a:pt x="631" y="1086"/>
                  <a:pt x="639" y="1089"/>
                </a:cubicBezTo>
                <a:cubicBezTo>
                  <a:pt x="656" y="1084"/>
                  <a:pt x="634" y="1082"/>
                  <a:pt x="644" y="1076"/>
                </a:cubicBezTo>
                <a:cubicBezTo>
                  <a:pt x="655" y="1072"/>
                  <a:pt x="691" y="1069"/>
                  <a:pt x="708" y="1064"/>
                </a:cubicBezTo>
                <a:cubicBezTo>
                  <a:pt x="716" y="1059"/>
                  <a:pt x="735" y="1047"/>
                  <a:pt x="744" y="1043"/>
                </a:cubicBezTo>
                <a:cubicBezTo>
                  <a:pt x="759" y="1036"/>
                  <a:pt x="774" y="1029"/>
                  <a:pt x="774" y="1029"/>
                </a:cubicBezTo>
                <a:cubicBezTo>
                  <a:pt x="780" y="1027"/>
                  <a:pt x="770" y="1035"/>
                  <a:pt x="774" y="1038"/>
                </a:cubicBezTo>
                <a:cubicBezTo>
                  <a:pt x="778" y="1041"/>
                  <a:pt x="786" y="1054"/>
                  <a:pt x="798" y="1050"/>
                </a:cubicBezTo>
                <a:cubicBezTo>
                  <a:pt x="810" y="1046"/>
                  <a:pt x="831" y="1024"/>
                  <a:pt x="844" y="1016"/>
                </a:cubicBezTo>
                <a:cubicBezTo>
                  <a:pt x="852" y="1019"/>
                  <a:pt x="869" y="998"/>
                  <a:pt x="875" y="1004"/>
                </a:cubicBezTo>
                <a:cubicBezTo>
                  <a:pt x="880" y="1005"/>
                  <a:pt x="882" y="1008"/>
                  <a:pt x="881" y="1017"/>
                </a:cubicBezTo>
                <a:cubicBezTo>
                  <a:pt x="880" y="1024"/>
                  <a:pt x="868" y="1037"/>
                  <a:pt x="866" y="1044"/>
                </a:cubicBezTo>
                <a:cubicBezTo>
                  <a:pt x="864" y="1051"/>
                  <a:pt x="859" y="1061"/>
                  <a:pt x="869" y="1061"/>
                </a:cubicBezTo>
                <a:cubicBezTo>
                  <a:pt x="870" y="1069"/>
                  <a:pt x="914" y="1044"/>
                  <a:pt x="926" y="1044"/>
                </a:cubicBezTo>
                <a:lnTo>
                  <a:pt x="929" y="1061"/>
                </a:lnTo>
                <a:cubicBezTo>
                  <a:pt x="924" y="1066"/>
                  <a:pt x="906" y="1062"/>
                  <a:pt x="894" y="1068"/>
                </a:cubicBezTo>
                <a:cubicBezTo>
                  <a:pt x="884" y="1074"/>
                  <a:pt x="872" y="1089"/>
                  <a:pt x="869" y="1098"/>
                </a:cubicBezTo>
                <a:cubicBezTo>
                  <a:pt x="867" y="1104"/>
                  <a:pt x="882" y="1103"/>
                  <a:pt x="884" y="1104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4258" name="AutoShape 530"/>
          <p:cNvSpPr>
            <a:spLocks noChangeArrowheads="1"/>
          </p:cNvSpPr>
          <p:nvPr/>
        </p:nvSpPr>
        <p:spPr bwMode="auto">
          <a:xfrm>
            <a:off x="871538" y="18827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55" name="Rectangle 527"/>
          <p:cNvSpPr>
            <a:spLocks noChangeArrowheads="1"/>
          </p:cNvSpPr>
          <p:nvPr/>
        </p:nvSpPr>
        <p:spPr bwMode="auto">
          <a:xfrm>
            <a:off x="971550" y="2060575"/>
            <a:ext cx="166688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62" name="Text Box 534"/>
          <p:cNvSpPr txBox="1">
            <a:spLocks noChangeArrowheads="1"/>
          </p:cNvSpPr>
          <p:nvPr/>
        </p:nvSpPr>
        <p:spPr bwMode="auto">
          <a:xfrm>
            <a:off x="1331913" y="1268413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Канада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265" name="AutoShape 537"/>
          <p:cNvSpPr>
            <a:spLocks noChangeArrowheads="1"/>
          </p:cNvSpPr>
          <p:nvPr/>
        </p:nvSpPr>
        <p:spPr bwMode="auto">
          <a:xfrm>
            <a:off x="1835150" y="20605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64" name="Rectangle 536"/>
          <p:cNvSpPr>
            <a:spLocks noChangeArrowheads="1"/>
          </p:cNvSpPr>
          <p:nvPr/>
        </p:nvSpPr>
        <p:spPr bwMode="auto">
          <a:xfrm>
            <a:off x="1912938" y="2238375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66" name="Oval 538"/>
          <p:cNvSpPr>
            <a:spLocks noChangeArrowheads="1"/>
          </p:cNvSpPr>
          <p:nvPr/>
        </p:nvSpPr>
        <p:spPr bwMode="auto">
          <a:xfrm>
            <a:off x="1692275" y="1844675"/>
            <a:ext cx="144463" cy="144463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63" name="Rectangle 535"/>
          <p:cNvSpPr>
            <a:spLocks noChangeArrowheads="1"/>
          </p:cNvSpPr>
          <p:nvPr/>
        </p:nvSpPr>
        <p:spPr bwMode="auto">
          <a:xfrm>
            <a:off x="1763713" y="1773238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67" name="Freeform 539"/>
          <p:cNvSpPr>
            <a:spLocks/>
          </p:cNvSpPr>
          <p:nvPr/>
        </p:nvSpPr>
        <p:spPr bwMode="auto">
          <a:xfrm>
            <a:off x="4460875" y="2082800"/>
            <a:ext cx="254000" cy="231775"/>
          </a:xfrm>
          <a:custGeom>
            <a:avLst/>
            <a:gdLst>
              <a:gd name="T0" fmla="*/ 79 w 160"/>
              <a:gd name="T1" fmla="*/ 7 h 146"/>
              <a:gd name="T2" fmla="*/ 103 w 160"/>
              <a:gd name="T3" fmla="*/ 16 h 146"/>
              <a:gd name="T4" fmla="*/ 153 w 160"/>
              <a:gd name="T5" fmla="*/ 22 h 146"/>
              <a:gd name="T6" fmla="*/ 147 w 160"/>
              <a:gd name="T7" fmla="*/ 86 h 146"/>
              <a:gd name="T8" fmla="*/ 144 w 160"/>
              <a:gd name="T9" fmla="*/ 124 h 146"/>
              <a:gd name="T10" fmla="*/ 124 w 160"/>
              <a:gd name="T11" fmla="*/ 142 h 146"/>
              <a:gd name="T12" fmla="*/ 87 w 160"/>
              <a:gd name="T13" fmla="*/ 145 h 146"/>
              <a:gd name="T14" fmla="*/ 63 w 160"/>
              <a:gd name="T15" fmla="*/ 142 h 146"/>
              <a:gd name="T16" fmla="*/ 42 w 160"/>
              <a:gd name="T17" fmla="*/ 118 h 146"/>
              <a:gd name="T18" fmla="*/ 25 w 160"/>
              <a:gd name="T19" fmla="*/ 122 h 146"/>
              <a:gd name="T20" fmla="*/ 10 w 160"/>
              <a:gd name="T21" fmla="*/ 94 h 146"/>
              <a:gd name="T22" fmla="*/ 7 w 160"/>
              <a:gd name="T23" fmla="*/ 35 h 146"/>
              <a:gd name="T24" fmla="*/ 52 w 160"/>
              <a:gd name="T25" fmla="*/ 5 h 146"/>
              <a:gd name="T26" fmla="*/ 79 w 160"/>
              <a:gd name="T27" fmla="*/ 7 h 1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60"/>
              <a:gd name="T43" fmla="*/ 0 h 146"/>
              <a:gd name="T44" fmla="*/ 160 w 160"/>
              <a:gd name="T45" fmla="*/ 146 h 1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60" h="146">
                <a:moveTo>
                  <a:pt x="79" y="7"/>
                </a:moveTo>
                <a:cubicBezTo>
                  <a:pt x="87" y="9"/>
                  <a:pt x="91" y="14"/>
                  <a:pt x="103" y="16"/>
                </a:cubicBezTo>
                <a:cubicBezTo>
                  <a:pt x="115" y="18"/>
                  <a:pt x="146" y="10"/>
                  <a:pt x="153" y="22"/>
                </a:cubicBezTo>
                <a:cubicBezTo>
                  <a:pt x="160" y="34"/>
                  <a:pt x="148" y="69"/>
                  <a:pt x="147" y="86"/>
                </a:cubicBezTo>
                <a:cubicBezTo>
                  <a:pt x="146" y="103"/>
                  <a:pt x="148" y="115"/>
                  <a:pt x="144" y="124"/>
                </a:cubicBezTo>
                <a:cubicBezTo>
                  <a:pt x="140" y="133"/>
                  <a:pt x="134" y="138"/>
                  <a:pt x="124" y="142"/>
                </a:cubicBezTo>
                <a:cubicBezTo>
                  <a:pt x="114" y="146"/>
                  <a:pt x="97" y="145"/>
                  <a:pt x="87" y="145"/>
                </a:cubicBezTo>
                <a:cubicBezTo>
                  <a:pt x="77" y="145"/>
                  <a:pt x="70" y="146"/>
                  <a:pt x="63" y="142"/>
                </a:cubicBezTo>
                <a:cubicBezTo>
                  <a:pt x="56" y="138"/>
                  <a:pt x="48" y="121"/>
                  <a:pt x="42" y="118"/>
                </a:cubicBezTo>
                <a:cubicBezTo>
                  <a:pt x="36" y="115"/>
                  <a:pt x="30" y="126"/>
                  <a:pt x="25" y="122"/>
                </a:cubicBezTo>
                <a:cubicBezTo>
                  <a:pt x="20" y="118"/>
                  <a:pt x="13" y="108"/>
                  <a:pt x="10" y="94"/>
                </a:cubicBezTo>
                <a:cubicBezTo>
                  <a:pt x="7" y="80"/>
                  <a:pt x="0" y="50"/>
                  <a:pt x="7" y="35"/>
                </a:cubicBezTo>
                <a:cubicBezTo>
                  <a:pt x="14" y="20"/>
                  <a:pt x="40" y="10"/>
                  <a:pt x="52" y="5"/>
                </a:cubicBezTo>
                <a:cubicBezTo>
                  <a:pt x="64" y="0"/>
                  <a:pt x="71" y="5"/>
                  <a:pt x="79" y="7"/>
                </a:cubicBezTo>
                <a:close/>
              </a:path>
            </a:pathLst>
          </a:custGeom>
          <a:solidFill>
            <a:srgbClr val="00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68" name="Text Box 540"/>
          <p:cNvSpPr txBox="1">
            <a:spLocks noChangeArrowheads="1"/>
          </p:cNvSpPr>
          <p:nvPr/>
        </p:nvSpPr>
        <p:spPr bwMode="auto">
          <a:xfrm>
            <a:off x="4454525" y="1857375"/>
            <a:ext cx="10795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Польща</a:t>
            </a:r>
            <a:endParaRPr lang="ru-RU" sz="1500" b="1"/>
          </a:p>
        </p:txBody>
      </p:sp>
      <p:sp>
        <p:nvSpPr>
          <p:cNvPr id="74270" name="Oval 542"/>
          <p:cNvSpPr>
            <a:spLocks noChangeArrowheads="1"/>
          </p:cNvSpPr>
          <p:nvPr/>
        </p:nvSpPr>
        <p:spPr bwMode="auto">
          <a:xfrm>
            <a:off x="4500563" y="2133600"/>
            <a:ext cx="144462" cy="144463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69" name="Rectangle 541"/>
          <p:cNvSpPr>
            <a:spLocks noChangeArrowheads="1"/>
          </p:cNvSpPr>
          <p:nvPr/>
        </p:nvSpPr>
        <p:spPr bwMode="auto">
          <a:xfrm>
            <a:off x="4389438" y="2217738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71" name="Freeform 543"/>
          <p:cNvSpPr>
            <a:spLocks/>
          </p:cNvSpPr>
          <p:nvPr/>
        </p:nvSpPr>
        <p:spPr bwMode="auto">
          <a:xfrm>
            <a:off x="5275263" y="2057400"/>
            <a:ext cx="1020762" cy="573088"/>
          </a:xfrm>
          <a:custGeom>
            <a:avLst/>
            <a:gdLst>
              <a:gd name="T0" fmla="*/ 367 w 643"/>
              <a:gd name="T1" fmla="*/ 54 h 361"/>
              <a:gd name="T2" fmla="*/ 406 w 643"/>
              <a:gd name="T3" fmla="*/ 59 h 361"/>
              <a:gd name="T4" fmla="*/ 456 w 643"/>
              <a:gd name="T5" fmla="*/ 20 h 361"/>
              <a:gd name="T6" fmla="*/ 517 w 643"/>
              <a:gd name="T7" fmla="*/ 114 h 361"/>
              <a:gd name="T8" fmla="*/ 549 w 643"/>
              <a:gd name="T9" fmla="*/ 113 h 361"/>
              <a:gd name="T10" fmla="*/ 592 w 643"/>
              <a:gd name="T11" fmla="*/ 129 h 361"/>
              <a:gd name="T12" fmla="*/ 636 w 643"/>
              <a:gd name="T13" fmla="*/ 152 h 361"/>
              <a:gd name="T14" fmla="*/ 630 w 643"/>
              <a:gd name="T15" fmla="*/ 167 h 361"/>
              <a:gd name="T16" fmla="*/ 591 w 643"/>
              <a:gd name="T17" fmla="*/ 212 h 361"/>
              <a:gd name="T18" fmla="*/ 555 w 643"/>
              <a:gd name="T19" fmla="*/ 264 h 361"/>
              <a:gd name="T20" fmla="*/ 574 w 643"/>
              <a:gd name="T21" fmla="*/ 294 h 361"/>
              <a:gd name="T22" fmla="*/ 535 w 643"/>
              <a:gd name="T23" fmla="*/ 330 h 361"/>
              <a:gd name="T24" fmla="*/ 436 w 643"/>
              <a:gd name="T25" fmla="*/ 318 h 361"/>
              <a:gd name="T26" fmla="*/ 384 w 643"/>
              <a:gd name="T27" fmla="*/ 327 h 361"/>
              <a:gd name="T28" fmla="*/ 328 w 643"/>
              <a:gd name="T29" fmla="*/ 338 h 361"/>
              <a:gd name="T30" fmla="*/ 258 w 643"/>
              <a:gd name="T31" fmla="*/ 306 h 361"/>
              <a:gd name="T32" fmla="*/ 244 w 643"/>
              <a:gd name="T33" fmla="*/ 275 h 361"/>
              <a:gd name="T34" fmla="*/ 222 w 643"/>
              <a:gd name="T35" fmla="*/ 237 h 361"/>
              <a:gd name="T36" fmla="*/ 189 w 643"/>
              <a:gd name="T37" fmla="*/ 263 h 361"/>
              <a:gd name="T38" fmla="*/ 148 w 643"/>
              <a:gd name="T39" fmla="*/ 342 h 361"/>
              <a:gd name="T40" fmla="*/ 73 w 643"/>
              <a:gd name="T41" fmla="*/ 323 h 361"/>
              <a:gd name="T42" fmla="*/ 79 w 643"/>
              <a:gd name="T43" fmla="*/ 270 h 361"/>
              <a:gd name="T44" fmla="*/ 94 w 643"/>
              <a:gd name="T45" fmla="*/ 233 h 361"/>
              <a:gd name="T46" fmla="*/ 40 w 643"/>
              <a:gd name="T47" fmla="*/ 230 h 361"/>
              <a:gd name="T48" fmla="*/ 6 w 643"/>
              <a:gd name="T49" fmla="*/ 179 h 361"/>
              <a:gd name="T50" fmla="*/ 6 w 643"/>
              <a:gd name="T51" fmla="*/ 131 h 361"/>
              <a:gd name="T52" fmla="*/ 34 w 643"/>
              <a:gd name="T53" fmla="*/ 119 h 361"/>
              <a:gd name="T54" fmla="*/ 85 w 643"/>
              <a:gd name="T55" fmla="*/ 114 h 361"/>
              <a:gd name="T56" fmla="*/ 136 w 643"/>
              <a:gd name="T57" fmla="*/ 122 h 361"/>
              <a:gd name="T58" fmla="*/ 172 w 643"/>
              <a:gd name="T59" fmla="*/ 122 h 361"/>
              <a:gd name="T60" fmla="*/ 222 w 643"/>
              <a:gd name="T61" fmla="*/ 123 h 361"/>
              <a:gd name="T62" fmla="*/ 211 w 643"/>
              <a:gd name="T63" fmla="*/ 47 h 36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43"/>
              <a:gd name="T97" fmla="*/ 0 h 361"/>
              <a:gd name="T98" fmla="*/ 643 w 643"/>
              <a:gd name="T99" fmla="*/ 361 h 36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43" h="361">
                <a:moveTo>
                  <a:pt x="325" y="0"/>
                </a:moveTo>
                <a:cubicBezTo>
                  <a:pt x="351" y="1"/>
                  <a:pt x="358" y="48"/>
                  <a:pt x="367" y="54"/>
                </a:cubicBezTo>
                <a:cubicBezTo>
                  <a:pt x="376" y="60"/>
                  <a:pt x="373" y="38"/>
                  <a:pt x="379" y="39"/>
                </a:cubicBezTo>
                <a:lnTo>
                  <a:pt x="406" y="59"/>
                </a:lnTo>
                <a:cubicBezTo>
                  <a:pt x="417" y="57"/>
                  <a:pt x="439" y="30"/>
                  <a:pt x="447" y="24"/>
                </a:cubicBezTo>
                <a:lnTo>
                  <a:pt x="456" y="20"/>
                </a:lnTo>
                <a:lnTo>
                  <a:pt x="457" y="47"/>
                </a:lnTo>
                <a:lnTo>
                  <a:pt x="517" y="114"/>
                </a:lnTo>
                <a:lnTo>
                  <a:pt x="532" y="107"/>
                </a:lnTo>
                <a:cubicBezTo>
                  <a:pt x="537" y="107"/>
                  <a:pt x="543" y="114"/>
                  <a:pt x="549" y="113"/>
                </a:cubicBezTo>
                <a:cubicBezTo>
                  <a:pt x="555" y="112"/>
                  <a:pt x="561" y="101"/>
                  <a:pt x="568" y="104"/>
                </a:cubicBezTo>
                <a:cubicBezTo>
                  <a:pt x="575" y="107"/>
                  <a:pt x="584" y="122"/>
                  <a:pt x="592" y="129"/>
                </a:cubicBezTo>
                <a:cubicBezTo>
                  <a:pt x="600" y="136"/>
                  <a:pt x="609" y="142"/>
                  <a:pt x="616" y="146"/>
                </a:cubicBezTo>
                <a:cubicBezTo>
                  <a:pt x="623" y="150"/>
                  <a:pt x="632" y="149"/>
                  <a:pt x="636" y="152"/>
                </a:cubicBezTo>
                <a:cubicBezTo>
                  <a:pt x="640" y="155"/>
                  <a:pt x="643" y="162"/>
                  <a:pt x="642" y="164"/>
                </a:cubicBezTo>
                <a:cubicBezTo>
                  <a:pt x="641" y="166"/>
                  <a:pt x="633" y="161"/>
                  <a:pt x="630" y="167"/>
                </a:cubicBezTo>
                <a:cubicBezTo>
                  <a:pt x="627" y="173"/>
                  <a:pt x="627" y="194"/>
                  <a:pt x="621" y="201"/>
                </a:cubicBezTo>
                <a:cubicBezTo>
                  <a:pt x="615" y="208"/>
                  <a:pt x="598" y="203"/>
                  <a:pt x="591" y="212"/>
                </a:cubicBezTo>
                <a:cubicBezTo>
                  <a:pt x="584" y="221"/>
                  <a:pt x="586" y="245"/>
                  <a:pt x="580" y="254"/>
                </a:cubicBezTo>
                <a:cubicBezTo>
                  <a:pt x="574" y="263"/>
                  <a:pt x="559" y="260"/>
                  <a:pt x="555" y="264"/>
                </a:cubicBezTo>
                <a:cubicBezTo>
                  <a:pt x="551" y="268"/>
                  <a:pt x="552" y="271"/>
                  <a:pt x="555" y="276"/>
                </a:cubicBezTo>
                <a:cubicBezTo>
                  <a:pt x="558" y="281"/>
                  <a:pt x="573" y="287"/>
                  <a:pt x="574" y="294"/>
                </a:cubicBezTo>
                <a:cubicBezTo>
                  <a:pt x="575" y="301"/>
                  <a:pt x="568" y="312"/>
                  <a:pt x="561" y="318"/>
                </a:cubicBezTo>
                <a:lnTo>
                  <a:pt x="535" y="330"/>
                </a:lnTo>
                <a:lnTo>
                  <a:pt x="489" y="329"/>
                </a:lnTo>
                <a:cubicBezTo>
                  <a:pt x="473" y="327"/>
                  <a:pt x="449" y="318"/>
                  <a:pt x="436" y="318"/>
                </a:cubicBezTo>
                <a:cubicBezTo>
                  <a:pt x="423" y="318"/>
                  <a:pt x="418" y="324"/>
                  <a:pt x="409" y="326"/>
                </a:cubicBezTo>
                <a:cubicBezTo>
                  <a:pt x="400" y="328"/>
                  <a:pt x="391" y="322"/>
                  <a:pt x="384" y="327"/>
                </a:cubicBezTo>
                <a:cubicBezTo>
                  <a:pt x="377" y="332"/>
                  <a:pt x="376" y="357"/>
                  <a:pt x="367" y="359"/>
                </a:cubicBezTo>
                <a:cubicBezTo>
                  <a:pt x="358" y="361"/>
                  <a:pt x="338" y="348"/>
                  <a:pt x="328" y="338"/>
                </a:cubicBezTo>
                <a:cubicBezTo>
                  <a:pt x="318" y="328"/>
                  <a:pt x="318" y="307"/>
                  <a:pt x="306" y="302"/>
                </a:cubicBezTo>
                <a:cubicBezTo>
                  <a:pt x="294" y="297"/>
                  <a:pt x="269" y="307"/>
                  <a:pt x="258" y="306"/>
                </a:cubicBezTo>
                <a:cubicBezTo>
                  <a:pt x="247" y="305"/>
                  <a:pt x="242" y="302"/>
                  <a:pt x="240" y="297"/>
                </a:cubicBezTo>
                <a:cubicBezTo>
                  <a:pt x="238" y="292"/>
                  <a:pt x="245" y="284"/>
                  <a:pt x="244" y="275"/>
                </a:cubicBezTo>
                <a:cubicBezTo>
                  <a:pt x="243" y="266"/>
                  <a:pt x="239" y="246"/>
                  <a:pt x="235" y="240"/>
                </a:cubicBezTo>
                <a:cubicBezTo>
                  <a:pt x="231" y="234"/>
                  <a:pt x="225" y="236"/>
                  <a:pt x="222" y="237"/>
                </a:cubicBezTo>
                <a:cubicBezTo>
                  <a:pt x="219" y="238"/>
                  <a:pt x="220" y="242"/>
                  <a:pt x="214" y="246"/>
                </a:cubicBezTo>
                <a:cubicBezTo>
                  <a:pt x="208" y="250"/>
                  <a:pt x="199" y="259"/>
                  <a:pt x="189" y="263"/>
                </a:cubicBezTo>
                <a:lnTo>
                  <a:pt x="157" y="272"/>
                </a:lnTo>
                <a:cubicBezTo>
                  <a:pt x="150" y="285"/>
                  <a:pt x="158" y="332"/>
                  <a:pt x="148" y="342"/>
                </a:cubicBezTo>
                <a:cubicBezTo>
                  <a:pt x="138" y="352"/>
                  <a:pt x="109" y="336"/>
                  <a:pt x="97" y="333"/>
                </a:cubicBezTo>
                <a:cubicBezTo>
                  <a:pt x="85" y="330"/>
                  <a:pt x="79" y="330"/>
                  <a:pt x="73" y="323"/>
                </a:cubicBezTo>
                <a:cubicBezTo>
                  <a:pt x="67" y="316"/>
                  <a:pt x="59" y="302"/>
                  <a:pt x="60" y="293"/>
                </a:cubicBezTo>
                <a:cubicBezTo>
                  <a:pt x="61" y="284"/>
                  <a:pt x="73" y="275"/>
                  <a:pt x="79" y="270"/>
                </a:cubicBezTo>
                <a:cubicBezTo>
                  <a:pt x="85" y="265"/>
                  <a:pt x="95" y="269"/>
                  <a:pt x="97" y="263"/>
                </a:cubicBezTo>
                <a:cubicBezTo>
                  <a:pt x="99" y="257"/>
                  <a:pt x="99" y="240"/>
                  <a:pt x="94" y="233"/>
                </a:cubicBezTo>
                <a:cubicBezTo>
                  <a:pt x="89" y="226"/>
                  <a:pt x="78" y="224"/>
                  <a:pt x="69" y="224"/>
                </a:cubicBezTo>
                <a:cubicBezTo>
                  <a:pt x="60" y="224"/>
                  <a:pt x="50" y="236"/>
                  <a:pt x="40" y="230"/>
                </a:cubicBezTo>
                <a:cubicBezTo>
                  <a:pt x="30" y="224"/>
                  <a:pt x="12" y="196"/>
                  <a:pt x="6" y="188"/>
                </a:cubicBezTo>
                <a:cubicBezTo>
                  <a:pt x="0" y="180"/>
                  <a:pt x="7" y="186"/>
                  <a:pt x="6" y="179"/>
                </a:cubicBezTo>
                <a:cubicBezTo>
                  <a:pt x="5" y="172"/>
                  <a:pt x="0" y="151"/>
                  <a:pt x="0" y="143"/>
                </a:cubicBezTo>
                <a:cubicBezTo>
                  <a:pt x="0" y="135"/>
                  <a:pt x="2" y="133"/>
                  <a:pt x="6" y="131"/>
                </a:cubicBezTo>
                <a:cubicBezTo>
                  <a:pt x="10" y="129"/>
                  <a:pt x="19" y="134"/>
                  <a:pt x="24" y="132"/>
                </a:cubicBezTo>
                <a:cubicBezTo>
                  <a:pt x="29" y="130"/>
                  <a:pt x="29" y="123"/>
                  <a:pt x="34" y="119"/>
                </a:cubicBezTo>
                <a:cubicBezTo>
                  <a:pt x="39" y="115"/>
                  <a:pt x="44" y="111"/>
                  <a:pt x="52" y="110"/>
                </a:cubicBezTo>
                <a:cubicBezTo>
                  <a:pt x="60" y="109"/>
                  <a:pt x="74" y="110"/>
                  <a:pt x="85" y="114"/>
                </a:cubicBezTo>
                <a:lnTo>
                  <a:pt x="118" y="134"/>
                </a:lnTo>
                <a:cubicBezTo>
                  <a:pt x="126" y="135"/>
                  <a:pt x="131" y="122"/>
                  <a:pt x="136" y="122"/>
                </a:cubicBezTo>
                <a:cubicBezTo>
                  <a:pt x="141" y="122"/>
                  <a:pt x="144" y="131"/>
                  <a:pt x="150" y="131"/>
                </a:cubicBezTo>
                <a:cubicBezTo>
                  <a:pt x="156" y="131"/>
                  <a:pt x="164" y="121"/>
                  <a:pt x="172" y="122"/>
                </a:cubicBezTo>
                <a:cubicBezTo>
                  <a:pt x="180" y="123"/>
                  <a:pt x="191" y="138"/>
                  <a:pt x="199" y="138"/>
                </a:cubicBezTo>
                <a:lnTo>
                  <a:pt x="222" y="123"/>
                </a:lnTo>
                <a:cubicBezTo>
                  <a:pt x="223" y="115"/>
                  <a:pt x="209" y="103"/>
                  <a:pt x="207" y="90"/>
                </a:cubicBezTo>
                <a:lnTo>
                  <a:pt x="211" y="47"/>
                </a:lnTo>
                <a:lnTo>
                  <a:pt x="325" y="0"/>
                </a:lnTo>
                <a:close/>
              </a:path>
            </a:pathLst>
          </a:custGeom>
          <a:solidFill>
            <a:srgbClr val="B075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74" name="AutoShape 546"/>
          <p:cNvSpPr>
            <a:spLocks noChangeArrowheads="1"/>
          </p:cNvSpPr>
          <p:nvPr/>
        </p:nvSpPr>
        <p:spPr bwMode="auto">
          <a:xfrm>
            <a:off x="5629275" y="207168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73" name="Rectangle 545"/>
          <p:cNvSpPr>
            <a:spLocks noChangeArrowheads="1"/>
          </p:cNvSpPr>
          <p:nvPr/>
        </p:nvSpPr>
        <p:spPr bwMode="auto">
          <a:xfrm>
            <a:off x="5829300" y="2227263"/>
            <a:ext cx="166688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75" name="Freeform 547"/>
          <p:cNvSpPr>
            <a:spLocks/>
          </p:cNvSpPr>
          <p:nvPr/>
        </p:nvSpPr>
        <p:spPr bwMode="auto">
          <a:xfrm>
            <a:off x="4546600" y="4524375"/>
            <a:ext cx="349250" cy="379413"/>
          </a:xfrm>
          <a:custGeom>
            <a:avLst/>
            <a:gdLst>
              <a:gd name="T0" fmla="*/ 211 w 220"/>
              <a:gd name="T1" fmla="*/ 143 h 239"/>
              <a:gd name="T2" fmla="*/ 220 w 220"/>
              <a:gd name="T3" fmla="*/ 65 h 239"/>
              <a:gd name="T4" fmla="*/ 213 w 220"/>
              <a:gd name="T5" fmla="*/ 39 h 239"/>
              <a:gd name="T6" fmla="*/ 193 w 220"/>
              <a:gd name="T7" fmla="*/ 23 h 239"/>
              <a:gd name="T8" fmla="*/ 157 w 220"/>
              <a:gd name="T9" fmla="*/ 5 h 239"/>
              <a:gd name="T10" fmla="*/ 129 w 220"/>
              <a:gd name="T11" fmla="*/ 12 h 239"/>
              <a:gd name="T12" fmla="*/ 130 w 220"/>
              <a:gd name="T13" fmla="*/ 83 h 239"/>
              <a:gd name="T14" fmla="*/ 147 w 220"/>
              <a:gd name="T15" fmla="*/ 102 h 239"/>
              <a:gd name="T16" fmla="*/ 141 w 220"/>
              <a:gd name="T17" fmla="*/ 122 h 239"/>
              <a:gd name="T18" fmla="*/ 124 w 220"/>
              <a:gd name="T19" fmla="*/ 110 h 239"/>
              <a:gd name="T20" fmla="*/ 102 w 220"/>
              <a:gd name="T21" fmla="*/ 99 h 239"/>
              <a:gd name="T22" fmla="*/ 73 w 220"/>
              <a:gd name="T23" fmla="*/ 87 h 239"/>
              <a:gd name="T24" fmla="*/ 61 w 220"/>
              <a:gd name="T25" fmla="*/ 80 h 239"/>
              <a:gd name="T26" fmla="*/ 37 w 220"/>
              <a:gd name="T27" fmla="*/ 78 h 239"/>
              <a:gd name="T28" fmla="*/ 36 w 220"/>
              <a:gd name="T29" fmla="*/ 110 h 239"/>
              <a:gd name="T30" fmla="*/ 4 w 220"/>
              <a:gd name="T31" fmla="*/ 116 h 239"/>
              <a:gd name="T32" fmla="*/ 4 w 220"/>
              <a:gd name="T33" fmla="*/ 198 h 239"/>
              <a:gd name="T34" fmla="*/ 18 w 220"/>
              <a:gd name="T35" fmla="*/ 212 h 239"/>
              <a:gd name="T36" fmla="*/ 39 w 220"/>
              <a:gd name="T37" fmla="*/ 216 h 239"/>
              <a:gd name="T38" fmla="*/ 63 w 220"/>
              <a:gd name="T39" fmla="*/ 228 h 239"/>
              <a:gd name="T40" fmla="*/ 78 w 220"/>
              <a:gd name="T41" fmla="*/ 233 h 239"/>
              <a:gd name="T42" fmla="*/ 97 w 220"/>
              <a:gd name="T43" fmla="*/ 236 h 239"/>
              <a:gd name="T44" fmla="*/ 120 w 220"/>
              <a:gd name="T45" fmla="*/ 213 h 239"/>
              <a:gd name="T46" fmla="*/ 154 w 220"/>
              <a:gd name="T47" fmla="*/ 188 h 239"/>
              <a:gd name="T48" fmla="*/ 162 w 220"/>
              <a:gd name="T49" fmla="*/ 176 h 239"/>
              <a:gd name="T50" fmla="*/ 163 w 220"/>
              <a:gd name="T51" fmla="*/ 161 h 239"/>
              <a:gd name="T52" fmla="*/ 177 w 220"/>
              <a:gd name="T53" fmla="*/ 159 h 239"/>
              <a:gd name="T54" fmla="*/ 204 w 220"/>
              <a:gd name="T55" fmla="*/ 147 h 239"/>
              <a:gd name="T56" fmla="*/ 211 w 220"/>
              <a:gd name="T57" fmla="*/ 143 h 2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20"/>
              <a:gd name="T88" fmla="*/ 0 h 239"/>
              <a:gd name="T89" fmla="*/ 220 w 220"/>
              <a:gd name="T90" fmla="*/ 239 h 23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20" h="239">
                <a:moveTo>
                  <a:pt x="211" y="143"/>
                </a:moveTo>
                <a:cubicBezTo>
                  <a:pt x="212" y="130"/>
                  <a:pt x="220" y="82"/>
                  <a:pt x="220" y="65"/>
                </a:cubicBezTo>
                <a:cubicBezTo>
                  <a:pt x="220" y="48"/>
                  <a:pt x="217" y="46"/>
                  <a:pt x="213" y="39"/>
                </a:cubicBezTo>
                <a:cubicBezTo>
                  <a:pt x="210" y="30"/>
                  <a:pt x="202" y="25"/>
                  <a:pt x="193" y="23"/>
                </a:cubicBezTo>
                <a:cubicBezTo>
                  <a:pt x="182" y="18"/>
                  <a:pt x="169" y="7"/>
                  <a:pt x="157" y="5"/>
                </a:cubicBezTo>
                <a:cubicBezTo>
                  <a:pt x="146" y="0"/>
                  <a:pt x="136" y="3"/>
                  <a:pt x="129" y="12"/>
                </a:cubicBezTo>
                <a:lnTo>
                  <a:pt x="130" y="83"/>
                </a:lnTo>
                <a:cubicBezTo>
                  <a:pt x="131" y="99"/>
                  <a:pt x="145" y="96"/>
                  <a:pt x="147" y="102"/>
                </a:cubicBezTo>
                <a:cubicBezTo>
                  <a:pt x="149" y="108"/>
                  <a:pt x="145" y="121"/>
                  <a:pt x="141" y="122"/>
                </a:cubicBezTo>
                <a:cubicBezTo>
                  <a:pt x="137" y="123"/>
                  <a:pt x="131" y="114"/>
                  <a:pt x="124" y="110"/>
                </a:cubicBezTo>
                <a:cubicBezTo>
                  <a:pt x="122" y="102"/>
                  <a:pt x="111" y="101"/>
                  <a:pt x="102" y="99"/>
                </a:cubicBezTo>
                <a:cubicBezTo>
                  <a:pt x="95" y="94"/>
                  <a:pt x="81" y="88"/>
                  <a:pt x="73" y="87"/>
                </a:cubicBezTo>
                <a:cubicBezTo>
                  <a:pt x="68" y="84"/>
                  <a:pt x="67" y="81"/>
                  <a:pt x="61" y="80"/>
                </a:cubicBezTo>
                <a:cubicBezTo>
                  <a:pt x="52" y="74"/>
                  <a:pt x="47" y="76"/>
                  <a:pt x="37" y="78"/>
                </a:cubicBezTo>
                <a:cubicBezTo>
                  <a:pt x="31" y="82"/>
                  <a:pt x="39" y="105"/>
                  <a:pt x="36" y="110"/>
                </a:cubicBezTo>
                <a:cubicBezTo>
                  <a:pt x="31" y="116"/>
                  <a:pt x="9" y="101"/>
                  <a:pt x="4" y="116"/>
                </a:cubicBezTo>
                <a:cubicBezTo>
                  <a:pt x="0" y="121"/>
                  <a:pt x="2" y="182"/>
                  <a:pt x="4" y="198"/>
                </a:cubicBezTo>
                <a:cubicBezTo>
                  <a:pt x="6" y="214"/>
                  <a:pt x="12" y="209"/>
                  <a:pt x="18" y="212"/>
                </a:cubicBezTo>
                <a:cubicBezTo>
                  <a:pt x="23" y="215"/>
                  <a:pt x="33" y="215"/>
                  <a:pt x="39" y="216"/>
                </a:cubicBezTo>
                <a:cubicBezTo>
                  <a:pt x="46" y="219"/>
                  <a:pt x="56" y="227"/>
                  <a:pt x="63" y="228"/>
                </a:cubicBezTo>
                <a:cubicBezTo>
                  <a:pt x="69" y="232"/>
                  <a:pt x="72" y="231"/>
                  <a:pt x="78" y="233"/>
                </a:cubicBezTo>
                <a:cubicBezTo>
                  <a:pt x="84" y="234"/>
                  <a:pt x="90" y="239"/>
                  <a:pt x="97" y="236"/>
                </a:cubicBezTo>
                <a:cubicBezTo>
                  <a:pt x="104" y="233"/>
                  <a:pt x="111" y="221"/>
                  <a:pt x="120" y="213"/>
                </a:cubicBezTo>
                <a:cubicBezTo>
                  <a:pt x="131" y="199"/>
                  <a:pt x="135" y="190"/>
                  <a:pt x="154" y="188"/>
                </a:cubicBezTo>
                <a:cubicBezTo>
                  <a:pt x="160" y="184"/>
                  <a:pt x="159" y="182"/>
                  <a:pt x="162" y="176"/>
                </a:cubicBezTo>
                <a:cubicBezTo>
                  <a:pt x="162" y="171"/>
                  <a:pt x="160" y="165"/>
                  <a:pt x="163" y="161"/>
                </a:cubicBezTo>
                <a:cubicBezTo>
                  <a:pt x="166" y="157"/>
                  <a:pt x="172" y="160"/>
                  <a:pt x="177" y="159"/>
                </a:cubicBezTo>
                <a:cubicBezTo>
                  <a:pt x="190" y="155"/>
                  <a:pt x="185" y="150"/>
                  <a:pt x="204" y="147"/>
                </a:cubicBezTo>
                <a:cubicBezTo>
                  <a:pt x="209" y="143"/>
                  <a:pt x="206" y="145"/>
                  <a:pt x="211" y="143"/>
                </a:cubicBezTo>
                <a:close/>
              </a:path>
            </a:pathLst>
          </a:custGeom>
          <a:solidFill>
            <a:srgbClr val="FF99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76" name="Text Box 548"/>
          <p:cNvSpPr txBox="1">
            <a:spLocks noChangeArrowheads="1"/>
          </p:cNvSpPr>
          <p:nvPr/>
        </p:nvSpPr>
        <p:spPr bwMode="auto">
          <a:xfrm>
            <a:off x="4356100" y="4868863"/>
            <a:ext cx="7921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Замбія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277" name="Rectangle 549"/>
          <p:cNvSpPr>
            <a:spLocks noChangeArrowheads="1"/>
          </p:cNvSpPr>
          <p:nvPr/>
        </p:nvSpPr>
        <p:spPr bwMode="auto">
          <a:xfrm>
            <a:off x="4643438" y="4724400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78" name="AutoShape 550"/>
          <p:cNvSpPr>
            <a:spLocks noChangeArrowheads="1"/>
          </p:cNvSpPr>
          <p:nvPr/>
        </p:nvSpPr>
        <p:spPr bwMode="auto">
          <a:xfrm>
            <a:off x="4716463" y="45085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79" name="Freeform 551"/>
          <p:cNvSpPr>
            <a:spLocks/>
          </p:cNvSpPr>
          <p:nvPr/>
        </p:nvSpPr>
        <p:spPr bwMode="auto">
          <a:xfrm>
            <a:off x="587375" y="2690813"/>
            <a:ext cx="727075" cy="871537"/>
          </a:xfrm>
          <a:custGeom>
            <a:avLst/>
            <a:gdLst>
              <a:gd name="T0" fmla="*/ 14 w 458"/>
              <a:gd name="T1" fmla="*/ 117 h 549"/>
              <a:gd name="T2" fmla="*/ 17 w 458"/>
              <a:gd name="T3" fmla="*/ 135 h 549"/>
              <a:gd name="T4" fmla="*/ 2 w 458"/>
              <a:gd name="T5" fmla="*/ 153 h 549"/>
              <a:gd name="T6" fmla="*/ 2 w 458"/>
              <a:gd name="T7" fmla="*/ 164 h 549"/>
              <a:gd name="T8" fmla="*/ 16 w 458"/>
              <a:gd name="T9" fmla="*/ 201 h 549"/>
              <a:gd name="T10" fmla="*/ 16 w 458"/>
              <a:gd name="T11" fmla="*/ 236 h 549"/>
              <a:gd name="T12" fmla="*/ 37 w 458"/>
              <a:gd name="T13" fmla="*/ 297 h 549"/>
              <a:gd name="T14" fmla="*/ 50 w 458"/>
              <a:gd name="T15" fmla="*/ 266 h 549"/>
              <a:gd name="T16" fmla="*/ 41 w 458"/>
              <a:gd name="T17" fmla="*/ 245 h 549"/>
              <a:gd name="T18" fmla="*/ 41 w 458"/>
              <a:gd name="T19" fmla="*/ 96 h 549"/>
              <a:gd name="T20" fmla="*/ 47 w 458"/>
              <a:gd name="T21" fmla="*/ 59 h 549"/>
              <a:gd name="T22" fmla="*/ 62 w 458"/>
              <a:gd name="T23" fmla="*/ 30 h 549"/>
              <a:gd name="T24" fmla="*/ 76 w 458"/>
              <a:gd name="T25" fmla="*/ 174 h 549"/>
              <a:gd name="T26" fmla="*/ 79 w 458"/>
              <a:gd name="T27" fmla="*/ 222 h 549"/>
              <a:gd name="T28" fmla="*/ 95 w 458"/>
              <a:gd name="T29" fmla="*/ 281 h 549"/>
              <a:gd name="T30" fmla="*/ 103 w 458"/>
              <a:gd name="T31" fmla="*/ 354 h 549"/>
              <a:gd name="T32" fmla="*/ 89 w 458"/>
              <a:gd name="T33" fmla="*/ 374 h 549"/>
              <a:gd name="T34" fmla="*/ 95 w 458"/>
              <a:gd name="T35" fmla="*/ 402 h 549"/>
              <a:gd name="T36" fmla="*/ 92 w 458"/>
              <a:gd name="T37" fmla="*/ 410 h 549"/>
              <a:gd name="T38" fmla="*/ 172 w 458"/>
              <a:gd name="T39" fmla="*/ 485 h 549"/>
              <a:gd name="T40" fmla="*/ 217 w 458"/>
              <a:gd name="T41" fmla="*/ 519 h 549"/>
              <a:gd name="T42" fmla="*/ 257 w 458"/>
              <a:gd name="T43" fmla="*/ 521 h 549"/>
              <a:gd name="T44" fmla="*/ 278 w 458"/>
              <a:gd name="T45" fmla="*/ 513 h 549"/>
              <a:gd name="T46" fmla="*/ 307 w 458"/>
              <a:gd name="T47" fmla="*/ 543 h 549"/>
              <a:gd name="T48" fmla="*/ 328 w 458"/>
              <a:gd name="T49" fmla="*/ 518 h 549"/>
              <a:gd name="T50" fmla="*/ 340 w 458"/>
              <a:gd name="T51" fmla="*/ 510 h 549"/>
              <a:gd name="T52" fmla="*/ 346 w 458"/>
              <a:gd name="T53" fmla="*/ 485 h 549"/>
              <a:gd name="T54" fmla="*/ 361 w 458"/>
              <a:gd name="T55" fmla="*/ 473 h 549"/>
              <a:gd name="T56" fmla="*/ 403 w 458"/>
              <a:gd name="T57" fmla="*/ 473 h 549"/>
              <a:gd name="T58" fmla="*/ 434 w 458"/>
              <a:gd name="T59" fmla="*/ 410 h 549"/>
              <a:gd name="T60" fmla="*/ 451 w 458"/>
              <a:gd name="T61" fmla="*/ 378 h 549"/>
              <a:gd name="T62" fmla="*/ 389 w 458"/>
              <a:gd name="T63" fmla="*/ 380 h 549"/>
              <a:gd name="T64" fmla="*/ 340 w 458"/>
              <a:gd name="T65" fmla="*/ 447 h 549"/>
              <a:gd name="T66" fmla="*/ 310 w 458"/>
              <a:gd name="T67" fmla="*/ 447 h 549"/>
              <a:gd name="T68" fmla="*/ 287 w 458"/>
              <a:gd name="T69" fmla="*/ 447 h 549"/>
              <a:gd name="T70" fmla="*/ 263 w 458"/>
              <a:gd name="T71" fmla="*/ 422 h 549"/>
              <a:gd name="T72" fmla="*/ 256 w 458"/>
              <a:gd name="T73" fmla="*/ 365 h 549"/>
              <a:gd name="T74" fmla="*/ 274 w 458"/>
              <a:gd name="T75" fmla="*/ 270 h 549"/>
              <a:gd name="T76" fmla="*/ 289 w 458"/>
              <a:gd name="T77" fmla="*/ 248 h 549"/>
              <a:gd name="T78" fmla="*/ 289 w 458"/>
              <a:gd name="T79" fmla="*/ 234 h 549"/>
              <a:gd name="T80" fmla="*/ 277 w 458"/>
              <a:gd name="T81" fmla="*/ 224 h 549"/>
              <a:gd name="T82" fmla="*/ 262 w 458"/>
              <a:gd name="T83" fmla="*/ 213 h 549"/>
              <a:gd name="T84" fmla="*/ 266 w 458"/>
              <a:gd name="T85" fmla="*/ 174 h 549"/>
              <a:gd name="T86" fmla="*/ 263 w 458"/>
              <a:gd name="T87" fmla="*/ 140 h 549"/>
              <a:gd name="T88" fmla="*/ 248 w 458"/>
              <a:gd name="T89" fmla="*/ 120 h 549"/>
              <a:gd name="T90" fmla="*/ 235 w 458"/>
              <a:gd name="T91" fmla="*/ 125 h 549"/>
              <a:gd name="T92" fmla="*/ 214 w 458"/>
              <a:gd name="T93" fmla="*/ 137 h 549"/>
              <a:gd name="T94" fmla="*/ 203 w 458"/>
              <a:gd name="T95" fmla="*/ 123 h 549"/>
              <a:gd name="T96" fmla="*/ 208 w 458"/>
              <a:gd name="T97" fmla="*/ 98 h 549"/>
              <a:gd name="T98" fmla="*/ 202 w 458"/>
              <a:gd name="T99" fmla="*/ 84 h 549"/>
              <a:gd name="T100" fmla="*/ 191 w 458"/>
              <a:gd name="T101" fmla="*/ 62 h 549"/>
              <a:gd name="T102" fmla="*/ 175 w 458"/>
              <a:gd name="T103" fmla="*/ 50 h 549"/>
              <a:gd name="T104" fmla="*/ 143 w 458"/>
              <a:gd name="T105" fmla="*/ 66 h 549"/>
              <a:gd name="T106" fmla="*/ 92 w 458"/>
              <a:gd name="T107" fmla="*/ 59 h 549"/>
              <a:gd name="T108" fmla="*/ 62 w 458"/>
              <a:gd name="T109" fmla="*/ 14 h 549"/>
              <a:gd name="T110" fmla="*/ 19 w 458"/>
              <a:gd name="T111" fmla="*/ 5 h 549"/>
              <a:gd name="T112" fmla="*/ 10 w 458"/>
              <a:gd name="T113" fmla="*/ 90 h 549"/>
              <a:gd name="T114" fmla="*/ 14 w 458"/>
              <a:gd name="T115" fmla="*/ 117 h 5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58"/>
              <a:gd name="T175" fmla="*/ 0 h 549"/>
              <a:gd name="T176" fmla="*/ 458 w 458"/>
              <a:gd name="T177" fmla="*/ 549 h 5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58" h="549">
                <a:moveTo>
                  <a:pt x="14" y="117"/>
                </a:moveTo>
                <a:cubicBezTo>
                  <a:pt x="13" y="124"/>
                  <a:pt x="19" y="129"/>
                  <a:pt x="17" y="135"/>
                </a:cubicBezTo>
                <a:lnTo>
                  <a:pt x="2" y="153"/>
                </a:lnTo>
                <a:cubicBezTo>
                  <a:pt x="0" y="158"/>
                  <a:pt x="0" y="156"/>
                  <a:pt x="2" y="164"/>
                </a:cubicBezTo>
                <a:cubicBezTo>
                  <a:pt x="4" y="172"/>
                  <a:pt x="14" y="189"/>
                  <a:pt x="16" y="201"/>
                </a:cubicBezTo>
                <a:cubicBezTo>
                  <a:pt x="18" y="213"/>
                  <a:pt x="12" y="220"/>
                  <a:pt x="16" y="236"/>
                </a:cubicBezTo>
                <a:cubicBezTo>
                  <a:pt x="20" y="252"/>
                  <a:pt x="31" y="292"/>
                  <a:pt x="37" y="297"/>
                </a:cubicBezTo>
                <a:cubicBezTo>
                  <a:pt x="41" y="303"/>
                  <a:pt x="49" y="275"/>
                  <a:pt x="50" y="266"/>
                </a:cubicBezTo>
                <a:cubicBezTo>
                  <a:pt x="51" y="257"/>
                  <a:pt x="42" y="273"/>
                  <a:pt x="41" y="245"/>
                </a:cubicBezTo>
                <a:cubicBezTo>
                  <a:pt x="40" y="217"/>
                  <a:pt x="40" y="127"/>
                  <a:pt x="41" y="96"/>
                </a:cubicBezTo>
                <a:lnTo>
                  <a:pt x="47" y="59"/>
                </a:lnTo>
                <a:lnTo>
                  <a:pt x="62" y="30"/>
                </a:lnTo>
                <a:cubicBezTo>
                  <a:pt x="68" y="49"/>
                  <a:pt x="63" y="85"/>
                  <a:pt x="76" y="174"/>
                </a:cubicBezTo>
                <a:cubicBezTo>
                  <a:pt x="79" y="206"/>
                  <a:pt x="76" y="204"/>
                  <a:pt x="79" y="222"/>
                </a:cubicBezTo>
                <a:cubicBezTo>
                  <a:pt x="82" y="240"/>
                  <a:pt x="91" y="259"/>
                  <a:pt x="95" y="281"/>
                </a:cubicBezTo>
                <a:cubicBezTo>
                  <a:pt x="99" y="303"/>
                  <a:pt x="104" y="339"/>
                  <a:pt x="103" y="354"/>
                </a:cubicBezTo>
                <a:cubicBezTo>
                  <a:pt x="102" y="369"/>
                  <a:pt x="90" y="366"/>
                  <a:pt x="89" y="374"/>
                </a:cubicBezTo>
                <a:cubicBezTo>
                  <a:pt x="88" y="382"/>
                  <a:pt x="94" y="396"/>
                  <a:pt x="95" y="402"/>
                </a:cubicBezTo>
                <a:cubicBezTo>
                  <a:pt x="96" y="408"/>
                  <a:pt x="79" y="396"/>
                  <a:pt x="92" y="410"/>
                </a:cubicBezTo>
                <a:cubicBezTo>
                  <a:pt x="105" y="424"/>
                  <a:pt x="151" y="467"/>
                  <a:pt x="172" y="485"/>
                </a:cubicBezTo>
                <a:cubicBezTo>
                  <a:pt x="193" y="503"/>
                  <a:pt x="203" y="513"/>
                  <a:pt x="217" y="519"/>
                </a:cubicBezTo>
                <a:cubicBezTo>
                  <a:pt x="231" y="525"/>
                  <a:pt x="247" y="522"/>
                  <a:pt x="257" y="521"/>
                </a:cubicBezTo>
                <a:cubicBezTo>
                  <a:pt x="267" y="520"/>
                  <a:pt x="270" y="509"/>
                  <a:pt x="278" y="513"/>
                </a:cubicBezTo>
                <a:cubicBezTo>
                  <a:pt x="285" y="513"/>
                  <a:pt x="292" y="549"/>
                  <a:pt x="307" y="543"/>
                </a:cubicBezTo>
                <a:cubicBezTo>
                  <a:pt x="315" y="544"/>
                  <a:pt x="323" y="523"/>
                  <a:pt x="328" y="518"/>
                </a:cubicBezTo>
                <a:cubicBezTo>
                  <a:pt x="333" y="513"/>
                  <a:pt x="337" y="515"/>
                  <a:pt x="340" y="510"/>
                </a:cubicBezTo>
                <a:cubicBezTo>
                  <a:pt x="343" y="505"/>
                  <a:pt x="343" y="491"/>
                  <a:pt x="346" y="485"/>
                </a:cubicBezTo>
                <a:cubicBezTo>
                  <a:pt x="349" y="479"/>
                  <a:pt x="352" y="475"/>
                  <a:pt x="361" y="473"/>
                </a:cubicBezTo>
                <a:cubicBezTo>
                  <a:pt x="375" y="492"/>
                  <a:pt x="370" y="473"/>
                  <a:pt x="403" y="473"/>
                </a:cubicBezTo>
                <a:cubicBezTo>
                  <a:pt x="416" y="464"/>
                  <a:pt x="426" y="426"/>
                  <a:pt x="434" y="410"/>
                </a:cubicBezTo>
                <a:cubicBezTo>
                  <a:pt x="442" y="394"/>
                  <a:pt x="458" y="383"/>
                  <a:pt x="451" y="378"/>
                </a:cubicBezTo>
                <a:cubicBezTo>
                  <a:pt x="444" y="379"/>
                  <a:pt x="407" y="369"/>
                  <a:pt x="389" y="380"/>
                </a:cubicBezTo>
                <a:cubicBezTo>
                  <a:pt x="371" y="391"/>
                  <a:pt x="353" y="436"/>
                  <a:pt x="340" y="447"/>
                </a:cubicBezTo>
                <a:cubicBezTo>
                  <a:pt x="327" y="458"/>
                  <a:pt x="319" y="447"/>
                  <a:pt x="310" y="447"/>
                </a:cubicBezTo>
                <a:cubicBezTo>
                  <a:pt x="301" y="447"/>
                  <a:pt x="295" y="451"/>
                  <a:pt x="287" y="447"/>
                </a:cubicBezTo>
                <a:cubicBezTo>
                  <a:pt x="281" y="442"/>
                  <a:pt x="268" y="436"/>
                  <a:pt x="263" y="422"/>
                </a:cubicBezTo>
                <a:cubicBezTo>
                  <a:pt x="258" y="408"/>
                  <a:pt x="254" y="390"/>
                  <a:pt x="256" y="365"/>
                </a:cubicBezTo>
                <a:cubicBezTo>
                  <a:pt x="258" y="340"/>
                  <a:pt x="269" y="289"/>
                  <a:pt x="274" y="270"/>
                </a:cubicBezTo>
                <a:cubicBezTo>
                  <a:pt x="279" y="251"/>
                  <a:pt x="287" y="254"/>
                  <a:pt x="289" y="248"/>
                </a:cubicBezTo>
                <a:cubicBezTo>
                  <a:pt x="291" y="242"/>
                  <a:pt x="291" y="238"/>
                  <a:pt x="289" y="234"/>
                </a:cubicBezTo>
                <a:cubicBezTo>
                  <a:pt x="287" y="231"/>
                  <a:pt x="290" y="222"/>
                  <a:pt x="277" y="224"/>
                </a:cubicBezTo>
                <a:cubicBezTo>
                  <a:pt x="273" y="221"/>
                  <a:pt x="264" y="221"/>
                  <a:pt x="262" y="213"/>
                </a:cubicBezTo>
                <a:cubicBezTo>
                  <a:pt x="260" y="205"/>
                  <a:pt x="266" y="186"/>
                  <a:pt x="266" y="174"/>
                </a:cubicBezTo>
                <a:cubicBezTo>
                  <a:pt x="266" y="162"/>
                  <a:pt x="266" y="149"/>
                  <a:pt x="263" y="140"/>
                </a:cubicBezTo>
                <a:cubicBezTo>
                  <a:pt x="260" y="131"/>
                  <a:pt x="253" y="122"/>
                  <a:pt x="248" y="120"/>
                </a:cubicBezTo>
                <a:cubicBezTo>
                  <a:pt x="243" y="112"/>
                  <a:pt x="241" y="122"/>
                  <a:pt x="235" y="125"/>
                </a:cubicBezTo>
                <a:cubicBezTo>
                  <a:pt x="229" y="128"/>
                  <a:pt x="219" y="137"/>
                  <a:pt x="214" y="137"/>
                </a:cubicBezTo>
                <a:cubicBezTo>
                  <a:pt x="209" y="137"/>
                  <a:pt x="204" y="129"/>
                  <a:pt x="203" y="123"/>
                </a:cubicBezTo>
                <a:cubicBezTo>
                  <a:pt x="202" y="117"/>
                  <a:pt x="208" y="104"/>
                  <a:pt x="208" y="98"/>
                </a:cubicBezTo>
                <a:cubicBezTo>
                  <a:pt x="208" y="92"/>
                  <a:pt x="205" y="90"/>
                  <a:pt x="202" y="84"/>
                </a:cubicBezTo>
                <a:cubicBezTo>
                  <a:pt x="199" y="78"/>
                  <a:pt x="196" y="68"/>
                  <a:pt x="191" y="62"/>
                </a:cubicBezTo>
                <a:cubicBezTo>
                  <a:pt x="186" y="56"/>
                  <a:pt x="183" y="49"/>
                  <a:pt x="175" y="50"/>
                </a:cubicBezTo>
                <a:cubicBezTo>
                  <a:pt x="161" y="55"/>
                  <a:pt x="162" y="72"/>
                  <a:pt x="143" y="66"/>
                </a:cubicBezTo>
                <a:cubicBezTo>
                  <a:pt x="134" y="65"/>
                  <a:pt x="106" y="68"/>
                  <a:pt x="92" y="59"/>
                </a:cubicBezTo>
                <a:cubicBezTo>
                  <a:pt x="78" y="50"/>
                  <a:pt x="74" y="23"/>
                  <a:pt x="62" y="14"/>
                </a:cubicBezTo>
                <a:cubicBezTo>
                  <a:pt x="55" y="16"/>
                  <a:pt x="24" y="0"/>
                  <a:pt x="19" y="5"/>
                </a:cubicBezTo>
                <a:cubicBezTo>
                  <a:pt x="11" y="17"/>
                  <a:pt x="12" y="71"/>
                  <a:pt x="10" y="90"/>
                </a:cubicBezTo>
                <a:cubicBezTo>
                  <a:pt x="9" y="109"/>
                  <a:pt x="15" y="110"/>
                  <a:pt x="14" y="117"/>
                </a:cubicBezTo>
                <a:close/>
              </a:path>
            </a:pathLst>
          </a:custGeom>
          <a:solidFill>
            <a:srgbClr val="FF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80" name="Text Box 552"/>
          <p:cNvSpPr txBox="1">
            <a:spLocks noChangeArrowheads="1"/>
          </p:cNvSpPr>
          <p:nvPr/>
        </p:nvSpPr>
        <p:spPr bwMode="auto">
          <a:xfrm>
            <a:off x="665163" y="3006725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Мексика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282" name="Oval 554"/>
          <p:cNvSpPr>
            <a:spLocks noChangeArrowheads="1"/>
          </p:cNvSpPr>
          <p:nvPr/>
        </p:nvSpPr>
        <p:spPr bwMode="auto">
          <a:xfrm>
            <a:off x="684213" y="2774950"/>
            <a:ext cx="144462" cy="144463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81" name="Rectangle 553"/>
          <p:cNvSpPr>
            <a:spLocks noChangeArrowheads="1"/>
          </p:cNvSpPr>
          <p:nvPr/>
        </p:nvSpPr>
        <p:spPr bwMode="auto">
          <a:xfrm>
            <a:off x="774700" y="2871788"/>
            <a:ext cx="166688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" name="Group 558"/>
          <p:cNvGrpSpPr>
            <a:grpSpLocks/>
          </p:cNvGrpSpPr>
          <p:nvPr/>
        </p:nvGrpSpPr>
        <p:grpSpPr bwMode="auto">
          <a:xfrm>
            <a:off x="5656263" y="6243638"/>
            <a:ext cx="3297237" cy="320675"/>
            <a:chOff x="3570" y="3961"/>
            <a:chExt cx="2077" cy="202"/>
          </a:xfrm>
        </p:grpSpPr>
        <p:sp>
          <p:nvSpPr>
            <p:cNvPr id="8353" name="Oval 556"/>
            <p:cNvSpPr>
              <a:spLocks noChangeArrowheads="1"/>
            </p:cNvSpPr>
            <p:nvPr/>
          </p:nvSpPr>
          <p:spPr bwMode="auto">
            <a:xfrm>
              <a:off x="3570" y="4014"/>
              <a:ext cx="91" cy="91"/>
            </a:xfrm>
            <a:prstGeom prst="ellipse">
              <a:avLst/>
            </a:prstGeom>
            <a:solidFill>
              <a:srgbClr val="FF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354" name="Text Box 557"/>
            <p:cNvSpPr txBox="1">
              <a:spLocks noChangeArrowheads="1"/>
            </p:cNvSpPr>
            <p:nvPr/>
          </p:nvSpPr>
          <p:spPr bwMode="auto">
            <a:xfrm>
              <a:off x="3657" y="3961"/>
              <a:ext cx="1990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свинцево-цинкова пром.</a:t>
              </a:r>
              <a:endParaRPr lang="ru-RU" sz="2000" i="1"/>
            </a:p>
          </p:txBody>
        </p:sp>
      </p:grpSp>
      <p:grpSp>
        <p:nvGrpSpPr>
          <p:cNvPr id="8" name="Group 589"/>
          <p:cNvGrpSpPr>
            <a:grpSpLocks/>
          </p:cNvGrpSpPr>
          <p:nvPr/>
        </p:nvGrpSpPr>
        <p:grpSpPr bwMode="auto">
          <a:xfrm>
            <a:off x="3154363" y="5821363"/>
            <a:ext cx="2514600" cy="320675"/>
            <a:chOff x="1987" y="3667"/>
            <a:chExt cx="1584" cy="202"/>
          </a:xfrm>
        </p:grpSpPr>
        <p:grpSp>
          <p:nvGrpSpPr>
            <p:cNvPr id="8346" name="Group 561"/>
            <p:cNvGrpSpPr>
              <a:grpSpLocks/>
            </p:cNvGrpSpPr>
            <p:nvPr/>
          </p:nvGrpSpPr>
          <p:grpSpPr bwMode="auto">
            <a:xfrm>
              <a:off x="1987" y="3730"/>
              <a:ext cx="91" cy="91"/>
              <a:chOff x="1488" y="3456"/>
              <a:chExt cx="240" cy="240"/>
            </a:xfrm>
          </p:grpSpPr>
          <p:sp>
            <p:nvSpPr>
              <p:cNvPr id="8348" name="Oval 562"/>
              <p:cNvSpPr>
                <a:spLocks noChangeArrowheads="1"/>
              </p:cNvSpPr>
              <p:nvPr/>
            </p:nvSpPr>
            <p:spPr bwMode="auto">
              <a:xfrm>
                <a:off x="1488" y="3456"/>
                <a:ext cx="240" cy="23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49" name="Group 563"/>
              <p:cNvGrpSpPr>
                <a:grpSpLocks/>
              </p:cNvGrpSpPr>
              <p:nvPr/>
            </p:nvGrpSpPr>
            <p:grpSpPr bwMode="auto">
              <a:xfrm>
                <a:off x="1492" y="3470"/>
                <a:ext cx="236" cy="226"/>
                <a:chOff x="1492" y="3470"/>
                <a:chExt cx="236" cy="226"/>
              </a:xfrm>
            </p:grpSpPr>
            <p:sp>
              <p:nvSpPr>
                <p:cNvPr id="8350" name="Freeform 564"/>
                <p:cNvSpPr>
                  <a:spLocks/>
                </p:cNvSpPr>
                <p:nvPr/>
              </p:nvSpPr>
              <p:spPr bwMode="auto">
                <a:xfrm>
                  <a:off x="1562" y="3576"/>
                  <a:ext cx="99" cy="120"/>
                </a:xfrm>
                <a:custGeom>
                  <a:avLst/>
                  <a:gdLst>
                    <a:gd name="T0" fmla="*/ 15362 w 20000"/>
                    <a:gd name="T1" fmla="*/ 19286 h 20000"/>
                    <a:gd name="T2" fmla="*/ 10725 w 20000"/>
                    <a:gd name="T3" fmla="*/ 19762 h 20000"/>
                    <a:gd name="T4" fmla="*/ 4928 w 20000"/>
                    <a:gd name="T5" fmla="*/ 19524 h 20000"/>
                    <a:gd name="T6" fmla="*/ 0 w 20000"/>
                    <a:gd name="T7" fmla="*/ 18095 h 20000"/>
                    <a:gd name="T8" fmla="*/ 9275 w 20000"/>
                    <a:gd name="T9" fmla="*/ 0 h 20000"/>
                    <a:gd name="T10" fmla="*/ 19710 w 20000"/>
                    <a:gd name="T11" fmla="*/ 17619 h 20000"/>
                    <a:gd name="T12" fmla="*/ 15362 w 20000"/>
                    <a:gd name="T13" fmla="*/ 19286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15362" y="19286"/>
                      </a:moveTo>
                      <a:lnTo>
                        <a:pt x="10725" y="19762"/>
                      </a:lnTo>
                      <a:lnTo>
                        <a:pt x="4928" y="19524"/>
                      </a:lnTo>
                      <a:lnTo>
                        <a:pt x="0" y="18095"/>
                      </a:lnTo>
                      <a:lnTo>
                        <a:pt x="9275" y="0"/>
                      </a:lnTo>
                      <a:lnTo>
                        <a:pt x="19710" y="17619"/>
                      </a:lnTo>
                      <a:lnTo>
                        <a:pt x="15362" y="192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 cap="flat">
                  <a:solidFill>
                    <a:schemeClr val="tx1"/>
                  </a:solidFill>
                  <a:round/>
                  <a:headEnd type="none" w="med" len="lg"/>
                  <a:tailEnd type="none" w="med" len="lg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51" name="Freeform 565"/>
                <p:cNvSpPr>
                  <a:spLocks/>
                </p:cNvSpPr>
                <p:nvPr/>
              </p:nvSpPr>
              <p:spPr bwMode="auto">
                <a:xfrm>
                  <a:off x="1612" y="3470"/>
                  <a:ext cx="116" cy="106"/>
                </a:xfrm>
                <a:custGeom>
                  <a:avLst/>
                  <a:gdLst>
                    <a:gd name="T0" fmla="*/ 13902 w 20000"/>
                    <a:gd name="T1" fmla="*/ 3200 h 20000"/>
                    <a:gd name="T2" fmla="*/ 16585 w 20000"/>
                    <a:gd name="T3" fmla="*/ 6400 h 20000"/>
                    <a:gd name="T4" fmla="*/ 18293 w 20000"/>
                    <a:gd name="T5" fmla="*/ 9333 h 20000"/>
                    <a:gd name="T6" fmla="*/ 19756 w 20000"/>
                    <a:gd name="T7" fmla="*/ 13867 h 20000"/>
                    <a:gd name="T8" fmla="*/ 0 w 20000"/>
                    <a:gd name="T9" fmla="*/ 19733 h 20000"/>
                    <a:gd name="T10" fmla="*/ 10488 w 20000"/>
                    <a:gd name="T11" fmla="*/ 0 h 20000"/>
                    <a:gd name="T12" fmla="*/ 13902 w 20000"/>
                    <a:gd name="T13" fmla="*/ 320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13902" y="3200"/>
                      </a:moveTo>
                      <a:lnTo>
                        <a:pt x="16585" y="6400"/>
                      </a:lnTo>
                      <a:lnTo>
                        <a:pt x="18293" y="9333"/>
                      </a:lnTo>
                      <a:lnTo>
                        <a:pt x="19756" y="13867"/>
                      </a:lnTo>
                      <a:lnTo>
                        <a:pt x="0" y="19733"/>
                      </a:lnTo>
                      <a:lnTo>
                        <a:pt x="10488" y="0"/>
                      </a:lnTo>
                      <a:lnTo>
                        <a:pt x="13902" y="32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 cap="flat">
                  <a:solidFill>
                    <a:schemeClr val="tx1"/>
                  </a:solidFill>
                  <a:round/>
                  <a:headEnd type="none" w="med" len="lg"/>
                  <a:tailEnd type="none" w="med" len="lg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52" name="Freeform 566"/>
                <p:cNvSpPr>
                  <a:spLocks/>
                </p:cNvSpPr>
                <p:nvPr/>
              </p:nvSpPr>
              <p:spPr bwMode="auto">
                <a:xfrm>
                  <a:off x="1492" y="3470"/>
                  <a:ext cx="116" cy="106"/>
                </a:xfrm>
                <a:custGeom>
                  <a:avLst/>
                  <a:gdLst>
                    <a:gd name="T0" fmla="*/ 5854 w 20000"/>
                    <a:gd name="T1" fmla="*/ 3200 h 20000"/>
                    <a:gd name="T2" fmla="*/ 3171 w 20000"/>
                    <a:gd name="T3" fmla="*/ 6400 h 20000"/>
                    <a:gd name="T4" fmla="*/ 1463 w 20000"/>
                    <a:gd name="T5" fmla="*/ 9333 h 20000"/>
                    <a:gd name="T6" fmla="*/ 0 w 20000"/>
                    <a:gd name="T7" fmla="*/ 13867 h 20000"/>
                    <a:gd name="T8" fmla="*/ 19756 w 20000"/>
                    <a:gd name="T9" fmla="*/ 19733 h 20000"/>
                    <a:gd name="T10" fmla="*/ 9512 w 20000"/>
                    <a:gd name="T11" fmla="*/ 0 h 20000"/>
                    <a:gd name="T12" fmla="*/ 5854 w 20000"/>
                    <a:gd name="T13" fmla="*/ 320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5854" y="3200"/>
                      </a:moveTo>
                      <a:lnTo>
                        <a:pt x="3171" y="6400"/>
                      </a:lnTo>
                      <a:lnTo>
                        <a:pt x="1463" y="9333"/>
                      </a:lnTo>
                      <a:lnTo>
                        <a:pt x="0" y="13867"/>
                      </a:lnTo>
                      <a:lnTo>
                        <a:pt x="19756" y="19733"/>
                      </a:lnTo>
                      <a:lnTo>
                        <a:pt x="9512" y="0"/>
                      </a:lnTo>
                      <a:lnTo>
                        <a:pt x="5854" y="32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 cap="flat">
                  <a:solidFill>
                    <a:schemeClr val="tx1"/>
                  </a:solidFill>
                  <a:round/>
                  <a:headEnd type="none" w="med" len="lg"/>
                  <a:tailEnd type="none" w="med" len="lg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8347" name="Text Box 582"/>
            <p:cNvSpPr txBox="1">
              <a:spLocks noChangeArrowheads="1"/>
            </p:cNvSpPr>
            <p:nvPr/>
          </p:nvSpPr>
          <p:spPr bwMode="auto">
            <a:xfrm>
              <a:off x="2056" y="3667"/>
              <a:ext cx="1515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поліметалеві руди</a:t>
              </a:r>
              <a:endParaRPr lang="ru-RU" sz="2000" i="1"/>
            </a:p>
          </p:txBody>
        </p:sp>
      </p:grpSp>
      <p:grpSp>
        <p:nvGrpSpPr>
          <p:cNvPr id="11" name="Group 583"/>
          <p:cNvGrpSpPr>
            <a:grpSpLocks/>
          </p:cNvGrpSpPr>
          <p:nvPr/>
        </p:nvGrpSpPr>
        <p:grpSpPr bwMode="auto">
          <a:xfrm>
            <a:off x="7092950" y="2924175"/>
            <a:ext cx="144463" cy="144463"/>
            <a:chOff x="1488" y="3456"/>
            <a:chExt cx="240" cy="240"/>
          </a:xfrm>
        </p:grpSpPr>
        <p:sp>
          <p:nvSpPr>
            <p:cNvPr id="8341" name="Oval 584"/>
            <p:cNvSpPr>
              <a:spLocks noChangeArrowheads="1"/>
            </p:cNvSpPr>
            <p:nvPr/>
          </p:nvSpPr>
          <p:spPr bwMode="auto">
            <a:xfrm>
              <a:off x="1488" y="3456"/>
              <a:ext cx="240" cy="23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342" name="Group 585"/>
            <p:cNvGrpSpPr>
              <a:grpSpLocks/>
            </p:cNvGrpSpPr>
            <p:nvPr/>
          </p:nvGrpSpPr>
          <p:grpSpPr bwMode="auto">
            <a:xfrm>
              <a:off x="1492" y="3470"/>
              <a:ext cx="236" cy="226"/>
              <a:chOff x="1492" y="3470"/>
              <a:chExt cx="236" cy="226"/>
            </a:xfrm>
          </p:grpSpPr>
          <p:sp>
            <p:nvSpPr>
              <p:cNvPr id="8343" name="Freeform 586"/>
              <p:cNvSpPr>
                <a:spLocks/>
              </p:cNvSpPr>
              <p:nvPr/>
            </p:nvSpPr>
            <p:spPr bwMode="auto">
              <a:xfrm>
                <a:off x="1562" y="3576"/>
                <a:ext cx="99" cy="120"/>
              </a:xfrm>
              <a:custGeom>
                <a:avLst/>
                <a:gdLst>
                  <a:gd name="T0" fmla="*/ 15362 w 20000"/>
                  <a:gd name="T1" fmla="*/ 19286 h 20000"/>
                  <a:gd name="T2" fmla="*/ 10725 w 20000"/>
                  <a:gd name="T3" fmla="*/ 19762 h 20000"/>
                  <a:gd name="T4" fmla="*/ 4928 w 20000"/>
                  <a:gd name="T5" fmla="*/ 19524 h 20000"/>
                  <a:gd name="T6" fmla="*/ 0 w 20000"/>
                  <a:gd name="T7" fmla="*/ 18095 h 20000"/>
                  <a:gd name="T8" fmla="*/ 9275 w 20000"/>
                  <a:gd name="T9" fmla="*/ 0 h 20000"/>
                  <a:gd name="T10" fmla="*/ 19710 w 20000"/>
                  <a:gd name="T11" fmla="*/ 17619 h 20000"/>
                  <a:gd name="T12" fmla="*/ 15362 w 20000"/>
                  <a:gd name="T13" fmla="*/ 19286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5362" y="19286"/>
                    </a:moveTo>
                    <a:lnTo>
                      <a:pt x="10725" y="19762"/>
                    </a:lnTo>
                    <a:lnTo>
                      <a:pt x="4928" y="19524"/>
                    </a:lnTo>
                    <a:lnTo>
                      <a:pt x="0" y="18095"/>
                    </a:lnTo>
                    <a:lnTo>
                      <a:pt x="9275" y="0"/>
                    </a:lnTo>
                    <a:lnTo>
                      <a:pt x="19710" y="17619"/>
                    </a:lnTo>
                    <a:lnTo>
                      <a:pt x="15362" y="19286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4" name="Freeform 587"/>
              <p:cNvSpPr>
                <a:spLocks/>
              </p:cNvSpPr>
              <p:nvPr/>
            </p:nvSpPr>
            <p:spPr bwMode="auto">
              <a:xfrm>
                <a:off x="1612" y="3470"/>
                <a:ext cx="116" cy="106"/>
              </a:xfrm>
              <a:custGeom>
                <a:avLst/>
                <a:gdLst>
                  <a:gd name="T0" fmla="*/ 13902 w 20000"/>
                  <a:gd name="T1" fmla="*/ 3200 h 20000"/>
                  <a:gd name="T2" fmla="*/ 16585 w 20000"/>
                  <a:gd name="T3" fmla="*/ 6400 h 20000"/>
                  <a:gd name="T4" fmla="*/ 18293 w 20000"/>
                  <a:gd name="T5" fmla="*/ 9333 h 20000"/>
                  <a:gd name="T6" fmla="*/ 19756 w 20000"/>
                  <a:gd name="T7" fmla="*/ 13867 h 20000"/>
                  <a:gd name="T8" fmla="*/ 0 w 20000"/>
                  <a:gd name="T9" fmla="*/ 19733 h 20000"/>
                  <a:gd name="T10" fmla="*/ 10488 w 20000"/>
                  <a:gd name="T11" fmla="*/ 0 h 20000"/>
                  <a:gd name="T12" fmla="*/ 13902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3902" y="3200"/>
                    </a:moveTo>
                    <a:lnTo>
                      <a:pt x="16585" y="6400"/>
                    </a:lnTo>
                    <a:lnTo>
                      <a:pt x="18293" y="9333"/>
                    </a:lnTo>
                    <a:lnTo>
                      <a:pt x="19756" y="13867"/>
                    </a:lnTo>
                    <a:lnTo>
                      <a:pt x="0" y="19733"/>
                    </a:lnTo>
                    <a:lnTo>
                      <a:pt x="10488" y="0"/>
                    </a:lnTo>
                    <a:lnTo>
                      <a:pt x="13902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5" name="Freeform 588"/>
              <p:cNvSpPr>
                <a:spLocks/>
              </p:cNvSpPr>
              <p:nvPr/>
            </p:nvSpPr>
            <p:spPr bwMode="auto">
              <a:xfrm>
                <a:off x="1492" y="3470"/>
                <a:ext cx="116" cy="106"/>
              </a:xfrm>
              <a:custGeom>
                <a:avLst/>
                <a:gdLst>
                  <a:gd name="T0" fmla="*/ 5854 w 20000"/>
                  <a:gd name="T1" fmla="*/ 3200 h 20000"/>
                  <a:gd name="T2" fmla="*/ 3171 w 20000"/>
                  <a:gd name="T3" fmla="*/ 6400 h 20000"/>
                  <a:gd name="T4" fmla="*/ 1463 w 20000"/>
                  <a:gd name="T5" fmla="*/ 9333 h 20000"/>
                  <a:gd name="T6" fmla="*/ 0 w 20000"/>
                  <a:gd name="T7" fmla="*/ 13867 h 20000"/>
                  <a:gd name="T8" fmla="*/ 19756 w 20000"/>
                  <a:gd name="T9" fmla="*/ 19733 h 20000"/>
                  <a:gd name="T10" fmla="*/ 9512 w 20000"/>
                  <a:gd name="T11" fmla="*/ 0 h 20000"/>
                  <a:gd name="T12" fmla="*/ 5854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5854" y="3200"/>
                    </a:moveTo>
                    <a:lnTo>
                      <a:pt x="3171" y="6400"/>
                    </a:lnTo>
                    <a:lnTo>
                      <a:pt x="1463" y="9333"/>
                    </a:lnTo>
                    <a:lnTo>
                      <a:pt x="0" y="13867"/>
                    </a:lnTo>
                    <a:lnTo>
                      <a:pt x="19756" y="19733"/>
                    </a:lnTo>
                    <a:lnTo>
                      <a:pt x="9512" y="0"/>
                    </a:lnTo>
                    <a:lnTo>
                      <a:pt x="5854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4318" name="Oval 590"/>
          <p:cNvSpPr>
            <a:spLocks noChangeArrowheads="1"/>
          </p:cNvSpPr>
          <p:nvPr/>
        </p:nvSpPr>
        <p:spPr bwMode="auto">
          <a:xfrm>
            <a:off x="7235825" y="2349500"/>
            <a:ext cx="144463" cy="1444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3" name="Group 591"/>
          <p:cNvGrpSpPr>
            <a:grpSpLocks/>
          </p:cNvGrpSpPr>
          <p:nvPr/>
        </p:nvGrpSpPr>
        <p:grpSpPr bwMode="auto">
          <a:xfrm>
            <a:off x="7931150" y="5430838"/>
            <a:ext cx="144463" cy="144462"/>
            <a:chOff x="1488" y="3456"/>
            <a:chExt cx="240" cy="240"/>
          </a:xfrm>
        </p:grpSpPr>
        <p:sp>
          <p:nvSpPr>
            <p:cNvPr id="8336" name="Oval 592"/>
            <p:cNvSpPr>
              <a:spLocks noChangeArrowheads="1"/>
            </p:cNvSpPr>
            <p:nvPr/>
          </p:nvSpPr>
          <p:spPr bwMode="auto">
            <a:xfrm>
              <a:off x="1488" y="3456"/>
              <a:ext cx="240" cy="23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337" name="Group 593"/>
            <p:cNvGrpSpPr>
              <a:grpSpLocks/>
            </p:cNvGrpSpPr>
            <p:nvPr/>
          </p:nvGrpSpPr>
          <p:grpSpPr bwMode="auto">
            <a:xfrm>
              <a:off x="1492" y="3470"/>
              <a:ext cx="236" cy="226"/>
              <a:chOff x="1492" y="3470"/>
              <a:chExt cx="236" cy="226"/>
            </a:xfrm>
          </p:grpSpPr>
          <p:sp>
            <p:nvSpPr>
              <p:cNvPr id="8338" name="Freeform 594"/>
              <p:cNvSpPr>
                <a:spLocks/>
              </p:cNvSpPr>
              <p:nvPr/>
            </p:nvSpPr>
            <p:spPr bwMode="auto">
              <a:xfrm>
                <a:off x="1562" y="3576"/>
                <a:ext cx="99" cy="120"/>
              </a:xfrm>
              <a:custGeom>
                <a:avLst/>
                <a:gdLst>
                  <a:gd name="T0" fmla="*/ 15362 w 20000"/>
                  <a:gd name="T1" fmla="*/ 19286 h 20000"/>
                  <a:gd name="T2" fmla="*/ 10725 w 20000"/>
                  <a:gd name="T3" fmla="*/ 19762 h 20000"/>
                  <a:gd name="T4" fmla="*/ 4928 w 20000"/>
                  <a:gd name="T5" fmla="*/ 19524 h 20000"/>
                  <a:gd name="T6" fmla="*/ 0 w 20000"/>
                  <a:gd name="T7" fmla="*/ 18095 h 20000"/>
                  <a:gd name="T8" fmla="*/ 9275 w 20000"/>
                  <a:gd name="T9" fmla="*/ 0 h 20000"/>
                  <a:gd name="T10" fmla="*/ 19710 w 20000"/>
                  <a:gd name="T11" fmla="*/ 17619 h 20000"/>
                  <a:gd name="T12" fmla="*/ 15362 w 20000"/>
                  <a:gd name="T13" fmla="*/ 19286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5362" y="19286"/>
                    </a:moveTo>
                    <a:lnTo>
                      <a:pt x="10725" y="19762"/>
                    </a:lnTo>
                    <a:lnTo>
                      <a:pt x="4928" y="19524"/>
                    </a:lnTo>
                    <a:lnTo>
                      <a:pt x="0" y="18095"/>
                    </a:lnTo>
                    <a:lnTo>
                      <a:pt x="9275" y="0"/>
                    </a:lnTo>
                    <a:lnTo>
                      <a:pt x="19710" y="17619"/>
                    </a:lnTo>
                    <a:lnTo>
                      <a:pt x="15362" y="19286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9" name="Freeform 595"/>
              <p:cNvSpPr>
                <a:spLocks/>
              </p:cNvSpPr>
              <p:nvPr/>
            </p:nvSpPr>
            <p:spPr bwMode="auto">
              <a:xfrm>
                <a:off x="1612" y="3470"/>
                <a:ext cx="116" cy="106"/>
              </a:xfrm>
              <a:custGeom>
                <a:avLst/>
                <a:gdLst>
                  <a:gd name="T0" fmla="*/ 13902 w 20000"/>
                  <a:gd name="T1" fmla="*/ 3200 h 20000"/>
                  <a:gd name="T2" fmla="*/ 16585 w 20000"/>
                  <a:gd name="T3" fmla="*/ 6400 h 20000"/>
                  <a:gd name="T4" fmla="*/ 18293 w 20000"/>
                  <a:gd name="T5" fmla="*/ 9333 h 20000"/>
                  <a:gd name="T6" fmla="*/ 19756 w 20000"/>
                  <a:gd name="T7" fmla="*/ 13867 h 20000"/>
                  <a:gd name="T8" fmla="*/ 0 w 20000"/>
                  <a:gd name="T9" fmla="*/ 19733 h 20000"/>
                  <a:gd name="T10" fmla="*/ 10488 w 20000"/>
                  <a:gd name="T11" fmla="*/ 0 h 20000"/>
                  <a:gd name="T12" fmla="*/ 13902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3902" y="3200"/>
                    </a:moveTo>
                    <a:lnTo>
                      <a:pt x="16585" y="6400"/>
                    </a:lnTo>
                    <a:lnTo>
                      <a:pt x="18293" y="9333"/>
                    </a:lnTo>
                    <a:lnTo>
                      <a:pt x="19756" y="13867"/>
                    </a:lnTo>
                    <a:lnTo>
                      <a:pt x="0" y="19733"/>
                    </a:lnTo>
                    <a:lnTo>
                      <a:pt x="10488" y="0"/>
                    </a:lnTo>
                    <a:lnTo>
                      <a:pt x="13902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0" name="Freeform 596"/>
              <p:cNvSpPr>
                <a:spLocks/>
              </p:cNvSpPr>
              <p:nvPr/>
            </p:nvSpPr>
            <p:spPr bwMode="auto">
              <a:xfrm>
                <a:off x="1492" y="3470"/>
                <a:ext cx="116" cy="106"/>
              </a:xfrm>
              <a:custGeom>
                <a:avLst/>
                <a:gdLst>
                  <a:gd name="T0" fmla="*/ 5854 w 20000"/>
                  <a:gd name="T1" fmla="*/ 3200 h 20000"/>
                  <a:gd name="T2" fmla="*/ 3171 w 20000"/>
                  <a:gd name="T3" fmla="*/ 6400 h 20000"/>
                  <a:gd name="T4" fmla="*/ 1463 w 20000"/>
                  <a:gd name="T5" fmla="*/ 9333 h 20000"/>
                  <a:gd name="T6" fmla="*/ 0 w 20000"/>
                  <a:gd name="T7" fmla="*/ 13867 h 20000"/>
                  <a:gd name="T8" fmla="*/ 19756 w 20000"/>
                  <a:gd name="T9" fmla="*/ 19733 h 20000"/>
                  <a:gd name="T10" fmla="*/ 9512 w 20000"/>
                  <a:gd name="T11" fmla="*/ 0 h 20000"/>
                  <a:gd name="T12" fmla="*/ 5854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5854" y="3200"/>
                    </a:moveTo>
                    <a:lnTo>
                      <a:pt x="3171" y="6400"/>
                    </a:lnTo>
                    <a:lnTo>
                      <a:pt x="1463" y="9333"/>
                    </a:lnTo>
                    <a:lnTo>
                      <a:pt x="0" y="13867"/>
                    </a:lnTo>
                    <a:lnTo>
                      <a:pt x="19756" y="19733"/>
                    </a:lnTo>
                    <a:lnTo>
                      <a:pt x="9512" y="0"/>
                    </a:lnTo>
                    <a:lnTo>
                      <a:pt x="5854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4325" name="Oval 597"/>
          <p:cNvSpPr>
            <a:spLocks noChangeArrowheads="1"/>
          </p:cNvSpPr>
          <p:nvPr/>
        </p:nvSpPr>
        <p:spPr bwMode="auto">
          <a:xfrm>
            <a:off x="7812088" y="5516563"/>
            <a:ext cx="144462" cy="144462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5" name="Group 598"/>
          <p:cNvGrpSpPr>
            <a:grpSpLocks/>
          </p:cNvGrpSpPr>
          <p:nvPr/>
        </p:nvGrpSpPr>
        <p:grpSpPr bwMode="auto">
          <a:xfrm>
            <a:off x="1065213" y="2155825"/>
            <a:ext cx="144462" cy="144463"/>
            <a:chOff x="1488" y="3456"/>
            <a:chExt cx="240" cy="240"/>
          </a:xfrm>
        </p:grpSpPr>
        <p:sp>
          <p:nvSpPr>
            <p:cNvPr id="8331" name="Oval 599"/>
            <p:cNvSpPr>
              <a:spLocks noChangeArrowheads="1"/>
            </p:cNvSpPr>
            <p:nvPr/>
          </p:nvSpPr>
          <p:spPr bwMode="auto">
            <a:xfrm>
              <a:off x="1488" y="3456"/>
              <a:ext cx="240" cy="23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332" name="Group 600"/>
            <p:cNvGrpSpPr>
              <a:grpSpLocks/>
            </p:cNvGrpSpPr>
            <p:nvPr/>
          </p:nvGrpSpPr>
          <p:grpSpPr bwMode="auto">
            <a:xfrm>
              <a:off x="1492" y="3470"/>
              <a:ext cx="236" cy="226"/>
              <a:chOff x="1492" y="3470"/>
              <a:chExt cx="236" cy="226"/>
            </a:xfrm>
          </p:grpSpPr>
          <p:sp>
            <p:nvSpPr>
              <p:cNvPr id="8333" name="Freeform 601"/>
              <p:cNvSpPr>
                <a:spLocks/>
              </p:cNvSpPr>
              <p:nvPr/>
            </p:nvSpPr>
            <p:spPr bwMode="auto">
              <a:xfrm>
                <a:off x="1562" y="3576"/>
                <a:ext cx="99" cy="120"/>
              </a:xfrm>
              <a:custGeom>
                <a:avLst/>
                <a:gdLst>
                  <a:gd name="T0" fmla="*/ 15362 w 20000"/>
                  <a:gd name="T1" fmla="*/ 19286 h 20000"/>
                  <a:gd name="T2" fmla="*/ 10725 w 20000"/>
                  <a:gd name="T3" fmla="*/ 19762 h 20000"/>
                  <a:gd name="T4" fmla="*/ 4928 w 20000"/>
                  <a:gd name="T5" fmla="*/ 19524 h 20000"/>
                  <a:gd name="T6" fmla="*/ 0 w 20000"/>
                  <a:gd name="T7" fmla="*/ 18095 h 20000"/>
                  <a:gd name="T8" fmla="*/ 9275 w 20000"/>
                  <a:gd name="T9" fmla="*/ 0 h 20000"/>
                  <a:gd name="T10" fmla="*/ 19710 w 20000"/>
                  <a:gd name="T11" fmla="*/ 17619 h 20000"/>
                  <a:gd name="T12" fmla="*/ 15362 w 20000"/>
                  <a:gd name="T13" fmla="*/ 19286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5362" y="19286"/>
                    </a:moveTo>
                    <a:lnTo>
                      <a:pt x="10725" y="19762"/>
                    </a:lnTo>
                    <a:lnTo>
                      <a:pt x="4928" y="19524"/>
                    </a:lnTo>
                    <a:lnTo>
                      <a:pt x="0" y="18095"/>
                    </a:lnTo>
                    <a:lnTo>
                      <a:pt x="9275" y="0"/>
                    </a:lnTo>
                    <a:lnTo>
                      <a:pt x="19710" y="17619"/>
                    </a:lnTo>
                    <a:lnTo>
                      <a:pt x="15362" y="19286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4" name="Freeform 602"/>
              <p:cNvSpPr>
                <a:spLocks/>
              </p:cNvSpPr>
              <p:nvPr/>
            </p:nvSpPr>
            <p:spPr bwMode="auto">
              <a:xfrm>
                <a:off x="1612" y="3470"/>
                <a:ext cx="116" cy="106"/>
              </a:xfrm>
              <a:custGeom>
                <a:avLst/>
                <a:gdLst>
                  <a:gd name="T0" fmla="*/ 13902 w 20000"/>
                  <a:gd name="T1" fmla="*/ 3200 h 20000"/>
                  <a:gd name="T2" fmla="*/ 16585 w 20000"/>
                  <a:gd name="T3" fmla="*/ 6400 h 20000"/>
                  <a:gd name="T4" fmla="*/ 18293 w 20000"/>
                  <a:gd name="T5" fmla="*/ 9333 h 20000"/>
                  <a:gd name="T6" fmla="*/ 19756 w 20000"/>
                  <a:gd name="T7" fmla="*/ 13867 h 20000"/>
                  <a:gd name="T8" fmla="*/ 0 w 20000"/>
                  <a:gd name="T9" fmla="*/ 19733 h 20000"/>
                  <a:gd name="T10" fmla="*/ 10488 w 20000"/>
                  <a:gd name="T11" fmla="*/ 0 h 20000"/>
                  <a:gd name="T12" fmla="*/ 13902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3902" y="3200"/>
                    </a:moveTo>
                    <a:lnTo>
                      <a:pt x="16585" y="6400"/>
                    </a:lnTo>
                    <a:lnTo>
                      <a:pt x="18293" y="9333"/>
                    </a:lnTo>
                    <a:lnTo>
                      <a:pt x="19756" y="13867"/>
                    </a:lnTo>
                    <a:lnTo>
                      <a:pt x="0" y="19733"/>
                    </a:lnTo>
                    <a:lnTo>
                      <a:pt x="10488" y="0"/>
                    </a:lnTo>
                    <a:lnTo>
                      <a:pt x="13902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5" name="Freeform 603"/>
              <p:cNvSpPr>
                <a:spLocks/>
              </p:cNvSpPr>
              <p:nvPr/>
            </p:nvSpPr>
            <p:spPr bwMode="auto">
              <a:xfrm>
                <a:off x="1492" y="3470"/>
                <a:ext cx="116" cy="106"/>
              </a:xfrm>
              <a:custGeom>
                <a:avLst/>
                <a:gdLst>
                  <a:gd name="T0" fmla="*/ 5854 w 20000"/>
                  <a:gd name="T1" fmla="*/ 3200 h 20000"/>
                  <a:gd name="T2" fmla="*/ 3171 w 20000"/>
                  <a:gd name="T3" fmla="*/ 6400 h 20000"/>
                  <a:gd name="T4" fmla="*/ 1463 w 20000"/>
                  <a:gd name="T5" fmla="*/ 9333 h 20000"/>
                  <a:gd name="T6" fmla="*/ 0 w 20000"/>
                  <a:gd name="T7" fmla="*/ 13867 h 20000"/>
                  <a:gd name="T8" fmla="*/ 19756 w 20000"/>
                  <a:gd name="T9" fmla="*/ 19733 h 20000"/>
                  <a:gd name="T10" fmla="*/ 9512 w 20000"/>
                  <a:gd name="T11" fmla="*/ 0 h 20000"/>
                  <a:gd name="T12" fmla="*/ 5854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5854" y="3200"/>
                    </a:moveTo>
                    <a:lnTo>
                      <a:pt x="3171" y="6400"/>
                    </a:lnTo>
                    <a:lnTo>
                      <a:pt x="1463" y="9333"/>
                    </a:lnTo>
                    <a:lnTo>
                      <a:pt x="0" y="13867"/>
                    </a:lnTo>
                    <a:lnTo>
                      <a:pt x="19756" y="19733"/>
                    </a:lnTo>
                    <a:lnTo>
                      <a:pt x="9512" y="0"/>
                    </a:lnTo>
                    <a:lnTo>
                      <a:pt x="5854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4344" name="Oval 616"/>
          <p:cNvSpPr>
            <a:spLocks noChangeArrowheads="1"/>
          </p:cNvSpPr>
          <p:nvPr/>
        </p:nvSpPr>
        <p:spPr bwMode="auto">
          <a:xfrm>
            <a:off x="971550" y="2565400"/>
            <a:ext cx="144463" cy="1444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345" name="AutoShape 617"/>
          <p:cNvSpPr>
            <a:spLocks noChangeArrowheads="1"/>
          </p:cNvSpPr>
          <p:nvPr/>
        </p:nvSpPr>
        <p:spPr bwMode="auto">
          <a:xfrm>
            <a:off x="1835150" y="24209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7" name="Group 604"/>
          <p:cNvGrpSpPr>
            <a:grpSpLocks/>
          </p:cNvGrpSpPr>
          <p:nvPr/>
        </p:nvGrpSpPr>
        <p:grpSpPr bwMode="auto">
          <a:xfrm>
            <a:off x="863600" y="2471738"/>
            <a:ext cx="144463" cy="144462"/>
            <a:chOff x="1488" y="3456"/>
            <a:chExt cx="240" cy="240"/>
          </a:xfrm>
        </p:grpSpPr>
        <p:sp>
          <p:nvSpPr>
            <p:cNvPr id="8326" name="Oval 605"/>
            <p:cNvSpPr>
              <a:spLocks noChangeArrowheads="1"/>
            </p:cNvSpPr>
            <p:nvPr/>
          </p:nvSpPr>
          <p:spPr bwMode="auto">
            <a:xfrm>
              <a:off x="1488" y="3456"/>
              <a:ext cx="240" cy="23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327" name="Group 606"/>
            <p:cNvGrpSpPr>
              <a:grpSpLocks/>
            </p:cNvGrpSpPr>
            <p:nvPr/>
          </p:nvGrpSpPr>
          <p:grpSpPr bwMode="auto">
            <a:xfrm>
              <a:off x="1492" y="3470"/>
              <a:ext cx="236" cy="226"/>
              <a:chOff x="1492" y="3470"/>
              <a:chExt cx="236" cy="226"/>
            </a:xfrm>
          </p:grpSpPr>
          <p:sp>
            <p:nvSpPr>
              <p:cNvPr id="8328" name="Freeform 607"/>
              <p:cNvSpPr>
                <a:spLocks/>
              </p:cNvSpPr>
              <p:nvPr/>
            </p:nvSpPr>
            <p:spPr bwMode="auto">
              <a:xfrm>
                <a:off x="1562" y="3576"/>
                <a:ext cx="99" cy="120"/>
              </a:xfrm>
              <a:custGeom>
                <a:avLst/>
                <a:gdLst>
                  <a:gd name="T0" fmla="*/ 15362 w 20000"/>
                  <a:gd name="T1" fmla="*/ 19286 h 20000"/>
                  <a:gd name="T2" fmla="*/ 10725 w 20000"/>
                  <a:gd name="T3" fmla="*/ 19762 h 20000"/>
                  <a:gd name="T4" fmla="*/ 4928 w 20000"/>
                  <a:gd name="T5" fmla="*/ 19524 h 20000"/>
                  <a:gd name="T6" fmla="*/ 0 w 20000"/>
                  <a:gd name="T7" fmla="*/ 18095 h 20000"/>
                  <a:gd name="T8" fmla="*/ 9275 w 20000"/>
                  <a:gd name="T9" fmla="*/ 0 h 20000"/>
                  <a:gd name="T10" fmla="*/ 19710 w 20000"/>
                  <a:gd name="T11" fmla="*/ 17619 h 20000"/>
                  <a:gd name="T12" fmla="*/ 15362 w 20000"/>
                  <a:gd name="T13" fmla="*/ 19286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5362" y="19286"/>
                    </a:moveTo>
                    <a:lnTo>
                      <a:pt x="10725" y="19762"/>
                    </a:lnTo>
                    <a:lnTo>
                      <a:pt x="4928" y="19524"/>
                    </a:lnTo>
                    <a:lnTo>
                      <a:pt x="0" y="18095"/>
                    </a:lnTo>
                    <a:lnTo>
                      <a:pt x="9275" y="0"/>
                    </a:lnTo>
                    <a:lnTo>
                      <a:pt x="19710" y="17619"/>
                    </a:lnTo>
                    <a:lnTo>
                      <a:pt x="15362" y="19286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9" name="Freeform 608"/>
              <p:cNvSpPr>
                <a:spLocks/>
              </p:cNvSpPr>
              <p:nvPr/>
            </p:nvSpPr>
            <p:spPr bwMode="auto">
              <a:xfrm>
                <a:off x="1612" y="3470"/>
                <a:ext cx="116" cy="106"/>
              </a:xfrm>
              <a:custGeom>
                <a:avLst/>
                <a:gdLst>
                  <a:gd name="T0" fmla="*/ 13902 w 20000"/>
                  <a:gd name="T1" fmla="*/ 3200 h 20000"/>
                  <a:gd name="T2" fmla="*/ 16585 w 20000"/>
                  <a:gd name="T3" fmla="*/ 6400 h 20000"/>
                  <a:gd name="T4" fmla="*/ 18293 w 20000"/>
                  <a:gd name="T5" fmla="*/ 9333 h 20000"/>
                  <a:gd name="T6" fmla="*/ 19756 w 20000"/>
                  <a:gd name="T7" fmla="*/ 13867 h 20000"/>
                  <a:gd name="T8" fmla="*/ 0 w 20000"/>
                  <a:gd name="T9" fmla="*/ 19733 h 20000"/>
                  <a:gd name="T10" fmla="*/ 10488 w 20000"/>
                  <a:gd name="T11" fmla="*/ 0 h 20000"/>
                  <a:gd name="T12" fmla="*/ 13902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3902" y="3200"/>
                    </a:moveTo>
                    <a:lnTo>
                      <a:pt x="16585" y="6400"/>
                    </a:lnTo>
                    <a:lnTo>
                      <a:pt x="18293" y="9333"/>
                    </a:lnTo>
                    <a:lnTo>
                      <a:pt x="19756" y="13867"/>
                    </a:lnTo>
                    <a:lnTo>
                      <a:pt x="0" y="19733"/>
                    </a:lnTo>
                    <a:lnTo>
                      <a:pt x="10488" y="0"/>
                    </a:lnTo>
                    <a:lnTo>
                      <a:pt x="13902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0" name="Freeform 609"/>
              <p:cNvSpPr>
                <a:spLocks/>
              </p:cNvSpPr>
              <p:nvPr/>
            </p:nvSpPr>
            <p:spPr bwMode="auto">
              <a:xfrm>
                <a:off x="1492" y="3470"/>
                <a:ext cx="116" cy="106"/>
              </a:xfrm>
              <a:custGeom>
                <a:avLst/>
                <a:gdLst>
                  <a:gd name="T0" fmla="*/ 5854 w 20000"/>
                  <a:gd name="T1" fmla="*/ 3200 h 20000"/>
                  <a:gd name="T2" fmla="*/ 3171 w 20000"/>
                  <a:gd name="T3" fmla="*/ 6400 h 20000"/>
                  <a:gd name="T4" fmla="*/ 1463 w 20000"/>
                  <a:gd name="T5" fmla="*/ 9333 h 20000"/>
                  <a:gd name="T6" fmla="*/ 0 w 20000"/>
                  <a:gd name="T7" fmla="*/ 13867 h 20000"/>
                  <a:gd name="T8" fmla="*/ 19756 w 20000"/>
                  <a:gd name="T9" fmla="*/ 19733 h 20000"/>
                  <a:gd name="T10" fmla="*/ 9512 w 20000"/>
                  <a:gd name="T11" fmla="*/ 0 h 20000"/>
                  <a:gd name="T12" fmla="*/ 5854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5854" y="3200"/>
                    </a:moveTo>
                    <a:lnTo>
                      <a:pt x="3171" y="6400"/>
                    </a:lnTo>
                    <a:lnTo>
                      <a:pt x="1463" y="9333"/>
                    </a:lnTo>
                    <a:lnTo>
                      <a:pt x="0" y="13867"/>
                    </a:lnTo>
                    <a:lnTo>
                      <a:pt x="19756" y="19733"/>
                    </a:lnTo>
                    <a:lnTo>
                      <a:pt x="9512" y="0"/>
                    </a:lnTo>
                    <a:lnTo>
                      <a:pt x="5854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9" name="Group 618"/>
          <p:cNvGrpSpPr>
            <a:grpSpLocks/>
          </p:cNvGrpSpPr>
          <p:nvPr/>
        </p:nvGrpSpPr>
        <p:grpSpPr bwMode="auto">
          <a:xfrm>
            <a:off x="1131888" y="1773238"/>
            <a:ext cx="144462" cy="144462"/>
            <a:chOff x="1488" y="3456"/>
            <a:chExt cx="240" cy="240"/>
          </a:xfrm>
        </p:grpSpPr>
        <p:sp>
          <p:nvSpPr>
            <p:cNvPr id="8321" name="Oval 619"/>
            <p:cNvSpPr>
              <a:spLocks noChangeArrowheads="1"/>
            </p:cNvSpPr>
            <p:nvPr/>
          </p:nvSpPr>
          <p:spPr bwMode="auto">
            <a:xfrm>
              <a:off x="1488" y="3456"/>
              <a:ext cx="240" cy="23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322" name="Group 620"/>
            <p:cNvGrpSpPr>
              <a:grpSpLocks/>
            </p:cNvGrpSpPr>
            <p:nvPr/>
          </p:nvGrpSpPr>
          <p:grpSpPr bwMode="auto">
            <a:xfrm>
              <a:off x="1492" y="3470"/>
              <a:ext cx="236" cy="226"/>
              <a:chOff x="1492" y="3470"/>
              <a:chExt cx="236" cy="226"/>
            </a:xfrm>
          </p:grpSpPr>
          <p:sp>
            <p:nvSpPr>
              <p:cNvPr id="8323" name="Freeform 621"/>
              <p:cNvSpPr>
                <a:spLocks/>
              </p:cNvSpPr>
              <p:nvPr/>
            </p:nvSpPr>
            <p:spPr bwMode="auto">
              <a:xfrm>
                <a:off x="1562" y="3576"/>
                <a:ext cx="99" cy="120"/>
              </a:xfrm>
              <a:custGeom>
                <a:avLst/>
                <a:gdLst>
                  <a:gd name="T0" fmla="*/ 15362 w 20000"/>
                  <a:gd name="T1" fmla="*/ 19286 h 20000"/>
                  <a:gd name="T2" fmla="*/ 10725 w 20000"/>
                  <a:gd name="T3" fmla="*/ 19762 h 20000"/>
                  <a:gd name="T4" fmla="*/ 4928 w 20000"/>
                  <a:gd name="T5" fmla="*/ 19524 h 20000"/>
                  <a:gd name="T6" fmla="*/ 0 w 20000"/>
                  <a:gd name="T7" fmla="*/ 18095 h 20000"/>
                  <a:gd name="T8" fmla="*/ 9275 w 20000"/>
                  <a:gd name="T9" fmla="*/ 0 h 20000"/>
                  <a:gd name="T10" fmla="*/ 19710 w 20000"/>
                  <a:gd name="T11" fmla="*/ 17619 h 20000"/>
                  <a:gd name="T12" fmla="*/ 15362 w 20000"/>
                  <a:gd name="T13" fmla="*/ 19286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5362" y="19286"/>
                    </a:moveTo>
                    <a:lnTo>
                      <a:pt x="10725" y="19762"/>
                    </a:lnTo>
                    <a:lnTo>
                      <a:pt x="4928" y="19524"/>
                    </a:lnTo>
                    <a:lnTo>
                      <a:pt x="0" y="18095"/>
                    </a:lnTo>
                    <a:lnTo>
                      <a:pt x="9275" y="0"/>
                    </a:lnTo>
                    <a:lnTo>
                      <a:pt x="19710" y="17619"/>
                    </a:lnTo>
                    <a:lnTo>
                      <a:pt x="15362" y="19286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4" name="Freeform 622"/>
              <p:cNvSpPr>
                <a:spLocks/>
              </p:cNvSpPr>
              <p:nvPr/>
            </p:nvSpPr>
            <p:spPr bwMode="auto">
              <a:xfrm>
                <a:off x="1612" y="3470"/>
                <a:ext cx="116" cy="106"/>
              </a:xfrm>
              <a:custGeom>
                <a:avLst/>
                <a:gdLst>
                  <a:gd name="T0" fmla="*/ 13902 w 20000"/>
                  <a:gd name="T1" fmla="*/ 3200 h 20000"/>
                  <a:gd name="T2" fmla="*/ 16585 w 20000"/>
                  <a:gd name="T3" fmla="*/ 6400 h 20000"/>
                  <a:gd name="T4" fmla="*/ 18293 w 20000"/>
                  <a:gd name="T5" fmla="*/ 9333 h 20000"/>
                  <a:gd name="T6" fmla="*/ 19756 w 20000"/>
                  <a:gd name="T7" fmla="*/ 13867 h 20000"/>
                  <a:gd name="T8" fmla="*/ 0 w 20000"/>
                  <a:gd name="T9" fmla="*/ 19733 h 20000"/>
                  <a:gd name="T10" fmla="*/ 10488 w 20000"/>
                  <a:gd name="T11" fmla="*/ 0 h 20000"/>
                  <a:gd name="T12" fmla="*/ 13902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3902" y="3200"/>
                    </a:moveTo>
                    <a:lnTo>
                      <a:pt x="16585" y="6400"/>
                    </a:lnTo>
                    <a:lnTo>
                      <a:pt x="18293" y="9333"/>
                    </a:lnTo>
                    <a:lnTo>
                      <a:pt x="19756" y="13867"/>
                    </a:lnTo>
                    <a:lnTo>
                      <a:pt x="0" y="19733"/>
                    </a:lnTo>
                    <a:lnTo>
                      <a:pt x="10488" y="0"/>
                    </a:lnTo>
                    <a:lnTo>
                      <a:pt x="13902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5" name="Freeform 623"/>
              <p:cNvSpPr>
                <a:spLocks/>
              </p:cNvSpPr>
              <p:nvPr/>
            </p:nvSpPr>
            <p:spPr bwMode="auto">
              <a:xfrm>
                <a:off x="1492" y="3470"/>
                <a:ext cx="116" cy="106"/>
              </a:xfrm>
              <a:custGeom>
                <a:avLst/>
                <a:gdLst>
                  <a:gd name="T0" fmla="*/ 5854 w 20000"/>
                  <a:gd name="T1" fmla="*/ 3200 h 20000"/>
                  <a:gd name="T2" fmla="*/ 3171 w 20000"/>
                  <a:gd name="T3" fmla="*/ 6400 h 20000"/>
                  <a:gd name="T4" fmla="*/ 1463 w 20000"/>
                  <a:gd name="T5" fmla="*/ 9333 h 20000"/>
                  <a:gd name="T6" fmla="*/ 0 w 20000"/>
                  <a:gd name="T7" fmla="*/ 13867 h 20000"/>
                  <a:gd name="T8" fmla="*/ 19756 w 20000"/>
                  <a:gd name="T9" fmla="*/ 19733 h 20000"/>
                  <a:gd name="T10" fmla="*/ 9512 w 20000"/>
                  <a:gd name="T11" fmla="*/ 0 h 20000"/>
                  <a:gd name="T12" fmla="*/ 5854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5854" y="3200"/>
                    </a:moveTo>
                    <a:lnTo>
                      <a:pt x="3171" y="6400"/>
                    </a:lnTo>
                    <a:lnTo>
                      <a:pt x="1463" y="9333"/>
                    </a:lnTo>
                    <a:lnTo>
                      <a:pt x="0" y="13867"/>
                    </a:lnTo>
                    <a:lnTo>
                      <a:pt x="19756" y="19733"/>
                    </a:lnTo>
                    <a:lnTo>
                      <a:pt x="9512" y="0"/>
                    </a:lnTo>
                    <a:lnTo>
                      <a:pt x="5854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4352" name="Oval 624"/>
          <p:cNvSpPr>
            <a:spLocks noChangeArrowheads="1"/>
          </p:cNvSpPr>
          <p:nvPr/>
        </p:nvSpPr>
        <p:spPr bwMode="auto">
          <a:xfrm>
            <a:off x="960438" y="1762125"/>
            <a:ext cx="144462" cy="1444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1" name="Group 625"/>
          <p:cNvGrpSpPr>
            <a:grpSpLocks/>
          </p:cNvGrpSpPr>
          <p:nvPr/>
        </p:nvGrpSpPr>
        <p:grpSpPr bwMode="auto">
          <a:xfrm>
            <a:off x="1463675" y="4292600"/>
            <a:ext cx="144463" cy="144463"/>
            <a:chOff x="1488" y="3456"/>
            <a:chExt cx="240" cy="240"/>
          </a:xfrm>
        </p:grpSpPr>
        <p:sp>
          <p:nvSpPr>
            <p:cNvPr id="8316" name="Oval 626"/>
            <p:cNvSpPr>
              <a:spLocks noChangeArrowheads="1"/>
            </p:cNvSpPr>
            <p:nvPr/>
          </p:nvSpPr>
          <p:spPr bwMode="auto">
            <a:xfrm>
              <a:off x="1488" y="3456"/>
              <a:ext cx="240" cy="23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317" name="Group 627"/>
            <p:cNvGrpSpPr>
              <a:grpSpLocks/>
            </p:cNvGrpSpPr>
            <p:nvPr/>
          </p:nvGrpSpPr>
          <p:grpSpPr bwMode="auto">
            <a:xfrm>
              <a:off x="1492" y="3470"/>
              <a:ext cx="236" cy="226"/>
              <a:chOff x="1492" y="3470"/>
              <a:chExt cx="236" cy="226"/>
            </a:xfrm>
          </p:grpSpPr>
          <p:sp>
            <p:nvSpPr>
              <p:cNvPr id="8318" name="Freeform 628"/>
              <p:cNvSpPr>
                <a:spLocks/>
              </p:cNvSpPr>
              <p:nvPr/>
            </p:nvSpPr>
            <p:spPr bwMode="auto">
              <a:xfrm>
                <a:off x="1562" y="3576"/>
                <a:ext cx="99" cy="120"/>
              </a:xfrm>
              <a:custGeom>
                <a:avLst/>
                <a:gdLst>
                  <a:gd name="T0" fmla="*/ 15362 w 20000"/>
                  <a:gd name="T1" fmla="*/ 19286 h 20000"/>
                  <a:gd name="T2" fmla="*/ 10725 w 20000"/>
                  <a:gd name="T3" fmla="*/ 19762 h 20000"/>
                  <a:gd name="T4" fmla="*/ 4928 w 20000"/>
                  <a:gd name="T5" fmla="*/ 19524 h 20000"/>
                  <a:gd name="T6" fmla="*/ 0 w 20000"/>
                  <a:gd name="T7" fmla="*/ 18095 h 20000"/>
                  <a:gd name="T8" fmla="*/ 9275 w 20000"/>
                  <a:gd name="T9" fmla="*/ 0 h 20000"/>
                  <a:gd name="T10" fmla="*/ 19710 w 20000"/>
                  <a:gd name="T11" fmla="*/ 17619 h 20000"/>
                  <a:gd name="T12" fmla="*/ 15362 w 20000"/>
                  <a:gd name="T13" fmla="*/ 19286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5362" y="19286"/>
                    </a:moveTo>
                    <a:lnTo>
                      <a:pt x="10725" y="19762"/>
                    </a:lnTo>
                    <a:lnTo>
                      <a:pt x="4928" y="19524"/>
                    </a:lnTo>
                    <a:lnTo>
                      <a:pt x="0" y="18095"/>
                    </a:lnTo>
                    <a:lnTo>
                      <a:pt x="9275" y="0"/>
                    </a:lnTo>
                    <a:lnTo>
                      <a:pt x="19710" y="17619"/>
                    </a:lnTo>
                    <a:lnTo>
                      <a:pt x="15362" y="19286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9" name="Freeform 629"/>
              <p:cNvSpPr>
                <a:spLocks/>
              </p:cNvSpPr>
              <p:nvPr/>
            </p:nvSpPr>
            <p:spPr bwMode="auto">
              <a:xfrm>
                <a:off x="1612" y="3470"/>
                <a:ext cx="116" cy="106"/>
              </a:xfrm>
              <a:custGeom>
                <a:avLst/>
                <a:gdLst>
                  <a:gd name="T0" fmla="*/ 13902 w 20000"/>
                  <a:gd name="T1" fmla="*/ 3200 h 20000"/>
                  <a:gd name="T2" fmla="*/ 16585 w 20000"/>
                  <a:gd name="T3" fmla="*/ 6400 h 20000"/>
                  <a:gd name="T4" fmla="*/ 18293 w 20000"/>
                  <a:gd name="T5" fmla="*/ 9333 h 20000"/>
                  <a:gd name="T6" fmla="*/ 19756 w 20000"/>
                  <a:gd name="T7" fmla="*/ 13867 h 20000"/>
                  <a:gd name="T8" fmla="*/ 0 w 20000"/>
                  <a:gd name="T9" fmla="*/ 19733 h 20000"/>
                  <a:gd name="T10" fmla="*/ 10488 w 20000"/>
                  <a:gd name="T11" fmla="*/ 0 h 20000"/>
                  <a:gd name="T12" fmla="*/ 13902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3902" y="3200"/>
                    </a:moveTo>
                    <a:lnTo>
                      <a:pt x="16585" y="6400"/>
                    </a:lnTo>
                    <a:lnTo>
                      <a:pt x="18293" y="9333"/>
                    </a:lnTo>
                    <a:lnTo>
                      <a:pt x="19756" y="13867"/>
                    </a:lnTo>
                    <a:lnTo>
                      <a:pt x="0" y="19733"/>
                    </a:lnTo>
                    <a:lnTo>
                      <a:pt x="10488" y="0"/>
                    </a:lnTo>
                    <a:lnTo>
                      <a:pt x="13902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0" name="Freeform 630"/>
              <p:cNvSpPr>
                <a:spLocks/>
              </p:cNvSpPr>
              <p:nvPr/>
            </p:nvSpPr>
            <p:spPr bwMode="auto">
              <a:xfrm>
                <a:off x="1492" y="3470"/>
                <a:ext cx="116" cy="106"/>
              </a:xfrm>
              <a:custGeom>
                <a:avLst/>
                <a:gdLst>
                  <a:gd name="T0" fmla="*/ 5854 w 20000"/>
                  <a:gd name="T1" fmla="*/ 3200 h 20000"/>
                  <a:gd name="T2" fmla="*/ 3171 w 20000"/>
                  <a:gd name="T3" fmla="*/ 6400 h 20000"/>
                  <a:gd name="T4" fmla="*/ 1463 w 20000"/>
                  <a:gd name="T5" fmla="*/ 9333 h 20000"/>
                  <a:gd name="T6" fmla="*/ 0 w 20000"/>
                  <a:gd name="T7" fmla="*/ 13867 h 20000"/>
                  <a:gd name="T8" fmla="*/ 19756 w 20000"/>
                  <a:gd name="T9" fmla="*/ 19733 h 20000"/>
                  <a:gd name="T10" fmla="*/ 9512 w 20000"/>
                  <a:gd name="T11" fmla="*/ 0 h 20000"/>
                  <a:gd name="T12" fmla="*/ 5854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5854" y="3200"/>
                    </a:moveTo>
                    <a:lnTo>
                      <a:pt x="3171" y="6400"/>
                    </a:lnTo>
                    <a:lnTo>
                      <a:pt x="1463" y="9333"/>
                    </a:lnTo>
                    <a:lnTo>
                      <a:pt x="0" y="13867"/>
                    </a:lnTo>
                    <a:lnTo>
                      <a:pt x="19756" y="19733"/>
                    </a:lnTo>
                    <a:lnTo>
                      <a:pt x="9512" y="0"/>
                    </a:lnTo>
                    <a:lnTo>
                      <a:pt x="5854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4359" name="Oval 631"/>
          <p:cNvSpPr>
            <a:spLocks noChangeArrowheads="1"/>
          </p:cNvSpPr>
          <p:nvPr/>
        </p:nvSpPr>
        <p:spPr bwMode="auto">
          <a:xfrm>
            <a:off x="1350963" y="4391025"/>
            <a:ext cx="144462" cy="1444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3" name="Group 632"/>
          <p:cNvGrpSpPr>
            <a:grpSpLocks/>
          </p:cNvGrpSpPr>
          <p:nvPr/>
        </p:nvGrpSpPr>
        <p:grpSpPr bwMode="auto">
          <a:xfrm>
            <a:off x="857250" y="3357563"/>
            <a:ext cx="144463" cy="144462"/>
            <a:chOff x="1488" y="3456"/>
            <a:chExt cx="240" cy="240"/>
          </a:xfrm>
        </p:grpSpPr>
        <p:sp>
          <p:nvSpPr>
            <p:cNvPr id="8311" name="Oval 633"/>
            <p:cNvSpPr>
              <a:spLocks noChangeArrowheads="1"/>
            </p:cNvSpPr>
            <p:nvPr/>
          </p:nvSpPr>
          <p:spPr bwMode="auto">
            <a:xfrm>
              <a:off x="1488" y="3456"/>
              <a:ext cx="240" cy="23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312" name="Group 634"/>
            <p:cNvGrpSpPr>
              <a:grpSpLocks/>
            </p:cNvGrpSpPr>
            <p:nvPr/>
          </p:nvGrpSpPr>
          <p:grpSpPr bwMode="auto">
            <a:xfrm>
              <a:off x="1492" y="3470"/>
              <a:ext cx="236" cy="226"/>
              <a:chOff x="1492" y="3470"/>
              <a:chExt cx="236" cy="226"/>
            </a:xfrm>
          </p:grpSpPr>
          <p:sp>
            <p:nvSpPr>
              <p:cNvPr id="8313" name="Freeform 635"/>
              <p:cNvSpPr>
                <a:spLocks/>
              </p:cNvSpPr>
              <p:nvPr/>
            </p:nvSpPr>
            <p:spPr bwMode="auto">
              <a:xfrm>
                <a:off x="1562" y="3576"/>
                <a:ext cx="99" cy="120"/>
              </a:xfrm>
              <a:custGeom>
                <a:avLst/>
                <a:gdLst>
                  <a:gd name="T0" fmla="*/ 15362 w 20000"/>
                  <a:gd name="T1" fmla="*/ 19286 h 20000"/>
                  <a:gd name="T2" fmla="*/ 10725 w 20000"/>
                  <a:gd name="T3" fmla="*/ 19762 h 20000"/>
                  <a:gd name="T4" fmla="*/ 4928 w 20000"/>
                  <a:gd name="T5" fmla="*/ 19524 h 20000"/>
                  <a:gd name="T6" fmla="*/ 0 w 20000"/>
                  <a:gd name="T7" fmla="*/ 18095 h 20000"/>
                  <a:gd name="T8" fmla="*/ 9275 w 20000"/>
                  <a:gd name="T9" fmla="*/ 0 h 20000"/>
                  <a:gd name="T10" fmla="*/ 19710 w 20000"/>
                  <a:gd name="T11" fmla="*/ 17619 h 20000"/>
                  <a:gd name="T12" fmla="*/ 15362 w 20000"/>
                  <a:gd name="T13" fmla="*/ 19286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5362" y="19286"/>
                    </a:moveTo>
                    <a:lnTo>
                      <a:pt x="10725" y="19762"/>
                    </a:lnTo>
                    <a:lnTo>
                      <a:pt x="4928" y="19524"/>
                    </a:lnTo>
                    <a:lnTo>
                      <a:pt x="0" y="18095"/>
                    </a:lnTo>
                    <a:lnTo>
                      <a:pt x="9275" y="0"/>
                    </a:lnTo>
                    <a:lnTo>
                      <a:pt x="19710" y="17619"/>
                    </a:lnTo>
                    <a:lnTo>
                      <a:pt x="15362" y="19286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4" name="Freeform 636"/>
              <p:cNvSpPr>
                <a:spLocks/>
              </p:cNvSpPr>
              <p:nvPr/>
            </p:nvSpPr>
            <p:spPr bwMode="auto">
              <a:xfrm>
                <a:off x="1612" y="3470"/>
                <a:ext cx="116" cy="106"/>
              </a:xfrm>
              <a:custGeom>
                <a:avLst/>
                <a:gdLst>
                  <a:gd name="T0" fmla="*/ 13902 w 20000"/>
                  <a:gd name="T1" fmla="*/ 3200 h 20000"/>
                  <a:gd name="T2" fmla="*/ 16585 w 20000"/>
                  <a:gd name="T3" fmla="*/ 6400 h 20000"/>
                  <a:gd name="T4" fmla="*/ 18293 w 20000"/>
                  <a:gd name="T5" fmla="*/ 9333 h 20000"/>
                  <a:gd name="T6" fmla="*/ 19756 w 20000"/>
                  <a:gd name="T7" fmla="*/ 13867 h 20000"/>
                  <a:gd name="T8" fmla="*/ 0 w 20000"/>
                  <a:gd name="T9" fmla="*/ 19733 h 20000"/>
                  <a:gd name="T10" fmla="*/ 10488 w 20000"/>
                  <a:gd name="T11" fmla="*/ 0 h 20000"/>
                  <a:gd name="T12" fmla="*/ 13902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3902" y="3200"/>
                    </a:moveTo>
                    <a:lnTo>
                      <a:pt x="16585" y="6400"/>
                    </a:lnTo>
                    <a:lnTo>
                      <a:pt x="18293" y="9333"/>
                    </a:lnTo>
                    <a:lnTo>
                      <a:pt x="19756" y="13867"/>
                    </a:lnTo>
                    <a:lnTo>
                      <a:pt x="0" y="19733"/>
                    </a:lnTo>
                    <a:lnTo>
                      <a:pt x="10488" y="0"/>
                    </a:lnTo>
                    <a:lnTo>
                      <a:pt x="13902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5" name="Freeform 637"/>
              <p:cNvSpPr>
                <a:spLocks/>
              </p:cNvSpPr>
              <p:nvPr/>
            </p:nvSpPr>
            <p:spPr bwMode="auto">
              <a:xfrm>
                <a:off x="1492" y="3470"/>
                <a:ext cx="116" cy="106"/>
              </a:xfrm>
              <a:custGeom>
                <a:avLst/>
                <a:gdLst>
                  <a:gd name="T0" fmla="*/ 5854 w 20000"/>
                  <a:gd name="T1" fmla="*/ 3200 h 20000"/>
                  <a:gd name="T2" fmla="*/ 3171 w 20000"/>
                  <a:gd name="T3" fmla="*/ 6400 h 20000"/>
                  <a:gd name="T4" fmla="*/ 1463 w 20000"/>
                  <a:gd name="T5" fmla="*/ 9333 h 20000"/>
                  <a:gd name="T6" fmla="*/ 0 w 20000"/>
                  <a:gd name="T7" fmla="*/ 13867 h 20000"/>
                  <a:gd name="T8" fmla="*/ 19756 w 20000"/>
                  <a:gd name="T9" fmla="*/ 19733 h 20000"/>
                  <a:gd name="T10" fmla="*/ 9512 w 20000"/>
                  <a:gd name="T11" fmla="*/ 0 h 20000"/>
                  <a:gd name="T12" fmla="*/ 5854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5854" y="3200"/>
                    </a:moveTo>
                    <a:lnTo>
                      <a:pt x="3171" y="6400"/>
                    </a:lnTo>
                    <a:lnTo>
                      <a:pt x="1463" y="9333"/>
                    </a:lnTo>
                    <a:lnTo>
                      <a:pt x="0" y="13867"/>
                    </a:lnTo>
                    <a:lnTo>
                      <a:pt x="19756" y="19733"/>
                    </a:lnTo>
                    <a:lnTo>
                      <a:pt x="9512" y="0"/>
                    </a:lnTo>
                    <a:lnTo>
                      <a:pt x="5854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4366" name="Oval 638"/>
          <p:cNvSpPr>
            <a:spLocks noChangeArrowheads="1"/>
          </p:cNvSpPr>
          <p:nvPr/>
        </p:nvSpPr>
        <p:spPr bwMode="auto">
          <a:xfrm>
            <a:off x="827088" y="3213100"/>
            <a:ext cx="144462" cy="1444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5" name="Group 639"/>
          <p:cNvGrpSpPr>
            <a:grpSpLocks/>
          </p:cNvGrpSpPr>
          <p:nvPr/>
        </p:nvGrpSpPr>
        <p:grpSpPr bwMode="auto">
          <a:xfrm>
            <a:off x="5940425" y="2438400"/>
            <a:ext cx="144463" cy="144463"/>
            <a:chOff x="1488" y="3456"/>
            <a:chExt cx="240" cy="240"/>
          </a:xfrm>
        </p:grpSpPr>
        <p:sp>
          <p:nvSpPr>
            <p:cNvPr id="8306" name="Oval 640"/>
            <p:cNvSpPr>
              <a:spLocks noChangeArrowheads="1"/>
            </p:cNvSpPr>
            <p:nvPr/>
          </p:nvSpPr>
          <p:spPr bwMode="auto">
            <a:xfrm>
              <a:off x="1488" y="3456"/>
              <a:ext cx="240" cy="23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307" name="Group 641"/>
            <p:cNvGrpSpPr>
              <a:grpSpLocks/>
            </p:cNvGrpSpPr>
            <p:nvPr/>
          </p:nvGrpSpPr>
          <p:grpSpPr bwMode="auto">
            <a:xfrm>
              <a:off x="1492" y="3470"/>
              <a:ext cx="236" cy="226"/>
              <a:chOff x="1492" y="3470"/>
              <a:chExt cx="236" cy="226"/>
            </a:xfrm>
          </p:grpSpPr>
          <p:sp>
            <p:nvSpPr>
              <p:cNvPr id="8308" name="Freeform 642"/>
              <p:cNvSpPr>
                <a:spLocks/>
              </p:cNvSpPr>
              <p:nvPr/>
            </p:nvSpPr>
            <p:spPr bwMode="auto">
              <a:xfrm>
                <a:off x="1562" y="3576"/>
                <a:ext cx="99" cy="120"/>
              </a:xfrm>
              <a:custGeom>
                <a:avLst/>
                <a:gdLst>
                  <a:gd name="T0" fmla="*/ 15362 w 20000"/>
                  <a:gd name="T1" fmla="*/ 19286 h 20000"/>
                  <a:gd name="T2" fmla="*/ 10725 w 20000"/>
                  <a:gd name="T3" fmla="*/ 19762 h 20000"/>
                  <a:gd name="T4" fmla="*/ 4928 w 20000"/>
                  <a:gd name="T5" fmla="*/ 19524 h 20000"/>
                  <a:gd name="T6" fmla="*/ 0 w 20000"/>
                  <a:gd name="T7" fmla="*/ 18095 h 20000"/>
                  <a:gd name="T8" fmla="*/ 9275 w 20000"/>
                  <a:gd name="T9" fmla="*/ 0 h 20000"/>
                  <a:gd name="T10" fmla="*/ 19710 w 20000"/>
                  <a:gd name="T11" fmla="*/ 17619 h 20000"/>
                  <a:gd name="T12" fmla="*/ 15362 w 20000"/>
                  <a:gd name="T13" fmla="*/ 19286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5362" y="19286"/>
                    </a:moveTo>
                    <a:lnTo>
                      <a:pt x="10725" y="19762"/>
                    </a:lnTo>
                    <a:lnTo>
                      <a:pt x="4928" y="19524"/>
                    </a:lnTo>
                    <a:lnTo>
                      <a:pt x="0" y="18095"/>
                    </a:lnTo>
                    <a:lnTo>
                      <a:pt x="9275" y="0"/>
                    </a:lnTo>
                    <a:lnTo>
                      <a:pt x="19710" y="17619"/>
                    </a:lnTo>
                    <a:lnTo>
                      <a:pt x="15362" y="19286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9" name="Freeform 643"/>
              <p:cNvSpPr>
                <a:spLocks/>
              </p:cNvSpPr>
              <p:nvPr/>
            </p:nvSpPr>
            <p:spPr bwMode="auto">
              <a:xfrm>
                <a:off x="1612" y="3470"/>
                <a:ext cx="116" cy="106"/>
              </a:xfrm>
              <a:custGeom>
                <a:avLst/>
                <a:gdLst>
                  <a:gd name="T0" fmla="*/ 13902 w 20000"/>
                  <a:gd name="T1" fmla="*/ 3200 h 20000"/>
                  <a:gd name="T2" fmla="*/ 16585 w 20000"/>
                  <a:gd name="T3" fmla="*/ 6400 h 20000"/>
                  <a:gd name="T4" fmla="*/ 18293 w 20000"/>
                  <a:gd name="T5" fmla="*/ 9333 h 20000"/>
                  <a:gd name="T6" fmla="*/ 19756 w 20000"/>
                  <a:gd name="T7" fmla="*/ 13867 h 20000"/>
                  <a:gd name="T8" fmla="*/ 0 w 20000"/>
                  <a:gd name="T9" fmla="*/ 19733 h 20000"/>
                  <a:gd name="T10" fmla="*/ 10488 w 20000"/>
                  <a:gd name="T11" fmla="*/ 0 h 20000"/>
                  <a:gd name="T12" fmla="*/ 13902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13902" y="3200"/>
                    </a:moveTo>
                    <a:lnTo>
                      <a:pt x="16585" y="6400"/>
                    </a:lnTo>
                    <a:lnTo>
                      <a:pt x="18293" y="9333"/>
                    </a:lnTo>
                    <a:lnTo>
                      <a:pt x="19756" y="13867"/>
                    </a:lnTo>
                    <a:lnTo>
                      <a:pt x="0" y="19733"/>
                    </a:lnTo>
                    <a:lnTo>
                      <a:pt x="10488" y="0"/>
                    </a:lnTo>
                    <a:lnTo>
                      <a:pt x="13902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0" name="Freeform 644"/>
              <p:cNvSpPr>
                <a:spLocks/>
              </p:cNvSpPr>
              <p:nvPr/>
            </p:nvSpPr>
            <p:spPr bwMode="auto">
              <a:xfrm>
                <a:off x="1492" y="3470"/>
                <a:ext cx="116" cy="106"/>
              </a:xfrm>
              <a:custGeom>
                <a:avLst/>
                <a:gdLst>
                  <a:gd name="T0" fmla="*/ 5854 w 20000"/>
                  <a:gd name="T1" fmla="*/ 3200 h 20000"/>
                  <a:gd name="T2" fmla="*/ 3171 w 20000"/>
                  <a:gd name="T3" fmla="*/ 6400 h 20000"/>
                  <a:gd name="T4" fmla="*/ 1463 w 20000"/>
                  <a:gd name="T5" fmla="*/ 9333 h 20000"/>
                  <a:gd name="T6" fmla="*/ 0 w 20000"/>
                  <a:gd name="T7" fmla="*/ 13867 h 20000"/>
                  <a:gd name="T8" fmla="*/ 19756 w 20000"/>
                  <a:gd name="T9" fmla="*/ 19733 h 20000"/>
                  <a:gd name="T10" fmla="*/ 9512 w 20000"/>
                  <a:gd name="T11" fmla="*/ 0 h 20000"/>
                  <a:gd name="T12" fmla="*/ 5854 w 20000"/>
                  <a:gd name="T13" fmla="*/ 3200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00"/>
                  <a:gd name="T22" fmla="*/ 0 h 20000"/>
                  <a:gd name="T23" fmla="*/ 20000 w 20000"/>
                  <a:gd name="T24" fmla="*/ 20000 h 200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00" h="20000">
                    <a:moveTo>
                      <a:pt x="5854" y="3200"/>
                    </a:moveTo>
                    <a:lnTo>
                      <a:pt x="3171" y="6400"/>
                    </a:lnTo>
                    <a:lnTo>
                      <a:pt x="1463" y="9333"/>
                    </a:lnTo>
                    <a:lnTo>
                      <a:pt x="0" y="13867"/>
                    </a:lnTo>
                    <a:lnTo>
                      <a:pt x="19756" y="19733"/>
                    </a:lnTo>
                    <a:lnTo>
                      <a:pt x="9512" y="0"/>
                    </a:lnTo>
                    <a:lnTo>
                      <a:pt x="5854" y="3200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solidFill>
                  <a:schemeClr val="tx1"/>
                </a:solidFill>
                <a:round/>
                <a:headEnd type="none" w="med" len="lg"/>
                <a:tailEnd type="none" w="med" len="lg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4373" name="AutoShape 645"/>
          <p:cNvSpPr>
            <a:spLocks noChangeArrowheads="1"/>
          </p:cNvSpPr>
          <p:nvPr/>
        </p:nvSpPr>
        <p:spPr bwMode="auto">
          <a:xfrm>
            <a:off x="5741988" y="244475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72" name="Text Box 544"/>
          <p:cNvSpPr txBox="1">
            <a:spLocks noChangeArrowheads="1"/>
          </p:cNvSpPr>
          <p:nvPr/>
        </p:nvSpPr>
        <p:spPr bwMode="auto">
          <a:xfrm>
            <a:off x="5126038" y="2238375"/>
            <a:ext cx="12954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Казахстан</a:t>
            </a:r>
            <a:endParaRPr lang="ru-RU" sz="1500" b="1"/>
          </a:p>
        </p:txBody>
      </p:sp>
      <p:grpSp>
        <p:nvGrpSpPr>
          <p:cNvPr id="27" name="Group 649"/>
          <p:cNvGrpSpPr>
            <a:grpSpLocks/>
          </p:cNvGrpSpPr>
          <p:nvPr/>
        </p:nvGrpSpPr>
        <p:grpSpPr bwMode="auto">
          <a:xfrm>
            <a:off x="5662613" y="6470650"/>
            <a:ext cx="2222500" cy="320675"/>
            <a:chOff x="3567" y="4076"/>
            <a:chExt cx="1400" cy="202"/>
          </a:xfrm>
        </p:grpSpPr>
        <p:sp>
          <p:nvSpPr>
            <p:cNvPr id="8304" name="Oval 647"/>
            <p:cNvSpPr>
              <a:spLocks noChangeArrowheads="1"/>
            </p:cNvSpPr>
            <p:nvPr/>
          </p:nvSpPr>
          <p:spPr bwMode="auto">
            <a:xfrm>
              <a:off x="3567" y="4129"/>
              <a:ext cx="91" cy="91"/>
            </a:xfrm>
            <a:prstGeom prst="ellipse">
              <a:avLst/>
            </a:prstGeom>
            <a:solidFill>
              <a:srgbClr val="00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305" name="Text Box 648"/>
            <p:cNvSpPr txBox="1">
              <a:spLocks noChangeArrowheads="1"/>
            </p:cNvSpPr>
            <p:nvPr/>
          </p:nvSpPr>
          <p:spPr bwMode="auto">
            <a:xfrm>
              <a:off x="3654" y="4076"/>
              <a:ext cx="1313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олов'яна пром.</a:t>
              </a:r>
              <a:endParaRPr lang="ru-RU" sz="2000" i="1"/>
            </a:p>
          </p:txBody>
        </p:sp>
      </p:grpSp>
      <p:grpSp>
        <p:nvGrpSpPr>
          <p:cNvPr id="28" name="Group 663"/>
          <p:cNvGrpSpPr>
            <a:grpSpLocks/>
          </p:cNvGrpSpPr>
          <p:nvPr/>
        </p:nvGrpSpPr>
        <p:grpSpPr bwMode="auto">
          <a:xfrm>
            <a:off x="3059113" y="6021388"/>
            <a:ext cx="2073275" cy="320675"/>
            <a:chOff x="1927" y="3793"/>
            <a:chExt cx="1306" cy="202"/>
          </a:xfrm>
        </p:grpSpPr>
        <p:sp>
          <p:nvSpPr>
            <p:cNvPr id="8302" name="AutoShape 651"/>
            <p:cNvSpPr>
              <a:spLocks noChangeArrowheads="1"/>
            </p:cNvSpPr>
            <p:nvPr/>
          </p:nvSpPr>
          <p:spPr bwMode="auto">
            <a:xfrm>
              <a:off x="1927" y="3870"/>
              <a:ext cx="154" cy="51"/>
            </a:xfrm>
            <a:prstGeom prst="roundRect">
              <a:avLst>
                <a:gd name="adj" fmla="val 47917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303" name="Text Box 662"/>
            <p:cNvSpPr txBox="1">
              <a:spLocks noChangeArrowheads="1"/>
            </p:cNvSpPr>
            <p:nvPr/>
          </p:nvSpPr>
          <p:spPr bwMode="auto">
            <a:xfrm>
              <a:off x="2053" y="3793"/>
              <a:ext cx="1180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олов'яні руди</a:t>
              </a:r>
              <a:endParaRPr lang="ru-RU" sz="2000" i="1"/>
            </a:p>
          </p:txBody>
        </p:sp>
      </p:grpSp>
      <p:sp>
        <p:nvSpPr>
          <p:cNvPr id="74393" name="AutoShape 665"/>
          <p:cNvSpPr>
            <a:spLocks noChangeArrowheads="1"/>
          </p:cNvSpPr>
          <p:nvPr/>
        </p:nvSpPr>
        <p:spPr bwMode="auto">
          <a:xfrm>
            <a:off x="7164388" y="1268413"/>
            <a:ext cx="244475" cy="80962"/>
          </a:xfrm>
          <a:prstGeom prst="roundRect">
            <a:avLst>
              <a:gd name="adj" fmla="val 4791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395" name="AutoShape 667"/>
          <p:cNvSpPr>
            <a:spLocks noChangeArrowheads="1"/>
          </p:cNvSpPr>
          <p:nvPr/>
        </p:nvSpPr>
        <p:spPr bwMode="auto">
          <a:xfrm>
            <a:off x="7380288" y="1550988"/>
            <a:ext cx="244475" cy="80962"/>
          </a:xfrm>
          <a:prstGeom prst="roundRect">
            <a:avLst>
              <a:gd name="adj" fmla="val 4791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396" name="AutoShape 668"/>
          <p:cNvSpPr>
            <a:spLocks noChangeArrowheads="1"/>
          </p:cNvSpPr>
          <p:nvPr/>
        </p:nvSpPr>
        <p:spPr bwMode="auto">
          <a:xfrm>
            <a:off x="7380288" y="2089150"/>
            <a:ext cx="244475" cy="80963"/>
          </a:xfrm>
          <a:prstGeom prst="roundRect">
            <a:avLst>
              <a:gd name="adj" fmla="val 4791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397" name="Oval 669"/>
          <p:cNvSpPr>
            <a:spLocks noChangeArrowheads="1"/>
          </p:cNvSpPr>
          <p:nvPr/>
        </p:nvSpPr>
        <p:spPr bwMode="auto">
          <a:xfrm>
            <a:off x="6084888" y="1989138"/>
            <a:ext cx="144462" cy="144462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398" name="AutoShape 670"/>
          <p:cNvSpPr>
            <a:spLocks noChangeArrowheads="1"/>
          </p:cNvSpPr>
          <p:nvPr/>
        </p:nvSpPr>
        <p:spPr bwMode="auto">
          <a:xfrm>
            <a:off x="7102475" y="3119438"/>
            <a:ext cx="244475" cy="80962"/>
          </a:xfrm>
          <a:prstGeom prst="roundRect">
            <a:avLst>
              <a:gd name="adj" fmla="val 4791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48" name="Rectangle 520"/>
          <p:cNvSpPr>
            <a:spLocks noChangeArrowheads="1"/>
          </p:cNvSpPr>
          <p:nvPr/>
        </p:nvSpPr>
        <p:spPr bwMode="auto">
          <a:xfrm>
            <a:off x="6815138" y="3119438"/>
            <a:ext cx="166687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399" name="Oval 671"/>
          <p:cNvSpPr>
            <a:spLocks noChangeArrowheads="1"/>
          </p:cNvSpPr>
          <p:nvPr/>
        </p:nvSpPr>
        <p:spPr bwMode="auto">
          <a:xfrm>
            <a:off x="7048500" y="3213100"/>
            <a:ext cx="144463" cy="144463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9" name="Group 674"/>
          <p:cNvGrpSpPr>
            <a:grpSpLocks/>
          </p:cNvGrpSpPr>
          <p:nvPr/>
        </p:nvGrpSpPr>
        <p:grpSpPr bwMode="auto">
          <a:xfrm>
            <a:off x="6940550" y="3943350"/>
            <a:ext cx="595313" cy="241300"/>
            <a:chOff x="4372" y="2484"/>
            <a:chExt cx="375" cy="152"/>
          </a:xfrm>
        </p:grpSpPr>
        <p:sp>
          <p:nvSpPr>
            <p:cNvPr id="8300" name="Freeform 672"/>
            <p:cNvSpPr>
              <a:spLocks/>
            </p:cNvSpPr>
            <p:nvPr/>
          </p:nvSpPr>
          <p:spPr bwMode="auto">
            <a:xfrm>
              <a:off x="4372" y="2502"/>
              <a:ext cx="101" cy="114"/>
            </a:xfrm>
            <a:custGeom>
              <a:avLst/>
              <a:gdLst>
                <a:gd name="T0" fmla="*/ 53 w 101"/>
                <a:gd name="T1" fmla="*/ 8 h 114"/>
                <a:gd name="T2" fmla="*/ 44 w 101"/>
                <a:gd name="T3" fmla="*/ 21 h 114"/>
                <a:gd name="T4" fmla="*/ 26 w 101"/>
                <a:gd name="T5" fmla="*/ 11 h 114"/>
                <a:gd name="T6" fmla="*/ 14 w 101"/>
                <a:gd name="T7" fmla="*/ 2 h 114"/>
                <a:gd name="T8" fmla="*/ 2 w 101"/>
                <a:gd name="T9" fmla="*/ 3 h 114"/>
                <a:gd name="T10" fmla="*/ 4 w 101"/>
                <a:gd name="T11" fmla="*/ 11 h 114"/>
                <a:gd name="T12" fmla="*/ 10 w 101"/>
                <a:gd name="T13" fmla="*/ 47 h 114"/>
                <a:gd name="T14" fmla="*/ 23 w 101"/>
                <a:gd name="T15" fmla="*/ 74 h 114"/>
                <a:gd name="T16" fmla="*/ 26 w 101"/>
                <a:gd name="T17" fmla="*/ 89 h 114"/>
                <a:gd name="T18" fmla="*/ 52 w 101"/>
                <a:gd name="T19" fmla="*/ 102 h 114"/>
                <a:gd name="T20" fmla="*/ 62 w 101"/>
                <a:gd name="T21" fmla="*/ 114 h 114"/>
                <a:gd name="T22" fmla="*/ 88 w 101"/>
                <a:gd name="T23" fmla="*/ 104 h 114"/>
                <a:gd name="T24" fmla="*/ 86 w 101"/>
                <a:gd name="T25" fmla="*/ 89 h 114"/>
                <a:gd name="T26" fmla="*/ 77 w 101"/>
                <a:gd name="T27" fmla="*/ 75 h 114"/>
                <a:gd name="T28" fmla="*/ 76 w 101"/>
                <a:gd name="T29" fmla="*/ 69 h 114"/>
                <a:gd name="T30" fmla="*/ 74 w 101"/>
                <a:gd name="T31" fmla="*/ 23 h 114"/>
                <a:gd name="T32" fmla="*/ 53 w 101"/>
                <a:gd name="T33" fmla="*/ 8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1"/>
                <a:gd name="T52" fmla="*/ 0 h 114"/>
                <a:gd name="T53" fmla="*/ 101 w 101"/>
                <a:gd name="T54" fmla="*/ 114 h 1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1" h="114">
                  <a:moveTo>
                    <a:pt x="53" y="8"/>
                  </a:moveTo>
                  <a:cubicBezTo>
                    <a:pt x="50" y="12"/>
                    <a:pt x="47" y="17"/>
                    <a:pt x="44" y="21"/>
                  </a:cubicBezTo>
                  <a:cubicBezTo>
                    <a:pt x="38" y="17"/>
                    <a:pt x="33" y="12"/>
                    <a:pt x="26" y="11"/>
                  </a:cubicBezTo>
                  <a:cubicBezTo>
                    <a:pt x="21" y="7"/>
                    <a:pt x="21" y="3"/>
                    <a:pt x="14" y="2"/>
                  </a:cubicBezTo>
                  <a:cubicBezTo>
                    <a:pt x="10" y="2"/>
                    <a:pt x="5" y="0"/>
                    <a:pt x="2" y="3"/>
                  </a:cubicBezTo>
                  <a:cubicBezTo>
                    <a:pt x="0" y="5"/>
                    <a:pt x="3" y="8"/>
                    <a:pt x="4" y="11"/>
                  </a:cubicBezTo>
                  <a:cubicBezTo>
                    <a:pt x="7" y="23"/>
                    <a:pt x="9" y="35"/>
                    <a:pt x="10" y="47"/>
                  </a:cubicBezTo>
                  <a:cubicBezTo>
                    <a:pt x="12" y="58"/>
                    <a:pt x="19" y="67"/>
                    <a:pt x="23" y="74"/>
                  </a:cubicBezTo>
                  <a:cubicBezTo>
                    <a:pt x="26" y="81"/>
                    <a:pt x="21" y="84"/>
                    <a:pt x="26" y="89"/>
                  </a:cubicBezTo>
                  <a:cubicBezTo>
                    <a:pt x="27" y="106"/>
                    <a:pt x="37" y="99"/>
                    <a:pt x="52" y="102"/>
                  </a:cubicBezTo>
                  <a:cubicBezTo>
                    <a:pt x="57" y="106"/>
                    <a:pt x="58" y="110"/>
                    <a:pt x="62" y="114"/>
                  </a:cubicBezTo>
                  <a:cubicBezTo>
                    <a:pt x="95" y="110"/>
                    <a:pt x="48" y="99"/>
                    <a:pt x="88" y="104"/>
                  </a:cubicBezTo>
                  <a:cubicBezTo>
                    <a:pt x="101" y="114"/>
                    <a:pt x="101" y="92"/>
                    <a:pt x="86" y="89"/>
                  </a:cubicBezTo>
                  <a:cubicBezTo>
                    <a:pt x="83" y="84"/>
                    <a:pt x="80" y="80"/>
                    <a:pt x="77" y="75"/>
                  </a:cubicBezTo>
                  <a:cubicBezTo>
                    <a:pt x="77" y="73"/>
                    <a:pt x="76" y="71"/>
                    <a:pt x="76" y="69"/>
                  </a:cubicBezTo>
                  <a:cubicBezTo>
                    <a:pt x="75" y="54"/>
                    <a:pt x="76" y="38"/>
                    <a:pt x="74" y="23"/>
                  </a:cubicBezTo>
                  <a:cubicBezTo>
                    <a:pt x="74" y="19"/>
                    <a:pt x="56" y="11"/>
                    <a:pt x="53" y="8"/>
                  </a:cubicBezTo>
                  <a:close/>
                </a:path>
              </a:pathLst>
            </a:custGeom>
            <a:solidFill>
              <a:srgbClr val="00FF00">
                <a:alpha val="50195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301" name="Freeform 673"/>
            <p:cNvSpPr>
              <a:spLocks/>
            </p:cNvSpPr>
            <p:nvPr/>
          </p:nvSpPr>
          <p:spPr bwMode="auto">
            <a:xfrm>
              <a:off x="4562" y="2484"/>
              <a:ext cx="185" cy="152"/>
            </a:xfrm>
            <a:custGeom>
              <a:avLst/>
              <a:gdLst>
                <a:gd name="T0" fmla="*/ 114 w 185"/>
                <a:gd name="T1" fmla="*/ 35 h 152"/>
                <a:gd name="T2" fmla="*/ 136 w 185"/>
                <a:gd name="T3" fmla="*/ 8 h 152"/>
                <a:gd name="T4" fmla="*/ 147 w 185"/>
                <a:gd name="T5" fmla="*/ 6 h 152"/>
                <a:gd name="T6" fmla="*/ 168 w 185"/>
                <a:gd name="T7" fmla="*/ 24 h 152"/>
                <a:gd name="T8" fmla="*/ 180 w 185"/>
                <a:gd name="T9" fmla="*/ 33 h 152"/>
                <a:gd name="T10" fmla="*/ 177 w 185"/>
                <a:gd name="T11" fmla="*/ 50 h 152"/>
                <a:gd name="T12" fmla="*/ 166 w 185"/>
                <a:gd name="T13" fmla="*/ 63 h 152"/>
                <a:gd name="T14" fmla="*/ 130 w 185"/>
                <a:gd name="T15" fmla="*/ 62 h 152"/>
                <a:gd name="T16" fmla="*/ 124 w 185"/>
                <a:gd name="T17" fmla="*/ 75 h 152"/>
                <a:gd name="T18" fmla="*/ 117 w 185"/>
                <a:gd name="T19" fmla="*/ 98 h 152"/>
                <a:gd name="T20" fmla="*/ 96 w 185"/>
                <a:gd name="T21" fmla="*/ 135 h 152"/>
                <a:gd name="T22" fmla="*/ 69 w 185"/>
                <a:gd name="T23" fmla="*/ 138 h 152"/>
                <a:gd name="T24" fmla="*/ 43 w 185"/>
                <a:gd name="T25" fmla="*/ 146 h 152"/>
                <a:gd name="T26" fmla="*/ 7 w 185"/>
                <a:gd name="T27" fmla="*/ 149 h 152"/>
                <a:gd name="T28" fmla="*/ 0 w 185"/>
                <a:gd name="T29" fmla="*/ 135 h 152"/>
                <a:gd name="T30" fmla="*/ 19 w 185"/>
                <a:gd name="T31" fmla="*/ 129 h 152"/>
                <a:gd name="T32" fmla="*/ 34 w 185"/>
                <a:gd name="T33" fmla="*/ 122 h 152"/>
                <a:gd name="T34" fmla="*/ 84 w 185"/>
                <a:gd name="T35" fmla="*/ 65 h 152"/>
                <a:gd name="T36" fmla="*/ 97 w 185"/>
                <a:gd name="T37" fmla="*/ 71 h 152"/>
                <a:gd name="T38" fmla="*/ 114 w 185"/>
                <a:gd name="T39" fmla="*/ 63 h 152"/>
                <a:gd name="T40" fmla="*/ 114 w 185"/>
                <a:gd name="T41" fmla="*/ 35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5"/>
                <a:gd name="T64" fmla="*/ 0 h 152"/>
                <a:gd name="T65" fmla="*/ 185 w 185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5" h="152">
                  <a:moveTo>
                    <a:pt x="114" y="35"/>
                  </a:moveTo>
                  <a:cubicBezTo>
                    <a:pt x="124" y="30"/>
                    <a:pt x="127" y="15"/>
                    <a:pt x="136" y="8"/>
                  </a:cubicBezTo>
                  <a:cubicBezTo>
                    <a:pt x="140" y="2"/>
                    <a:pt x="142" y="0"/>
                    <a:pt x="147" y="6"/>
                  </a:cubicBezTo>
                  <a:cubicBezTo>
                    <a:pt x="148" y="25"/>
                    <a:pt x="151" y="21"/>
                    <a:pt x="168" y="24"/>
                  </a:cubicBezTo>
                  <a:cubicBezTo>
                    <a:pt x="173" y="27"/>
                    <a:pt x="177" y="28"/>
                    <a:pt x="180" y="33"/>
                  </a:cubicBezTo>
                  <a:cubicBezTo>
                    <a:pt x="182" y="41"/>
                    <a:pt x="185" y="44"/>
                    <a:pt x="177" y="50"/>
                  </a:cubicBezTo>
                  <a:cubicBezTo>
                    <a:pt x="175" y="58"/>
                    <a:pt x="175" y="62"/>
                    <a:pt x="166" y="63"/>
                  </a:cubicBezTo>
                  <a:cubicBezTo>
                    <a:pt x="158" y="66"/>
                    <a:pt x="137" y="60"/>
                    <a:pt x="130" y="62"/>
                  </a:cubicBezTo>
                  <a:cubicBezTo>
                    <a:pt x="123" y="64"/>
                    <a:pt x="126" y="69"/>
                    <a:pt x="124" y="75"/>
                  </a:cubicBezTo>
                  <a:cubicBezTo>
                    <a:pt x="124" y="82"/>
                    <a:pt x="118" y="91"/>
                    <a:pt x="117" y="98"/>
                  </a:cubicBezTo>
                  <a:cubicBezTo>
                    <a:pt x="116" y="102"/>
                    <a:pt x="100" y="133"/>
                    <a:pt x="96" y="135"/>
                  </a:cubicBezTo>
                  <a:cubicBezTo>
                    <a:pt x="88" y="140"/>
                    <a:pt x="78" y="138"/>
                    <a:pt x="69" y="138"/>
                  </a:cubicBezTo>
                  <a:cubicBezTo>
                    <a:pt x="64" y="143"/>
                    <a:pt x="50" y="145"/>
                    <a:pt x="43" y="146"/>
                  </a:cubicBezTo>
                  <a:cubicBezTo>
                    <a:pt x="30" y="152"/>
                    <a:pt x="20" y="150"/>
                    <a:pt x="7" y="149"/>
                  </a:cubicBezTo>
                  <a:cubicBezTo>
                    <a:pt x="6" y="143"/>
                    <a:pt x="4" y="140"/>
                    <a:pt x="0" y="135"/>
                  </a:cubicBezTo>
                  <a:cubicBezTo>
                    <a:pt x="4" y="126"/>
                    <a:pt x="9" y="131"/>
                    <a:pt x="19" y="129"/>
                  </a:cubicBezTo>
                  <a:cubicBezTo>
                    <a:pt x="23" y="120"/>
                    <a:pt x="23" y="124"/>
                    <a:pt x="34" y="122"/>
                  </a:cubicBezTo>
                  <a:cubicBezTo>
                    <a:pt x="45" y="111"/>
                    <a:pt x="71" y="77"/>
                    <a:pt x="84" y="65"/>
                  </a:cubicBezTo>
                  <a:cubicBezTo>
                    <a:pt x="95" y="56"/>
                    <a:pt x="92" y="76"/>
                    <a:pt x="97" y="71"/>
                  </a:cubicBezTo>
                  <a:cubicBezTo>
                    <a:pt x="102" y="71"/>
                    <a:pt x="111" y="69"/>
                    <a:pt x="114" y="63"/>
                  </a:cubicBezTo>
                  <a:cubicBezTo>
                    <a:pt x="117" y="57"/>
                    <a:pt x="114" y="41"/>
                    <a:pt x="114" y="35"/>
                  </a:cubicBezTo>
                  <a:close/>
                </a:path>
              </a:pathLst>
            </a:custGeom>
            <a:solidFill>
              <a:srgbClr val="00FF00">
                <a:alpha val="50195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4403" name="Text Box 675"/>
          <p:cNvSpPr txBox="1">
            <a:spLocks noChangeArrowheads="1"/>
          </p:cNvSpPr>
          <p:nvPr/>
        </p:nvSpPr>
        <p:spPr bwMode="auto">
          <a:xfrm>
            <a:off x="7308850" y="3716338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Малайзія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404" name="AutoShape 676"/>
          <p:cNvSpPr>
            <a:spLocks noChangeArrowheads="1"/>
          </p:cNvSpPr>
          <p:nvPr/>
        </p:nvSpPr>
        <p:spPr bwMode="auto">
          <a:xfrm>
            <a:off x="6975475" y="3952875"/>
            <a:ext cx="244475" cy="80963"/>
          </a:xfrm>
          <a:prstGeom prst="roundRect">
            <a:avLst>
              <a:gd name="adj" fmla="val 4791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405" name="Oval 677"/>
          <p:cNvSpPr>
            <a:spLocks noChangeArrowheads="1"/>
          </p:cNvSpPr>
          <p:nvPr/>
        </p:nvSpPr>
        <p:spPr bwMode="auto">
          <a:xfrm>
            <a:off x="6948488" y="4048125"/>
            <a:ext cx="144462" cy="144463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406" name="AutoShape 678"/>
          <p:cNvSpPr>
            <a:spLocks noChangeArrowheads="1"/>
          </p:cNvSpPr>
          <p:nvPr/>
        </p:nvSpPr>
        <p:spPr bwMode="auto">
          <a:xfrm>
            <a:off x="7177088" y="4183063"/>
            <a:ext cx="244475" cy="80962"/>
          </a:xfrm>
          <a:prstGeom prst="roundRect">
            <a:avLst>
              <a:gd name="adj" fmla="val 4791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407" name="Oval 679"/>
          <p:cNvSpPr>
            <a:spLocks noChangeArrowheads="1"/>
          </p:cNvSpPr>
          <p:nvPr/>
        </p:nvSpPr>
        <p:spPr bwMode="auto">
          <a:xfrm>
            <a:off x="7016750" y="4238625"/>
            <a:ext cx="144463" cy="144463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408" name="Freeform 680"/>
          <p:cNvSpPr>
            <a:spLocks/>
          </p:cNvSpPr>
          <p:nvPr/>
        </p:nvSpPr>
        <p:spPr bwMode="auto">
          <a:xfrm>
            <a:off x="1739900" y="4635500"/>
            <a:ext cx="403225" cy="549275"/>
          </a:xfrm>
          <a:custGeom>
            <a:avLst/>
            <a:gdLst>
              <a:gd name="T0" fmla="*/ 109 w 254"/>
              <a:gd name="T1" fmla="*/ 346 h 346"/>
              <a:gd name="T2" fmla="*/ 125 w 254"/>
              <a:gd name="T3" fmla="*/ 320 h 346"/>
              <a:gd name="T4" fmla="*/ 136 w 254"/>
              <a:gd name="T5" fmla="*/ 328 h 346"/>
              <a:gd name="T6" fmla="*/ 152 w 254"/>
              <a:gd name="T7" fmla="*/ 332 h 346"/>
              <a:gd name="T8" fmla="*/ 170 w 254"/>
              <a:gd name="T9" fmla="*/ 322 h 346"/>
              <a:gd name="T10" fmla="*/ 191 w 254"/>
              <a:gd name="T11" fmla="*/ 316 h 346"/>
              <a:gd name="T12" fmla="*/ 176 w 254"/>
              <a:gd name="T13" fmla="*/ 301 h 346"/>
              <a:gd name="T14" fmla="*/ 190 w 254"/>
              <a:gd name="T15" fmla="*/ 256 h 346"/>
              <a:gd name="T16" fmla="*/ 221 w 254"/>
              <a:gd name="T17" fmla="*/ 242 h 346"/>
              <a:gd name="T18" fmla="*/ 251 w 254"/>
              <a:gd name="T19" fmla="*/ 250 h 346"/>
              <a:gd name="T20" fmla="*/ 239 w 254"/>
              <a:gd name="T21" fmla="*/ 187 h 346"/>
              <a:gd name="T22" fmla="*/ 230 w 254"/>
              <a:gd name="T23" fmla="*/ 169 h 346"/>
              <a:gd name="T24" fmla="*/ 221 w 254"/>
              <a:gd name="T25" fmla="*/ 157 h 346"/>
              <a:gd name="T26" fmla="*/ 200 w 254"/>
              <a:gd name="T27" fmla="*/ 161 h 346"/>
              <a:gd name="T28" fmla="*/ 193 w 254"/>
              <a:gd name="T29" fmla="*/ 149 h 346"/>
              <a:gd name="T30" fmla="*/ 193 w 254"/>
              <a:gd name="T31" fmla="*/ 136 h 346"/>
              <a:gd name="T32" fmla="*/ 194 w 254"/>
              <a:gd name="T33" fmla="*/ 127 h 346"/>
              <a:gd name="T34" fmla="*/ 193 w 254"/>
              <a:gd name="T35" fmla="*/ 113 h 346"/>
              <a:gd name="T36" fmla="*/ 173 w 254"/>
              <a:gd name="T37" fmla="*/ 98 h 346"/>
              <a:gd name="T38" fmla="*/ 145 w 254"/>
              <a:gd name="T39" fmla="*/ 89 h 346"/>
              <a:gd name="T40" fmla="*/ 122 w 254"/>
              <a:gd name="T41" fmla="*/ 76 h 346"/>
              <a:gd name="T42" fmla="*/ 98 w 254"/>
              <a:gd name="T43" fmla="*/ 68 h 346"/>
              <a:gd name="T44" fmla="*/ 91 w 254"/>
              <a:gd name="T45" fmla="*/ 43 h 346"/>
              <a:gd name="T46" fmla="*/ 82 w 254"/>
              <a:gd name="T47" fmla="*/ 34 h 346"/>
              <a:gd name="T48" fmla="*/ 74 w 254"/>
              <a:gd name="T49" fmla="*/ 22 h 346"/>
              <a:gd name="T50" fmla="*/ 67 w 254"/>
              <a:gd name="T51" fmla="*/ 2 h 346"/>
              <a:gd name="T52" fmla="*/ 44 w 254"/>
              <a:gd name="T53" fmla="*/ 11 h 346"/>
              <a:gd name="T54" fmla="*/ 23 w 254"/>
              <a:gd name="T55" fmla="*/ 28 h 346"/>
              <a:gd name="T56" fmla="*/ 2 w 254"/>
              <a:gd name="T57" fmla="*/ 35 h 346"/>
              <a:gd name="T58" fmla="*/ 17 w 254"/>
              <a:gd name="T59" fmla="*/ 52 h 346"/>
              <a:gd name="T60" fmla="*/ 32 w 254"/>
              <a:gd name="T61" fmla="*/ 202 h 346"/>
              <a:gd name="T62" fmla="*/ 43 w 254"/>
              <a:gd name="T63" fmla="*/ 232 h 346"/>
              <a:gd name="T64" fmla="*/ 52 w 254"/>
              <a:gd name="T65" fmla="*/ 251 h 346"/>
              <a:gd name="T66" fmla="*/ 67 w 254"/>
              <a:gd name="T67" fmla="*/ 278 h 346"/>
              <a:gd name="T68" fmla="*/ 85 w 254"/>
              <a:gd name="T69" fmla="*/ 326 h 346"/>
              <a:gd name="T70" fmla="*/ 91 w 254"/>
              <a:gd name="T71" fmla="*/ 340 h 346"/>
              <a:gd name="T72" fmla="*/ 109 w 254"/>
              <a:gd name="T73" fmla="*/ 346 h 34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54"/>
              <a:gd name="T112" fmla="*/ 0 h 346"/>
              <a:gd name="T113" fmla="*/ 254 w 254"/>
              <a:gd name="T114" fmla="*/ 346 h 34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54" h="346">
                <a:moveTo>
                  <a:pt x="109" y="346"/>
                </a:moveTo>
                <a:cubicBezTo>
                  <a:pt x="118" y="339"/>
                  <a:pt x="114" y="326"/>
                  <a:pt x="125" y="320"/>
                </a:cubicBezTo>
                <a:cubicBezTo>
                  <a:pt x="132" y="316"/>
                  <a:pt x="132" y="326"/>
                  <a:pt x="136" y="328"/>
                </a:cubicBezTo>
                <a:cubicBezTo>
                  <a:pt x="140" y="330"/>
                  <a:pt x="146" y="333"/>
                  <a:pt x="152" y="332"/>
                </a:cubicBezTo>
                <a:cubicBezTo>
                  <a:pt x="158" y="331"/>
                  <a:pt x="164" y="325"/>
                  <a:pt x="170" y="322"/>
                </a:cubicBezTo>
                <a:cubicBezTo>
                  <a:pt x="176" y="319"/>
                  <a:pt x="190" y="320"/>
                  <a:pt x="191" y="316"/>
                </a:cubicBezTo>
                <a:cubicBezTo>
                  <a:pt x="184" y="311"/>
                  <a:pt x="181" y="308"/>
                  <a:pt x="176" y="301"/>
                </a:cubicBezTo>
                <a:cubicBezTo>
                  <a:pt x="177" y="279"/>
                  <a:pt x="169" y="260"/>
                  <a:pt x="190" y="256"/>
                </a:cubicBezTo>
                <a:cubicBezTo>
                  <a:pt x="198" y="247"/>
                  <a:pt x="211" y="243"/>
                  <a:pt x="221" y="242"/>
                </a:cubicBezTo>
                <a:cubicBezTo>
                  <a:pt x="231" y="241"/>
                  <a:pt x="248" y="259"/>
                  <a:pt x="251" y="250"/>
                </a:cubicBezTo>
                <a:cubicBezTo>
                  <a:pt x="254" y="226"/>
                  <a:pt x="253" y="206"/>
                  <a:pt x="239" y="187"/>
                </a:cubicBezTo>
                <a:cubicBezTo>
                  <a:pt x="238" y="180"/>
                  <a:pt x="234" y="175"/>
                  <a:pt x="230" y="169"/>
                </a:cubicBezTo>
                <a:cubicBezTo>
                  <a:pt x="229" y="162"/>
                  <a:pt x="227" y="161"/>
                  <a:pt x="221" y="157"/>
                </a:cubicBezTo>
                <a:cubicBezTo>
                  <a:pt x="212" y="164"/>
                  <a:pt x="213" y="163"/>
                  <a:pt x="200" y="161"/>
                </a:cubicBezTo>
                <a:cubicBezTo>
                  <a:pt x="195" y="157"/>
                  <a:pt x="194" y="155"/>
                  <a:pt x="193" y="149"/>
                </a:cubicBezTo>
                <a:cubicBezTo>
                  <a:pt x="192" y="145"/>
                  <a:pt x="193" y="140"/>
                  <a:pt x="193" y="136"/>
                </a:cubicBezTo>
                <a:cubicBezTo>
                  <a:pt x="193" y="132"/>
                  <a:pt x="194" y="131"/>
                  <a:pt x="194" y="127"/>
                </a:cubicBezTo>
                <a:cubicBezTo>
                  <a:pt x="193" y="120"/>
                  <a:pt x="199" y="117"/>
                  <a:pt x="193" y="113"/>
                </a:cubicBezTo>
                <a:cubicBezTo>
                  <a:pt x="189" y="107"/>
                  <a:pt x="179" y="102"/>
                  <a:pt x="173" y="98"/>
                </a:cubicBezTo>
                <a:cubicBezTo>
                  <a:pt x="170" y="91"/>
                  <a:pt x="152" y="90"/>
                  <a:pt x="145" y="89"/>
                </a:cubicBezTo>
                <a:cubicBezTo>
                  <a:pt x="135" y="82"/>
                  <a:pt x="134" y="78"/>
                  <a:pt x="122" y="76"/>
                </a:cubicBezTo>
                <a:cubicBezTo>
                  <a:pt x="117" y="73"/>
                  <a:pt x="103" y="71"/>
                  <a:pt x="98" y="68"/>
                </a:cubicBezTo>
                <a:cubicBezTo>
                  <a:pt x="93" y="61"/>
                  <a:pt x="97" y="49"/>
                  <a:pt x="91" y="43"/>
                </a:cubicBezTo>
                <a:cubicBezTo>
                  <a:pt x="88" y="40"/>
                  <a:pt x="82" y="34"/>
                  <a:pt x="82" y="34"/>
                </a:cubicBezTo>
                <a:cubicBezTo>
                  <a:pt x="80" y="27"/>
                  <a:pt x="77" y="28"/>
                  <a:pt x="74" y="22"/>
                </a:cubicBezTo>
                <a:cubicBezTo>
                  <a:pt x="72" y="13"/>
                  <a:pt x="79" y="0"/>
                  <a:pt x="67" y="2"/>
                </a:cubicBezTo>
                <a:cubicBezTo>
                  <a:pt x="61" y="5"/>
                  <a:pt x="51" y="10"/>
                  <a:pt x="44" y="11"/>
                </a:cubicBezTo>
                <a:cubicBezTo>
                  <a:pt x="37" y="17"/>
                  <a:pt x="31" y="23"/>
                  <a:pt x="23" y="28"/>
                </a:cubicBezTo>
                <a:cubicBezTo>
                  <a:pt x="17" y="36"/>
                  <a:pt x="13" y="34"/>
                  <a:pt x="2" y="35"/>
                </a:cubicBezTo>
                <a:cubicBezTo>
                  <a:pt x="0" y="45"/>
                  <a:pt x="10" y="47"/>
                  <a:pt x="17" y="52"/>
                </a:cubicBezTo>
                <a:cubicBezTo>
                  <a:pt x="22" y="80"/>
                  <a:pt x="28" y="172"/>
                  <a:pt x="32" y="202"/>
                </a:cubicBezTo>
                <a:cubicBezTo>
                  <a:pt x="36" y="232"/>
                  <a:pt x="40" y="224"/>
                  <a:pt x="43" y="232"/>
                </a:cubicBezTo>
                <a:cubicBezTo>
                  <a:pt x="44" y="240"/>
                  <a:pt x="47" y="245"/>
                  <a:pt x="52" y="251"/>
                </a:cubicBezTo>
                <a:cubicBezTo>
                  <a:pt x="54" y="261"/>
                  <a:pt x="61" y="270"/>
                  <a:pt x="67" y="278"/>
                </a:cubicBezTo>
                <a:cubicBezTo>
                  <a:pt x="71" y="291"/>
                  <a:pt x="81" y="316"/>
                  <a:pt x="85" y="326"/>
                </a:cubicBezTo>
                <a:cubicBezTo>
                  <a:pt x="89" y="336"/>
                  <a:pt x="87" y="337"/>
                  <a:pt x="91" y="340"/>
                </a:cubicBezTo>
                <a:cubicBezTo>
                  <a:pt x="96" y="343"/>
                  <a:pt x="106" y="341"/>
                  <a:pt x="109" y="346"/>
                </a:cubicBezTo>
                <a:close/>
              </a:path>
            </a:pathLst>
          </a:custGeom>
          <a:solidFill>
            <a:srgbClr val="FF99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198" name="Rectangle 470"/>
          <p:cNvSpPr>
            <a:spLocks noChangeArrowheads="1"/>
          </p:cNvSpPr>
          <p:nvPr/>
        </p:nvSpPr>
        <p:spPr bwMode="auto">
          <a:xfrm>
            <a:off x="1692275" y="5084763"/>
            <a:ext cx="166688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211" name="Oval 483"/>
          <p:cNvSpPr>
            <a:spLocks noChangeArrowheads="1"/>
          </p:cNvSpPr>
          <p:nvPr/>
        </p:nvSpPr>
        <p:spPr bwMode="auto">
          <a:xfrm>
            <a:off x="1654175" y="4829175"/>
            <a:ext cx="144463" cy="144463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409" name="Text Box 681"/>
          <p:cNvSpPr txBox="1">
            <a:spLocks noChangeArrowheads="1"/>
          </p:cNvSpPr>
          <p:nvPr/>
        </p:nvSpPr>
        <p:spPr bwMode="auto">
          <a:xfrm>
            <a:off x="1979613" y="4652963"/>
            <a:ext cx="8651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Болівія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4410" name="AutoShape 682"/>
          <p:cNvSpPr>
            <a:spLocks noChangeArrowheads="1"/>
          </p:cNvSpPr>
          <p:nvPr/>
        </p:nvSpPr>
        <p:spPr bwMode="auto">
          <a:xfrm>
            <a:off x="1809750" y="4832350"/>
            <a:ext cx="244475" cy="80963"/>
          </a:xfrm>
          <a:prstGeom prst="roundRect">
            <a:avLst>
              <a:gd name="adj" fmla="val 4791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4411" name="Oval 683"/>
          <p:cNvSpPr>
            <a:spLocks noChangeArrowheads="1"/>
          </p:cNvSpPr>
          <p:nvPr/>
        </p:nvSpPr>
        <p:spPr bwMode="auto">
          <a:xfrm>
            <a:off x="1835150" y="4926013"/>
            <a:ext cx="144463" cy="144462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4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4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42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gridLegend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74200">
                                            <p:oleChartEl type="series" lvl="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4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742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4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4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4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4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4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4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4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4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4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4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74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74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4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4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4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4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4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4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74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74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4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4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742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0"/>
                                        <p:tgtEl>
                                          <p:spTgt spid="74200">
                                            <p:oleChartEl type="series" lvl="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4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4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4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74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74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4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742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3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0"/>
                                        <p:tgtEl>
                                          <p:spTgt spid="74200">
                                            <p:oleChartEl type="series" lvl="3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74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74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74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74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74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74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742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4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1" dur="5000"/>
                                        <p:tgtEl>
                                          <p:spTgt spid="74200">
                                            <p:oleChartEl type="series" lvl="4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74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4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74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74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74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74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70" dur="500"/>
                                        <p:tgtEl>
                                          <p:spTgt spid="742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5" dur="500"/>
                                        <p:tgtEl>
                                          <p:spTgt spid="742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5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0" dur="5000"/>
                                        <p:tgtEl>
                                          <p:spTgt spid="74200">
                                            <p:oleChartEl type="series" lvl="5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74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74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500"/>
                            </p:stCondLst>
                            <p:childTnLst>
                              <p:par>
                                <p:cTn id="1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74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74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000"/>
                            </p:stCondLst>
                            <p:childTnLst>
                              <p:par>
                                <p:cTn id="19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74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74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74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74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74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74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500"/>
                            </p:stCondLst>
                            <p:childTnLst>
                              <p:par>
                                <p:cTn id="206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74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74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74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74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1000"/>
                            </p:stCondLst>
                            <p:childTnLst>
                              <p:par>
                                <p:cTn id="21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74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74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74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74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3" dur="500"/>
                                        <p:tgtEl>
                                          <p:spTgt spid="742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8" dur="500"/>
                                        <p:tgtEl>
                                          <p:spTgt spid="742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6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3" dur="5000"/>
                                        <p:tgtEl>
                                          <p:spTgt spid="74200">
                                            <p:oleChartEl type="series" lvl="6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74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74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0" fill="hold">
                      <p:stCondLst>
                        <p:cond delay="indefinite"/>
                      </p:stCondLst>
                      <p:childTnLst>
                        <p:par>
                          <p:cTn id="241" fill="hold">
                            <p:stCondLst>
                              <p:cond delay="0"/>
                            </p:stCondLst>
                            <p:childTnLst>
                              <p:par>
                                <p:cTn id="24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74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74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74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74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74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74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74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74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0" fill="hold">
                      <p:stCondLst>
                        <p:cond delay="indefinite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4" dur="500"/>
                                        <p:tgtEl>
                                          <p:spTgt spid="742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5" fill="hold">
                      <p:stCondLst>
                        <p:cond delay="indefinite"/>
                      </p:stCondLst>
                      <p:childTnLst>
                        <p:par>
                          <p:cTn id="266" fill="hold">
                            <p:stCondLst>
                              <p:cond delay="0"/>
                            </p:stCondLst>
                            <p:childTnLst>
                              <p:par>
                                <p:cTn id="2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7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9" dur="5000"/>
                                        <p:tgtEl>
                                          <p:spTgt spid="74200">
                                            <p:oleChartEl type="series" lvl="7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0" fill="hold">
                      <p:stCondLst>
                        <p:cond delay="indefinite"/>
                      </p:stCondLst>
                      <p:childTnLst>
                        <p:par>
                          <p:cTn id="271" fill="hold">
                            <p:stCondLst>
                              <p:cond delay="0"/>
                            </p:stCondLst>
                            <p:childTnLst>
                              <p:par>
                                <p:cTn id="27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74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500" fill="hold"/>
                                        <p:tgtEl>
                                          <p:spTgt spid="74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"/>
                            </p:stCondLst>
                            <p:childTnLst>
                              <p:par>
                                <p:cTn id="2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74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74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1000"/>
                            </p:stCondLst>
                            <p:childTnLst>
                              <p:par>
                                <p:cTn id="2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74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74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6" fill="hold">
                      <p:stCondLst>
                        <p:cond delay="indefinite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74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74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74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74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500"/>
                            </p:stCondLst>
                            <p:childTnLst>
                              <p:par>
                                <p:cTn id="29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74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74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0" fill="hold"/>
                                        <p:tgtEl>
                                          <p:spTgt spid="74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74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1" fill="hold">
                            <p:stCondLst>
                              <p:cond delay="1000"/>
                            </p:stCondLst>
                            <p:childTnLst>
                              <p:par>
                                <p:cTn id="302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4" dur="500" fill="hold"/>
                                        <p:tgtEl>
                                          <p:spTgt spid="74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500" fill="hold"/>
                                        <p:tgtEl>
                                          <p:spTgt spid="74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74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74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8" fill="hold">
                      <p:stCondLst>
                        <p:cond delay="indefinite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12" dur="500"/>
                                        <p:tgtEl>
                                          <p:spTgt spid="742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3" fill="hold">
                      <p:stCondLst>
                        <p:cond delay="indefinite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7" dur="500"/>
                                        <p:tgtEl>
                                          <p:spTgt spid="742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8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2" dur="5000"/>
                                        <p:tgtEl>
                                          <p:spTgt spid="74200">
                                            <p:oleChartEl type="series" lvl="8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74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0" fill="hold"/>
                                        <p:tgtEl>
                                          <p:spTgt spid="74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500"/>
                            </p:stCondLst>
                            <p:childTnLst>
                              <p:par>
                                <p:cTn id="3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74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74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4" fill="hold">
                      <p:stCondLst>
                        <p:cond delay="indefinite"/>
                      </p:stCondLst>
                      <p:childTnLst>
                        <p:par>
                          <p:cTn id="335" fill="hold">
                            <p:stCondLst>
                              <p:cond delay="0"/>
                            </p:stCondLst>
                            <p:childTnLst>
                              <p:par>
                                <p:cTn id="33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8" dur="500" fill="hold"/>
                                        <p:tgtEl>
                                          <p:spTgt spid="74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500" fill="hold"/>
                                        <p:tgtEl>
                                          <p:spTgt spid="74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500" fill="hold"/>
                                        <p:tgtEl>
                                          <p:spTgt spid="74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74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2" fill="hold">
                            <p:stCondLst>
                              <p:cond delay="500"/>
                            </p:stCondLst>
                            <p:childTnLst>
                              <p:par>
                                <p:cTn id="34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" dur="500" fill="hold"/>
                                        <p:tgtEl>
                                          <p:spTgt spid="74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74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74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0" fill="hold"/>
                                        <p:tgtEl>
                                          <p:spTgt spid="74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9" fill="hold">
                      <p:stCondLst>
                        <p:cond delay="indefinite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3" dur="500" fill="hold"/>
                                        <p:tgtEl>
                                          <p:spTgt spid="74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500" fill="hold"/>
                                        <p:tgtEl>
                                          <p:spTgt spid="74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74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74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7" fill="hold">
                      <p:stCondLst>
                        <p:cond delay="indefinite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1" dur="500"/>
                                        <p:tgtEl>
                                          <p:spTgt spid="742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2" fill="hold">
                      <p:stCondLst>
                        <p:cond delay="indefinite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9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6" dur="5000"/>
                                        <p:tgtEl>
                                          <p:spTgt spid="74200">
                                            <p:oleChartEl type="series" lvl="9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7" fill="hold">
                      <p:stCondLst>
                        <p:cond delay="indefinite"/>
                      </p:stCondLst>
                      <p:childTnLst>
                        <p:par>
                          <p:cTn id="368" fill="hold">
                            <p:stCondLst>
                              <p:cond delay="0"/>
                            </p:stCondLst>
                            <p:childTnLst>
                              <p:par>
                                <p:cTn id="36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74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74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74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74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74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0" fill="hold"/>
                                        <p:tgtEl>
                                          <p:spTgt spid="74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1" fill="hold">
                      <p:stCondLst>
                        <p:cond delay="indefinite"/>
                      </p:stCondLst>
                      <p:childTnLst>
                        <p:par>
                          <p:cTn id="382" fill="hold">
                            <p:stCondLst>
                              <p:cond delay="0"/>
                            </p:stCondLst>
                            <p:childTnLst>
                              <p:par>
                                <p:cTn id="38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85" dur="500"/>
                                        <p:tgtEl>
                                          <p:spTgt spid="742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6" fill="hold">
                      <p:stCondLst>
                        <p:cond delay="indefinite"/>
                      </p:stCondLst>
                      <p:childTnLst>
                        <p:par>
                          <p:cTn id="387" fill="hold">
                            <p:stCondLst>
                              <p:cond delay="0"/>
                            </p:stCondLst>
                            <p:childTnLst>
                              <p:par>
                                <p:cTn id="3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0" dur="500"/>
                                        <p:tgtEl>
                                          <p:spTgt spid="742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1" fill="hold">
                      <p:stCondLst>
                        <p:cond delay="indefinite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10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5" dur="5000"/>
                                        <p:tgtEl>
                                          <p:spTgt spid="74200">
                                            <p:oleChartEl type="series" lvl="10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6" fill="hold">
                      <p:stCondLst>
                        <p:cond delay="indefinite"/>
                      </p:stCondLst>
                      <p:childTnLst>
                        <p:par>
                          <p:cTn id="397" fill="hold">
                            <p:stCondLst>
                              <p:cond delay="0"/>
                            </p:stCondLst>
                            <p:childTnLst>
                              <p:par>
                                <p:cTn id="39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0" dur="500" fill="hold"/>
                                        <p:tgtEl>
                                          <p:spTgt spid="74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74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74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74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500" fill="hold"/>
                                        <p:tgtEl>
                                          <p:spTgt spid="74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500" fill="hold"/>
                                        <p:tgtEl>
                                          <p:spTgt spid="74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0" fill="hold">
                      <p:stCondLst>
                        <p:cond delay="indefinite"/>
                      </p:stCondLst>
                      <p:childTnLst>
                        <p:par>
                          <p:cTn id="411" fill="hold">
                            <p:stCondLst>
                              <p:cond delay="0"/>
                            </p:stCondLst>
                            <p:childTnLst>
                              <p:par>
                                <p:cTn id="412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4" dur="500" fill="hold"/>
                                        <p:tgtEl>
                                          <p:spTgt spid="74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500" fill="hold"/>
                                        <p:tgtEl>
                                          <p:spTgt spid="74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6" fill="hold">
                      <p:stCondLst>
                        <p:cond delay="indefinite"/>
                      </p:stCondLst>
                      <p:childTnLst>
                        <p:par>
                          <p:cTn id="417" fill="hold">
                            <p:stCondLst>
                              <p:cond delay="0"/>
                            </p:stCondLst>
                            <p:childTnLst>
                              <p:par>
                                <p:cTn id="4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0" dur="500"/>
                                        <p:tgtEl>
                                          <p:spTgt spid="7427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1" fill="hold">
                      <p:stCondLst>
                        <p:cond delay="indefinite"/>
                      </p:stCondLst>
                      <p:childTnLst>
                        <p:par>
                          <p:cTn id="422" fill="hold">
                            <p:stCondLst>
                              <p:cond delay="0"/>
                            </p:stCondLst>
                            <p:childTnLst>
                              <p:par>
                                <p:cTn id="4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1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5" dur="5000"/>
                                        <p:tgtEl>
                                          <p:spTgt spid="74200">
                                            <p:oleChartEl type="series" lvl="1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6" fill="hold">
                      <p:stCondLst>
                        <p:cond delay="indefinite"/>
                      </p:stCondLst>
                      <p:childTnLst>
                        <p:par>
                          <p:cTn id="427" fill="hold">
                            <p:stCondLst>
                              <p:cond delay="0"/>
                            </p:stCondLst>
                            <p:childTnLst>
                              <p:par>
                                <p:cTn id="42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0" dur="500" fill="hold"/>
                                        <p:tgtEl>
                                          <p:spTgt spid="74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74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2" fill="hold">
                      <p:stCondLst>
                        <p:cond delay="indefinite"/>
                      </p:stCondLst>
                      <p:childTnLst>
                        <p:par>
                          <p:cTn id="433" fill="hold">
                            <p:stCondLst>
                              <p:cond delay="0"/>
                            </p:stCondLst>
                            <p:childTnLst>
                              <p:par>
                                <p:cTn id="43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74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74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0" fill="hold"/>
                                        <p:tgtEl>
                                          <p:spTgt spid="74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 fill="hold"/>
                                        <p:tgtEl>
                                          <p:spTgt spid="74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0" fill="hold">
                      <p:stCondLst>
                        <p:cond delay="indefinite"/>
                      </p:stCondLst>
                      <p:childTnLst>
                        <p:par>
                          <p:cTn id="441" fill="hold">
                            <p:stCondLst>
                              <p:cond delay="0"/>
                            </p:stCondLst>
                            <p:childTnLst>
                              <p:par>
                                <p:cTn id="442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44" dur="500"/>
                                        <p:tgtEl>
                                          <p:spTgt spid="742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5" fill="hold">
                      <p:stCondLst>
                        <p:cond delay="indefinite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9" dur="500"/>
                                        <p:tgtEl>
                                          <p:spTgt spid="742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0" fill="hold">
                      <p:stCondLst>
                        <p:cond delay="indefinite"/>
                      </p:stCondLst>
                      <p:childTnLst>
                        <p:par>
                          <p:cTn id="451" fill="hold">
                            <p:stCondLst>
                              <p:cond delay="0"/>
                            </p:stCondLst>
                            <p:childTnLst>
                              <p:par>
                                <p:cTn id="4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00">
                                            <p:oleChartEl type="series" lvl="1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4" dur="5000"/>
                                        <p:tgtEl>
                                          <p:spTgt spid="74200">
                                            <p:oleChartEl type="series" lvl="1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5" fill="hold">
                      <p:stCondLst>
                        <p:cond delay="indefinite"/>
                      </p:stCondLst>
                      <p:childTnLst>
                        <p:par>
                          <p:cTn id="456" fill="hold">
                            <p:stCondLst>
                              <p:cond delay="0"/>
                            </p:stCondLst>
                            <p:childTnLst>
                              <p:par>
                                <p:cTn id="4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500" fill="hold"/>
                                        <p:tgtEl>
                                          <p:spTgt spid="74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500" fill="hold"/>
                                        <p:tgtEl>
                                          <p:spTgt spid="74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1" fill="hold">
                      <p:stCondLst>
                        <p:cond delay="indefinite"/>
                      </p:stCondLst>
                      <p:childTnLst>
                        <p:par>
                          <p:cTn id="462" fill="hold">
                            <p:stCondLst>
                              <p:cond delay="0"/>
                            </p:stCondLst>
                            <p:childTnLst>
                              <p:par>
                                <p:cTn id="46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4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74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74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0" fill="hold"/>
                                        <p:tgtEl>
                                          <p:spTgt spid="74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9" fill="hold">
                      <p:stCondLst>
                        <p:cond delay="indefinite"/>
                      </p:stCondLst>
                      <p:childTnLst>
                        <p:par>
                          <p:cTn id="470" fill="hold">
                            <p:stCondLst>
                              <p:cond delay="0"/>
                            </p:stCondLst>
                            <p:childTnLst>
                              <p:par>
                                <p:cTn id="47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5" fill="hold">
                      <p:stCondLst>
                        <p:cond delay="indefinite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9" fill="hold">
                      <p:stCondLst>
                        <p:cond delay="indefinite"/>
                      </p:stCondLst>
                      <p:childTnLst>
                        <p:par>
                          <p:cTn id="490" fill="hold">
                            <p:stCondLst>
                              <p:cond delay="0"/>
                            </p:stCondLst>
                            <p:childTnLst>
                              <p:par>
                                <p:cTn id="49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4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" dur="500" fill="hold"/>
                                        <p:tgtEl>
                                          <p:spTgt spid="74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0" fill="hold"/>
                                        <p:tgtEl>
                                          <p:spTgt spid="74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74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7" fill="hold">
                      <p:stCondLst>
                        <p:cond delay="indefinite"/>
                      </p:stCondLst>
                      <p:childTnLst>
                        <p:par>
                          <p:cTn id="498" fill="hold">
                            <p:stCondLst>
                              <p:cond delay="0"/>
                            </p:stCondLst>
                            <p:childTnLst>
                              <p:par>
                                <p:cTn id="499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5" fill="hold">
                      <p:stCondLst>
                        <p:cond delay="indefinite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9" dur="500" fill="hold"/>
                                        <p:tgtEl>
                                          <p:spTgt spid="74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500" fill="hold"/>
                                        <p:tgtEl>
                                          <p:spTgt spid="74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74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74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3" fill="hold">
                      <p:stCondLst>
                        <p:cond delay="indefinite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1" fill="hold">
                            <p:stCondLst>
                              <p:cond delay="500"/>
                            </p:stCondLst>
                            <p:childTnLst>
                              <p:par>
                                <p:cTn id="522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8" fill="hold">
                      <p:stCondLst>
                        <p:cond delay="indefinite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74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500" fill="hold"/>
                                        <p:tgtEl>
                                          <p:spTgt spid="74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4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4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6" fill="hold">
                            <p:stCondLst>
                              <p:cond delay="500"/>
                            </p:stCondLst>
                            <p:childTnLst>
                              <p:par>
                                <p:cTn id="537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9" dur="500" fill="hold"/>
                                        <p:tgtEl>
                                          <p:spTgt spid="74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500" fill="hold"/>
                                        <p:tgtEl>
                                          <p:spTgt spid="74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4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4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3" fill="hold">
                      <p:stCondLst>
                        <p:cond delay="indefinite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43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43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74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" dur="500" fill="hold"/>
                                        <p:tgtEl>
                                          <p:spTgt spid="74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9" fill="hold">
                      <p:stCondLst>
                        <p:cond delay="indefinite"/>
                      </p:stCondLst>
                      <p:childTnLst>
                        <p:par>
                          <p:cTn id="560" fill="hold">
                            <p:stCondLst>
                              <p:cond delay="0"/>
                            </p:stCondLst>
                            <p:childTnLst>
                              <p:par>
                                <p:cTn id="561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7" fill="hold">
                      <p:stCondLst>
                        <p:cond delay="indefinite"/>
                      </p:stCondLst>
                      <p:childTnLst>
                        <p:par>
                          <p:cTn id="568" fill="hold">
                            <p:stCondLst>
                              <p:cond delay="0"/>
                            </p:stCondLst>
                            <p:childTnLst>
                              <p:par>
                                <p:cTn id="56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743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743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" dur="500" fill="hold"/>
                                        <p:tgtEl>
                                          <p:spTgt spid="74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" dur="500" fill="hold"/>
                                        <p:tgtEl>
                                          <p:spTgt spid="74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5" fill="hold">
                      <p:stCondLst>
                        <p:cond delay="indefinite"/>
                      </p:stCondLst>
                      <p:childTnLst>
                        <p:par>
                          <p:cTn id="576" fill="hold">
                            <p:stCondLst>
                              <p:cond delay="0"/>
                            </p:stCondLst>
                            <p:childTnLst>
                              <p:par>
                                <p:cTn id="577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74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74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500" fill="hold"/>
                                        <p:tgtEl>
                                          <p:spTgt spid="74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500" fill="hold"/>
                                        <p:tgtEl>
                                          <p:spTgt spid="74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9" fill="hold">
                      <p:stCondLst>
                        <p:cond delay="indefinite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3" dur="500" fill="hold"/>
                                        <p:tgtEl>
                                          <p:spTgt spid="74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500" fill="hold"/>
                                        <p:tgtEl>
                                          <p:spTgt spid="74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5" dur="500" fill="hold"/>
                                        <p:tgtEl>
                                          <p:spTgt spid="74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74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7" fill="hold">
                      <p:stCondLst>
                        <p:cond delay="indefinite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3" fill="hold">
                      <p:stCondLst>
                        <p:cond delay="indefinite"/>
                      </p:stCondLst>
                      <p:childTnLst>
                        <p:par>
                          <p:cTn id="614" fill="hold">
                            <p:stCondLst>
                              <p:cond delay="0"/>
                            </p:stCondLst>
                            <p:childTnLst>
                              <p:par>
                                <p:cTn id="61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74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74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500" fill="hold"/>
                                        <p:tgtEl>
                                          <p:spTgt spid="74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500" fill="hold"/>
                                        <p:tgtEl>
                                          <p:spTgt spid="74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7" fill="hold">
                            <p:stCondLst>
                              <p:cond delay="500"/>
                            </p:stCondLst>
                            <p:childTnLst>
                              <p:par>
                                <p:cTn id="628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0" dur="500" fill="hold"/>
                                        <p:tgtEl>
                                          <p:spTgt spid="743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500" fill="hold"/>
                                        <p:tgtEl>
                                          <p:spTgt spid="743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500" fill="hold"/>
                                        <p:tgtEl>
                                          <p:spTgt spid="74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500" fill="hold"/>
                                        <p:tgtEl>
                                          <p:spTgt spid="74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4" fill="hold">
                            <p:stCondLst>
                              <p:cond delay="1000"/>
                            </p:stCondLst>
                            <p:childTnLst>
                              <p:par>
                                <p:cTn id="63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7" dur="500" fill="hold"/>
                                        <p:tgtEl>
                                          <p:spTgt spid="743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fill="hold"/>
                                        <p:tgtEl>
                                          <p:spTgt spid="743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500" fill="hold"/>
                                        <p:tgtEl>
                                          <p:spTgt spid="74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500" fill="hold"/>
                                        <p:tgtEl>
                                          <p:spTgt spid="74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1" fill="hold">
                      <p:stCondLst>
                        <p:cond delay="indefinite"/>
                      </p:stCondLst>
                      <p:childTnLst>
                        <p:par>
                          <p:cTn id="642" fill="hold">
                            <p:stCondLst>
                              <p:cond delay="0"/>
                            </p:stCondLst>
                            <p:childTnLst>
                              <p:par>
                                <p:cTn id="64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5" dur="500" fill="hold"/>
                                        <p:tgtEl>
                                          <p:spTgt spid="74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500" fill="hold"/>
                                        <p:tgtEl>
                                          <p:spTgt spid="74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500" fill="hold"/>
                                        <p:tgtEl>
                                          <p:spTgt spid="74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500" fill="hold"/>
                                        <p:tgtEl>
                                          <p:spTgt spid="74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9" fill="hold">
                      <p:stCondLst>
                        <p:cond delay="indefinite"/>
                      </p:stCondLst>
                      <p:childTnLst>
                        <p:par>
                          <p:cTn id="650" fill="hold">
                            <p:stCondLst>
                              <p:cond delay="0"/>
                            </p:stCondLst>
                            <p:childTnLst>
                              <p:par>
                                <p:cTn id="65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3" dur="500" fill="hold"/>
                                        <p:tgtEl>
                                          <p:spTgt spid="743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500" fill="hold"/>
                                        <p:tgtEl>
                                          <p:spTgt spid="743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500" fill="hold"/>
                                        <p:tgtEl>
                                          <p:spTgt spid="74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" dur="500" fill="hold"/>
                                        <p:tgtEl>
                                          <p:spTgt spid="74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7" fill="hold">
                      <p:stCondLst>
                        <p:cond delay="indefinite"/>
                      </p:stCondLst>
                      <p:childTnLst>
                        <p:par>
                          <p:cTn id="658" fill="hold">
                            <p:stCondLst>
                              <p:cond delay="0"/>
                            </p:stCondLst>
                            <p:childTnLst>
                              <p:par>
                                <p:cTn id="65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1" dur="500" fill="hold"/>
                                        <p:tgtEl>
                                          <p:spTgt spid="74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500" fill="hold"/>
                                        <p:tgtEl>
                                          <p:spTgt spid="74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500" fill="hold"/>
                                        <p:tgtEl>
                                          <p:spTgt spid="74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4" dur="500" fill="hold"/>
                                        <p:tgtEl>
                                          <p:spTgt spid="74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5" fill="hold">
                      <p:stCondLst>
                        <p:cond delay="indefinite"/>
                      </p:stCondLst>
                      <p:childTnLst>
                        <p:par>
                          <p:cTn id="666" fill="hold">
                            <p:stCondLst>
                              <p:cond delay="0"/>
                            </p:stCondLst>
                            <p:childTnLst>
                              <p:par>
                                <p:cTn id="667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3" fill="hold">
                      <p:stCondLst>
                        <p:cond delay="indefinite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7" dur="500"/>
                                        <p:tgtEl>
                                          <p:spTgt spid="744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8" fill="hold">
                      <p:stCondLst>
                        <p:cond delay="indefinite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2" dur="500" fill="hold"/>
                                        <p:tgtEl>
                                          <p:spTgt spid="74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500" fill="hold"/>
                                        <p:tgtEl>
                                          <p:spTgt spid="74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0" fill="hold"/>
                                        <p:tgtEl>
                                          <p:spTgt spid="74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500" fill="hold"/>
                                        <p:tgtEl>
                                          <p:spTgt spid="74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6" fill="hold">
                      <p:stCondLst>
                        <p:cond delay="indefinite"/>
                      </p:stCondLst>
                      <p:childTnLst>
                        <p:par>
                          <p:cTn id="687" fill="hold">
                            <p:stCondLst>
                              <p:cond delay="0"/>
                            </p:stCondLst>
                            <p:childTnLst>
                              <p:par>
                                <p:cTn id="68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0" dur="500" fill="hold"/>
                                        <p:tgtEl>
                                          <p:spTgt spid="744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1" dur="500" fill="hold"/>
                                        <p:tgtEl>
                                          <p:spTgt spid="744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2" dur="500" fill="hold"/>
                                        <p:tgtEl>
                                          <p:spTgt spid="74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3" dur="500" fill="hold"/>
                                        <p:tgtEl>
                                          <p:spTgt spid="74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4" fill="hold">
                      <p:stCondLst>
                        <p:cond delay="indefinite"/>
                      </p:stCondLst>
                      <p:childTnLst>
                        <p:par>
                          <p:cTn id="695" fill="hold">
                            <p:stCondLst>
                              <p:cond delay="0"/>
                            </p:stCondLst>
                            <p:childTnLst>
                              <p:par>
                                <p:cTn id="69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8" dur="500" fill="hold"/>
                                        <p:tgtEl>
                                          <p:spTgt spid="74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9" dur="500" fill="hold"/>
                                        <p:tgtEl>
                                          <p:spTgt spid="74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0" dur="500" fill="hold"/>
                                        <p:tgtEl>
                                          <p:spTgt spid="74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1" dur="500" fill="hold"/>
                                        <p:tgtEl>
                                          <p:spTgt spid="74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2" fill="hold">
                      <p:stCondLst>
                        <p:cond delay="indefinite"/>
                      </p:stCondLst>
                      <p:childTnLst>
                        <p:par>
                          <p:cTn id="703" fill="hold">
                            <p:stCondLst>
                              <p:cond delay="0"/>
                            </p:stCondLst>
                            <p:childTnLst>
                              <p:par>
                                <p:cTn id="70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6" dur="500" fill="hold"/>
                                        <p:tgtEl>
                                          <p:spTgt spid="74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7" dur="500" fill="hold"/>
                                        <p:tgtEl>
                                          <p:spTgt spid="74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8" dur="500" fill="hold"/>
                                        <p:tgtEl>
                                          <p:spTgt spid="74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9" dur="500" fill="hold"/>
                                        <p:tgtEl>
                                          <p:spTgt spid="74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0" fill="hold">
                      <p:stCondLst>
                        <p:cond delay="indefinite"/>
                      </p:stCondLst>
                      <p:childTnLst>
                        <p:par>
                          <p:cTn id="711" fill="hold">
                            <p:stCondLst>
                              <p:cond delay="0"/>
                            </p:stCondLst>
                            <p:childTnLst>
                              <p:par>
                                <p:cTn id="71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4" dur="500" fill="hold"/>
                                        <p:tgtEl>
                                          <p:spTgt spid="74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500" fill="hold"/>
                                        <p:tgtEl>
                                          <p:spTgt spid="74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500" fill="hold"/>
                                        <p:tgtEl>
                                          <p:spTgt spid="74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500" fill="hold"/>
                                        <p:tgtEl>
                                          <p:spTgt spid="74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8" fill="hold">
                      <p:stCondLst>
                        <p:cond delay="indefinite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2" dur="500"/>
                                        <p:tgtEl>
                                          <p:spTgt spid="744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3" fill="hold">
                      <p:stCondLst>
                        <p:cond delay="indefinite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7" dur="500" fill="hold"/>
                                        <p:tgtEl>
                                          <p:spTgt spid="74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8" dur="500" fill="hold"/>
                                        <p:tgtEl>
                                          <p:spTgt spid="74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9" dur="500" fill="hold"/>
                                        <p:tgtEl>
                                          <p:spTgt spid="74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0" dur="500" fill="hold"/>
                                        <p:tgtEl>
                                          <p:spTgt spid="74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1" fill="hold">
                      <p:stCondLst>
                        <p:cond delay="indefinite"/>
                      </p:stCondLst>
                      <p:childTnLst>
                        <p:par>
                          <p:cTn id="732" fill="hold">
                            <p:stCondLst>
                              <p:cond delay="0"/>
                            </p:stCondLst>
                            <p:childTnLst>
                              <p:par>
                                <p:cTn id="73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5" dur="500" fill="hold"/>
                                        <p:tgtEl>
                                          <p:spTgt spid="74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6" dur="500" fill="hold"/>
                                        <p:tgtEl>
                                          <p:spTgt spid="74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7" dur="500" fill="hold"/>
                                        <p:tgtEl>
                                          <p:spTgt spid="74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0" fill="hold"/>
                                        <p:tgtEl>
                                          <p:spTgt spid="74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OleChart spid="74200" grpId="0" bld="series"/>
      <p:bldP spid="74196" grpId="0" animBg="1"/>
      <p:bldP spid="74201" grpId="0"/>
      <p:bldP spid="74202" grpId="0" autoUpdateAnimBg="0"/>
      <p:bldP spid="74203" grpId="0" animBg="1"/>
      <p:bldP spid="74204" grpId="0" animBg="1"/>
      <p:bldP spid="74205" grpId="0" animBg="1"/>
      <p:bldP spid="74206" grpId="0" animBg="1"/>
      <p:bldP spid="74207" grpId="0" animBg="1"/>
      <p:bldP spid="74208" grpId="0" animBg="1"/>
      <p:bldP spid="74209" grpId="0" autoUpdateAnimBg="0"/>
      <p:bldP spid="74210" grpId="0" animBg="1"/>
      <p:bldP spid="74229" grpId="0" autoUpdateAnimBg="0"/>
      <p:bldP spid="74230" grpId="0" animBg="1"/>
      <p:bldP spid="74231" grpId="0" animBg="1"/>
      <p:bldP spid="74235" grpId="0" autoUpdateAnimBg="0"/>
      <p:bldP spid="74236" grpId="0" animBg="1"/>
      <p:bldP spid="74237" grpId="0" animBg="1"/>
      <p:bldP spid="74238" grpId="0" animBg="1"/>
      <p:bldP spid="74239" grpId="0" autoUpdateAnimBg="0"/>
      <p:bldP spid="74240" grpId="0" animBg="1"/>
      <p:bldP spid="74241" grpId="0" animBg="1"/>
      <p:bldP spid="74242" grpId="0" animBg="1"/>
      <p:bldP spid="74243" grpId="0" animBg="1"/>
      <p:bldP spid="74244" grpId="0" animBg="1"/>
      <p:bldP spid="74245" grpId="0" animBg="1"/>
      <p:bldP spid="74246" grpId="0" animBg="1"/>
      <p:bldP spid="74247" grpId="0" autoUpdateAnimBg="0"/>
      <p:bldP spid="74249" grpId="0" animBg="1"/>
      <p:bldP spid="74250" grpId="0" animBg="1"/>
      <p:bldP spid="74254" grpId="0" autoUpdateAnimBg="0"/>
      <p:bldP spid="74259" grpId="0" animBg="1"/>
      <p:bldP spid="74257" grpId="0" animBg="1"/>
      <p:bldP spid="74260" grpId="0" animBg="1"/>
      <p:bldP spid="74256" grpId="0" animBg="1"/>
      <p:bldP spid="74261" grpId="0" animBg="1"/>
      <p:bldP spid="74258" grpId="0" animBg="1"/>
      <p:bldP spid="74255" grpId="0" animBg="1"/>
      <p:bldP spid="74262" grpId="0" autoUpdateAnimBg="0"/>
      <p:bldP spid="74265" grpId="0" animBg="1"/>
      <p:bldP spid="74264" grpId="0" animBg="1"/>
      <p:bldP spid="74266" grpId="0" animBg="1"/>
      <p:bldP spid="74263" grpId="0" animBg="1"/>
      <p:bldP spid="74267" grpId="0" animBg="1"/>
      <p:bldP spid="74268" grpId="0" autoUpdateAnimBg="0"/>
      <p:bldP spid="74270" grpId="0" animBg="1"/>
      <p:bldP spid="74269" grpId="0" animBg="1"/>
      <p:bldP spid="74271" grpId="0" animBg="1"/>
      <p:bldP spid="74274" grpId="0" animBg="1"/>
      <p:bldP spid="74273" grpId="0" animBg="1"/>
      <p:bldP spid="74275" grpId="0" animBg="1"/>
      <p:bldP spid="74276" grpId="0" autoUpdateAnimBg="0"/>
      <p:bldP spid="74277" grpId="0" animBg="1"/>
      <p:bldP spid="74278" grpId="0" animBg="1"/>
      <p:bldP spid="74279" grpId="0" animBg="1"/>
      <p:bldP spid="74280" grpId="0" autoUpdateAnimBg="0"/>
      <p:bldP spid="74282" grpId="0" animBg="1"/>
      <p:bldP spid="74281" grpId="0" animBg="1"/>
      <p:bldP spid="74318" grpId="0" animBg="1"/>
      <p:bldP spid="74325" grpId="0" animBg="1"/>
      <p:bldP spid="74344" grpId="0" animBg="1"/>
      <p:bldP spid="74345" grpId="0" animBg="1"/>
      <p:bldP spid="74352" grpId="0" animBg="1"/>
      <p:bldP spid="74359" grpId="0" animBg="1"/>
      <p:bldP spid="74366" grpId="0" animBg="1"/>
      <p:bldP spid="74373" grpId="0" animBg="1"/>
      <p:bldP spid="74272" grpId="0" autoUpdateAnimBg="0"/>
      <p:bldP spid="74393" grpId="0" animBg="1"/>
      <p:bldP spid="74395" grpId="0" animBg="1"/>
      <p:bldP spid="74396" grpId="0" animBg="1"/>
      <p:bldP spid="74397" grpId="0" animBg="1"/>
      <p:bldP spid="74398" grpId="0" animBg="1"/>
      <p:bldP spid="74248" grpId="0" animBg="1"/>
      <p:bldP spid="74399" grpId="0" animBg="1"/>
      <p:bldP spid="74403" grpId="0" autoUpdateAnimBg="0"/>
      <p:bldP spid="74404" grpId="0" animBg="1"/>
      <p:bldP spid="74405" grpId="0" animBg="1"/>
      <p:bldP spid="74406" grpId="0" animBg="1"/>
      <p:bldP spid="74407" grpId="0" animBg="1"/>
      <p:bldP spid="74408" grpId="0" animBg="1"/>
      <p:bldP spid="74198" grpId="0" animBg="1"/>
      <p:bldP spid="74211" grpId="0" animBg="1"/>
      <p:bldP spid="74409" grpId="0" autoUpdateAnimBg="0"/>
      <p:bldP spid="74410" grpId="0" animBg="1"/>
      <p:bldP spid="7441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6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Text Box 3"/>
          <p:cNvSpPr txBox="1">
            <a:spLocks noChangeArrowheads="1"/>
          </p:cNvSpPr>
          <p:nvPr/>
        </p:nvSpPr>
        <p:spPr bwMode="auto">
          <a:xfrm>
            <a:off x="0" y="39688"/>
            <a:ext cx="9144000" cy="457200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b="1">
                <a:solidFill>
                  <a:srgbClr val="FF0000"/>
                </a:solidFill>
                <a:latin typeface="Comic Sans MS" pitchFamily="66" charset="0"/>
              </a:rPr>
              <a:t>Провідні країни-виробники міді в світі </a:t>
            </a:r>
            <a:r>
              <a:rPr lang="uk-UA" i="1">
                <a:latin typeface="Comic Sans MS" pitchFamily="66" charset="0"/>
              </a:rPr>
              <a:t>(2004 р.)</a:t>
            </a:r>
            <a:endParaRPr lang="ru-RU" i="1">
              <a:latin typeface="Comic Sans MS" pitchFamily="66" charset="0"/>
            </a:endParaRPr>
          </a:p>
        </p:txBody>
      </p:sp>
      <p:graphicFrame>
        <p:nvGraphicFramePr>
          <p:cNvPr id="74759" name="Object 7"/>
          <p:cNvGraphicFramePr>
            <a:graphicFrameLocks noChangeAspect="1"/>
          </p:cNvGraphicFramePr>
          <p:nvPr/>
        </p:nvGraphicFramePr>
        <p:xfrm>
          <a:off x="-180975" y="365125"/>
          <a:ext cx="9324975" cy="6581775"/>
        </p:xfrm>
        <a:graphic>
          <a:graphicData uri="http://schemas.openxmlformats.org/presentationml/2006/ole">
            <p:oleObj spid="_x0000_s9218" name="Диаграмма" r:id="rId7" imgW="9115408" imgH="5696085" progId="MSGraph.Chart.8">
              <p:embed followColorScheme="full"/>
            </p:oleObj>
          </a:graphicData>
        </a:graphic>
      </p:graphicFrame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gridLegend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4" dur="500"/>
                                        <p:tgtEl>
                                          <p:spTgt spid="74759">
                                            <p:oleChartEl type="gridLegend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74759">
                                            <p:oleChartEl type="series" lvl="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4759">
                                            <p:oleChartEl type="series" lvl="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3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4759">
                                            <p:oleChartEl type="series" lvl="3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4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74759">
                                            <p:oleChartEl type="series" lvl="4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5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74759">
                                            <p:oleChartEl type="series" lvl="5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6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74759">
                                            <p:oleChartEl type="series" lvl="6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500"/>
                            </p:stCondLst>
                            <p:childTnLst>
                              <p:par>
                                <p:cTn id="40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7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74759">
                                            <p:oleChartEl type="series" lvl="7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75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8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74759">
                                            <p:oleChartEl type="series" lvl="8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850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9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74759">
                                            <p:oleChartEl type="series" lvl="9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95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10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74759">
                                            <p:oleChartEl type="series" lvl="10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500"/>
                            </p:stCondLst>
                            <p:childTnLst>
                              <p:par>
                                <p:cTn id="56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1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74759">
                                            <p:oleChartEl type="series" lvl="1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1500"/>
                            </p:stCondLst>
                            <p:childTnLst>
                              <p:par>
                                <p:cTn id="60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>
                                            <p:oleChartEl type="series" lvl="1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74759">
                                            <p:oleChartEl type="series" lvl="1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5" grpId="0"/>
      <p:bldOleChart spid="74759" grpId="0" bld="series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9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WordArt 2"/>
          <p:cNvSpPr>
            <a:spLocks noChangeArrowheads="1" noChangeShapeType="1" noTextEdit="1"/>
          </p:cNvSpPr>
          <p:nvPr/>
        </p:nvSpPr>
        <p:spPr bwMode="auto">
          <a:xfrm>
            <a:off x="1042988" y="260350"/>
            <a:ext cx="6769100" cy="431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b="1" kern="10" spc="720">
                <a:ln w="9525">
                  <a:solidFill>
                    <a:schemeClr val="bg1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28398" dir="1593903" algn="ctr" rotWithShape="0">
                    <a:schemeClr val="bg1"/>
                  </a:outerShdw>
                </a:effectLst>
                <a:latin typeface="Comic Sans MS"/>
              </a:rPr>
              <a:t>МАШИНОБУДУВАННЯ</a:t>
            </a:r>
          </a:p>
        </p:txBody>
      </p:sp>
      <p:sp>
        <p:nvSpPr>
          <p:cNvPr id="77859" name="Rectangle 35" descr="Пергамент"/>
          <p:cNvSpPr>
            <a:spLocks noChangeArrowheads="1"/>
          </p:cNvSpPr>
          <p:nvPr/>
        </p:nvSpPr>
        <p:spPr bwMode="auto">
          <a:xfrm>
            <a:off x="206375" y="954088"/>
            <a:ext cx="8758238" cy="533400"/>
          </a:xfrm>
          <a:prstGeom prst="rect">
            <a:avLst/>
          </a:prstGeom>
          <a:blipFill dpi="0" rotWithShape="1">
            <a:blip r:embed="rId10" cstate="print"/>
            <a:srcRect/>
            <a:tile tx="0" ty="0" sx="100000" sy="100000" flip="none" algn="tl"/>
          </a:blipFill>
          <a:ln w="28575">
            <a:solidFill>
              <a:srgbClr val="99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b="1">
                <a:solidFill>
                  <a:srgbClr val="990000"/>
                </a:solidFill>
                <a:latin typeface="Comic Sans MS" pitchFamily="66" charset="0"/>
              </a:rPr>
              <a:t>Виникло у Англії у Х</a:t>
            </a:r>
            <a:r>
              <a:rPr lang="en-US" b="1">
                <a:solidFill>
                  <a:srgbClr val="990000"/>
                </a:solidFill>
                <a:latin typeface="Comic Sans MS" pitchFamily="66" charset="0"/>
              </a:rPr>
              <a:t>V</a:t>
            </a:r>
            <a:r>
              <a:rPr lang="uk-UA" b="1">
                <a:solidFill>
                  <a:srgbClr val="990000"/>
                </a:solidFill>
                <a:latin typeface="Comic Sans MS" pitchFamily="66" charset="0"/>
              </a:rPr>
              <a:t>ІІІ ст.</a:t>
            </a:r>
            <a:endParaRPr lang="ru-RU" b="1" i="1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7860" name="AutoShape 36"/>
          <p:cNvSpPr>
            <a:spLocks noChangeArrowheads="1"/>
          </p:cNvSpPr>
          <p:nvPr/>
        </p:nvSpPr>
        <p:spPr bwMode="auto">
          <a:xfrm>
            <a:off x="3779838" y="1484313"/>
            <a:ext cx="1447800" cy="228600"/>
          </a:xfrm>
          <a:prstGeom prst="downArrow">
            <a:avLst>
              <a:gd name="adj1" fmla="val 53509"/>
              <a:gd name="adj2" fmla="val 97222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7861" name="Rectangle 37" descr="Пергамент"/>
          <p:cNvSpPr>
            <a:spLocks noChangeArrowheads="1"/>
          </p:cNvSpPr>
          <p:nvPr/>
        </p:nvSpPr>
        <p:spPr bwMode="auto">
          <a:xfrm>
            <a:off x="179388" y="1733550"/>
            <a:ext cx="8758237" cy="533400"/>
          </a:xfrm>
          <a:prstGeom prst="rect">
            <a:avLst/>
          </a:prstGeom>
          <a:blipFill dpi="0" rotWithShape="1">
            <a:blip r:embed="rId10" cstate="print"/>
            <a:srcRect/>
            <a:tile tx="0" ty="0" sx="100000" sy="100000" flip="none" algn="tl"/>
          </a:blipFill>
          <a:ln w="28575">
            <a:solidFill>
              <a:srgbClr val="99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b="1">
                <a:solidFill>
                  <a:srgbClr val="990000"/>
                </a:solidFill>
                <a:latin typeface="Comic Sans MS" pitchFamily="66" charset="0"/>
              </a:rPr>
              <a:t>Диференціація галузі: </a:t>
            </a:r>
            <a:r>
              <a:rPr lang="uk-UA" sz="2200" i="1">
                <a:latin typeface="Comic Sans MS" pitchFamily="66" charset="0"/>
              </a:rPr>
              <a:t>поява нових видів машин у ХХ ст.</a:t>
            </a:r>
            <a:endParaRPr lang="ru-RU" sz="2200" i="1">
              <a:latin typeface="Comic Sans MS" pitchFamily="66" charset="0"/>
            </a:endParaRPr>
          </a:p>
        </p:txBody>
      </p:sp>
      <p:sp>
        <p:nvSpPr>
          <p:cNvPr id="77862" name="AutoShape 38"/>
          <p:cNvSpPr>
            <a:spLocks noChangeArrowheads="1"/>
          </p:cNvSpPr>
          <p:nvPr/>
        </p:nvSpPr>
        <p:spPr bwMode="auto">
          <a:xfrm>
            <a:off x="3817938" y="2276475"/>
            <a:ext cx="1447800" cy="228600"/>
          </a:xfrm>
          <a:prstGeom prst="downArrow">
            <a:avLst>
              <a:gd name="adj1" fmla="val 53509"/>
              <a:gd name="adj2" fmla="val 97222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7863" name="Rectangle 39" descr="Пергамент"/>
          <p:cNvSpPr>
            <a:spLocks noChangeArrowheads="1"/>
          </p:cNvSpPr>
          <p:nvPr/>
        </p:nvSpPr>
        <p:spPr bwMode="auto">
          <a:xfrm>
            <a:off x="179388" y="2520950"/>
            <a:ext cx="8758237" cy="1195388"/>
          </a:xfrm>
          <a:prstGeom prst="rect">
            <a:avLst/>
          </a:prstGeom>
          <a:blipFill dpi="0" rotWithShape="1">
            <a:blip r:embed="rId10" cstate="print"/>
            <a:srcRect/>
            <a:tile tx="0" ty="0" sx="100000" sy="100000" flip="none" algn="tl"/>
          </a:blipFill>
          <a:ln w="28575">
            <a:solidFill>
              <a:srgbClr val="990000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rgbClr val="990000"/>
                </a:solidFill>
                <a:latin typeface="Comic Sans MS" pitchFamily="66" charset="0"/>
              </a:rPr>
              <a:t>Сучасні напрямки розвитку:</a:t>
            </a:r>
          </a:p>
          <a:p>
            <a:pPr>
              <a:buClr>
                <a:srgbClr val="FF0000"/>
              </a:buClr>
              <a:buFont typeface="Wingdings" pitchFamily="2" charset="2"/>
              <a:buChar char="§"/>
            </a:pPr>
            <a:r>
              <a:rPr lang="uk-UA" b="1">
                <a:solidFill>
                  <a:srgbClr val="990000"/>
                </a:solidFill>
                <a:latin typeface="Comic Sans MS" pitchFamily="66" charset="0"/>
              </a:rPr>
              <a:t> </a:t>
            </a:r>
            <a:r>
              <a:rPr lang="uk-UA" b="1" i="1"/>
              <a:t>наукомісткість</a:t>
            </a:r>
            <a:r>
              <a:rPr lang="uk-UA" i="1"/>
              <a:t> (поглинає 1/2 витрат на наукові розробки);</a:t>
            </a:r>
            <a:endParaRPr lang="uk-UA" b="1">
              <a:solidFill>
                <a:srgbClr val="990000"/>
              </a:solidFill>
              <a:latin typeface="Comic Sans MS" pitchFamily="66" charset="0"/>
            </a:endParaRPr>
          </a:p>
          <a:p>
            <a:pPr>
              <a:buClr>
                <a:srgbClr val="FF0000"/>
              </a:buClr>
              <a:buFont typeface="Wingdings" pitchFamily="2" charset="2"/>
              <a:buChar char="§"/>
            </a:pPr>
            <a:r>
              <a:rPr lang="uk-UA" b="1">
                <a:solidFill>
                  <a:srgbClr val="990000"/>
                </a:solidFill>
              </a:rPr>
              <a:t> </a:t>
            </a:r>
            <a:r>
              <a:rPr lang="uk-UA" sz="2200" b="1" i="1"/>
              <a:t>мініатюарізація машин;</a:t>
            </a:r>
          </a:p>
          <a:p>
            <a:pPr>
              <a:buClr>
                <a:srgbClr val="FF0000"/>
              </a:buClr>
              <a:buFont typeface="Wingdings" pitchFamily="2" charset="2"/>
              <a:buChar char="§"/>
            </a:pPr>
            <a:r>
              <a:rPr lang="uk-UA" sz="2200" i="1"/>
              <a:t> створення </a:t>
            </a:r>
            <a:r>
              <a:rPr lang="uk-UA" sz="2200" b="1" i="1"/>
              <a:t>комплексів машин</a:t>
            </a:r>
            <a:endParaRPr lang="ru-RU" sz="2200" b="1" i="1"/>
          </a:p>
        </p:txBody>
      </p:sp>
      <p:sp>
        <p:nvSpPr>
          <p:cNvPr id="77864" name="AutoShape 40"/>
          <p:cNvSpPr>
            <a:spLocks noChangeArrowheads="1"/>
          </p:cNvSpPr>
          <p:nvPr/>
        </p:nvSpPr>
        <p:spPr bwMode="auto">
          <a:xfrm>
            <a:off x="3846513" y="3716338"/>
            <a:ext cx="1447800" cy="228600"/>
          </a:xfrm>
          <a:prstGeom prst="downArrow">
            <a:avLst>
              <a:gd name="adj1" fmla="val 53509"/>
              <a:gd name="adj2" fmla="val 97222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7865" name="Rectangle 41" descr="Пергамент"/>
          <p:cNvSpPr>
            <a:spLocks noChangeArrowheads="1"/>
          </p:cNvSpPr>
          <p:nvPr/>
        </p:nvSpPr>
        <p:spPr bwMode="auto">
          <a:xfrm>
            <a:off x="179388" y="3967163"/>
            <a:ext cx="8785225" cy="2519362"/>
          </a:xfrm>
          <a:prstGeom prst="rect">
            <a:avLst/>
          </a:prstGeom>
          <a:blipFill dpi="0" rotWithShape="1">
            <a:blip r:embed="rId10" cstate="print"/>
            <a:srcRect/>
            <a:tile tx="0" ty="0" sx="100000" sy="100000" flip="none" algn="tl"/>
          </a:blipFill>
          <a:ln w="28575">
            <a:solidFill>
              <a:srgbClr val="990000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sz="2300" b="1">
                <a:solidFill>
                  <a:srgbClr val="990000"/>
                </a:solidFill>
              </a:rPr>
              <a:t>Частка машинобудування у вартості продукції обробної пром-ті</a:t>
            </a:r>
          </a:p>
          <a:p>
            <a:endParaRPr lang="uk-UA" sz="2200" b="1">
              <a:solidFill>
                <a:srgbClr val="990000"/>
              </a:solidFill>
            </a:endParaRPr>
          </a:p>
          <a:p>
            <a:endParaRPr lang="uk-UA" sz="2200" b="1">
              <a:solidFill>
                <a:srgbClr val="990000"/>
              </a:solidFill>
            </a:endParaRPr>
          </a:p>
          <a:p>
            <a:endParaRPr lang="uk-UA" b="1">
              <a:solidFill>
                <a:srgbClr val="990000"/>
              </a:solidFill>
              <a:latin typeface="Comic Sans MS" pitchFamily="66" charset="0"/>
            </a:endParaRPr>
          </a:p>
          <a:p>
            <a:endParaRPr lang="uk-UA" b="1">
              <a:solidFill>
                <a:srgbClr val="990000"/>
              </a:solidFill>
              <a:latin typeface="Comic Sans MS" pitchFamily="66" charset="0"/>
            </a:endParaRPr>
          </a:p>
          <a:p>
            <a:endParaRPr lang="uk-UA" b="1">
              <a:solidFill>
                <a:srgbClr val="990000"/>
              </a:solidFill>
              <a:latin typeface="Comic Sans MS" pitchFamily="66" charset="0"/>
            </a:endParaRPr>
          </a:p>
          <a:p>
            <a:endParaRPr lang="uk-UA" b="1">
              <a:solidFill>
                <a:srgbClr val="990000"/>
              </a:solidFill>
              <a:latin typeface="Comic Sans MS" pitchFamily="66" charset="0"/>
            </a:endParaRPr>
          </a:p>
          <a:p>
            <a:endParaRPr lang="uk-UA" b="1">
              <a:solidFill>
                <a:srgbClr val="990000"/>
              </a:solidFill>
              <a:latin typeface="Comic Sans MS" pitchFamily="66" charset="0"/>
            </a:endParaRPr>
          </a:p>
          <a:p>
            <a:endParaRPr lang="uk-UA" b="1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7867" name="Text Box 43"/>
          <p:cNvSpPr txBox="1">
            <a:spLocks noChangeArrowheads="1"/>
          </p:cNvSpPr>
          <p:nvPr/>
        </p:nvSpPr>
        <p:spPr bwMode="auto">
          <a:xfrm>
            <a:off x="173038" y="4448175"/>
            <a:ext cx="25923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i="1">
                <a:solidFill>
                  <a:srgbClr val="FF3300"/>
                </a:solidFill>
              </a:rPr>
              <a:t>Розвинені країни</a:t>
            </a:r>
            <a:endParaRPr lang="ru-RU" i="1"/>
          </a:p>
        </p:txBody>
      </p:sp>
      <p:sp>
        <p:nvSpPr>
          <p:cNvPr id="10255" name="AutoShape 45"/>
          <p:cNvSpPr>
            <a:spLocks noChangeAspect="1" noChangeArrowheads="1" noTextEdit="1"/>
          </p:cNvSpPr>
          <p:nvPr/>
        </p:nvSpPr>
        <p:spPr bwMode="auto">
          <a:xfrm>
            <a:off x="179388" y="4724400"/>
            <a:ext cx="3384550" cy="168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77877" name="Object 53"/>
          <p:cNvGraphicFramePr>
            <a:graphicFrameLocks noChangeAspect="1"/>
          </p:cNvGraphicFramePr>
          <p:nvPr/>
        </p:nvGraphicFramePr>
        <p:xfrm>
          <a:off x="68263" y="4732338"/>
          <a:ext cx="2663825" cy="1793875"/>
        </p:xfrm>
        <a:graphic>
          <a:graphicData uri="http://schemas.openxmlformats.org/presentationml/2006/ole">
            <p:oleObj spid="_x0000_s10242" name="Диаграмма" r:id="rId11" imgW="3228992" imgH="2171700" progId="MSGraph.Chart.8">
              <p:embed followColorScheme="full"/>
            </p:oleObj>
          </a:graphicData>
        </a:graphic>
      </p:graphicFrame>
      <p:sp>
        <p:nvSpPr>
          <p:cNvPr id="77878" name="Text Box 54"/>
          <p:cNvSpPr txBox="1">
            <a:spLocks noChangeArrowheads="1"/>
          </p:cNvSpPr>
          <p:nvPr/>
        </p:nvSpPr>
        <p:spPr bwMode="auto">
          <a:xfrm>
            <a:off x="1198563" y="5278438"/>
            <a:ext cx="12954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000" b="1">
                <a:solidFill>
                  <a:schemeClr val="bg1"/>
                </a:solidFill>
              </a:rPr>
              <a:t>33-38%</a:t>
            </a:r>
            <a:endParaRPr lang="ru-RU" sz="2000" b="1">
              <a:solidFill>
                <a:schemeClr val="bg1"/>
              </a:solidFill>
            </a:endParaRPr>
          </a:p>
        </p:txBody>
      </p:sp>
      <p:sp>
        <p:nvSpPr>
          <p:cNvPr id="77879" name="Text Box 55"/>
          <p:cNvSpPr txBox="1">
            <a:spLocks noChangeArrowheads="1"/>
          </p:cNvSpPr>
          <p:nvPr/>
        </p:nvSpPr>
        <p:spPr bwMode="auto">
          <a:xfrm>
            <a:off x="3203575" y="4365625"/>
            <a:ext cx="3168650" cy="56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uk-UA" i="1">
                <a:solidFill>
                  <a:srgbClr val="FF3300"/>
                </a:solidFill>
              </a:rPr>
              <a:t>Нові індустріальні країни</a:t>
            </a:r>
            <a:endParaRPr lang="ru-RU" i="1"/>
          </a:p>
        </p:txBody>
      </p:sp>
      <p:graphicFrame>
        <p:nvGraphicFramePr>
          <p:cNvPr id="77880" name="Object 56"/>
          <p:cNvGraphicFramePr>
            <a:graphicFrameLocks noChangeAspect="1"/>
          </p:cNvGraphicFramePr>
          <p:nvPr/>
        </p:nvGraphicFramePr>
        <p:xfrm>
          <a:off x="3403600" y="4752975"/>
          <a:ext cx="2663825" cy="1793875"/>
        </p:xfrm>
        <a:graphic>
          <a:graphicData uri="http://schemas.openxmlformats.org/presentationml/2006/ole">
            <p:oleObj spid="_x0000_s10243" name="Диаграмма" r:id="rId12" imgW="3228992" imgH="2171700" progId="MSGraph.Chart.8">
              <p:embed followColorScheme="full"/>
            </p:oleObj>
          </a:graphicData>
        </a:graphic>
      </p:graphicFrame>
      <p:sp>
        <p:nvSpPr>
          <p:cNvPr id="77881" name="Text Box 57"/>
          <p:cNvSpPr txBox="1">
            <a:spLocks noChangeArrowheads="1"/>
          </p:cNvSpPr>
          <p:nvPr/>
        </p:nvSpPr>
        <p:spPr bwMode="auto">
          <a:xfrm>
            <a:off x="4538663" y="5229225"/>
            <a:ext cx="12954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000" b="1">
                <a:solidFill>
                  <a:schemeClr val="bg1"/>
                </a:solidFill>
              </a:rPr>
              <a:t>23-26%</a:t>
            </a:r>
            <a:endParaRPr lang="ru-RU" sz="2000" b="1">
              <a:solidFill>
                <a:schemeClr val="bg1"/>
              </a:solidFill>
            </a:endParaRPr>
          </a:p>
        </p:txBody>
      </p:sp>
      <p:sp>
        <p:nvSpPr>
          <p:cNvPr id="77882" name="Text Box 58"/>
          <p:cNvSpPr txBox="1">
            <a:spLocks noChangeArrowheads="1"/>
          </p:cNvSpPr>
          <p:nvPr/>
        </p:nvSpPr>
        <p:spPr bwMode="auto">
          <a:xfrm>
            <a:off x="6584950" y="4332288"/>
            <a:ext cx="2359025" cy="56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uk-UA" i="1">
                <a:solidFill>
                  <a:srgbClr val="FF3300"/>
                </a:solidFill>
              </a:rPr>
              <a:t>Країни, що розвиваються</a:t>
            </a:r>
            <a:endParaRPr lang="ru-RU" i="1"/>
          </a:p>
        </p:txBody>
      </p:sp>
      <p:graphicFrame>
        <p:nvGraphicFramePr>
          <p:cNvPr id="77883" name="Object 59"/>
          <p:cNvGraphicFramePr>
            <a:graphicFrameLocks noChangeAspect="1"/>
          </p:cNvGraphicFramePr>
          <p:nvPr/>
        </p:nvGraphicFramePr>
        <p:xfrm>
          <a:off x="6467475" y="4746625"/>
          <a:ext cx="2663825" cy="1793875"/>
        </p:xfrm>
        <a:graphic>
          <a:graphicData uri="http://schemas.openxmlformats.org/presentationml/2006/ole">
            <p:oleObj spid="_x0000_s10244" name="Диаграмма" r:id="rId13" imgW="3228992" imgH="2171700" progId="MSGraph.Chart.8">
              <p:embed followColorScheme="full"/>
            </p:oleObj>
          </a:graphicData>
        </a:graphic>
      </p:graphicFrame>
      <p:sp>
        <p:nvSpPr>
          <p:cNvPr id="77884" name="Text Box 60"/>
          <p:cNvSpPr txBox="1">
            <a:spLocks noChangeArrowheads="1"/>
          </p:cNvSpPr>
          <p:nvPr/>
        </p:nvSpPr>
        <p:spPr bwMode="auto">
          <a:xfrm>
            <a:off x="7380288" y="5084763"/>
            <a:ext cx="11525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000" b="1">
                <a:solidFill>
                  <a:schemeClr val="bg1"/>
                </a:solidFill>
              </a:rPr>
              <a:t>до 10%</a:t>
            </a:r>
            <a:endParaRPr lang="ru-RU" sz="2000" b="1">
              <a:solidFill>
                <a:schemeClr val="bg1"/>
              </a:solidFill>
            </a:endParaRPr>
          </a:p>
        </p:txBody>
      </p:sp>
      <p:sp>
        <p:nvSpPr>
          <p:cNvPr id="77885" name="Line 61"/>
          <p:cNvSpPr>
            <a:spLocks noChangeShapeType="1"/>
          </p:cNvSpPr>
          <p:nvPr/>
        </p:nvSpPr>
        <p:spPr bwMode="auto">
          <a:xfrm>
            <a:off x="2700338" y="4437063"/>
            <a:ext cx="0" cy="360362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7886" name="Line 62"/>
          <p:cNvSpPr>
            <a:spLocks noChangeShapeType="1"/>
          </p:cNvSpPr>
          <p:nvPr/>
        </p:nvSpPr>
        <p:spPr bwMode="auto">
          <a:xfrm>
            <a:off x="6138863" y="4437063"/>
            <a:ext cx="0" cy="360362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7887" name="Line 63"/>
          <p:cNvSpPr>
            <a:spLocks noChangeShapeType="1"/>
          </p:cNvSpPr>
          <p:nvPr/>
        </p:nvSpPr>
        <p:spPr bwMode="auto">
          <a:xfrm>
            <a:off x="8820150" y="4437063"/>
            <a:ext cx="0" cy="360362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7888" name="AutoShape 64" descr="Пергамент">
            <a:hlinkClick r:id="rId14" action="ppaction://hlinkfile" highlightClick="1"/>
          </p:cNvPr>
          <p:cNvSpPr>
            <a:spLocks noChangeArrowheads="1"/>
          </p:cNvSpPr>
          <p:nvPr/>
        </p:nvSpPr>
        <p:spPr bwMode="auto">
          <a:xfrm>
            <a:off x="6497638" y="3395663"/>
            <a:ext cx="450850" cy="304800"/>
          </a:xfrm>
          <a:prstGeom prst="actionButtonBlank">
            <a:avLst/>
          </a:prstGeom>
          <a:blipFill dpi="0" rotWithShape="1">
            <a:blip r:embed="rId10" cstate="print"/>
            <a:srcRect/>
            <a:tile tx="0" ty="0" sx="100000" sy="100000" flip="none" algn="tl"/>
          </a:blipFill>
          <a:ln w="9525">
            <a:noFill/>
            <a:prstDash val="sysDot"/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en-US" sz="1000">
                <a:solidFill>
                  <a:srgbClr val="B2B2B2"/>
                </a:solidFill>
                <a:latin typeface="Comic Sans MS" pitchFamily="66" charset="0"/>
                <a:sym typeface="Wingdings 3" pitchFamily="18" charset="2"/>
              </a:rPr>
              <a:t>Video</a:t>
            </a:r>
            <a:endParaRPr lang="uk-UA" sz="1000">
              <a:solidFill>
                <a:srgbClr val="B2B2B2"/>
              </a:solidFill>
              <a:latin typeface="Comic Sans MS" pitchFamily="66" charset="0"/>
              <a:sym typeface="Wingdings 3" pitchFamily="18" charset="2"/>
            </a:endParaRPr>
          </a:p>
        </p:txBody>
      </p:sp>
    </p:spTree>
  </p:cSld>
  <p:clrMapOvr>
    <a:masterClrMapping/>
  </p:clrMapOvr>
  <p:transition spd="slow">
    <p:strips dir="ru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78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78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78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78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78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78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" dur="500"/>
                                        <p:tgtEl>
                                          <p:spTgt spid="778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39" presetClass="entr" presetSubtype="0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7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7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78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78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" dur="500"/>
                                        <p:tgtEl>
                                          <p:spTgt spid="778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39" presetClass="entr" presetSubtype="0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6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786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786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786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786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78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78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78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78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51" dur="500"/>
                                        <p:tgtEl>
                                          <p:spTgt spid="778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56" dur="500"/>
                                        <p:tgtEl>
                                          <p:spTgt spid="778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61" dur="500"/>
                                        <p:tgtEl>
                                          <p:spTgt spid="778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778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" fill="hold"/>
                                        <p:tgtEl>
                                          <p:spTgt spid="778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1" dur="500"/>
                                        <p:tgtEl>
                                          <p:spTgt spid="778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39" presetClass="entr" presetSubtype="0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7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7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7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7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83" dur="500"/>
                                        <p:tgtEl>
                                          <p:spTgt spid="778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2000"/>
                                        <p:tgtEl>
                                          <p:spTgt spid="778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778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000" fill="hold"/>
                                        <p:tgtEl>
                                          <p:spTgt spid="77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0" fill="hold"/>
                                        <p:tgtEl>
                                          <p:spTgt spid="77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5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77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250"/>
                            </p:stCondLst>
                            <p:childTnLst>
                              <p:par>
                                <p:cTn id="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8" dur="500"/>
                                        <p:tgtEl>
                                          <p:spTgt spid="778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03" dur="500"/>
                                        <p:tgtEl>
                                          <p:spTgt spid="778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2000"/>
                                        <p:tgtEl>
                                          <p:spTgt spid="778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778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2000" fill="hold"/>
                                        <p:tgtEl>
                                          <p:spTgt spid="77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77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77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3250"/>
                            </p:stCondLst>
                            <p:childTnLst>
                              <p:par>
                                <p:cTn id="1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8" dur="500"/>
                                        <p:tgtEl>
                                          <p:spTgt spid="778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3" dur="500"/>
                                        <p:tgtEl>
                                          <p:spTgt spid="778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778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778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77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0" fill="hold"/>
                                        <p:tgtEl>
                                          <p:spTgt spid="77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2500"/>
                            </p:stCondLst>
                            <p:childTnLst>
                              <p:par>
                                <p:cTn id="1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77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3200"/>
                            </p:stCondLst>
                            <p:childTnLst>
                              <p:par>
                                <p:cTn id="1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8" dur="500"/>
                                        <p:tgtEl>
                                          <p:spTgt spid="778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826" grpId="0" animBg="1"/>
      <p:bldP spid="77859" grpId="0" animBg="1" autoUpdateAnimBg="0"/>
      <p:bldP spid="77860" grpId="0" animBg="1"/>
      <p:bldP spid="77861" grpId="0" animBg="1" autoUpdateAnimBg="0"/>
      <p:bldP spid="77862" grpId="0" animBg="1"/>
      <p:bldP spid="77863" grpId="0" build="p" animBg="1" autoUpdateAnimBg="0"/>
      <p:bldP spid="77864" grpId="0" animBg="1"/>
      <p:bldP spid="77865" grpId="0" animBg="1" autoUpdateAnimBg="0"/>
      <p:bldP spid="77867" grpId="0"/>
      <p:bldOleChart spid="77877" grpId="0"/>
      <p:bldP spid="77878" grpId="0"/>
      <p:bldP spid="77879" grpId="0"/>
      <p:bldOleChart spid="77880" grpId="0"/>
      <p:bldP spid="77881" grpId="0"/>
      <p:bldP spid="77882" grpId="0"/>
      <p:bldOleChart spid="77883" grpId="0"/>
      <p:bldP spid="77884" grpId="0"/>
      <p:bldP spid="77885" grpId="0" animBg="1"/>
      <p:bldP spid="77886" grpId="0" animBg="1"/>
      <p:bldP spid="77887" grpId="0" animBg="1"/>
      <p:bldP spid="77888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9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WordArt 2"/>
          <p:cNvSpPr>
            <a:spLocks noChangeArrowheads="1" noChangeShapeType="1" noTextEdit="1"/>
          </p:cNvSpPr>
          <p:nvPr/>
        </p:nvSpPr>
        <p:spPr bwMode="auto">
          <a:xfrm>
            <a:off x="250825" y="260350"/>
            <a:ext cx="8569325" cy="431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b="1" kern="10">
                <a:ln w="9525">
                  <a:solidFill>
                    <a:schemeClr val="bg1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28398" dir="1593903" algn="ctr" rotWithShape="0">
                    <a:schemeClr val="bg1"/>
                  </a:outerShdw>
                </a:effectLst>
                <a:latin typeface="Comic Sans MS"/>
              </a:rPr>
              <a:t>ГАЛУЗЕВА СТРУКТУРА МАШИНОБУДУВАННЯ</a:t>
            </a:r>
          </a:p>
        </p:txBody>
      </p:sp>
      <p:sp>
        <p:nvSpPr>
          <p:cNvPr id="76803" name="Rectangle 3"/>
          <p:cNvSpPr>
            <a:spLocks noChangeArrowheads="1"/>
          </p:cNvSpPr>
          <p:nvPr/>
        </p:nvSpPr>
        <p:spPr bwMode="auto">
          <a:xfrm>
            <a:off x="206375" y="954088"/>
            <a:ext cx="8758238" cy="533400"/>
          </a:xfrm>
          <a:prstGeom prst="rect">
            <a:avLst/>
          </a:prstGeom>
          <a:solidFill>
            <a:srgbClr val="FFCCCC"/>
          </a:solidFill>
          <a:ln w="28575">
            <a:solidFill>
              <a:srgbClr val="99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b="1">
                <a:solidFill>
                  <a:srgbClr val="990000"/>
                </a:solidFill>
                <a:latin typeface="Comic Sans MS" pitchFamily="66" charset="0"/>
              </a:rPr>
              <a:t>М А Ш И Н О Б У Д У В А Н Н Я</a:t>
            </a:r>
            <a:endParaRPr lang="ru-RU" b="1" i="1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76804" name="AutoShape 4"/>
          <p:cNvSpPr>
            <a:spLocks noChangeArrowheads="1"/>
          </p:cNvSpPr>
          <p:nvPr/>
        </p:nvSpPr>
        <p:spPr bwMode="auto">
          <a:xfrm>
            <a:off x="3946525" y="2314575"/>
            <a:ext cx="1447800" cy="228600"/>
          </a:xfrm>
          <a:prstGeom prst="downArrow">
            <a:avLst>
              <a:gd name="adj1" fmla="val 61407"/>
              <a:gd name="adj2" fmla="val 100000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6805" name="AutoShape 5"/>
          <p:cNvSpPr>
            <a:spLocks noChangeArrowheads="1"/>
          </p:cNvSpPr>
          <p:nvPr/>
        </p:nvSpPr>
        <p:spPr bwMode="auto">
          <a:xfrm>
            <a:off x="6750050" y="2325688"/>
            <a:ext cx="1447800" cy="228600"/>
          </a:xfrm>
          <a:prstGeom prst="downArrow">
            <a:avLst>
              <a:gd name="adj1" fmla="val 63157"/>
              <a:gd name="adj2" fmla="val 100000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6808" name="Rectangle 8"/>
          <p:cNvSpPr>
            <a:spLocks noChangeArrowheads="1"/>
          </p:cNvSpPr>
          <p:nvPr/>
        </p:nvSpPr>
        <p:spPr bwMode="auto">
          <a:xfrm>
            <a:off x="3225800" y="1662113"/>
            <a:ext cx="2736850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chemeClr val="accent2"/>
                </a:solidFill>
              </a:rPr>
              <a:t>Транспортне</a:t>
            </a:r>
          </a:p>
          <a:p>
            <a:r>
              <a:rPr lang="uk-UA" b="1">
                <a:solidFill>
                  <a:schemeClr val="accent2"/>
                </a:solidFill>
              </a:rPr>
              <a:t>машинобудування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76809" name="Rectangle 9"/>
          <p:cNvSpPr>
            <a:spLocks noChangeArrowheads="1"/>
          </p:cNvSpPr>
          <p:nvPr/>
        </p:nvSpPr>
        <p:spPr bwMode="auto">
          <a:xfrm>
            <a:off x="6238875" y="1655763"/>
            <a:ext cx="2743200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chemeClr val="accent2"/>
                </a:solidFill>
              </a:rPr>
              <a:t>Точне</a:t>
            </a:r>
          </a:p>
          <a:p>
            <a:r>
              <a:rPr lang="uk-UA" b="1">
                <a:solidFill>
                  <a:schemeClr val="accent2"/>
                </a:solidFill>
              </a:rPr>
              <a:t>машинобудування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76810" name="Line 10"/>
          <p:cNvSpPr>
            <a:spLocks noChangeShapeType="1"/>
          </p:cNvSpPr>
          <p:nvPr/>
        </p:nvSpPr>
        <p:spPr bwMode="auto">
          <a:xfrm>
            <a:off x="4665663" y="1511300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76811" name="Line 11"/>
          <p:cNvSpPr>
            <a:spLocks noChangeShapeType="1"/>
          </p:cNvSpPr>
          <p:nvPr/>
        </p:nvSpPr>
        <p:spPr bwMode="auto">
          <a:xfrm>
            <a:off x="7413625" y="1530350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76812" name="AutoShape 12"/>
          <p:cNvSpPr>
            <a:spLocks noChangeArrowheads="1"/>
          </p:cNvSpPr>
          <p:nvPr/>
        </p:nvSpPr>
        <p:spPr bwMode="auto">
          <a:xfrm>
            <a:off x="923925" y="2325688"/>
            <a:ext cx="1447800" cy="228600"/>
          </a:xfrm>
          <a:prstGeom prst="downArrow">
            <a:avLst>
              <a:gd name="adj1" fmla="val 53509"/>
              <a:gd name="adj2" fmla="val 97222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6813" name="Rectangle 13"/>
          <p:cNvSpPr>
            <a:spLocks noChangeArrowheads="1"/>
          </p:cNvSpPr>
          <p:nvPr/>
        </p:nvSpPr>
        <p:spPr bwMode="auto">
          <a:xfrm>
            <a:off x="206375" y="1651000"/>
            <a:ext cx="2743200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chemeClr val="accent2"/>
                </a:solidFill>
              </a:rPr>
              <a:t>Загальне</a:t>
            </a:r>
          </a:p>
          <a:p>
            <a:r>
              <a:rPr lang="uk-UA" b="1">
                <a:solidFill>
                  <a:schemeClr val="accent2"/>
                </a:solidFill>
              </a:rPr>
              <a:t>машинобудування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76814" name="Line 14"/>
          <p:cNvSpPr>
            <a:spLocks noChangeShapeType="1"/>
          </p:cNvSpPr>
          <p:nvPr/>
        </p:nvSpPr>
        <p:spPr bwMode="auto">
          <a:xfrm>
            <a:off x="1654175" y="1530350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76815" name="AutoShape 15"/>
          <p:cNvSpPr>
            <a:spLocks noChangeArrowheads="1"/>
          </p:cNvSpPr>
          <p:nvPr/>
        </p:nvSpPr>
        <p:spPr bwMode="auto">
          <a:xfrm>
            <a:off x="190500" y="2581275"/>
            <a:ext cx="2755900" cy="658813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1. Важке машинобудування</a:t>
            </a:r>
          </a:p>
        </p:txBody>
      </p:sp>
      <p:sp>
        <p:nvSpPr>
          <p:cNvPr id="76816" name="AutoShape 16"/>
          <p:cNvSpPr>
            <a:spLocks noChangeArrowheads="1"/>
          </p:cNvSpPr>
          <p:nvPr/>
        </p:nvSpPr>
        <p:spPr bwMode="auto">
          <a:xfrm>
            <a:off x="185738" y="3457575"/>
            <a:ext cx="2730500" cy="669925"/>
          </a:xfrm>
          <a:prstGeom prst="roundRect">
            <a:avLst>
              <a:gd name="adj" fmla="val 988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2. Сільськогоспо-дарське машиноб.</a:t>
            </a:r>
          </a:p>
        </p:txBody>
      </p:sp>
      <p:sp>
        <p:nvSpPr>
          <p:cNvPr id="76817" name="AutoShape 17"/>
          <p:cNvSpPr>
            <a:spLocks noChangeArrowheads="1"/>
          </p:cNvSpPr>
          <p:nvPr/>
        </p:nvSpPr>
        <p:spPr bwMode="auto">
          <a:xfrm>
            <a:off x="179388" y="4321175"/>
            <a:ext cx="2736850" cy="671513"/>
          </a:xfrm>
          <a:prstGeom prst="roundRect">
            <a:avLst>
              <a:gd name="adj" fmla="val 10343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3. Тракторобуду-вання</a:t>
            </a:r>
          </a:p>
        </p:txBody>
      </p:sp>
      <p:sp>
        <p:nvSpPr>
          <p:cNvPr id="76818" name="AutoShape 18"/>
          <p:cNvSpPr>
            <a:spLocks noChangeArrowheads="1"/>
          </p:cNvSpPr>
          <p:nvPr/>
        </p:nvSpPr>
        <p:spPr bwMode="auto">
          <a:xfrm>
            <a:off x="179388" y="5191125"/>
            <a:ext cx="2736850" cy="658813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4. Верстатобуду-вання</a:t>
            </a:r>
          </a:p>
        </p:txBody>
      </p:sp>
      <p:sp>
        <p:nvSpPr>
          <p:cNvPr id="76819" name="AutoShape 19"/>
          <p:cNvSpPr>
            <a:spLocks noChangeArrowheads="1"/>
          </p:cNvSpPr>
          <p:nvPr/>
        </p:nvSpPr>
        <p:spPr bwMode="auto">
          <a:xfrm>
            <a:off x="3214688" y="2559050"/>
            <a:ext cx="2744787" cy="658813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1. Автомобілебуду-вання</a:t>
            </a:r>
            <a:endParaRPr lang="uk-UA" sz="2300" b="1" i="1">
              <a:solidFill>
                <a:srgbClr val="FF3300"/>
              </a:solidFill>
            </a:endParaRPr>
          </a:p>
        </p:txBody>
      </p:sp>
      <p:sp>
        <p:nvSpPr>
          <p:cNvPr id="76820" name="AutoShape 20"/>
          <p:cNvSpPr>
            <a:spLocks noChangeArrowheads="1"/>
          </p:cNvSpPr>
          <p:nvPr/>
        </p:nvSpPr>
        <p:spPr bwMode="auto">
          <a:xfrm>
            <a:off x="3224213" y="3405188"/>
            <a:ext cx="2738437" cy="476250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</a:pPr>
            <a:r>
              <a:rPr lang="uk-UA" sz="2300" b="1">
                <a:solidFill>
                  <a:srgbClr val="663300"/>
                </a:solidFill>
              </a:rPr>
              <a:t>2. Суднобудування</a:t>
            </a:r>
          </a:p>
        </p:txBody>
      </p:sp>
      <p:sp>
        <p:nvSpPr>
          <p:cNvPr id="76821" name="AutoShape 21"/>
          <p:cNvSpPr>
            <a:spLocks noChangeArrowheads="1"/>
          </p:cNvSpPr>
          <p:nvPr/>
        </p:nvSpPr>
        <p:spPr bwMode="auto">
          <a:xfrm>
            <a:off x="3221038" y="4060825"/>
            <a:ext cx="2754312" cy="933450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3. Авіаракетно-космічне  машинобудування</a:t>
            </a:r>
            <a:endParaRPr lang="uk-UA" sz="2300" b="1" i="1">
              <a:solidFill>
                <a:srgbClr val="663300"/>
              </a:solidFill>
            </a:endParaRPr>
          </a:p>
        </p:txBody>
      </p:sp>
      <p:sp>
        <p:nvSpPr>
          <p:cNvPr id="76822" name="AutoShape 22"/>
          <p:cNvSpPr>
            <a:spLocks noChangeArrowheads="1"/>
          </p:cNvSpPr>
          <p:nvPr/>
        </p:nvSpPr>
        <p:spPr bwMode="auto">
          <a:xfrm>
            <a:off x="3225800" y="5191125"/>
            <a:ext cx="2751138" cy="658813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4. Залізничне машинобудування</a:t>
            </a:r>
          </a:p>
        </p:txBody>
      </p:sp>
      <p:sp>
        <p:nvSpPr>
          <p:cNvPr id="76823" name="AutoShape 23"/>
          <p:cNvSpPr>
            <a:spLocks noChangeArrowheads="1"/>
          </p:cNvSpPr>
          <p:nvPr/>
        </p:nvSpPr>
        <p:spPr bwMode="auto">
          <a:xfrm>
            <a:off x="6234113" y="2570163"/>
            <a:ext cx="2755900" cy="658812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1. Приладобуду-вання</a:t>
            </a:r>
          </a:p>
        </p:txBody>
      </p:sp>
      <p:sp>
        <p:nvSpPr>
          <p:cNvPr id="76824" name="AutoShape 24"/>
          <p:cNvSpPr>
            <a:spLocks noChangeArrowheads="1"/>
          </p:cNvSpPr>
          <p:nvPr/>
        </p:nvSpPr>
        <p:spPr bwMode="auto">
          <a:xfrm>
            <a:off x="6219825" y="3859213"/>
            <a:ext cx="2789238" cy="644525"/>
          </a:xfrm>
          <a:prstGeom prst="roundRect">
            <a:avLst>
              <a:gd name="adj" fmla="val 988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</a:pPr>
            <a:endParaRPr lang="uk-UA" sz="500" b="1">
              <a:solidFill>
                <a:srgbClr val="663300"/>
              </a:solidFill>
            </a:endParaRPr>
          </a:p>
          <a:p>
            <a:pPr algn="l">
              <a:lnSpc>
                <a:spcPct val="100000"/>
              </a:lnSpc>
            </a:pPr>
            <a:r>
              <a:rPr lang="uk-UA" sz="2300" b="1">
                <a:solidFill>
                  <a:srgbClr val="663300"/>
                </a:solidFill>
              </a:rPr>
              <a:t>2. Електротехніка</a:t>
            </a:r>
          </a:p>
          <a:p>
            <a:pPr algn="l">
              <a:lnSpc>
                <a:spcPct val="100000"/>
              </a:lnSpc>
            </a:pPr>
            <a:endParaRPr lang="uk-UA" sz="500" b="1">
              <a:solidFill>
                <a:srgbClr val="663300"/>
              </a:solidFill>
            </a:endParaRPr>
          </a:p>
        </p:txBody>
      </p:sp>
      <p:sp>
        <p:nvSpPr>
          <p:cNvPr id="76825" name="AutoShape 25"/>
          <p:cNvSpPr>
            <a:spLocks noChangeArrowheads="1"/>
          </p:cNvSpPr>
          <p:nvPr/>
        </p:nvSpPr>
        <p:spPr bwMode="auto">
          <a:xfrm>
            <a:off x="6200775" y="5195888"/>
            <a:ext cx="2805113" cy="644525"/>
          </a:xfrm>
          <a:prstGeom prst="roundRect">
            <a:avLst>
              <a:gd name="adj" fmla="val 988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</a:pPr>
            <a:endParaRPr lang="uk-UA" sz="500" b="1">
              <a:solidFill>
                <a:srgbClr val="663300"/>
              </a:solidFill>
            </a:endParaRPr>
          </a:p>
          <a:p>
            <a:pPr algn="l">
              <a:lnSpc>
                <a:spcPct val="100000"/>
              </a:lnSpc>
            </a:pPr>
            <a:r>
              <a:rPr lang="uk-UA" sz="2300" b="1">
                <a:solidFill>
                  <a:srgbClr val="663300"/>
                </a:solidFill>
              </a:rPr>
              <a:t>3. Електроніка</a:t>
            </a:r>
          </a:p>
          <a:p>
            <a:pPr algn="l">
              <a:lnSpc>
                <a:spcPct val="100000"/>
              </a:lnSpc>
            </a:pPr>
            <a:endParaRPr lang="uk-UA" sz="500" b="1">
              <a:solidFill>
                <a:srgbClr val="663300"/>
              </a:solidFill>
            </a:endParaRPr>
          </a:p>
        </p:txBody>
      </p:sp>
      <p:sp>
        <p:nvSpPr>
          <p:cNvPr id="76827" name="Line 27"/>
          <p:cNvSpPr>
            <a:spLocks noChangeShapeType="1"/>
          </p:cNvSpPr>
          <p:nvPr/>
        </p:nvSpPr>
        <p:spPr bwMode="auto">
          <a:xfrm>
            <a:off x="2411413" y="1684338"/>
            <a:ext cx="0" cy="360362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5662613" y="1689100"/>
            <a:ext cx="0" cy="360363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6829" name="Line 29"/>
          <p:cNvSpPr>
            <a:spLocks noChangeShapeType="1"/>
          </p:cNvSpPr>
          <p:nvPr/>
        </p:nvSpPr>
        <p:spPr bwMode="auto">
          <a:xfrm>
            <a:off x="8604250" y="1689100"/>
            <a:ext cx="0" cy="360363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6830" name="Line 30"/>
          <p:cNvSpPr>
            <a:spLocks noChangeShapeType="1"/>
          </p:cNvSpPr>
          <p:nvPr/>
        </p:nvSpPr>
        <p:spPr bwMode="auto">
          <a:xfrm>
            <a:off x="5795963" y="2819400"/>
            <a:ext cx="0" cy="360363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6832" name="Line 32"/>
          <p:cNvSpPr>
            <a:spLocks noChangeShapeType="1"/>
          </p:cNvSpPr>
          <p:nvPr/>
        </p:nvSpPr>
        <p:spPr bwMode="auto">
          <a:xfrm>
            <a:off x="6067425" y="3451225"/>
            <a:ext cx="0" cy="360363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6833" name="Line 33"/>
          <p:cNvSpPr>
            <a:spLocks noChangeShapeType="1"/>
          </p:cNvSpPr>
          <p:nvPr/>
        </p:nvSpPr>
        <p:spPr bwMode="auto">
          <a:xfrm>
            <a:off x="5780088" y="4221163"/>
            <a:ext cx="0" cy="360362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6834" name="Line 34"/>
          <p:cNvSpPr>
            <a:spLocks noChangeShapeType="1"/>
          </p:cNvSpPr>
          <p:nvPr/>
        </p:nvSpPr>
        <p:spPr bwMode="auto">
          <a:xfrm>
            <a:off x="5795963" y="5229225"/>
            <a:ext cx="0" cy="360363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6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6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68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68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6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6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" dur="500"/>
                                        <p:tgtEl>
                                          <p:spTgt spid="768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68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68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768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68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68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1" dur="500"/>
                                        <p:tgtEl>
                                          <p:spTgt spid="768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6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6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1" dur="500"/>
                                        <p:tgtEl>
                                          <p:spTgt spid="768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68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68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68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68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68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68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681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681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68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68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3" dur="500"/>
                                        <p:tgtEl>
                                          <p:spTgt spid="768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7681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681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6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6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682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682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68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768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682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682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768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768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768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768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3" dur="500"/>
                                        <p:tgtEl>
                                          <p:spTgt spid="768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768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768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76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76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768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768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5" dur="500"/>
                                        <p:tgtEl>
                                          <p:spTgt spid="768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0" dur="500"/>
                                        <p:tgtEl>
                                          <p:spTgt spid="768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5" dur="500"/>
                                        <p:tgtEl>
                                          <p:spTgt spid="768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0" dur="500"/>
                                        <p:tgtEl>
                                          <p:spTgt spid="768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5" dur="500"/>
                                        <p:tgtEl>
                                          <p:spTgt spid="768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0" dur="500"/>
                                        <p:tgtEl>
                                          <p:spTgt spid="768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5" dur="500"/>
                                        <p:tgtEl>
                                          <p:spTgt spid="768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02" grpId="0" animBg="1"/>
      <p:bldP spid="76803" grpId="0" animBg="1" autoUpdateAnimBg="0"/>
      <p:bldP spid="76804" grpId="0" animBg="1"/>
      <p:bldP spid="76805" grpId="0" animBg="1"/>
      <p:bldP spid="76808" grpId="0" animBg="1" autoUpdateAnimBg="0"/>
      <p:bldP spid="76809" grpId="0" animBg="1" autoUpdateAnimBg="0"/>
      <p:bldP spid="76810" grpId="0" animBg="1"/>
      <p:bldP spid="76811" grpId="0" animBg="1"/>
      <p:bldP spid="76812" grpId="0" animBg="1"/>
      <p:bldP spid="76813" grpId="0" animBg="1" autoUpdateAnimBg="0"/>
      <p:bldP spid="76814" grpId="0" animBg="1"/>
      <p:bldP spid="76815" grpId="0" animBg="1"/>
      <p:bldP spid="76816" grpId="0" animBg="1"/>
      <p:bldP spid="76817" grpId="0" animBg="1"/>
      <p:bldP spid="76818" grpId="0" build="p" animBg="1"/>
      <p:bldP spid="76819" grpId="0" build="p" animBg="1"/>
      <p:bldP spid="76820" grpId="0" build="p" animBg="1"/>
      <p:bldP spid="76821" grpId="0" build="p" animBg="1"/>
      <p:bldP spid="76822" grpId="0" animBg="1"/>
      <p:bldP spid="76823" grpId="0" animBg="1"/>
      <p:bldP spid="76824" grpId="0" animBg="1"/>
      <p:bldP spid="76825" grpId="0" animBg="1"/>
      <p:bldP spid="76827" grpId="0" animBg="1"/>
      <p:bldP spid="76828" grpId="0" animBg="1"/>
      <p:bldP spid="76829" grpId="0" animBg="1"/>
      <p:bldP spid="76830" grpId="0" animBg="1"/>
      <p:bldP spid="76832" grpId="0" animBg="1"/>
      <p:bldP spid="76833" grpId="0" animBg="1"/>
      <p:bldP spid="7683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dotGrid">
          <a:fgClr>
            <a:schemeClr val="hlink"/>
          </a:fgClr>
          <a:bgClr>
            <a:srgbClr val="FFFFCC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4" name="WordArt 4"/>
          <p:cNvSpPr>
            <a:spLocks noChangeArrowheads="1" noChangeShapeType="1" noTextEdit="1"/>
          </p:cNvSpPr>
          <p:nvPr/>
        </p:nvSpPr>
        <p:spPr bwMode="auto">
          <a:xfrm>
            <a:off x="146050" y="152400"/>
            <a:ext cx="8856663" cy="3238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solidFill>
                  <a:srgbClr val="FF3300"/>
                </a:solidFill>
                <a:effectLst>
                  <a:outerShdw dist="28398" dir="1593903" algn="ctr" rotWithShape="0">
                    <a:schemeClr val="tx1"/>
                  </a:outerShdw>
                </a:effectLst>
                <a:latin typeface="Comic Sans MS"/>
              </a:rPr>
              <a:t>ПАЛИВНО-ЕНЕРГЕТИЧНА  ПРОМИСЛОВІСТЬ</a:t>
            </a:r>
          </a:p>
        </p:txBody>
      </p:sp>
      <p:sp>
        <p:nvSpPr>
          <p:cNvPr id="31746" name="AutoShape 2"/>
          <p:cNvSpPr>
            <a:spLocks noChangeArrowheads="1"/>
          </p:cNvSpPr>
          <p:nvPr/>
        </p:nvSpPr>
        <p:spPr bwMode="auto">
          <a:xfrm>
            <a:off x="3224213" y="1320800"/>
            <a:ext cx="2760662" cy="69691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EBF7FF"/>
              </a:gs>
              <a:gs pos="100000">
                <a:srgbClr val="CCECFF"/>
              </a:gs>
            </a:gsLst>
            <a:path path="shape">
              <a:fillToRect l="50000" t="50000" r="50000" b="50000"/>
            </a:path>
          </a:gradFill>
          <a:ln w="38100" cmpd="dbl">
            <a:solidFill>
              <a:schemeClr val="bg2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uk-UA" b="1"/>
              <a:t>ІІ. Нафтогазовий </a:t>
            </a:r>
            <a:r>
              <a:rPr lang="uk-UA" sz="1800" i="1"/>
              <a:t>(40-70-і рр. ХХ ст.)</a:t>
            </a:r>
            <a:endParaRPr lang="ru-RU" sz="1800" i="1"/>
          </a:p>
        </p:txBody>
      </p:sp>
      <p:sp>
        <p:nvSpPr>
          <p:cNvPr id="31747" name="AutoShape 3"/>
          <p:cNvSpPr>
            <a:spLocks noChangeArrowheads="1"/>
          </p:cNvSpPr>
          <p:nvPr/>
        </p:nvSpPr>
        <p:spPr bwMode="auto">
          <a:xfrm>
            <a:off x="315913" y="1322388"/>
            <a:ext cx="2744787" cy="69691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EBF7FF"/>
              </a:gs>
              <a:gs pos="100000">
                <a:srgbClr val="CCECFF"/>
              </a:gs>
            </a:gsLst>
            <a:path path="shape">
              <a:fillToRect l="50000" t="50000" r="50000" b="50000"/>
            </a:path>
          </a:gradFill>
          <a:ln w="38100" cmpd="dbl">
            <a:solidFill>
              <a:schemeClr val="bg2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uk-UA" b="1"/>
              <a:t>І. Вугільний     </a:t>
            </a:r>
            <a:r>
              <a:rPr lang="uk-UA" sz="1800" i="1"/>
              <a:t>(ХІХ ст.-40-і рр. ХХ ст.)</a:t>
            </a:r>
            <a:endParaRPr lang="ru-RU" sz="1800" i="1"/>
          </a:p>
        </p:txBody>
      </p:sp>
      <p:sp>
        <p:nvSpPr>
          <p:cNvPr id="31748" name="AutoShape 4"/>
          <p:cNvSpPr>
            <a:spLocks noChangeArrowheads="1"/>
          </p:cNvSpPr>
          <p:nvPr/>
        </p:nvSpPr>
        <p:spPr bwMode="auto">
          <a:xfrm>
            <a:off x="6143625" y="1304925"/>
            <a:ext cx="2689225" cy="69691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EBF7FF"/>
              </a:gs>
              <a:gs pos="100000">
                <a:srgbClr val="CCECFF"/>
              </a:gs>
            </a:gsLst>
            <a:path path="shape">
              <a:fillToRect l="50000" t="50000" r="50000" b="50000"/>
            </a:path>
          </a:gradFill>
          <a:ln w="38100" cmpd="dbl">
            <a:solidFill>
              <a:schemeClr val="bg2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uk-UA" b="1"/>
              <a:t>ІІІ. Перехідний  </a:t>
            </a:r>
            <a:r>
              <a:rPr lang="uk-UA" sz="1800" i="1"/>
              <a:t>(з 70-х рр. ХХ ст.)</a:t>
            </a:r>
            <a:endParaRPr lang="ru-RU" sz="1800" b="1"/>
          </a:p>
        </p:txBody>
      </p:sp>
      <p:sp>
        <p:nvSpPr>
          <p:cNvPr id="31749" name="Rectangle 5"/>
          <p:cNvSpPr>
            <a:spLocks noChangeArrowheads="1"/>
          </p:cNvSpPr>
          <p:nvPr/>
        </p:nvSpPr>
        <p:spPr bwMode="auto">
          <a:xfrm>
            <a:off x="250825" y="2054225"/>
            <a:ext cx="2808288" cy="1443038"/>
          </a:xfrm>
          <a:prstGeom prst="rect">
            <a:avLst/>
          </a:prstGeom>
          <a:solidFill>
            <a:srgbClr val="FFFFCC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80000"/>
              </a:lnSpc>
              <a:buFontTx/>
              <a:buChar char="•"/>
            </a:pPr>
            <a:r>
              <a:rPr lang="uk-UA" sz="2200" b="1" i="1"/>
              <a:t> 90% вугілля – у </a:t>
            </a:r>
            <a:r>
              <a:rPr lang="uk-UA" sz="2200" b="1" i="1">
                <a:solidFill>
                  <a:srgbClr val="FF3300"/>
                </a:solidFill>
              </a:rPr>
              <a:t>розвинутих</a:t>
            </a:r>
            <a:r>
              <a:rPr lang="uk-UA" sz="2200" b="1" i="1"/>
              <a:t> країнах;</a:t>
            </a:r>
          </a:p>
          <a:p>
            <a:pPr algn="l">
              <a:lnSpc>
                <a:spcPct val="80000"/>
              </a:lnSpc>
              <a:buFontTx/>
              <a:buChar char="•"/>
            </a:pPr>
            <a:r>
              <a:rPr lang="uk-UA" sz="2200" b="1" i="1"/>
              <a:t> вугілля використовували </a:t>
            </a:r>
            <a:r>
              <a:rPr lang="uk-UA" sz="2200" b="1" i="1">
                <a:solidFill>
                  <a:srgbClr val="FF3300"/>
                </a:solidFill>
              </a:rPr>
              <a:t>на місці.</a:t>
            </a:r>
            <a:endParaRPr lang="ru-RU" sz="2200" i="1">
              <a:solidFill>
                <a:srgbClr val="FF3300"/>
              </a:solidFill>
            </a:endParaRPr>
          </a:p>
        </p:txBody>
      </p:sp>
      <p:sp>
        <p:nvSpPr>
          <p:cNvPr id="31752" name="AutoShape 8"/>
          <p:cNvSpPr>
            <a:spLocks noChangeArrowheads="1"/>
          </p:cNvSpPr>
          <p:nvPr/>
        </p:nvSpPr>
        <p:spPr bwMode="auto">
          <a:xfrm>
            <a:off x="312738" y="625475"/>
            <a:ext cx="8537575" cy="454025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EBEB"/>
              </a:gs>
              <a:gs pos="100000">
                <a:srgbClr val="FFB9B9"/>
              </a:gs>
            </a:gsLst>
            <a:path path="shape">
              <a:fillToRect l="50000" t="50000" r="50000" b="50000"/>
            </a:path>
          </a:gradFill>
          <a:ln w="38100" cmpd="dbl">
            <a:solidFill>
              <a:srgbClr val="CC00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uk-UA" b="1">
                <a:solidFill>
                  <a:srgbClr val="CC0000"/>
                </a:solidFill>
              </a:rPr>
              <a:t>Три етапи розвитку паливно-енергетичної промисловості</a:t>
            </a:r>
            <a:endParaRPr lang="ru-RU" b="1">
              <a:solidFill>
                <a:srgbClr val="CC0000"/>
              </a:solidFill>
            </a:endParaRPr>
          </a:p>
        </p:txBody>
      </p:sp>
      <p:sp>
        <p:nvSpPr>
          <p:cNvPr id="31753" name="AutoShape 9"/>
          <p:cNvSpPr>
            <a:spLocks noChangeArrowheads="1"/>
          </p:cNvSpPr>
          <p:nvPr/>
        </p:nvSpPr>
        <p:spPr bwMode="auto">
          <a:xfrm>
            <a:off x="1392238" y="1101725"/>
            <a:ext cx="647700" cy="203200"/>
          </a:xfrm>
          <a:prstGeom prst="downArrow">
            <a:avLst>
              <a:gd name="adj1" fmla="val 57843"/>
              <a:gd name="adj2" fmla="val 67968"/>
            </a:avLst>
          </a:prstGeom>
          <a:solidFill>
            <a:srgbClr val="99CCFF"/>
          </a:solidFill>
          <a:ln w="9525">
            <a:solidFill>
              <a:schemeClr val="bg2"/>
            </a:solidFill>
            <a:miter lim="800000"/>
            <a:headEnd/>
            <a:tailEnd/>
          </a:ln>
          <a:effectLst>
            <a:outerShdw dist="17961" dir="2700000" algn="ctr" rotWithShape="0">
              <a:schemeClr val="accent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sp>
        <p:nvSpPr>
          <p:cNvPr id="31754" name="AutoShape 10"/>
          <p:cNvSpPr>
            <a:spLocks noChangeArrowheads="1"/>
          </p:cNvSpPr>
          <p:nvPr/>
        </p:nvSpPr>
        <p:spPr bwMode="auto">
          <a:xfrm>
            <a:off x="4273550" y="1095375"/>
            <a:ext cx="647700" cy="203200"/>
          </a:xfrm>
          <a:prstGeom prst="downArrow">
            <a:avLst>
              <a:gd name="adj1" fmla="val 57843"/>
              <a:gd name="adj2" fmla="val 67968"/>
            </a:avLst>
          </a:prstGeom>
          <a:solidFill>
            <a:srgbClr val="99CCFF"/>
          </a:solidFill>
          <a:ln w="9525">
            <a:solidFill>
              <a:schemeClr val="bg2"/>
            </a:solidFill>
            <a:miter lim="800000"/>
            <a:headEnd/>
            <a:tailEnd/>
          </a:ln>
          <a:effectLst>
            <a:outerShdw dist="35921" dir="2700000" algn="ctr" rotWithShape="0">
              <a:schemeClr val="bg1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sp>
        <p:nvSpPr>
          <p:cNvPr id="31755" name="AutoShape 11"/>
          <p:cNvSpPr>
            <a:spLocks noChangeArrowheads="1"/>
          </p:cNvSpPr>
          <p:nvPr/>
        </p:nvSpPr>
        <p:spPr bwMode="auto">
          <a:xfrm>
            <a:off x="7297738" y="1101725"/>
            <a:ext cx="647700" cy="203200"/>
          </a:xfrm>
          <a:prstGeom prst="downArrow">
            <a:avLst>
              <a:gd name="adj1" fmla="val 57843"/>
              <a:gd name="adj2" fmla="val 67968"/>
            </a:avLst>
          </a:prstGeom>
          <a:solidFill>
            <a:srgbClr val="99CCFF"/>
          </a:solidFill>
          <a:ln w="9525">
            <a:solidFill>
              <a:schemeClr val="bg2"/>
            </a:solidFill>
            <a:miter lim="800000"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sp>
        <p:nvSpPr>
          <p:cNvPr id="31768" name="Rectangle 24"/>
          <p:cNvSpPr>
            <a:spLocks noChangeArrowheads="1"/>
          </p:cNvSpPr>
          <p:nvPr/>
        </p:nvSpPr>
        <p:spPr bwMode="auto">
          <a:xfrm>
            <a:off x="3192463" y="2054225"/>
            <a:ext cx="2808287" cy="1443038"/>
          </a:xfrm>
          <a:prstGeom prst="rect">
            <a:avLst/>
          </a:prstGeom>
          <a:solidFill>
            <a:srgbClr val="FFFFCC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80000"/>
              </a:lnSpc>
              <a:buFontTx/>
              <a:buChar char="•"/>
            </a:pPr>
            <a:r>
              <a:rPr lang="uk-UA" sz="2200" b="1" i="1"/>
              <a:t> 75% нафти – у </a:t>
            </a:r>
            <a:r>
              <a:rPr lang="uk-UA" sz="2200" b="1" i="1">
                <a:solidFill>
                  <a:srgbClr val="FF3300"/>
                </a:solidFill>
              </a:rPr>
              <a:t>колоніях</a:t>
            </a:r>
            <a:r>
              <a:rPr lang="uk-UA" sz="2200" b="1" i="1"/>
              <a:t> та </a:t>
            </a:r>
            <a:r>
              <a:rPr lang="uk-UA" sz="2200" b="1" i="1">
                <a:solidFill>
                  <a:srgbClr val="FF3300"/>
                </a:solidFill>
              </a:rPr>
              <a:t>країнах, що розвиваються;</a:t>
            </a:r>
          </a:p>
          <a:p>
            <a:pPr algn="l">
              <a:lnSpc>
                <a:spcPct val="80000"/>
              </a:lnSpc>
              <a:buFontTx/>
              <a:buChar char="•"/>
            </a:pPr>
            <a:r>
              <a:rPr lang="uk-UA" sz="2200" b="1" i="1"/>
              <a:t> </a:t>
            </a:r>
            <a:r>
              <a:rPr lang="uk-UA" sz="2200" b="1" i="1">
                <a:solidFill>
                  <a:srgbClr val="FF3300"/>
                </a:solidFill>
              </a:rPr>
              <a:t>дешева нафта</a:t>
            </a:r>
            <a:r>
              <a:rPr lang="uk-UA" sz="2200" b="1" i="1"/>
              <a:t> йшла на експорт.</a:t>
            </a:r>
            <a:endParaRPr lang="ru-RU" sz="2200" i="1"/>
          </a:p>
        </p:txBody>
      </p:sp>
      <p:sp>
        <p:nvSpPr>
          <p:cNvPr id="31769" name="Rectangle 25"/>
          <p:cNvSpPr>
            <a:spLocks noChangeArrowheads="1"/>
          </p:cNvSpPr>
          <p:nvPr/>
        </p:nvSpPr>
        <p:spPr bwMode="auto">
          <a:xfrm>
            <a:off x="6084888" y="2049463"/>
            <a:ext cx="2808287" cy="1928812"/>
          </a:xfrm>
          <a:prstGeom prst="rect">
            <a:avLst/>
          </a:prstGeom>
          <a:solidFill>
            <a:srgbClr val="FFFFCC"/>
          </a:solid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chemeClr val="tx1"/>
              </a:buClr>
              <a:buFontTx/>
              <a:buChar char="•"/>
            </a:pPr>
            <a:r>
              <a:rPr lang="uk-UA" sz="2200" b="1" i="1">
                <a:solidFill>
                  <a:srgbClr val="FF3300"/>
                </a:solidFill>
              </a:rPr>
              <a:t> деколонізація </a:t>
            </a:r>
            <a:r>
              <a:rPr lang="uk-UA" sz="2200" b="1">
                <a:sym typeface="Wingdings 3" pitchFamily="18" charset="2"/>
              </a:rPr>
              <a:t></a:t>
            </a:r>
          </a:p>
          <a:p>
            <a:pPr>
              <a:buClr>
                <a:schemeClr val="tx1"/>
              </a:buClr>
              <a:buFontTx/>
              <a:buChar char="•"/>
            </a:pPr>
            <a:r>
              <a:rPr lang="uk-UA" sz="2200" b="1" i="1">
                <a:solidFill>
                  <a:srgbClr val="FF3300"/>
                </a:solidFill>
              </a:rPr>
              <a:t> </a:t>
            </a:r>
            <a:r>
              <a:rPr lang="uk-UA" sz="2200" i="1"/>
              <a:t>1960 р. –</a:t>
            </a:r>
            <a:r>
              <a:rPr lang="uk-UA" sz="2200" b="1" i="1"/>
              <a:t> </a:t>
            </a:r>
            <a:r>
              <a:rPr lang="uk-UA" sz="2200" b="1">
                <a:solidFill>
                  <a:srgbClr val="FF3300"/>
                </a:solidFill>
              </a:rPr>
              <a:t>ОПЕК </a:t>
            </a:r>
            <a:r>
              <a:rPr lang="uk-UA" b="1">
                <a:sym typeface="Wingdings 3" pitchFamily="18" charset="2"/>
              </a:rPr>
              <a:t></a:t>
            </a:r>
            <a:endParaRPr lang="uk-UA" sz="2200" b="1">
              <a:solidFill>
                <a:srgbClr val="FF3300"/>
              </a:solidFill>
            </a:endParaRPr>
          </a:p>
          <a:p>
            <a:pPr>
              <a:buClr>
                <a:schemeClr val="tx1"/>
              </a:buClr>
              <a:buFontTx/>
              <a:buChar char="•"/>
            </a:pPr>
            <a:r>
              <a:rPr lang="uk-UA" sz="2200" b="1">
                <a:solidFill>
                  <a:srgbClr val="FF3300"/>
                </a:solidFill>
              </a:rPr>
              <a:t> кінець дешевої нафти </a:t>
            </a:r>
            <a:r>
              <a:rPr lang="uk-UA" b="1">
                <a:sym typeface="Wingdings 3" pitchFamily="18" charset="2"/>
              </a:rPr>
              <a:t></a:t>
            </a:r>
            <a:endParaRPr lang="uk-UA" sz="2200" b="1">
              <a:solidFill>
                <a:srgbClr val="FF3300"/>
              </a:solidFill>
            </a:endParaRPr>
          </a:p>
          <a:p>
            <a:pPr algn="l">
              <a:buFontTx/>
              <a:buChar char="•"/>
            </a:pPr>
            <a:r>
              <a:rPr lang="uk-UA" sz="2200" i="1">
                <a:solidFill>
                  <a:srgbClr val="FF3300"/>
                </a:solidFill>
              </a:rPr>
              <a:t> енергозбереження</a:t>
            </a:r>
          </a:p>
          <a:p>
            <a:pPr algn="l">
              <a:buFontTx/>
              <a:buChar char="•"/>
            </a:pPr>
            <a:r>
              <a:rPr lang="uk-UA" sz="2200" i="1">
                <a:solidFill>
                  <a:srgbClr val="FF3300"/>
                </a:solidFill>
              </a:rPr>
              <a:t> вугілля </a:t>
            </a:r>
            <a:r>
              <a:rPr lang="uk-UA">
                <a:solidFill>
                  <a:srgbClr val="FF3300"/>
                </a:solidFill>
                <a:sym typeface="Wingdings 3" pitchFamily="18" charset="2"/>
              </a:rPr>
              <a:t></a:t>
            </a:r>
            <a:r>
              <a:rPr lang="uk-UA" sz="2200" i="1">
                <a:solidFill>
                  <a:srgbClr val="FF3300"/>
                </a:solidFill>
              </a:rPr>
              <a:t>, ГЕС </a:t>
            </a:r>
            <a:r>
              <a:rPr lang="uk-UA" sz="2200">
                <a:solidFill>
                  <a:srgbClr val="FF3300"/>
                </a:solidFill>
                <a:sym typeface="Wingdings 3" pitchFamily="18" charset="2"/>
              </a:rPr>
              <a:t></a:t>
            </a:r>
            <a:r>
              <a:rPr lang="uk-UA" sz="2200" i="1">
                <a:solidFill>
                  <a:srgbClr val="FF3300"/>
                </a:solidFill>
              </a:rPr>
              <a:t>;</a:t>
            </a:r>
          </a:p>
          <a:p>
            <a:pPr algn="l">
              <a:buFontTx/>
              <a:buChar char="•"/>
            </a:pPr>
            <a:r>
              <a:rPr lang="uk-UA" sz="2200" i="1">
                <a:solidFill>
                  <a:srgbClr val="FF3300"/>
                </a:solidFill>
              </a:rPr>
              <a:t> </a:t>
            </a:r>
            <a:r>
              <a:rPr lang="uk-UA" sz="2100" i="1">
                <a:solidFill>
                  <a:srgbClr val="FF3300"/>
                </a:solidFill>
              </a:rPr>
              <a:t>нові джерела енергії.</a:t>
            </a:r>
            <a:endParaRPr lang="ru-RU" sz="2100" i="1">
              <a:solidFill>
                <a:srgbClr val="FF3300"/>
              </a:solidFill>
            </a:endParaRPr>
          </a:p>
        </p:txBody>
      </p:sp>
      <p:graphicFrame>
        <p:nvGraphicFramePr>
          <p:cNvPr id="31876" name="Object 132"/>
          <p:cNvGraphicFramePr>
            <a:graphicFrameLocks noChangeAspect="1"/>
          </p:cNvGraphicFramePr>
          <p:nvPr/>
        </p:nvGraphicFramePr>
        <p:xfrm>
          <a:off x="-219075" y="4005263"/>
          <a:ext cx="9607550" cy="2941637"/>
        </p:xfrm>
        <a:graphic>
          <a:graphicData uri="http://schemas.openxmlformats.org/presentationml/2006/ole">
            <p:oleObj spid="_x0000_s1026" name="Диаграмма" r:id="rId13" imgW="6905743" imgH="5134043" progId="MSGraph.Chart.8">
              <p:embed followColorScheme="full"/>
            </p:oleObj>
          </a:graphicData>
        </a:graphic>
      </p:graphicFrame>
      <p:sp>
        <p:nvSpPr>
          <p:cNvPr id="31838" name="Text Box 94"/>
          <p:cNvSpPr txBox="1">
            <a:spLocks noChangeArrowheads="1"/>
          </p:cNvSpPr>
          <p:nvPr/>
        </p:nvSpPr>
        <p:spPr bwMode="auto">
          <a:xfrm>
            <a:off x="0" y="5589588"/>
            <a:ext cx="9366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>
                <a:solidFill>
                  <a:schemeClr val="bg1"/>
                </a:solidFill>
              </a:rPr>
              <a:t>75%</a:t>
            </a:r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31852" name="Text Box 108"/>
          <p:cNvSpPr txBox="1">
            <a:spLocks noChangeArrowheads="1"/>
          </p:cNvSpPr>
          <p:nvPr/>
        </p:nvSpPr>
        <p:spPr bwMode="auto">
          <a:xfrm>
            <a:off x="4284663" y="6308725"/>
            <a:ext cx="9366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>
                <a:solidFill>
                  <a:schemeClr val="bg1"/>
                </a:solidFill>
              </a:rPr>
              <a:t>23%</a:t>
            </a:r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31867" name="Text Box 123"/>
          <p:cNvSpPr txBox="1">
            <a:spLocks noChangeArrowheads="1"/>
          </p:cNvSpPr>
          <p:nvPr/>
        </p:nvSpPr>
        <p:spPr bwMode="auto">
          <a:xfrm>
            <a:off x="7723188" y="6237288"/>
            <a:ext cx="9366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>
                <a:solidFill>
                  <a:schemeClr val="bg1"/>
                </a:solidFill>
              </a:rPr>
              <a:t>31%</a:t>
            </a:r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31853" name="Text Box 109"/>
          <p:cNvSpPr txBox="1">
            <a:spLocks noChangeArrowheads="1"/>
          </p:cNvSpPr>
          <p:nvPr/>
        </p:nvSpPr>
        <p:spPr bwMode="auto">
          <a:xfrm>
            <a:off x="4284663" y="5084763"/>
            <a:ext cx="9366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>
                <a:solidFill>
                  <a:schemeClr val="bg1"/>
                </a:solidFill>
              </a:rPr>
              <a:t>56%</a:t>
            </a:r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31865" name="Text Box 121"/>
          <p:cNvSpPr txBox="1">
            <a:spLocks noChangeArrowheads="1"/>
          </p:cNvSpPr>
          <p:nvPr/>
        </p:nvSpPr>
        <p:spPr bwMode="auto">
          <a:xfrm>
            <a:off x="7654925" y="5318125"/>
            <a:ext cx="9366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>
                <a:solidFill>
                  <a:schemeClr val="bg1"/>
                </a:solidFill>
              </a:rPr>
              <a:t>30%</a:t>
            </a:r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31854" name="Text Box 110"/>
          <p:cNvSpPr txBox="1">
            <a:spLocks noChangeArrowheads="1"/>
          </p:cNvSpPr>
          <p:nvPr/>
        </p:nvSpPr>
        <p:spPr bwMode="auto">
          <a:xfrm>
            <a:off x="4211638" y="4221163"/>
            <a:ext cx="9366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>
                <a:solidFill>
                  <a:schemeClr val="bg1"/>
                </a:solidFill>
              </a:rPr>
              <a:t>21%</a:t>
            </a:r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31866" name="Text Box 122"/>
          <p:cNvSpPr txBox="1">
            <a:spLocks noChangeArrowheads="1"/>
          </p:cNvSpPr>
          <p:nvPr/>
        </p:nvSpPr>
        <p:spPr bwMode="auto">
          <a:xfrm>
            <a:off x="7596188" y="4581525"/>
            <a:ext cx="9366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>
                <a:solidFill>
                  <a:schemeClr val="bg1"/>
                </a:solidFill>
              </a:rPr>
              <a:t>20%</a:t>
            </a:r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31868" name="Text Box 124"/>
          <p:cNvSpPr txBox="1">
            <a:spLocks noChangeArrowheads="1"/>
          </p:cNvSpPr>
          <p:nvPr/>
        </p:nvSpPr>
        <p:spPr bwMode="auto">
          <a:xfrm>
            <a:off x="7596188" y="4132263"/>
            <a:ext cx="9366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>
                <a:solidFill>
                  <a:schemeClr val="bg1"/>
                </a:solidFill>
              </a:rPr>
              <a:t>17%</a:t>
            </a:r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31839" name="Text Box 95"/>
          <p:cNvSpPr txBox="1">
            <a:spLocks noChangeArrowheads="1"/>
          </p:cNvSpPr>
          <p:nvPr/>
        </p:nvSpPr>
        <p:spPr bwMode="auto">
          <a:xfrm>
            <a:off x="0" y="4292600"/>
            <a:ext cx="9366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/>
              <a:t>18%</a:t>
            </a:r>
            <a:endParaRPr lang="ru-RU" b="1"/>
          </a:p>
        </p:txBody>
      </p:sp>
      <p:sp>
        <p:nvSpPr>
          <p:cNvPr id="31840" name="Text Box 96"/>
          <p:cNvSpPr txBox="1">
            <a:spLocks noChangeArrowheads="1"/>
          </p:cNvSpPr>
          <p:nvPr/>
        </p:nvSpPr>
        <p:spPr bwMode="auto">
          <a:xfrm>
            <a:off x="0" y="3789363"/>
            <a:ext cx="827088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300" b="1"/>
              <a:t>7%</a:t>
            </a:r>
            <a:endParaRPr lang="ru-RU" sz="2300" b="1"/>
          </a:p>
        </p:txBody>
      </p:sp>
      <p:sp>
        <p:nvSpPr>
          <p:cNvPr id="31842" name="Text Box 98"/>
          <p:cNvSpPr txBox="1">
            <a:spLocks noChangeArrowheads="1"/>
          </p:cNvSpPr>
          <p:nvPr/>
        </p:nvSpPr>
        <p:spPr bwMode="auto">
          <a:xfrm>
            <a:off x="0" y="6165850"/>
            <a:ext cx="122555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200">
                <a:solidFill>
                  <a:schemeClr val="bg1"/>
                </a:solidFill>
                <a:latin typeface="Comic Sans MS" pitchFamily="66" charset="0"/>
              </a:rPr>
              <a:t>вугілля</a:t>
            </a:r>
            <a:endParaRPr lang="ru-RU" sz="220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31877" name="Text Box 133"/>
          <p:cNvSpPr txBox="1">
            <a:spLocks noChangeArrowheads="1"/>
          </p:cNvSpPr>
          <p:nvPr/>
        </p:nvSpPr>
        <p:spPr bwMode="auto">
          <a:xfrm>
            <a:off x="8607425" y="3800475"/>
            <a:ext cx="684213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300" b="1"/>
              <a:t>2%</a:t>
            </a:r>
            <a:endParaRPr lang="ru-RU" sz="2300" b="1"/>
          </a:p>
        </p:txBody>
      </p:sp>
      <p:sp>
        <p:nvSpPr>
          <p:cNvPr id="31878" name="Text Box 134"/>
          <p:cNvSpPr txBox="1">
            <a:spLocks noChangeArrowheads="1"/>
          </p:cNvSpPr>
          <p:nvPr/>
        </p:nvSpPr>
        <p:spPr bwMode="auto">
          <a:xfrm>
            <a:off x="2700338" y="5013325"/>
            <a:ext cx="122555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200">
                <a:solidFill>
                  <a:schemeClr val="bg1"/>
                </a:solidFill>
                <a:latin typeface="Comic Sans MS" pitchFamily="66" charset="0"/>
              </a:rPr>
              <a:t>нафта</a:t>
            </a:r>
            <a:endParaRPr lang="ru-RU" sz="220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31879" name="Text Box 135"/>
          <p:cNvSpPr txBox="1">
            <a:spLocks noChangeArrowheads="1"/>
          </p:cNvSpPr>
          <p:nvPr/>
        </p:nvSpPr>
        <p:spPr bwMode="auto">
          <a:xfrm>
            <a:off x="2916238" y="4365625"/>
            <a:ext cx="64770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2200">
                <a:solidFill>
                  <a:schemeClr val="bg1"/>
                </a:solidFill>
                <a:latin typeface="Comic Sans MS" pitchFamily="66" charset="0"/>
              </a:rPr>
              <a:t>газ</a:t>
            </a:r>
            <a:endParaRPr lang="ru-RU" sz="220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31880" name="Text Box 136"/>
          <p:cNvSpPr txBox="1">
            <a:spLocks noChangeArrowheads="1"/>
          </p:cNvSpPr>
          <p:nvPr/>
        </p:nvSpPr>
        <p:spPr bwMode="auto">
          <a:xfrm>
            <a:off x="8243888" y="4221163"/>
            <a:ext cx="122555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200">
                <a:solidFill>
                  <a:schemeClr val="bg1"/>
                </a:solidFill>
                <a:latin typeface="Comic Sans MS" pitchFamily="66" charset="0"/>
              </a:rPr>
              <a:t>АЕС</a:t>
            </a:r>
            <a:endParaRPr lang="ru-RU" sz="220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31881" name="Text Box 137"/>
          <p:cNvSpPr txBox="1">
            <a:spLocks noChangeArrowheads="1"/>
          </p:cNvSpPr>
          <p:nvPr/>
        </p:nvSpPr>
        <p:spPr bwMode="auto">
          <a:xfrm rot="-269407">
            <a:off x="684213" y="4183063"/>
            <a:ext cx="1116012" cy="48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65000"/>
              </a:lnSpc>
              <a:spcBef>
                <a:spcPct val="50000"/>
              </a:spcBef>
            </a:pPr>
            <a:r>
              <a:rPr lang="uk-UA" sz="2000">
                <a:latin typeface="Comic Sans MS" pitchFamily="66" charset="0"/>
              </a:rPr>
              <a:t>торф, дрова</a:t>
            </a:r>
            <a:endParaRPr lang="ru-RU" sz="2000">
              <a:latin typeface="Comic Sans MS" pitchFamily="66" charset="0"/>
            </a:endParaRPr>
          </a:p>
        </p:txBody>
      </p:sp>
      <p:sp>
        <p:nvSpPr>
          <p:cNvPr id="31882" name="Text Box 138"/>
          <p:cNvSpPr txBox="1">
            <a:spLocks noChangeArrowheads="1"/>
          </p:cNvSpPr>
          <p:nvPr/>
        </p:nvSpPr>
        <p:spPr bwMode="auto">
          <a:xfrm>
            <a:off x="550863" y="3800475"/>
            <a:ext cx="936625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200">
                <a:latin typeface="Comic Sans MS" pitchFamily="66" charset="0"/>
              </a:rPr>
              <a:t>інше</a:t>
            </a:r>
            <a:endParaRPr lang="ru-RU" sz="2200">
              <a:latin typeface="Comic Sans MS" pitchFamily="66" charset="0"/>
            </a:endParaRPr>
          </a:p>
        </p:txBody>
      </p:sp>
    </p:spTree>
  </p:cSld>
  <p:clrMapOvr>
    <a:masterClrMapping/>
  </p:clrMapOvr>
  <p:transition spd="slow">
    <p:split orient="vert"/>
    <p:sndAc>
      <p:stSnd>
        <p:snd r:embed="rId3" name="Горн2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5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5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7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17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17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17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Бластер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18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8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3" dur="1000"/>
                                        <p:tgtEl>
                                          <p:spTgt spid="31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317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17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Шорох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74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74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174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74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Бластер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17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17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17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17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17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17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17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17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17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Бластер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1000"/>
                                        <p:tgtEl>
                                          <p:spTgt spid="318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1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1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1000"/>
                                        <p:tgtEl>
                                          <p:spTgt spid="318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18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18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18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18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18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2" dur="500"/>
                                        <p:tgtEl>
                                          <p:spTgt spid="317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17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Шорох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7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176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176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3176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176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Бластер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8" presetID="17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17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17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17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17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7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317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17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17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317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Бластер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318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18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2" dur="1000"/>
                                        <p:tgtEl>
                                          <p:spTgt spid="318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000"/>
                            </p:stCondLst>
                            <p:childTnLst>
                              <p:par>
                                <p:cTn id="134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18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318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1000"/>
                                        <p:tgtEl>
                                          <p:spTgt spid="318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4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318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318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2" dur="500"/>
                                        <p:tgtEl>
                                          <p:spTgt spid="317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00"/>
                            </p:stCondLst>
                            <p:childTnLst>
                              <p:par>
                                <p:cTn id="154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317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17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317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317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7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3176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3176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76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76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Бластер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8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70" dur="500"/>
                                        <p:tgtEl>
                                          <p:spTgt spid="317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75" dur="500"/>
                                        <p:tgtEl>
                                          <p:spTgt spid="317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Бластер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0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6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7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8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9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0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91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2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93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Бластер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17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317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317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317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317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17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317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317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17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17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>
                      <p:stCondLst>
                        <p:cond delay="indefinite"/>
                      </p:stCondLst>
                      <p:childTnLst>
                        <p:par>
                          <p:cTn id="211" fill="hold">
                            <p:stCondLst>
                              <p:cond delay="0"/>
                            </p:stCondLst>
                            <p:childTnLst>
                              <p:par>
                                <p:cTn id="212" presetID="17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317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317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317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317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31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31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31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31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>
                      <p:stCondLst>
                        <p:cond delay="indefinite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318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318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>
                      <p:stCondLst>
                        <p:cond delay="indefinite"/>
                      </p:stCondLst>
                      <p:childTnLst>
                        <p:par>
                          <p:cTn id="237" fill="hold">
                            <p:stCondLst>
                              <p:cond delay="0"/>
                            </p:stCondLst>
                            <p:childTnLst>
                              <p:par>
                                <p:cTn id="2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0" dur="1000"/>
                                        <p:tgtEl>
                                          <p:spTgt spid="318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1000"/>
                            </p:stCondLst>
                            <p:childTnLst>
                              <p:par>
                                <p:cTn id="242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318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318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>
                      <p:stCondLst>
                        <p:cond delay="indefinite"/>
                      </p:stCondLst>
                      <p:childTnLst>
                        <p:par>
                          <p:cTn id="247" fill="hold">
                            <p:stCondLst>
                              <p:cond delay="0"/>
                            </p:stCondLst>
                            <p:childTnLst>
                              <p:par>
                                <p:cTn id="248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31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31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4" grpId="0" animBg="1"/>
      <p:bldP spid="31746" grpId="0" animBg="1"/>
      <p:bldP spid="31747" grpId="0" animBg="1"/>
      <p:bldP spid="31748" grpId="0" animBg="1"/>
      <p:bldP spid="31749" grpId="0" build="p" animBg="1"/>
      <p:bldP spid="31752" grpId="0" animBg="1"/>
      <p:bldP spid="31753" grpId="0" animBg="1"/>
      <p:bldP spid="31754" grpId="0" animBg="1"/>
      <p:bldP spid="31755" grpId="0" animBg="1"/>
      <p:bldP spid="31768" grpId="0" build="p" animBg="1"/>
      <p:bldP spid="31769" grpId="0" build="p" animBg="1"/>
      <p:bldOleChart spid="31876" grpId="0"/>
      <p:bldP spid="31838" grpId="0"/>
      <p:bldP spid="31852" grpId="0"/>
      <p:bldP spid="31867" grpId="0"/>
      <p:bldP spid="31853" grpId="0"/>
      <p:bldP spid="31865" grpId="0"/>
      <p:bldP spid="31854" grpId="0"/>
      <p:bldP spid="31866" grpId="0"/>
      <p:bldP spid="31868" grpId="0"/>
      <p:bldP spid="31839" grpId="0"/>
      <p:bldP spid="31840" grpId="0"/>
      <p:bldP spid="31842" grpId="0"/>
      <p:bldP spid="31877" grpId="0"/>
      <p:bldP spid="31878" grpId="0"/>
      <p:bldP spid="31879" grpId="0"/>
      <p:bldP spid="31880" grpId="0"/>
      <p:bldP spid="31881" grpId="0"/>
      <p:bldP spid="3188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9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2" descr="Контуры мира-А"/>
          <p:cNvPicPr>
            <a:picLocks noChangeAspect="1" noChangeArrowheads="1"/>
          </p:cNvPicPr>
          <p:nvPr/>
        </p:nvPicPr>
        <p:blipFill>
          <a:blip r:embed="rId10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78851" name="WordArt 3"/>
          <p:cNvSpPr>
            <a:spLocks noChangeArrowheads="1" noChangeShapeType="1" noTextEdit="1"/>
          </p:cNvSpPr>
          <p:nvPr/>
        </p:nvSpPr>
        <p:spPr bwMode="auto">
          <a:xfrm>
            <a:off x="1547813" y="77788"/>
            <a:ext cx="5976937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solidFill>
                  <a:srgbClr val="FF0000"/>
                </a:solidFill>
                <a:effectLst>
                  <a:outerShdw dist="28398" dir="3806097" algn="ctr" rotWithShape="0">
                    <a:schemeClr val="bg2"/>
                  </a:outerShdw>
                </a:effectLst>
                <a:latin typeface="Comic Sans MS"/>
              </a:rPr>
              <a:t>Важке машинобудування</a:t>
            </a:r>
          </a:p>
        </p:txBody>
      </p:sp>
      <p:grpSp>
        <p:nvGrpSpPr>
          <p:cNvPr id="2" name="Group 511"/>
          <p:cNvGrpSpPr>
            <a:grpSpLocks/>
          </p:cNvGrpSpPr>
          <p:nvPr/>
        </p:nvGrpSpPr>
        <p:grpSpPr bwMode="auto">
          <a:xfrm>
            <a:off x="3246438" y="6237288"/>
            <a:ext cx="5646737" cy="320675"/>
            <a:chOff x="2045" y="3929"/>
            <a:chExt cx="3557" cy="202"/>
          </a:xfrm>
        </p:grpSpPr>
        <p:sp>
          <p:nvSpPr>
            <p:cNvPr id="35898" name="Text Box 459"/>
            <p:cNvSpPr txBox="1">
              <a:spLocks noChangeArrowheads="1"/>
            </p:cNvSpPr>
            <p:nvPr/>
          </p:nvSpPr>
          <p:spPr bwMode="auto">
            <a:xfrm>
              <a:off x="2149" y="3929"/>
              <a:ext cx="3453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райони розвитку важкого машинобудування</a:t>
              </a:r>
              <a:endParaRPr lang="ru-RU" sz="2000" i="1"/>
            </a:p>
          </p:txBody>
        </p:sp>
        <p:sp>
          <p:nvSpPr>
            <p:cNvPr id="35899" name="AutoShape 461"/>
            <p:cNvSpPr>
              <a:spLocks noChangeArrowheads="1"/>
            </p:cNvSpPr>
            <p:nvPr/>
          </p:nvSpPr>
          <p:spPr bwMode="auto">
            <a:xfrm>
              <a:off x="2045" y="3967"/>
              <a:ext cx="136" cy="136"/>
            </a:xfrm>
            <a:custGeom>
              <a:avLst/>
              <a:gdLst>
                <a:gd name="T0" fmla="*/ 68 w 21600"/>
                <a:gd name="T1" fmla="*/ 0 h 21600"/>
                <a:gd name="T2" fmla="*/ 20 w 21600"/>
                <a:gd name="T3" fmla="*/ 20 h 21600"/>
                <a:gd name="T4" fmla="*/ 0 w 21600"/>
                <a:gd name="T5" fmla="*/ 68 h 21600"/>
                <a:gd name="T6" fmla="*/ 20 w 21600"/>
                <a:gd name="T7" fmla="*/ 116 h 21600"/>
                <a:gd name="T8" fmla="*/ 68 w 21600"/>
                <a:gd name="T9" fmla="*/ 136 h 21600"/>
                <a:gd name="T10" fmla="*/ 116 w 21600"/>
                <a:gd name="T11" fmla="*/ 116 h 21600"/>
                <a:gd name="T12" fmla="*/ 136 w 21600"/>
                <a:gd name="T13" fmla="*/ 68 h 21600"/>
                <a:gd name="T14" fmla="*/ 116 w 21600"/>
                <a:gd name="T15" fmla="*/ 2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76 w 21600"/>
                <a:gd name="T25" fmla="*/ 3176 h 21600"/>
                <a:gd name="T26" fmla="*/ 18424 w 21600"/>
                <a:gd name="T27" fmla="*/ 1842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082" y="10800"/>
                  </a:moveTo>
                  <a:cubicBezTo>
                    <a:pt x="5082" y="13958"/>
                    <a:pt x="7642" y="16518"/>
                    <a:pt x="10800" y="16518"/>
                  </a:cubicBezTo>
                  <a:cubicBezTo>
                    <a:pt x="13958" y="16518"/>
                    <a:pt x="16518" y="13958"/>
                    <a:pt x="16518" y="10800"/>
                  </a:cubicBezTo>
                  <a:cubicBezTo>
                    <a:pt x="16518" y="7642"/>
                    <a:pt x="13958" y="5082"/>
                    <a:pt x="10800" y="5082"/>
                  </a:cubicBezTo>
                  <a:cubicBezTo>
                    <a:pt x="7642" y="5082"/>
                    <a:pt x="5082" y="7642"/>
                    <a:pt x="5082" y="1080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3" name="Group 464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35896" name="Freeform 465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7" name="Freeform 466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9315" name="Text Box 467"/>
          <p:cNvSpPr txBox="1">
            <a:spLocks noChangeArrowheads="1"/>
          </p:cNvSpPr>
          <p:nvPr/>
        </p:nvSpPr>
        <p:spPr bwMode="auto">
          <a:xfrm>
            <a:off x="927100" y="2371725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316" name="AutoShape 468"/>
          <p:cNvSpPr>
            <a:spLocks noChangeArrowheads="1"/>
          </p:cNvSpPr>
          <p:nvPr/>
        </p:nvSpPr>
        <p:spPr bwMode="auto">
          <a:xfrm>
            <a:off x="1554163" y="22685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17" name="AutoShape 469"/>
          <p:cNvSpPr>
            <a:spLocks noChangeArrowheads="1"/>
          </p:cNvSpPr>
          <p:nvPr/>
        </p:nvSpPr>
        <p:spPr bwMode="auto">
          <a:xfrm>
            <a:off x="1908175" y="23495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18" name="AutoShape 470"/>
          <p:cNvSpPr>
            <a:spLocks noChangeArrowheads="1"/>
          </p:cNvSpPr>
          <p:nvPr/>
        </p:nvSpPr>
        <p:spPr bwMode="auto">
          <a:xfrm>
            <a:off x="1763713" y="24209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21" name="Text Box 473"/>
          <p:cNvSpPr txBox="1">
            <a:spLocks noChangeArrowheads="1"/>
          </p:cNvSpPr>
          <p:nvPr/>
        </p:nvSpPr>
        <p:spPr bwMode="auto">
          <a:xfrm>
            <a:off x="0" y="6065838"/>
            <a:ext cx="18351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1 – </a:t>
            </a:r>
            <a:r>
              <a:rPr lang="uk-UA" sz="2000" i="1"/>
              <a:t>Німеччина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323" name="Text Box 475"/>
          <p:cNvSpPr txBox="1">
            <a:spLocks noChangeArrowheads="1"/>
          </p:cNvSpPr>
          <p:nvPr/>
        </p:nvSpPr>
        <p:spPr bwMode="auto">
          <a:xfrm>
            <a:off x="539750" y="1989138"/>
            <a:ext cx="13684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Приозер'я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324" name="Text Box 476"/>
          <p:cNvSpPr txBox="1">
            <a:spLocks noChangeArrowheads="1"/>
          </p:cNvSpPr>
          <p:nvPr/>
        </p:nvSpPr>
        <p:spPr bwMode="auto">
          <a:xfrm>
            <a:off x="1874838" y="2565400"/>
            <a:ext cx="1439862" cy="48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65000"/>
              </a:lnSpc>
              <a:spcBef>
                <a:spcPct val="50000"/>
              </a:spcBef>
            </a:pPr>
            <a:r>
              <a:rPr lang="uk-UA" sz="2000" i="1"/>
              <a:t>Приатлан-тичний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326" name="Freeform 478"/>
          <p:cNvSpPr>
            <a:spLocks/>
          </p:cNvSpPr>
          <p:nvPr/>
        </p:nvSpPr>
        <p:spPr bwMode="auto">
          <a:xfrm>
            <a:off x="4460875" y="2082800"/>
            <a:ext cx="254000" cy="231775"/>
          </a:xfrm>
          <a:custGeom>
            <a:avLst/>
            <a:gdLst>
              <a:gd name="T0" fmla="*/ 79 w 160"/>
              <a:gd name="T1" fmla="*/ 7 h 146"/>
              <a:gd name="T2" fmla="*/ 103 w 160"/>
              <a:gd name="T3" fmla="*/ 16 h 146"/>
              <a:gd name="T4" fmla="*/ 153 w 160"/>
              <a:gd name="T5" fmla="*/ 22 h 146"/>
              <a:gd name="T6" fmla="*/ 147 w 160"/>
              <a:gd name="T7" fmla="*/ 86 h 146"/>
              <a:gd name="T8" fmla="*/ 144 w 160"/>
              <a:gd name="T9" fmla="*/ 124 h 146"/>
              <a:gd name="T10" fmla="*/ 124 w 160"/>
              <a:gd name="T11" fmla="*/ 142 h 146"/>
              <a:gd name="T12" fmla="*/ 87 w 160"/>
              <a:gd name="T13" fmla="*/ 145 h 146"/>
              <a:gd name="T14" fmla="*/ 63 w 160"/>
              <a:gd name="T15" fmla="*/ 142 h 146"/>
              <a:gd name="T16" fmla="*/ 42 w 160"/>
              <a:gd name="T17" fmla="*/ 118 h 146"/>
              <a:gd name="T18" fmla="*/ 25 w 160"/>
              <a:gd name="T19" fmla="*/ 122 h 146"/>
              <a:gd name="T20" fmla="*/ 10 w 160"/>
              <a:gd name="T21" fmla="*/ 94 h 146"/>
              <a:gd name="T22" fmla="*/ 7 w 160"/>
              <a:gd name="T23" fmla="*/ 35 h 146"/>
              <a:gd name="T24" fmla="*/ 52 w 160"/>
              <a:gd name="T25" fmla="*/ 5 h 146"/>
              <a:gd name="T26" fmla="*/ 79 w 160"/>
              <a:gd name="T27" fmla="*/ 7 h 1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60"/>
              <a:gd name="T43" fmla="*/ 0 h 146"/>
              <a:gd name="T44" fmla="*/ 160 w 160"/>
              <a:gd name="T45" fmla="*/ 146 h 1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60" h="146">
                <a:moveTo>
                  <a:pt x="79" y="7"/>
                </a:moveTo>
                <a:cubicBezTo>
                  <a:pt x="87" y="9"/>
                  <a:pt x="91" y="14"/>
                  <a:pt x="103" y="16"/>
                </a:cubicBezTo>
                <a:cubicBezTo>
                  <a:pt x="115" y="18"/>
                  <a:pt x="146" y="10"/>
                  <a:pt x="153" y="22"/>
                </a:cubicBezTo>
                <a:cubicBezTo>
                  <a:pt x="160" y="34"/>
                  <a:pt x="148" y="69"/>
                  <a:pt x="147" y="86"/>
                </a:cubicBezTo>
                <a:cubicBezTo>
                  <a:pt x="146" y="103"/>
                  <a:pt x="148" y="115"/>
                  <a:pt x="144" y="124"/>
                </a:cubicBezTo>
                <a:cubicBezTo>
                  <a:pt x="140" y="133"/>
                  <a:pt x="134" y="138"/>
                  <a:pt x="124" y="142"/>
                </a:cubicBezTo>
                <a:cubicBezTo>
                  <a:pt x="114" y="146"/>
                  <a:pt x="97" y="145"/>
                  <a:pt x="87" y="145"/>
                </a:cubicBezTo>
                <a:cubicBezTo>
                  <a:pt x="77" y="145"/>
                  <a:pt x="70" y="146"/>
                  <a:pt x="63" y="142"/>
                </a:cubicBezTo>
                <a:cubicBezTo>
                  <a:pt x="56" y="138"/>
                  <a:pt x="48" y="121"/>
                  <a:pt x="42" y="118"/>
                </a:cubicBezTo>
                <a:cubicBezTo>
                  <a:pt x="36" y="115"/>
                  <a:pt x="30" y="126"/>
                  <a:pt x="25" y="122"/>
                </a:cubicBezTo>
                <a:cubicBezTo>
                  <a:pt x="20" y="118"/>
                  <a:pt x="13" y="108"/>
                  <a:pt x="10" y="94"/>
                </a:cubicBezTo>
                <a:cubicBezTo>
                  <a:pt x="7" y="80"/>
                  <a:pt x="0" y="50"/>
                  <a:pt x="7" y="35"/>
                </a:cubicBezTo>
                <a:cubicBezTo>
                  <a:pt x="14" y="20"/>
                  <a:pt x="40" y="10"/>
                  <a:pt x="52" y="5"/>
                </a:cubicBezTo>
                <a:cubicBezTo>
                  <a:pt x="64" y="0"/>
                  <a:pt x="71" y="5"/>
                  <a:pt x="79" y="7"/>
                </a:cubicBezTo>
                <a:close/>
              </a:path>
            </a:pathLst>
          </a:custGeom>
          <a:solidFill>
            <a:srgbClr val="00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27" name="Text Box 479"/>
          <p:cNvSpPr txBox="1">
            <a:spLocks noChangeArrowheads="1"/>
          </p:cNvSpPr>
          <p:nvPr/>
        </p:nvSpPr>
        <p:spPr bwMode="auto">
          <a:xfrm>
            <a:off x="4356100" y="1989138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2</a:t>
            </a:r>
            <a:endParaRPr lang="ru-RU" sz="1800" b="1"/>
          </a:p>
        </p:txBody>
      </p:sp>
      <p:sp>
        <p:nvSpPr>
          <p:cNvPr id="79328" name="Text Box 480"/>
          <p:cNvSpPr txBox="1">
            <a:spLocks noChangeArrowheads="1"/>
          </p:cNvSpPr>
          <p:nvPr/>
        </p:nvSpPr>
        <p:spPr bwMode="auto">
          <a:xfrm>
            <a:off x="0" y="6308725"/>
            <a:ext cx="18351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2 – </a:t>
            </a:r>
            <a:r>
              <a:rPr lang="uk-UA" sz="2000" i="1"/>
              <a:t>Польща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330" name="Text Box 482"/>
          <p:cNvSpPr txBox="1">
            <a:spLocks noChangeArrowheads="1"/>
          </p:cNvSpPr>
          <p:nvPr/>
        </p:nvSpPr>
        <p:spPr bwMode="auto">
          <a:xfrm>
            <a:off x="3779838" y="2349500"/>
            <a:ext cx="936625" cy="488950"/>
          </a:xfrm>
          <a:prstGeom prst="rect">
            <a:avLst/>
          </a:prstGeom>
          <a:solidFill>
            <a:srgbClr val="FFFFFF">
              <a:alpha val="20000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65000"/>
              </a:lnSpc>
              <a:spcBef>
                <a:spcPct val="50000"/>
              </a:spcBef>
            </a:pPr>
            <a:r>
              <a:rPr lang="uk-UA" sz="2000" i="1"/>
              <a:t>Верхня Сілезія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319" name="Freeform 471"/>
          <p:cNvSpPr>
            <a:spLocks/>
          </p:cNvSpPr>
          <p:nvPr/>
        </p:nvSpPr>
        <p:spPr bwMode="auto">
          <a:xfrm>
            <a:off x="4241800" y="2060575"/>
            <a:ext cx="239713" cy="325438"/>
          </a:xfrm>
          <a:custGeom>
            <a:avLst/>
            <a:gdLst>
              <a:gd name="T0" fmla="*/ 144 w 151"/>
              <a:gd name="T1" fmla="*/ 75 h 205"/>
              <a:gd name="T2" fmla="*/ 135 w 151"/>
              <a:gd name="T3" fmla="*/ 37 h 205"/>
              <a:gd name="T4" fmla="*/ 126 w 151"/>
              <a:gd name="T5" fmla="*/ 25 h 205"/>
              <a:gd name="T6" fmla="*/ 111 w 151"/>
              <a:gd name="T7" fmla="*/ 30 h 205"/>
              <a:gd name="T8" fmla="*/ 88 w 151"/>
              <a:gd name="T9" fmla="*/ 21 h 205"/>
              <a:gd name="T10" fmla="*/ 67 w 151"/>
              <a:gd name="T11" fmla="*/ 6 h 205"/>
              <a:gd name="T12" fmla="*/ 63 w 151"/>
              <a:gd name="T13" fmla="*/ 28 h 205"/>
              <a:gd name="T14" fmla="*/ 34 w 151"/>
              <a:gd name="T15" fmla="*/ 43 h 205"/>
              <a:gd name="T16" fmla="*/ 13 w 151"/>
              <a:gd name="T17" fmla="*/ 94 h 205"/>
              <a:gd name="T18" fmla="*/ 4 w 151"/>
              <a:gd name="T19" fmla="*/ 106 h 205"/>
              <a:gd name="T20" fmla="*/ 0 w 151"/>
              <a:gd name="T21" fmla="*/ 132 h 205"/>
              <a:gd name="T22" fmla="*/ 16 w 151"/>
              <a:gd name="T23" fmla="*/ 150 h 205"/>
              <a:gd name="T24" fmla="*/ 25 w 151"/>
              <a:gd name="T25" fmla="*/ 169 h 205"/>
              <a:gd name="T26" fmla="*/ 16 w 151"/>
              <a:gd name="T27" fmla="*/ 178 h 205"/>
              <a:gd name="T28" fmla="*/ 18 w 151"/>
              <a:gd name="T29" fmla="*/ 187 h 205"/>
              <a:gd name="T30" fmla="*/ 30 w 151"/>
              <a:gd name="T31" fmla="*/ 193 h 205"/>
              <a:gd name="T32" fmla="*/ 63 w 151"/>
              <a:gd name="T33" fmla="*/ 199 h 205"/>
              <a:gd name="T34" fmla="*/ 97 w 151"/>
              <a:gd name="T35" fmla="*/ 201 h 205"/>
              <a:gd name="T36" fmla="*/ 120 w 151"/>
              <a:gd name="T37" fmla="*/ 183 h 205"/>
              <a:gd name="T38" fmla="*/ 112 w 151"/>
              <a:gd name="T39" fmla="*/ 163 h 205"/>
              <a:gd name="T40" fmla="*/ 100 w 151"/>
              <a:gd name="T41" fmla="*/ 147 h 205"/>
              <a:gd name="T42" fmla="*/ 114 w 151"/>
              <a:gd name="T43" fmla="*/ 129 h 205"/>
              <a:gd name="T44" fmla="*/ 141 w 151"/>
              <a:gd name="T45" fmla="*/ 115 h 205"/>
              <a:gd name="T46" fmla="*/ 144 w 151"/>
              <a:gd name="T47" fmla="*/ 75 h 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"/>
              <a:gd name="T73" fmla="*/ 0 h 205"/>
              <a:gd name="T74" fmla="*/ 151 w 151"/>
              <a:gd name="T75" fmla="*/ 205 h 20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" h="205">
                <a:moveTo>
                  <a:pt x="144" y="75"/>
                </a:moveTo>
                <a:cubicBezTo>
                  <a:pt x="142" y="64"/>
                  <a:pt x="147" y="43"/>
                  <a:pt x="135" y="37"/>
                </a:cubicBezTo>
                <a:cubicBezTo>
                  <a:pt x="132" y="32"/>
                  <a:pt x="131" y="28"/>
                  <a:pt x="126" y="25"/>
                </a:cubicBezTo>
                <a:cubicBezTo>
                  <a:pt x="121" y="27"/>
                  <a:pt x="116" y="28"/>
                  <a:pt x="111" y="30"/>
                </a:cubicBezTo>
                <a:cubicBezTo>
                  <a:pt x="98" y="29"/>
                  <a:pt x="93" y="31"/>
                  <a:pt x="88" y="21"/>
                </a:cubicBezTo>
                <a:cubicBezTo>
                  <a:pt x="86" y="9"/>
                  <a:pt x="79" y="7"/>
                  <a:pt x="67" y="6"/>
                </a:cubicBezTo>
                <a:cubicBezTo>
                  <a:pt x="56" y="0"/>
                  <a:pt x="60" y="21"/>
                  <a:pt x="63" y="28"/>
                </a:cubicBezTo>
                <a:cubicBezTo>
                  <a:pt x="58" y="40"/>
                  <a:pt x="45" y="41"/>
                  <a:pt x="34" y="43"/>
                </a:cubicBezTo>
                <a:cubicBezTo>
                  <a:pt x="11" y="54"/>
                  <a:pt x="33" y="90"/>
                  <a:pt x="13" y="94"/>
                </a:cubicBezTo>
                <a:cubicBezTo>
                  <a:pt x="8" y="98"/>
                  <a:pt x="7" y="101"/>
                  <a:pt x="4" y="106"/>
                </a:cubicBezTo>
                <a:cubicBezTo>
                  <a:pt x="3" y="117"/>
                  <a:pt x="2" y="122"/>
                  <a:pt x="0" y="132"/>
                </a:cubicBezTo>
                <a:cubicBezTo>
                  <a:pt x="4" y="138"/>
                  <a:pt x="10" y="146"/>
                  <a:pt x="16" y="150"/>
                </a:cubicBezTo>
                <a:cubicBezTo>
                  <a:pt x="19" y="156"/>
                  <a:pt x="21" y="164"/>
                  <a:pt x="25" y="169"/>
                </a:cubicBezTo>
                <a:cubicBezTo>
                  <a:pt x="26" y="174"/>
                  <a:pt x="17" y="175"/>
                  <a:pt x="16" y="178"/>
                </a:cubicBezTo>
                <a:cubicBezTo>
                  <a:pt x="15" y="181"/>
                  <a:pt x="16" y="184"/>
                  <a:pt x="18" y="187"/>
                </a:cubicBezTo>
                <a:cubicBezTo>
                  <a:pt x="20" y="190"/>
                  <a:pt x="23" y="191"/>
                  <a:pt x="30" y="193"/>
                </a:cubicBezTo>
                <a:cubicBezTo>
                  <a:pt x="40" y="198"/>
                  <a:pt x="52" y="197"/>
                  <a:pt x="63" y="199"/>
                </a:cubicBezTo>
                <a:cubicBezTo>
                  <a:pt x="74" y="205"/>
                  <a:pt x="83" y="202"/>
                  <a:pt x="97" y="201"/>
                </a:cubicBezTo>
                <a:cubicBezTo>
                  <a:pt x="118" y="197"/>
                  <a:pt x="105" y="192"/>
                  <a:pt x="120" y="183"/>
                </a:cubicBezTo>
                <a:cubicBezTo>
                  <a:pt x="122" y="172"/>
                  <a:pt x="124" y="168"/>
                  <a:pt x="112" y="163"/>
                </a:cubicBezTo>
                <a:cubicBezTo>
                  <a:pt x="108" y="157"/>
                  <a:pt x="104" y="153"/>
                  <a:pt x="100" y="147"/>
                </a:cubicBezTo>
                <a:cubicBezTo>
                  <a:pt x="98" y="135"/>
                  <a:pt x="103" y="131"/>
                  <a:pt x="114" y="129"/>
                </a:cubicBezTo>
                <a:cubicBezTo>
                  <a:pt x="123" y="124"/>
                  <a:pt x="132" y="120"/>
                  <a:pt x="141" y="115"/>
                </a:cubicBezTo>
                <a:cubicBezTo>
                  <a:pt x="151" y="102"/>
                  <a:pt x="144" y="90"/>
                  <a:pt x="144" y="75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9320" name="Text Box 472"/>
          <p:cNvSpPr txBox="1">
            <a:spLocks noChangeArrowheads="1"/>
          </p:cNvSpPr>
          <p:nvPr/>
        </p:nvSpPr>
        <p:spPr bwMode="auto">
          <a:xfrm>
            <a:off x="4189413" y="2041525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1</a:t>
            </a:r>
            <a:endParaRPr lang="ru-RU" sz="1800" b="1"/>
          </a:p>
        </p:txBody>
      </p:sp>
      <p:sp>
        <p:nvSpPr>
          <p:cNvPr id="79322" name="AutoShape 474"/>
          <p:cNvSpPr>
            <a:spLocks noChangeArrowheads="1"/>
          </p:cNvSpPr>
          <p:nvPr/>
        </p:nvSpPr>
        <p:spPr bwMode="auto">
          <a:xfrm>
            <a:off x="4140200" y="21336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25" name="Text Box 477"/>
          <p:cNvSpPr txBox="1">
            <a:spLocks noChangeArrowheads="1"/>
          </p:cNvSpPr>
          <p:nvPr/>
        </p:nvSpPr>
        <p:spPr bwMode="auto">
          <a:xfrm>
            <a:off x="3708400" y="1878013"/>
            <a:ext cx="6477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Рур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333" name="Text Box 485"/>
          <p:cNvSpPr txBox="1">
            <a:spLocks noChangeArrowheads="1"/>
          </p:cNvSpPr>
          <p:nvPr/>
        </p:nvSpPr>
        <p:spPr bwMode="auto">
          <a:xfrm>
            <a:off x="0" y="6537325"/>
            <a:ext cx="18351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3 – </a:t>
            </a:r>
            <a:r>
              <a:rPr lang="uk-UA" sz="2000" i="1"/>
              <a:t>Україна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339" name="Freeform 491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31" name="Freeform 483"/>
          <p:cNvSpPr>
            <a:spLocks/>
          </p:cNvSpPr>
          <p:nvPr/>
        </p:nvSpPr>
        <p:spPr bwMode="auto">
          <a:xfrm>
            <a:off x="4646613" y="2200275"/>
            <a:ext cx="415925" cy="322263"/>
          </a:xfrm>
          <a:custGeom>
            <a:avLst/>
            <a:gdLst>
              <a:gd name="T0" fmla="*/ 118 w 262"/>
              <a:gd name="T1" fmla="*/ 20 h 203"/>
              <a:gd name="T2" fmla="*/ 147 w 262"/>
              <a:gd name="T3" fmla="*/ 14 h 203"/>
              <a:gd name="T4" fmla="*/ 192 w 262"/>
              <a:gd name="T5" fmla="*/ 6 h 203"/>
              <a:gd name="T6" fmla="*/ 213 w 262"/>
              <a:gd name="T7" fmla="*/ 51 h 203"/>
              <a:gd name="T8" fmla="*/ 256 w 262"/>
              <a:gd name="T9" fmla="*/ 72 h 203"/>
              <a:gd name="T10" fmla="*/ 252 w 262"/>
              <a:gd name="T11" fmla="*/ 131 h 203"/>
              <a:gd name="T12" fmla="*/ 195 w 262"/>
              <a:gd name="T13" fmla="*/ 159 h 203"/>
              <a:gd name="T14" fmla="*/ 226 w 262"/>
              <a:gd name="T15" fmla="*/ 182 h 203"/>
              <a:gd name="T16" fmla="*/ 208 w 262"/>
              <a:gd name="T17" fmla="*/ 188 h 203"/>
              <a:gd name="T18" fmla="*/ 181 w 262"/>
              <a:gd name="T19" fmla="*/ 203 h 203"/>
              <a:gd name="T20" fmla="*/ 163 w 262"/>
              <a:gd name="T21" fmla="*/ 186 h 203"/>
              <a:gd name="T22" fmla="*/ 153 w 262"/>
              <a:gd name="T23" fmla="*/ 146 h 203"/>
              <a:gd name="T24" fmla="*/ 112 w 262"/>
              <a:gd name="T25" fmla="*/ 167 h 203"/>
              <a:gd name="T26" fmla="*/ 94 w 262"/>
              <a:gd name="T27" fmla="*/ 161 h 203"/>
              <a:gd name="T28" fmla="*/ 100 w 262"/>
              <a:gd name="T29" fmla="*/ 147 h 203"/>
              <a:gd name="T30" fmla="*/ 108 w 262"/>
              <a:gd name="T31" fmla="*/ 140 h 203"/>
              <a:gd name="T32" fmla="*/ 88 w 262"/>
              <a:gd name="T33" fmla="*/ 105 h 203"/>
              <a:gd name="T34" fmla="*/ 75 w 262"/>
              <a:gd name="T35" fmla="*/ 110 h 203"/>
              <a:gd name="T36" fmla="*/ 64 w 262"/>
              <a:gd name="T37" fmla="*/ 107 h 203"/>
              <a:gd name="T38" fmla="*/ 49 w 262"/>
              <a:gd name="T39" fmla="*/ 113 h 203"/>
              <a:gd name="T40" fmla="*/ 19 w 262"/>
              <a:gd name="T41" fmla="*/ 107 h 203"/>
              <a:gd name="T42" fmla="*/ 7 w 262"/>
              <a:gd name="T43" fmla="*/ 93 h 203"/>
              <a:gd name="T44" fmla="*/ 3 w 262"/>
              <a:gd name="T45" fmla="*/ 77 h 203"/>
              <a:gd name="T46" fmla="*/ 25 w 262"/>
              <a:gd name="T47" fmla="*/ 47 h 203"/>
              <a:gd name="T48" fmla="*/ 31 w 262"/>
              <a:gd name="T49" fmla="*/ 12 h 203"/>
              <a:gd name="T50" fmla="*/ 54 w 262"/>
              <a:gd name="T51" fmla="*/ 5 h 203"/>
              <a:gd name="T52" fmla="*/ 96 w 262"/>
              <a:gd name="T53" fmla="*/ 8 h 203"/>
              <a:gd name="T54" fmla="*/ 118 w 262"/>
              <a:gd name="T55" fmla="*/ 20 h 20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62"/>
              <a:gd name="T85" fmla="*/ 0 h 203"/>
              <a:gd name="T86" fmla="*/ 262 w 262"/>
              <a:gd name="T87" fmla="*/ 203 h 20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62" h="203">
                <a:moveTo>
                  <a:pt x="118" y="20"/>
                </a:moveTo>
                <a:cubicBezTo>
                  <a:pt x="126" y="21"/>
                  <a:pt x="135" y="16"/>
                  <a:pt x="147" y="14"/>
                </a:cubicBezTo>
                <a:cubicBezTo>
                  <a:pt x="159" y="12"/>
                  <a:pt x="181" y="0"/>
                  <a:pt x="192" y="6"/>
                </a:cubicBezTo>
                <a:cubicBezTo>
                  <a:pt x="203" y="12"/>
                  <a:pt x="202" y="40"/>
                  <a:pt x="213" y="51"/>
                </a:cubicBezTo>
                <a:cubicBezTo>
                  <a:pt x="224" y="62"/>
                  <a:pt x="250" y="59"/>
                  <a:pt x="256" y="72"/>
                </a:cubicBezTo>
                <a:cubicBezTo>
                  <a:pt x="262" y="85"/>
                  <a:pt x="262" y="117"/>
                  <a:pt x="252" y="131"/>
                </a:cubicBezTo>
                <a:cubicBezTo>
                  <a:pt x="242" y="145"/>
                  <a:pt x="199" y="150"/>
                  <a:pt x="195" y="159"/>
                </a:cubicBezTo>
                <a:cubicBezTo>
                  <a:pt x="191" y="168"/>
                  <a:pt x="224" y="177"/>
                  <a:pt x="226" y="182"/>
                </a:cubicBezTo>
                <a:cubicBezTo>
                  <a:pt x="228" y="187"/>
                  <a:pt x="215" y="185"/>
                  <a:pt x="208" y="188"/>
                </a:cubicBezTo>
                <a:cubicBezTo>
                  <a:pt x="201" y="191"/>
                  <a:pt x="188" y="203"/>
                  <a:pt x="181" y="203"/>
                </a:cubicBezTo>
                <a:cubicBezTo>
                  <a:pt x="174" y="203"/>
                  <a:pt x="168" y="195"/>
                  <a:pt x="163" y="186"/>
                </a:cubicBezTo>
                <a:cubicBezTo>
                  <a:pt x="158" y="177"/>
                  <a:pt x="161" y="149"/>
                  <a:pt x="153" y="146"/>
                </a:cubicBezTo>
                <a:cubicBezTo>
                  <a:pt x="145" y="143"/>
                  <a:pt x="122" y="165"/>
                  <a:pt x="112" y="167"/>
                </a:cubicBezTo>
                <a:cubicBezTo>
                  <a:pt x="102" y="169"/>
                  <a:pt x="96" y="164"/>
                  <a:pt x="94" y="161"/>
                </a:cubicBezTo>
                <a:cubicBezTo>
                  <a:pt x="92" y="158"/>
                  <a:pt x="98" y="151"/>
                  <a:pt x="100" y="147"/>
                </a:cubicBezTo>
                <a:cubicBezTo>
                  <a:pt x="102" y="143"/>
                  <a:pt x="110" y="147"/>
                  <a:pt x="108" y="140"/>
                </a:cubicBezTo>
                <a:cubicBezTo>
                  <a:pt x="106" y="133"/>
                  <a:pt x="93" y="110"/>
                  <a:pt x="88" y="105"/>
                </a:cubicBezTo>
                <a:cubicBezTo>
                  <a:pt x="83" y="100"/>
                  <a:pt x="79" y="110"/>
                  <a:pt x="75" y="110"/>
                </a:cubicBezTo>
                <a:cubicBezTo>
                  <a:pt x="71" y="110"/>
                  <a:pt x="68" y="106"/>
                  <a:pt x="64" y="107"/>
                </a:cubicBezTo>
                <a:cubicBezTo>
                  <a:pt x="60" y="108"/>
                  <a:pt x="56" y="113"/>
                  <a:pt x="49" y="113"/>
                </a:cubicBezTo>
                <a:cubicBezTo>
                  <a:pt x="42" y="113"/>
                  <a:pt x="26" y="110"/>
                  <a:pt x="19" y="107"/>
                </a:cubicBezTo>
                <a:cubicBezTo>
                  <a:pt x="12" y="104"/>
                  <a:pt x="10" y="98"/>
                  <a:pt x="7" y="93"/>
                </a:cubicBezTo>
                <a:cubicBezTo>
                  <a:pt x="4" y="88"/>
                  <a:pt x="0" y="85"/>
                  <a:pt x="3" y="77"/>
                </a:cubicBezTo>
                <a:cubicBezTo>
                  <a:pt x="6" y="69"/>
                  <a:pt x="20" y="58"/>
                  <a:pt x="25" y="47"/>
                </a:cubicBezTo>
                <a:cubicBezTo>
                  <a:pt x="30" y="36"/>
                  <a:pt x="26" y="19"/>
                  <a:pt x="31" y="12"/>
                </a:cubicBezTo>
                <a:cubicBezTo>
                  <a:pt x="36" y="5"/>
                  <a:pt x="43" y="6"/>
                  <a:pt x="54" y="5"/>
                </a:cubicBezTo>
                <a:cubicBezTo>
                  <a:pt x="65" y="4"/>
                  <a:pt x="85" y="6"/>
                  <a:pt x="96" y="8"/>
                </a:cubicBezTo>
                <a:cubicBezTo>
                  <a:pt x="107" y="10"/>
                  <a:pt x="110" y="19"/>
                  <a:pt x="118" y="20"/>
                </a:cubicBezTo>
                <a:close/>
              </a:path>
            </a:pathLst>
          </a:custGeom>
          <a:solidFill>
            <a:srgbClr val="00CC99">
              <a:alpha val="7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34" name="AutoShape 486"/>
          <p:cNvSpPr>
            <a:spLocks noChangeArrowheads="1"/>
          </p:cNvSpPr>
          <p:nvPr/>
        </p:nvSpPr>
        <p:spPr bwMode="auto">
          <a:xfrm>
            <a:off x="4932363" y="22764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35" name="Text Box 487"/>
          <p:cNvSpPr txBox="1">
            <a:spLocks noChangeArrowheads="1"/>
          </p:cNvSpPr>
          <p:nvPr/>
        </p:nvSpPr>
        <p:spPr bwMode="auto">
          <a:xfrm>
            <a:off x="5043488" y="2333625"/>
            <a:ext cx="10795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Донбас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336" name="AutoShape 488"/>
          <p:cNvSpPr>
            <a:spLocks noChangeArrowheads="1"/>
          </p:cNvSpPr>
          <p:nvPr/>
        </p:nvSpPr>
        <p:spPr bwMode="auto">
          <a:xfrm>
            <a:off x="4716463" y="22764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32" name="Text Box 484"/>
          <p:cNvSpPr txBox="1">
            <a:spLocks noChangeArrowheads="1"/>
          </p:cNvSpPr>
          <p:nvPr/>
        </p:nvSpPr>
        <p:spPr bwMode="auto">
          <a:xfrm>
            <a:off x="4706938" y="2070100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3</a:t>
            </a:r>
            <a:endParaRPr lang="ru-RU" sz="1800" b="1"/>
          </a:p>
        </p:txBody>
      </p:sp>
      <p:sp>
        <p:nvSpPr>
          <p:cNvPr id="79338" name="Freeform 490"/>
          <p:cNvSpPr>
            <a:spLocks/>
          </p:cNvSpPr>
          <p:nvPr/>
        </p:nvSpPr>
        <p:spPr bwMode="auto">
          <a:xfrm>
            <a:off x="4875213" y="2490788"/>
            <a:ext cx="128587" cy="169862"/>
          </a:xfrm>
          <a:custGeom>
            <a:avLst/>
            <a:gdLst>
              <a:gd name="T0" fmla="*/ 81 w 81"/>
              <a:gd name="T1" fmla="*/ 107 h 107"/>
              <a:gd name="T2" fmla="*/ 0 w 81"/>
              <a:gd name="T3" fmla="*/ 0 h 107"/>
              <a:gd name="T4" fmla="*/ 0 60000 65536"/>
              <a:gd name="T5" fmla="*/ 0 60000 65536"/>
              <a:gd name="T6" fmla="*/ 0 w 81"/>
              <a:gd name="T7" fmla="*/ 0 h 107"/>
              <a:gd name="T8" fmla="*/ 81 w 81"/>
              <a:gd name="T9" fmla="*/ 107 h 10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81" h="107">
                <a:moveTo>
                  <a:pt x="81" y="107"/>
                </a:move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40" name="Text Box 492"/>
          <p:cNvSpPr txBox="1">
            <a:spLocks noChangeArrowheads="1"/>
          </p:cNvSpPr>
          <p:nvPr/>
        </p:nvSpPr>
        <p:spPr bwMode="auto">
          <a:xfrm>
            <a:off x="5691188" y="1673225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341" name="AutoShape 493"/>
          <p:cNvSpPr>
            <a:spLocks noChangeArrowheads="1"/>
          </p:cNvSpPr>
          <p:nvPr/>
        </p:nvSpPr>
        <p:spPr bwMode="auto">
          <a:xfrm>
            <a:off x="5435600" y="1700213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42" name="Text Box 494"/>
          <p:cNvSpPr txBox="1">
            <a:spLocks noChangeArrowheads="1"/>
          </p:cNvSpPr>
          <p:nvPr/>
        </p:nvSpPr>
        <p:spPr bwMode="auto">
          <a:xfrm>
            <a:off x="4865688" y="1435100"/>
            <a:ext cx="14414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Уральський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343" name="AutoShape 495"/>
          <p:cNvSpPr>
            <a:spLocks noChangeArrowheads="1"/>
          </p:cNvSpPr>
          <p:nvPr/>
        </p:nvSpPr>
        <p:spPr bwMode="auto">
          <a:xfrm>
            <a:off x="6084888" y="19891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44" name="Text Box 496"/>
          <p:cNvSpPr txBox="1">
            <a:spLocks noChangeArrowheads="1"/>
          </p:cNvSpPr>
          <p:nvPr/>
        </p:nvSpPr>
        <p:spPr bwMode="auto">
          <a:xfrm>
            <a:off x="6249988" y="1849438"/>
            <a:ext cx="1008062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Кузбас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345" name="Freeform 497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37" name="Text Box 489"/>
          <p:cNvSpPr txBox="1">
            <a:spLocks noChangeArrowheads="1"/>
          </p:cNvSpPr>
          <p:nvPr/>
        </p:nvSpPr>
        <p:spPr bwMode="auto">
          <a:xfrm>
            <a:off x="4643438" y="2565400"/>
            <a:ext cx="17272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Придніпров'я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346" name="Text Box 498"/>
          <p:cNvSpPr txBox="1">
            <a:spLocks noChangeArrowheads="1"/>
          </p:cNvSpPr>
          <p:nvPr/>
        </p:nvSpPr>
        <p:spPr bwMode="auto">
          <a:xfrm>
            <a:off x="6443663" y="2636838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347" name="AutoShape 499"/>
          <p:cNvSpPr>
            <a:spLocks noChangeArrowheads="1"/>
          </p:cNvSpPr>
          <p:nvPr/>
        </p:nvSpPr>
        <p:spPr bwMode="auto">
          <a:xfrm>
            <a:off x="7092950" y="24923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49" name="Freeform 501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9350" name="AutoShape 502"/>
          <p:cNvSpPr>
            <a:spLocks noChangeArrowheads="1"/>
          </p:cNvSpPr>
          <p:nvPr/>
        </p:nvSpPr>
        <p:spPr bwMode="auto">
          <a:xfrm>
            <a:off x="6372225" y="32131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48" name="Text Box 500"/>
          <p:cNvSpPr txBox="1">
            <a:spLocks noChangeArrowheads="1"/>
          </p:cNvSpPr>
          <p:nvPr/>
        </p:nvSpPr>
        <p:spPr bwMode="auto">
          <a:xfrm>
            <a:off x="5956300" y="3351213"/>
            <a:ext cx="71913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Індія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4" name="Group 503"/>
          <p:cNvGrpSpPr>
            <a:grpSpLocks/>
          </p:cNvGrpSpPr>
          <p:nvPr/>
        </p:nvGrpSpPr>
        <p:grpSpPr bwMode="auto">
          <a:xfrm>
            <a:off x="4419600" y="5053013"/>
            <a:ext cx="473075" cy="485775"/>
            <a:chOff x="2783" y="3183"/>
            <a:chExt cx="298" cy="306"/>
          </a:xfrm>
        </p:grpSpPr>
        <p:sp>
          <p:nvSpPr>
            <p:cNvPr id="35894" name="Freeform 504"/>
            <p:cNvSpPr>
              <a:spLocks/>
            </p:cNvSpPr>
            <p:nvPr/>
          </p:nvSpPr>
          <p:spPr bwMode="auto">
            <a:xfrm>
              <a:off x="2783" y="3183"/>
              <a:ext cx="298" cy="306"/>
            </a:xfrm>
            <a:custGeom>
              <a:avLst/>
              <a:gdLst>
                <a:gd name="T0" fmla="*/ 298 w 298"/>
                <a:gd name="T1" fmla="*/ 119 h 306"/>
                <a:gd name="T2" fmla="*/ 279 w 298"/>
                <a:gd name="T3" fmla="*/ 114 h 306"/>
                <a:gd name="T4" fmla="*/ 267 w 298"/>
                <a:gd name="T5" fmla="*/ 126 h 306"/>
                <a:gd name="T6" fmla="*/ 253 w 298"/>
                <a:gd name="T7" fmla="*/ 116 h 306"/>
                <a:gd name="T8" fmla="*/ 261 w 298"/>
                <a:gd name="T9" fmla="*/ 90 h 306"/>
                <a:gd name="T10" fmla="*/ 267 w 298"/>
                <a:gd name="T11" fmla="*/ 65 h 306"/>
                <a:gd name="T12" fmla="*/ 261 w 298"/>
                <a:gd name="T13" fmla="*/ 14 h 306"/>
                <a:gd name="T14" fmla="*/ 246 w 298"/>
                <a:gd name="T15" fmla="*/ 0 h 306"/>
                <a:gd name="T16" fmla="*/ 226 w 298"/>
                <a:gd name="T17" fmla="*/ 2 h 306"/>
                <a:gd name="T18" fmla="*/ 225 w 298"/>
                <a:gd name="T19" fmla="*/ 8 h 306"/>
                <a:gd name="T20" fmla="*/ 211 w 298"/>
                <a:gd name="T21" fmla="*/ 15 h 306"/>
                <a:gd name="T22" fmla="*/ 198 w 298"/>
                <a:gd name="T23" fmla="*/ 23 h 306"/>
                <a:gd name="T24" fmla="*/ 187 w 298"/>
                <a:gd name="T25" fmla="*/ 36 h 306"/>
                <a:gd name="T26" fmla="*/ 172 w 298"/>
                <a:gd name="T27" fmla="*/ 63 h 306"/>
                <a:gd name="T28" fmla="*/ 153 w 298"/>
                <a:gd name="T29" fmla="*/ 87 h 306"/>
                <a:gd name="T30" fmla="*/ 130 w 298"/>
                <a:gd name="T31" fmla="*/ 83 h 306"/>
                <a:gd name="T32" fmla="*/ 108 w 298"/>
                <a:gd name="T33" fmla="*/ 99 h 306"/>
                <a:gd name="T34" fmla="*/ 85 w 298"/>
                <a:gd name="T35" fmla="*/ 119 h 306"/>
                <a:gd name="T36" fmla="*/ 72 w 298"/>
                <a:gd name="T37" fmla="*/ 108 h 306"/>
                <a:gd name="T38" fmla="*/ 64 w 298"/>
                <a:gd name="T39" fmla="*/ 77 h 306"/>
                <a:gd name="T40" fmla="*/ 54 w 298"/>
                <a:gd name="T41" fmla="*/ 72 h 306"/>
                <a:gd name="T42" fmla="*/ 58 w 298"/>
                <a:gd name="T43" fmla="*/ 158 h 306"/>
                <a:gd name="T44" fmla="*/ 28 w 298"/>
                <a:gd name="T45" fmla="*/ 155 h 306"/>
                <a:gd name="T46" fmla="*/ 0 w 298"/>
                <a:gd name="T47" fmla="*/ 150 h 306"/>
                <a:gd name="T48" fmla="*/ 9 w 298"/>
                <a:gd name="T49" fmla="*/ 183 h 306"/>
                <a:gd name="T50" fmla="*/ 15 w 298"/>
                <a:gd name="T51" fmla="*/ 197 h 306"/>
                <a:gd name="T52" fmla="*/ 27 w 298"/>
                <a:gd name="T53" fmla="*/ 231 h 306"/>
                <a:gd name="T54" fmla="*/ 33 w 298"/>
                <a:gd name="T55" fmla="*/ 252 h 306"/>
                <a:gd name="T56" fmla="*/ 40 w 298"/>
                <a:gd name="T57" fmla="*/ 279 h 306"/>
                <a:gd name="T58" fmla="*/ 52 w 298"/>
                <a:gd name="T59" fmla="*/ 300 h 306"/>
                <a:gd name="T60" fmla="*/ 78 w 298"/>
                <a:gd name="T61" fmla="*/ 306 h 306"/>
                <a:gd name="T62" fmla="*/ 126 w 298"/>
                <a:gd name="T63" fmla="*/ 299 h 306"/>
                <a:gd name="T64" fmla="*/ 153 w 298"/>
                <a:gd name="T65" fmla="*/ 293 h 306"/>
                <a:gd name="T66" fmla="*/ 180 w 298"/>
                <a:gd name="T67" fmla="*/ 287 h 306"/>
                <a:gd name="T68" fmla="*/ 195 w 298"/>
                <a:gd name="T69" fmla="*/ 275 h 306"/>
                <a:gd name="T70" fmla="*/ 225 w 298"/>
                <a:gd name="T71" fmla="*/ 255 h 306"/>
                <a:gd name="T72" fmla="*/ 234 w 298"/>
                <a:gd name="T73" fmla="*/ 242 h 306"/>
                <a:gd name="T74" fmla="*/ 247 w 298"/>
                <a:gd name="T75" fmla="*/ 225 h 306"/>
                <a:gd name="T76" fmla="*/ 270 w 298"/>
                <a:gd name="T77" fmla="*/ 194 h 306"/>
                <a:gd name="T78" fmla="*/ 282 w 298"/>
                <a:gd name="T79" fmla="*/ 176 h 306"/>
                <a:gd name="T80" fmla="*/ 288 w 298"/>
                <a:gd name="T81" fmla="*/ 155 h 306"/>
                <a:gd name="T82" fmla="*/ 294 w 298"/>
                <a:gd name="T83" fmla="*/ 134 h 306"/>
                <a:gd name="T84" fmla="*/ 298 w 298"/>
                <a:gd name="T85" fmla="*/ 119 h 3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8"/>
                <a:gd name="T130" fmla="*/ 0 h 306"/>
                <a:gd name="T131" fmla="*/ 298 w 298"/>
                <a:gd name="T132" fmla="*/ 306 h 3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8" h="306">
                  <a:moveTo>
                    <a:pt x="298" y="119"/>
                  </a:moveTo>
                  <a:cubicBezTo>
                    <a:pt x="290" y="113"/>
                    <a:pt x="290" y="113"/>
                    <a:pt x="279" y="114"/>
                  </a:cubicBezTo>
                  <a:cubicBezTo>
                    <a:pt x="276" y="119"/>
                    <a:pt x="267" y="126"/>
                    <a:pt x="267" y="126"/>
                  </a:cubicBezTo>
                  <a:cubicBezTo>
                    <a:pt x="260" y="125"/>
                    <a:pt x="257" y="122"/>
                    <a:pt x="253" y="116"/>
                  </a:cubicBezTo>
                  <a:cubicBezTo>
                    <a:pt x="255" y="105"/>
                    <a:pt x="256" y="99"/>
                    <a:pt x="261" y="90"/>
                  </a:cubicBezTo>
                  <a:cubicBezTo>
                    <a:pt x="262" y="82"/>
                    <a:pt x="265" y="73"/>
                    <a:pt x="267" y="65"/>
                  </a:cubicBezTo>
                  <a:cubicBezTo>
                    <a:pt x="269" y="48"/>
                    <a:pt x="276" y="25"/>
                    <a:pt x="261" y="14"/>
                  </a:cubicBezTo>
                  <a:cubicBezTo>
                    <a:pt x="258" y="7"/>
                    <a:pt x="253" y="3"/>
                    <a:pt x="246" y="0"/>
                  </a:cubicBezTo>
                  <a:cubicBezTo>
                    <a:pt x="239" y="1"/>
                    <a:pt x="232" y="0"/>
                    <a:pt x="226" y="2"/>
                  </a:cubicBezTo>
                  <a:cubicBezTo>
                    <a:pt x="224" y="3"/>
                    <a:pt x="226" y="6"/>
                    <a:pt x="225" y="8"/>
                  </a:cubicBezTo>
                  <a:cubicBezTo>
                    <a:pt x="223" y="12"/>
                    <a:pt x="215" y="14"/>
                    <a:pt x="211" y="15"/>
                  </a:cubicBezTo>
                  <a:cubicBezTo>
                    <a:pt x="207" y="18"/>
                    <a:pt x="202" y="19"/>
                    <a:pt x="198" y="23"/>
                  </a:cubicBezTo>
                  <a:cubicBezTo>
                    <a:pt x="194" y="27"/>
                    <a:pt x="192" y="32"/>
                    <a:pt x="187" y="36"/>
                  </a:cubicBezTo>
                  <a:cubicBezTo>
                    <a:pt x="182" y="45"/>
                    <a:pt x="178" y="54"/>
                    <a:pt x="172" y="63"/>
                  </a:cubicBezTo>
                  <a:cubicBezTo>
                    <a:pt x="170" y="74"/>
                    <a:pt x="162" y="80"/>
                    <a:pt x="153" y="87"/>
                  </a:cubicBezTo>
                  <a:cubicBezTo>
                    <a:pt x="145" y="86"/>
                    <a:pt x="138" y="85"/>
                    <a:pt x="130" y="83"/>
                  </a:cubicBezTo>
                  <a:cubicBezTo>
                    <a:pt x="111" y="74"/>
                    <a:pt x="115" y="86"/>
                    <a:pt x="108" y="99"/>
                  </a:cubicBezTo>
                  <a:cubicBezTo>
                    <a:pt x="107" y="106"/>
                    <a:pt x="91" y="116"/>
                    <a:pt x="85" y="119"/>
                  </a:cubicBezTo>
                  <a:cubicBezTo>
                    <a:pt x="82" y="118"/>
                    <a:pt x="75" y="115"/>
                    <a:pt x="72" y="108"/>
                  </a:cubicBezTo>
                  <a:cubicBezTo>
                    <a:pt x="69" y="101"/>
                    <a:pt x="67" y="83"/>
                    <a:pt x="64" y="77"/>
                  </a:cubicBezTo>
                  <a:cubicBezTo>
                    <a:pt x="61" y="71"/>
                    <a:pt x="55" y="59"/>
                    <a:pt x="54" y="72"/>
                  </a:cubicBezTo>
                  <a:cubicBezTo>
                    <a:pt x="52" y="86"/>
                    <a:pt x="62" y="144"/>
                    <a:pt x="58" y="158"/>
                  </a:cubicBezTo>
                  <a:cubicBezTo>
                    <a:pt x="49" y="157"/>
                    <a:pt x="36" y="157"/>
                    <a:pt x="28" y="155"/>
                  </a:cubicBezTo>
                  <a:lnTo>
                    <a:pt x="0" y="150"/>
                  </a:lnTo>
                  <a:lnTo>
                    <a:pt x="9" y="183"/>
                  </a:lnTo>
                  <a:cubicBezTo>
                    <a:pt x="10" y="189"/>
                    <a:pt x="13" y="192"/>
                    <a:pt x="15" y="197"/>
                  </a:cubicBezTo>
                  <a:cubicBezTo>
                    <a:pt x="17" y="210"/>
                    <a:pt x="19" y="221"/>
                    <a:pt x="27" y="231"/>
                  </a:cubicBezTo>
                  <a:cubicBezTo>
                    <a:pt x="29" y="239"/>
                    <a:pt x="31" y="243"/>
                    <a:pt x="33" y="252"/>
                  </a:cubicBezTo>
                  <a:cubicBezTo>
                    <a:pt x="34" y="261"/>
                    <a:pt x="37" y="271"/>
                    <a:pt x="40" y="279"/>
                  </a:cubicBezTo>
                  <a:cubicBezTo>
                    <a:pt x="43" y="287"/>
                    <a:pt x="46" y="295"/>
                    <a:pt x="52" y="300"/>
                  </a:cubicBezTo>
                  <a:cubicBezTo>
                    <a:pt x="57" y="304"/>
                    <a:pt x="72" y="305"/>
                    <a:pt x="78" y="306"/>
                  </a:cubicBezTo>
                  <a:cubicBezTo>
                    <a:pt x="114" y="305"/>
                    <a:pt x="104" y="303"/>
                    <a:pt x="126" y="299"/>
                  </a:cubicBezTo>
                  <a:cubicBezTo>
                    <a:pt x="134" y="295"/>
                    <a:pt x="144" y="294"/>
                    <a:pt x="153" y="293"/>
                  </a:cubicBezTo>
                  <a:cubicBezTo>
                    <a:pt x="162" y="291"/>
                    <a:pt x="171" y="288"/>
                    <a:pt x="180" y="287"/>
                  </a:cubicBezTo>
                  <a:cubicBezTo>
                    <a:pt x="187" y="283"/>
                    <a:pt x="187" y="277"/>
                    <a:pt x="195" y="275"/>
                  </a:cubicBezTo>
                  <a:cubicBezTo>
                    <a:pt x="198" y="271"/>
                    <a:pt x="219" y="257"/>
                    <a:pt x="225" y="255"/>
                  </a:cubicBezTo>
                  <a:cubicBezTo>
                    <a:pt x="229" y="249"/>
                    <a:pt x="228" y="247"/>
                    <a:pt x="234" y="242"/>
                  </a:cubicBezTo>
                  <a:cubicBezTo>
                    <a:pt x="238" y="236"/>
                    <a:pt x="241" y="229"/>
                    <a:pt x="247" y="225"/>
                  </a:cubicBezTo>
                  <a:cubicBezTo>
                    <a:pt x="253" y="214"/>
                    <a:pt x="260" y="202"/>
                    <a:pt x="270" y="194"/>
                  </a:cubicBezTo>
                  <a:cubicBezTo>
                    <a:pt x="274" y="188"/>
                    <a:pt x="278" y="182"/>
                    <a:pt x="282" y="176"/>
                  </a:cubicBezTo>
                  <a:cubicBezTo>
                    <a:pt x="283" y="169"/>
                    <a:pt x="285" y="161"/>
                    <a:pt x="288" y="155"/>
                  </a:cubicBezTo>
                  <a:cubicBezTo>
                    <a:pt x="289" y="148"/>
                    <a:pt x="291" y="140"/>
                    <a:pt x="294" y="134"/>
                  </a:cubicBezTo>
                  <a:cubicBezTo>
                    <a:pt x="295" y="129"/>
                    <a:pt x="297" y="124"/>
                    <a:pt x="298" y="119"/>
                  </a:cubicBezTo>
                  <a:close/>
                </a:path>
              </a:pathLst>
            </a:custGeom>
            <a:solidFill>
              <a:srgbClr val="CC99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5" name="Freeform 505"/>
            <p:cNvSpPr>
              <a:spLocks/>
            </p:cNvSpPr>
            <p:nvPr/>
          </p:nvSpPr>
          <p:spPr bwMode="auto">
            <a:xfrm>
              <a:off x="2973" y="3331"/>
              <a:ext cx="46" cy="53"/>
            </a:xfrm>
            <a:custGeom>
              <a:avLst/>
              <a:gdLst>
                <a:gd name="T0" fmla="*/ 26 w 46"/>
                <a:gd name="T1" fmla="*/ 4 h 53"/>
                <a:gd name="T2" fmla="*/ 9 w 46"/>
                <a:gd name="T3" fmla="*/ 11 h 53"/>
                <a:gd name="T4" fmla="*/ 0 w 46"/>
                <a:gd name="T5" fmla="*/ 25 h 53"/>
                <a:gd name="T6" fmla="*/ 15 w 46"/>
                <a:gd name="T7" fmla="*/ 53 h 53"/>
                <a:gd name="T8" fmla="*/ 44 w 46"/>
                <a:gd name="T9" fmla="*/ 41 h 53"/>
                <a:gd name="T10" fmla="*/ 44 w 46"/>
                <a:gd name="T11" fmla="*/ 26 h 53"/>
                <a:gd name="T12" fmla="*/ 26 w 46"/>
                <a:gd name="T13" fmla="*/ 4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53"/>
                <a:gd name="T23" fmla="*/ 46 w 46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53">
                  <a:moveTo>
                    <a:pt x="26" y="4"/>
                  </a:moveTo>
                  <a:cubicBezTo>
                    <a:pt x="18" y="8"/>
                    <a:pt x="17" y="10"/>
                    <a:pt x="9" y="11"/>
                  </a:cubicBezTo>
                  <a:cubicBezTo>
                    <a:pt x="6" y="16"/>
                    <a:pt x="3" y="20"/>
                    <a:pt x="0" y="25"/>
                  </a:cubicBezTo>
                  <a:cubicBezTo>
                    <a:pt x="2" y="37"/>
                    <a:pt x="5" y="46"/>
                    <a:pt x="15" y="53"/>
                  </a:cubicBezTo>
                  <a:cubicBezTo>
                    <a:pt x="28" y="52"/>
                    <a:pt x="33" y="47"/>
                    <a:pt x="44" y="41"/>
                  </a:cubicBezTo>
                  <a:cubicBezTo>
                    <a:pt x="45" y="35"/>
                    <a:pt x="46" y="32"/>
                    <a:pt x="44" y="26"/>
                  </a:cubicBezTo>
                  <a:cubicBezTo>
                    <a:pt x="41" y="16"/>
                    <a:pt x="34" y="0"/>
                    <a:pt x="26" y="4"/>
                  </a:cubicBezTo>
                  <a:close/>
                </a:path>
              </a:pathLst>
            </a:custGeom>
            <a:solidFill>
              <a:schemeClr val="bg1"/>
            </a:solidFill>
            <a:ln w="3175" cmpd="sng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9354" name="Text Box 506"/>
          <p:cNvSpPr txBox="1">
            <a:spLocks noChangeArrowheads="1"/>
          </p:cNvSpPr>
          <p:nvPr/>
        </p:nvSpPr>
        <p:spPr bwMode="auto">
          <a:xfrm>
            <a:off x="3779838" y="5229225"/>
            <a:ext cx="1008062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Південна Африка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355" name="AutoShape 507"/>
          <p:cNvSpPr>
            <a:spLocks noChangeArrowheads="1"/>
          </p:cNvSpPr>
          <p:nvPr/>
        </p:nvSpPr>
        <p:spPr bwMode="auto">
          <a:xfrm>
            <a:off x="4643438" y="5046663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56" name="Freeform 508"/>
          <p:cNvSpPr>
            <a:spLocks/>
          </p:cNvSpPr>
          <p:nvPr/>
        </p:nvSpPr>
        <p:spPr bwMode="auto">
          <a:xfrm>
            <a:off x="1589088" y="3970338"/>
            <a:ext cx="1208087" cy="1665287"/>
          </a:xfrm>
          <a:custGeom>
            <a:avLst/>
            <a:gdLst>
              <a:gd name="T0" fmla="*/ 238 w 761"/>
              <a:gd name="T1" fmla="*/ 43 h 1049"/>
              <a:gd name="T2" fmla="*/ 183 w 761"/>
              <a:gd name="T3" fmla="*/ 52 h 1049"/>
              <a:gd name="T4" fmla="*/ 187 w 761"/>
              <a:gd name="T5" fmla="*/ 99 h 1049"/>
              <a:gd name="T6" fmla="*/ 126 w 761"/>
              <a:gd name="T7" fmla="*/ 123 h 1049"/>
              <a:gd name="T8" fmla="*/ 73 w 761"/>
              <a:gd name="T9" fmla="*/ 117 h 1049"/>
              <a:gd name="T10" fmla="*/ 61 w 761"/>
              <a:gd name="T11" fmla="*/ 150 h 1049"/>
              <a:gd name="T12" fmla="*/ 76 w 761"/>
              <a:gd name="T13" fmla="*/ 195 h 1049"/>
              <a:gd name="T14" fmla="*/ 31 w 761"/>
              <a:gd name="T15" fmla="*/ 280 h 1049"/>
              <a:gd name="T16" fmla="*/ 13 w 761"/>
              <a:gd name="T17" fmla="*/ 343 h 1049"/>
              <a:gd name="T18" fmla="*/ 3 w 761"/>
              <a:gd name="T19" fmla="*/ 379 h 1049"/>
              <a:gd name="T20" fmla="*/ 72 w 761"/>
              <a:gd name="T21" fmla="*/ 423 h 1049"/>
              <a:gd name="T22" fmla="*/ 79 w 761"/>
              <a:gd name="T23" fmla="*/ 454 h 1049"/>
              <a:gd name="T24" fmla="*/ 166 w 761"/>
              <a:gd name="T25" fmla="*/ 418 h 1049"/>
              <a:gd name="T26" fmla="*/ 172 w 761"/>
              <a:gd name="T27" fmla="*/ 447 h 1049"/>
              <a:gd name="T28" fmla="*/ 258 w 761"/>
              <a:gd name="T29" fmla="*/ 516 h 1049"/>
              <a:gd name="T30" fmla="*/ 294 w 761"/>
              <a:gd name="T31" fmla="*/ 543 h 1049"/>
              <a:gd name="T32" fmla="*/ 286 w 761"/>
              <a:gd name="T33" fmla="*/ 582 h 1049"/>
              <a:gd name="T34" fmla="*/ 346 w 761"/>
              <a:gd name="T35" fmla="*/ 652 h 1049"/>
              <a:gd name="T36" fmla="*/ 382 w 761"/>
              <a:gd name="T37" fmla="*/ 736 h 1049"/>
              <a:gd name="T38" fmla="*/ 417 w 761"/>
              <a:gd name="T39" fmla="*/ 766 h 1049"/>
              <a:gd name="T40" fmla="*/ 450 w 761"/>
              <a:gd name="T41" fmla="*/ 805 h 1049"/>
              <a:gd name="T42" fmla="*/ 474 w 761"/>
              <a:gd name="T43" fmla="*/ 852 h 1049"/>
              <a:gd name="T44" fmla="*/ 438 w 761"/>
              <a:gd name="T45" fmla="*/ 954 h 1049"/>
              <a:gd name="T46" fmla="*/ 486 w 761"/>
              <a:gd name="T47" fmla="*/ 970 h 1049"/>
              <a:gd name="T48" fmla="*/ 537 w 761"/>
              <a:gd name="T49" fmla="*/ 1048 h 1049"/>
              <a:gd name="T50" fmla="*/ 549 w 761"/>
              <a:gd name="T51" fmla="*/ 982 h 1049"/>
              <a:gd name="T52" fmla="*/ 561 w 761"/>
              <a:gd name="T53" fmla="*/ 981 h 1049"/>
              <a:gd name="T54" fmla="*/ 576 w 761"/>
              <a:gd name="T55" fmla="*/ 898 h 1049"/>
              <a:gd name="T56" fmla="*/ 607 w 761"/>
              <a:gd name="T57" fmla="*/ 762 h 1049"/>
              <a:gd name="T58" fmla="*/ 663 w 761"/>
              <a:gd name="T59" fmla="*/ 742 h 1049"/>
              <a:gd name="T60" fmla="*/ 702 w 761"/>
              <a:gd name="T61" fmla="*/ 576 h 1049"/>
              <a:gd name="T62" fmla="*/ 691 w 761"/>
              <a:gd name="T63" fmla="*/ 508 h 1049"/>
              <a:gd name="T64" fmla="*/ 708 w 761"/>
              <a:gd name="T65" fmla="*/ 478 h 1049"/>
              <a:gd name="T66" fmla="*/ 753 w 761"/>
              <a:gd name="T67" fmla="*/ 385 h 1049"/>
              <a:gd name="T68" fmla="*/ 703 w 761"/>
              <a:gd name="T69" fmla="*/ 279 h 1049"/>
              <a:gd name="T70" fmla="*/ 667 w 761"/>
              <a:gd name="T71" fmla="*/ 234 h 1049"/>
              <a:gd name="T72" fmla="*/ 603 w 761"/>
              <a:gd name="T73" fmla="*/ 219 h 1049"/>
              <a:gd name="T74" fmla="*/ 564 w 761"/>
              <a:gd name="T75" fmla="*/ 201 h 1049"/>
              <a:gd name="T76" fmla="*/ 510 w 761"/>
              <a:gd name="T77" fmla="*/ 175 h 1049"/>
              <a:gd name="T78" fmla="*/ 456 w 761"/>
              <a:gd name="T79" fmla="*/ 204 h 1049"/>
              <a:gd name="T80" fmla="*/ 489 w 761"/>
              <a:gd name="T81" fmla="*/ 166 h 1049"/>
              <a:gd name="T82" fmla="*/ 433 w 761"/>
              <a:gd name="T83" fmla="*/ 183 h 1049"/>
              <a:gd name="T84" fmla="*/ 457 w 761"/>
              <a:gd name="T85" fmla="*/ 126 h 1049"/>
              <a:gd name="T86" fmla="*/ 432 w 761"/>
              <a:gd name="T87" fmla="*/ 57 h 1049"/>
              <a:gd name="T88" fmla="*/ 400 w 761"/>
              <a:gd name="T89" fmla="*/ 99 h 1049"/>
              <a:gd name="T90" fmla="*/ 285 w 761"/>
              <a:gd name="T91" fmla="*/ 118 h 1049"/>
              <a:gd name="T92" fmla="*/ 268 w 761"/>
              <a:gd name="T93" fmla="*/ 96 h 1049"/>
              <a:gd name="T94" fmla="*/ 246 w 761"/>
              <a:gd name="T95" fmla="*/ 1 h 10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1"/>
              <a:gd name="T145" fmla="*/ 0 h 1049"/>
              <a:gd name="T146" fmla="*/ 761 w 761"/>
              <a:gd name="T147" fmla="*/ 1049 h 10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1" h="1049">
                <a:moveTo>
                  <a:pt x="246" y="1"/>
                </a:moveTo>
                <a:cubicBezTo>
                  <a:pt x="241" y="0"/>
                  <a:pt x="245" y="35"/>
                  <a:pt x="238" y="43"/>
                </a:cubicBezTo>
                <a:cubicBezTo>
                  <a:pt x="231" y="51"/>
                  <a:pt x="214" y="51"/>
                  <a:pt x="205" y="52"/>
                </a:cubicBezTo>
                <a:cubicBezTo>
                  <a:pt x="196" y="53"/>
                  <a:pt x="187" y="47"/>
                  <a:pt x="183" y="52"/>
                </a:cubicBezTo>
                <a:cubicBezTo>
                  <a:pt x="179" y="57"/>
                  <a:pt x="177" y="76"/>
                  <a:pt x="178" y="84"/>
                </a:cubicBezTo>
                <a:cubicBezTo>
                  <a:pt x="179" y="92"/>
                  <a:pt x="188" y="94"/>
                  <a:pt x="187" y="99"/>
                </a:cubicBezTo>
                <a:cubicBezTo>
                  <a:pt x="186" y="104"/>
                  <a:pt x="181" y="110"/>
                  <a:pt x="171" y="114"/>
                </a:cubicBezTo>
                <a:cubicBezTo>
                  <a:pt x="161" y="118"/>
                  <a:pt x="137" y="124"/>
                  <a:pt x="126" y="123"/>
                </a:cubicBezTo>
                <a:cubicBezTo>
                  <a:pt x="115" y="122"/>
                  <a:pt x="115" y="109"/>
                  <a:pt x="106" y="108"/>
                </a:cubicBezTo>
                <a:cubicBezTo>
                  <a:pt x="97" y="107"/>
                  <a:pt x="79" y="113"/>
                  <a:pt x="73" y="117"/>
                </a:cubicBezTo>
                <a:cubicBezTo>
                  <a:pt x="67" y="121"/>
                  <a:pt x="71" y="127"/>
                  <a:pt x="69" y="132"/>
                </a:cubicBezTo>
                <a:cubicBezTo>
                  <a:pt x="67" y="137"/>
                  <a:pt x="63" y="144"/>
                  <a:pt x="61" y="150"/>
                </a:cubicBezTo>
                <a:cubicBezTo>
                  <a:pt x="59" y="156"/>
                  <a:pt x="56" y="159"/>
                  <a:pt x="58" y="166"/>
                </a:cubicBezTo>
                <a:cubicBezTo>
                  <a:pt x="60" y="173"/>
                  <a:pt x="73" y="179"/>
                  <a:pt x="76" y="195"/>
                </a:cubicBezTo>
                <a:cubicBezTo>
                  <a:pt x="79" y="211"/>
                  <a:pt x="82" y="251"/>
                  <a:pt x="75" y="265"/>
                </a:cubicBezTo>
                <a:cubicBezTo>
                  <a:pt x="68" y="279"/>
                  <a:pt x="42" y="272"/>
                  <a:pt x="31" y="280"/>
                </a:cubicBezTo>
                <a:cubicBezTo>
                  <a:pt x="20" y="288"/>
                  <a:pt x="12" y="305"/>
                  <a:pt x="9" y="315"/>
                </a:cubicBezTo>
                <a:cubicBezTo>
                  <a:pt x="6" y="325"/>
                  <a:pt x="15" y="335"/>
                  <a:pt x="13" y="343"/>
                </a:cubicBezTo>
                <a:lnTo>
                  <a:pt x="0" y="363"/>
                </a:lnTo>
                <a:lnTo>
                  <a:pt x="3" y="379"/>
                </a:lnTo>
                <a:cubicBezTo>
                  <a:pt x="7" y="387"/>
                  <a:pt x="13" y="405"/>
                  <a:pt x="25" y="412"/>
                </a:cubicBezTo>
                <a:lnTo>
                  <a:pt x="72" y="423"/>
                </a:lnTo>
                <a:cubicBezTo>
                  <a:pt x="79" y="428"/>
                  <a:pt x="68" y="439"/>
                  <a:pt x="69" y="444"/>
                </a:cubicBezTo>
                <a:cubicBezTo>
                  <a:pt x="70" y="449"/>
                  <a:pt x="69" y="455"/>
                  <a:pt x="79" y="454"/>
                </a:cubicBezTo>
                <a:cubicBezTo>
                  <a:pt x="89" y="453"/>
                  <a:pt x="113" y="447"/>
                  <a:pt x="127" y="441"/>
                </a:cubicBezTo>
                <a:cubicBezTo>
                  <a:pt x="141" y="435"/>
                  <a:pt x="160" y="420"/>
                  <a:pt x="166" y="418"/>
                </a:cubicBezTo>
                <a:cubicBezTo>
                  <a:pt x="172" y="416"/>
                  <a:pt x="161" y="421"/>
                  <a:pt x="162" y="426"/>
                </a:cubicBezTo>
                <a:cubicBezTo>
                  <a:pt x="163" y="431"/>
                  <a:pt x="169" y="438"/>
                  <a:pt x="172" y="447"/>
                </a:cubicBezTo>
                <a:lnTo>
                  <a:pt x="183" y="481"/>
                </a:lnTo>
                <a:cubicBezTo>
                  <a:pt x="197" y="492"/>
                  <a:pt x="243" y="510"/>
                  <a:pt x="258" y="516"/>
                </a:cubicBezTo>
                <a:lnTo>
                  <a:pt x="273" y="519"/>
                </a:lnTo>
                <a:lnTo>
                  <a:pt x="294" y="543"/>
                </a:lnTo>
                <a:lnTo>
                  <a:pt x="280" y="552"/>
                </a:lnTo>
                <a:lnTo>
                  <a:pt x="286" y="582"/>
                </a:lnTo>
                <a:cubicBezTo>
                  <a:pt x="293" y="587"/>
                  <a:pt x="312" y="573"/>
                  <a:pt x="322" y="585"/>
                </a:cubicBezTo>
                <a:cubicBezTo>
                  <a:pt x="332" y="597"/>
                  <a:pt x="342" y="636"/>
                  <a:pt x="346" y="652"/>
                </a:cubicBezTo>
                <a:cubicBezTo>
                  <a:pt x="350" y="668"/>
                  <a:pt x="342" y="665"/>
                  <a:pt x="348" y="679"/>
                </a:cubicBezTo>
                <a:cubicBezTo>
                  <a:pt x="354" y="693"/>
                  <a:pt x="371" y="726"/>
                  <a:pt x="382" y="736"/>
                </a:cubicBezTo>
                <a:cubicBezTo>
                  <a:pt x="393" y="746"/>
                  <a:pt x="408" y="736"/>
                  <a:pt x="414" y="741"/>
                </a:cubicBezTo>
                <a:cubicBezTo>
                  <a:pt x="420" y="746"/>
                  <a:pt x="411" y="760"/>
                  <a:pt x="417" y="766"/>
                </a:cubicBezTo>
                <a:cubicBezTo>
                  <a:pt x="423" y="772"/>
                  <a:pt x="446" y="771"/>
                  <a:pt x="451" y="777"/>
                </a:cubicBezTo>
                <a:cubicBezTo>
                  <a:pt x="456" y="783"/>
                  <a:pt x="448" y="798"/>
                  <a:pt x="450" y="805"/>
                </a:cubicBezTo>
                <a:cubicBezTo>
                  <a:pt x="452" y="812"/>
                  <a:pt x="458" y="812"/>
                  <a:pt x="462" y="820"/>
                </a:cubicBezTo>
                <a:cubicBezTo>
                  <a:pt x="466" y="828"/>
                  <a:pt x="476" y="839"/>
                  <a:pt x="474" y="852"/>
                </a:cubicBezTo>
                <a:cubicBezTo>
                  <a:pt x="472" y="865"/>
                  <a:pt x="457" y="880"/>
                  <a:pt x="451" y="897"/>
                </a:cubicBezTo>
                <a:cubicBezTo>
                  <a:pt x="445" y="914"/>
                  <a:pt x="435" y="946"/>
                  <a:pt x="438" y="954"/>
                </a:cubicBezTo>
                <a:lnTo>
                  <a:pt x="468" y="948"/>
                </a:lnTo>
                <a:cubicBezTo>
                  <a:pt x="476" y="951"/>
                  <a:pt x="477" y="960"/>
                  <a:pt x="486" y="970"/>
                </a:cubicBezTo>
                <a:cubicBezTo>
                  <a:pt x="495" y="980"/>
                  <a:pt x="513" y="998"/>
                  <a:pt x="522" y="1011"/>
                </a:cubicBezTo>
                <a:cubicBezTo>
                  <a:pt x="531" y="1024"/>
                  <a:pt x="532" y="1047"/>
                  <a:pt x="537" y="1048"/>
                </a:cubicBezTo>
                <a:cubicBezTo>
                  <a:pt x="542" y="1049"/>
                  <a:pt x="548" y="1028"/>
                  <a:pt x="550" y="1017"/>
                </a:cubicBezTo>
                <a:cubicBezTo>
                  <a:pt x="552" y="1006"/>
                  <a:pt x="548" y="995"/>
                  <a:pt x="549" y="982"/>
                </a:cubicBezTo>
                <a:cubicBezTo>
                  <a:pt x="550" y="969"/>
                  <a:pt x="557" y="940"/>
                  <a:pt x="559" y="940"/>
                </a:cubicBezTo>
                <a:cubicBezTo>
                  <a:pt x="561" y="940"/>
                  <a:pt x="559" y="979"/>
                  <a:pt x="561" y="981"/>
                </a:cubicBezTo>
                <a:cubicBezTo>
                  <a:pt x="563" y="983"/>
                  <a:pt x="572" y="968"/>
                  <a:pt x="574" y="954"/>
                </a:cubicBezTo>
                <a:cubicBezTo>
                  <a:pt x="576" y="940"/>
                  <a:pt x="576" y="922"/>
                  <a:pt x="576" y="898"/>
                </a:cubicBezTo>
                <a:cubicBezTo>
                  <a:pt x="576" y="874"/>
                  <a:pt x="569" y="833"/>
                  <a:pt x="574" y="810"/>
                </a:cubicBezTo>
                <a:cubicBezTo>
                  <a:pt x="579" y="787"/>
                  <a:pt x="596" y="772"/>
                  <a:pt x="607" y="762"/>
                </a:cubicBezTo>
                <a:cubicBezTo>
                  <a:pt x="618" y="752"/>
                  <a:pt x="631" y="750"/>
                  <a:pt x="640" y="747"/>
                </a:cubicBezTo>
                <a:cubicBezTo>
                  <a:pt x="649" y="744"/>
                  <a:pt x="654" y="759"/>
                  <a:pt x="663" y="742"/>
                </a:cubicBezTo>
                <a:cubicBezTo>
                  <a:pt x="672" y="725"/>
                  <a:pt x="689" y="676"/>
                  <a:pt x="696" y="648"/>
                </a:cubicBezTo>
                <a:lnTo>
                  <a:pt x="702" y="576"/>
                </a:lnTo>
                <a:cubicBezTo>
                  <a:pt x="702" y="554"/>
                  <a:pt x="698" y="525"/>
                  <a:pt x="696" y="514"/>
                </a:cubicBezTo>
                <a:cubicBezTo>
                  <a:pt x="694" y="503"/>
                  <a:pt x="691" y="513"/>
                  <a:pt x="691" y="508"/>
                </a:cubicBezTo>
                <a:lnTo>
                  <a:pt x="697" y="483"/>
                </a:lnTo>
                <a:lnTo>
                  <a:pt x="708" y="478"/>
                </a:lnTo>
                <a:cubicBezTo>
                  <a:pt x="712" y="472"/>
                  <a:pt x="713" y="463"/>
                  <a:pt x="720" y="447"/>
                </a:cubicBezTo>
                <a:cubicBezTo>
                  <a:pt x="727" y="431"/>
                  <a:pt x="748" y="410"/>
                  <a:pt x="753" y="385"/>
                </a:cubicBezTo>
                <a:cubicBezTo>
                  <a:pt x="758" y="360"/>
                  <a:pt x="761" y="316"/>
                  <a:pt x="753" y="298"/>
                </a:cubicBezTo>
                <a:cubicBezTo>
                  <a:pt x="745" y="280"/>
                  <a:pt x="713" y="286"/>
                  <a:pt x="703" y="279"/>
                </a:cubicBezTo>
                <a:cubicBezTo>
                  <a:pt x="693" y="272"/>
                  <a:pt x="697" y="260"/>
                  <a:pt x="691" y="253"/>
                </a:cubicBezTo>
                <a:cubicBezTo>
                  <a:pt x="685" y="246"/>
                  <a:pt x="678" y="238"/>
                  <a:pt x="667" y="234"/>
                </a:cubicBezTo>
                <a:cubicBezTo>
                  <a:pt x="656" y="230"/>
                  <a:pt x="636" y="231"/>
                  <a:pt x="625" y="228"/>
                </a:cubicBezTo>
                <a:cubicBezTo>
                  <a:pt x="614" y="225"/>
                  <a:pt x="612" y="221"/>
                  <a:pt x="603" y="219"/>
                </a:cubicBezTo>
                <a:cubicBezTo>
                  <a:pt x="594" y="217"/>
                  <a:pt x="576" y="220"/>
                  <a:pt x="570" y="217"/>
                </a:cubicBezTo>
                <a:cubicBezTo>
                  <a:pt x="564" y="214"/>
                  <a:pt x="568" y="205"/>
                  <a:pt x="564" y="201"/>
                </a:cubicBezTo>
                <a:cubicBezTo>
                  <a:pt x="560" y="197"/>
                  <a:pt x="556" y="199"/>
                  <a:pt x="547" y="195"/>
                </a:cubicBezTo>
                <a:cubicBezTo>
                  <a:pt x="538" y="191"/>
                  <a:pt x="523" y="173"/>
                  <a:pt x="510" y="175"/>
                </a:cubicBezTo>
                <a:lnTo>
                  <a:pt x="468" y="208"/>
                </a:lnTo>
                <a:lnTo>
                  <a:pt x="456" y="204"/>
                </a:lnTo>
                <a:lnTo>
                  <a:pt x="486" y="175"/>
                </a:lnTo>
                <a:lnTo>
                  <a:pt x="489" y="166"/>
                </a:lnTo>
                <a:lnTo>
                  <a:pt x="456" y="169"/>
                </a:lnTo>
                <a:lnTo>
                  <a:pt x="433" y="183"/>
                </a:lnTo>
                <a:lnTo>
                  <a:pt x="427" y="177"/>
                </a:lnTo>
                <a:lnTo>
                  <a:pt x="457" y="126"/>
                </a:lnTo>
                <a:cubicBezTo>
                  <a:pt x="460" y="110"/>
                  <a:pt x="448" y="93"/>
                  <a:pt x="444" y="82"/>
                </a:cubicBezTo>
                <a:lnTo>
                  <a:pt x="432" y="57"/>
                </a:lnTo>
                <a:cubicBezTo>
                  <a:pt x="428" y="56"/>
                  <a:pt x="422" y="71"/>
                  <a:pt x="417" y="78"/>
                </a:cubicBezTo>
                <a:cubicBezTo>
                  <a:pt x="412" y="85"/>
                  <a:pt x="409" y="96"/>
                  <a:pt x="400" y="99"/>
                </a:cubicBezTo>
                <a:cubicBezTo>
                  <a:pt x="391" y="102"/>
                  <a:pt x="380" y="94"/>
                  <a:pt x="361" y="97"/>
                </a:cubicBezTo>
                <a:cubicBezTo>
                  <a:pt x="342" y="100"/>
                  <a:pt x="299" y="115"/>
                  <a:pt x="285" y="118"/>
                </a:cubicBezTo>
                <a:cubicBezTo>
                  <a:pt x="271" y="121"/>
                  <a:pt x="277" y="118"/>
                  <a:pt x="274" y="114"/>
                </a:cubicBezTo>
                <a:cubicBezTo>
                  <a:pt x="271" y="110"/>
                  <a:pt x="269" y="107"/>
                  <a:pt x="268" y="96"/>
                </a:cubicBezTo>
                <a:cubicBezTo>
                  <a:pt x="267" y="85"/>
                  <a:pt x="272" y="64"/>
                  <a:pt x="268" y="48"/>
                </a:cubicBezTo>
                <a:cubicBezTo>
                  <a:pt x="264" y="32"/>
                  <a:pt x="256" y="5"/>
                  <a:pt x="246" y="1"/>
                </a:cubicBezTo>
                <a:close/>
              </a:path>
            </a:pathLst>
          </a:custGeom>
          <a:solidFill>
            <a:srgbClr val="CC6600">
              <a:alpha val="3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57" name="Text Box 509"/>
          <p:cNvSpPr txBox="1">
            <a:spLocks noChangeArrowheads="1"/>
          </p:cNvSpPr>
          <p:nvPr/>
        </p:nvSpPr>
        <p:spPr bwMode="auto">
          <a:xfrm>
            <a:off x="1812925" y="4398963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Бразилія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358" name="AutoShape 510"/>
          <p:cNvSpPr>
            <a:spLocks noChangeArrowheads="1"/>
          </p:cNvSpPr>
          <p:nvPr/>
        </p:nvSpPr>
        <p:spPr bwMode="auto">
          <a:xfrm>
            <a:off x="2484438" y="494188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512"/>
          <p:cNvGrpSpPr>
            <a:grpSpLocks/>
          </p:cNvGrpSpPr>
          <p:nvPr/>
        </p:nvGrpSpPr>
        <p:grpSpPr bwMode="auto">
          <a:xfrm>
            <a:off x="7227888" y="4665663"/>
            <a:ext cx="1200150" cy="1398587"/>
            <a:chOff x="4553" y="2940"/>
            <a:chExt cx="756" cy="881"/>
          </a:xfrm>
        </p:grpSpPr>
        <p:sp>
          <p:nvSpPr>
            <p:cNvPr id="35892" name="Freeform 513"/>
            <p:cNvSpPr>
              <a:spLocks/>
            </p:cNvSpPr>
            <p:nvPr/>
          </p:nvSpPr>
          <p:spPr bwMode="auto">
            <a:xfrm>
              <a:off x="4553" y="2940"/>
              <a:ext cx="756" cy="752"/>
            </a:xfrm>
            <a:custGeom>
              <a:avLst/>
              <a:gdLst>
                <a:gd name="T0" fmla="*/ 649 w 756"/>
                <a:gd name="T1" fmla="*/ 45 h 752"/>
                <a:gd name="T2" fmla="*/ 645 w 756"/>
                <a:gd name="T3" fmla="*/ 9 h 752"/>
                <a:gd name="T4" fmla="*/ 619 w 756"/>
                <a:gd name="T5" fmla="*/ 36 h 752"/>
                <a:gd name="T6" fmla="*/ 585 w 756"/>
                <a:gd name="T7" fmla="*/ 165 h 752"/>
                <a:gd name="T8" fmla="*/ 556 w 756"/>
                <a:gd name="T9" fmla="*/ 174 h 752"/>
                <a:gd name="T10" fmla="*/ 532 w 756"/>
                <a:gd name="T11" fmla="*/ 147 h 752"/>
                <a:gd name="T12" fmla="*/ 504 w 756"/>
                <a:gd name="T13" fmla="*/ 116 h 752"/>
                <a:gd name="T14" fmla="*/ 499 w 756"/>
                <a:gd name="T15" fmla="*/ 65 h 752"/>
                <a:gd name="T16" fmla="*/ 522 w 756"/>
                <a:gd name="T17" fmla="*/ 36 h 752"/>
                <a:gd name="T18" fmla="*/ 457 w 756"/>
                <a:gd name="T19" fmla="*/ 17 h 752"/>
                <a:gd name="T20" fmla="*/ 418 w 756"/>
                <a:gd name="T21" fmla="*/ 32 h 752"/>
                <a:gd name="T22" fmla="*/ 378 w 756"/>
                <a:gd name="T23" fmla="*/ 65 h 752"/>
                <a:gd name="T24" fmla="*/ 348 w 756"/>
                <a:gd name="T25" fmla="*/ 99 h 752"/>
                <a:gd name="T26" fmla="*/ 337 w 756"/>
                <a:gd name="T27" fmla="*/ 66 h 752"/>
                <a:gd name="T28" fmla="*/ 288 w 756"/>
                <a:gd name="T29" fmla="*/ 84 h 752"/>
                <a:gd name="T30" fmla="*/ 294 w 756"/>
                <a:gd name="T31" fmla="*/ 111 h 752"/>
                <a:gd name="T32" fmla="*/ 265 w 756"/>
                <a:gd name="T33" fmla="*/ 135 h 752"/>
                <a:gd name="T34" fmla="*/ 244 w 756"/>
                <a:gd name="T35" fmla="*/ 138 h 752"/>
                <a:gd name="T36" fmla="*/ 202 w 756"/>
                <a:gd name="T37" fmla="*/ 189 h 752"/>
                <a:gd name="T38" fmla="*/ 153 w 756"/>
                <a:gd name="T39" fmla="*/ 219 h 752"/>
                <a:gd name="T40" fmla="*/ 121 w 756"/>
                <a:gd name="T41" fmla="*/ 231 h 752"/>
                <a:gd name="T42" fmla="*/ 82 w 756"/>
                <a:gd name="T43" fmla="*/ 243 h 752"/>
                <a:gd name="T44" fmla="*/ 45 w 756"/>
                <a:gd name="T45" fmla="*/ 261 h 752"/>
                <a:gd name="T46" fmla="*/ 31 w 756"/>
                <a:gd name="T47" fmla="*/ 303 h 752"/>
                <a:gd name="T48" fmla="*/ 30 w 756"/>
                <a:gd name="T49" fmla="*/ 365 h 752"/>
                <a:gd name="T50" fmla="*/ 13 w 756"/>
                <a:gd name="T51" fmla="*/ 374 h 752"/>
                <a:gd name="T52" fmla="*/ 22 w 756"/>
                <a:gd name="T53" fmla="*/ 408 h 752"/>
                <a:gd name="T54" fmla="*/ 21 w 756"/>
                <a:gd name="T55" fmla="*/ 473 h 752"/>
                <a:gd name="T56" fmla="*/ 4 w 756"/>
                <a:gd name="T57" fmla="*/ 564 h 752"/>
                <a:gd name="T58" fmla="*/ 22 w 756"/>
                <a:gd name="T59" fmla="*/ 603 h 752"/>
                <a:gd name="T60" fmla="*/ 87 w 756"/>
                <a:gd name="T61" fmla="*/ 573 h 752"/>
                <a:gd name="T62" fmla="*/ 154 w 756"/>
                <a:gd name="T63" fmla="*/ 567 h 752"/>
                <a:gd name="T64" fmla="*/ 175 w 756"/>
                <a:gd name="T65" fmla="*/ 554 h 752"/>
                <a:gd name="T66" fmla="*/ 213 w 756"/>
                <a:gd name="T67" fmla="*/ 542 h 752"/>
                <a:gd name="T68" fmla="*/ 274 w 756"/>
                <a:gd name="T69" fmla="*/ 527 h 752"/>
                <a:gd name="T70" fmla="*/ 333 w 756"/>
                <a:gd name="T71" fmla="*/ 545 h 752"/>
                <a:gd name="T72" fmla="*/ 354 w 756"/>
                <a:gd name="T73" fmla="*/ 558 h 752"/>
                <a:gd name="T74" fmla="*/ 355 w 756"/>
                <a:gd name="T75" fmla="*/ 599 h 752"/>
                <a:gd name="T76" fmla="*/ 367 w 756"/>
                <a:gd name="T77" fmla="*/ 620 h 752"/>
                <a:gd name="T78" fmla="*/ 376 w 756"/>
                <a:gd name="T79" fmla="*/ 597 h 752"/>
                <a:gd name="T80" fmla="*/ 414 w 756"/>
                <a:gd name="T81" fmla="*/ 569 h 752"/>
                <a:gd name="T82" fmla="*/ 381 w 756"/>
                <a:gd name="T83" fmla="*/ 635 h 752"/>
                <a:gd name="T84" fmla="*/ 403 w 756"/>
                <a:gd name="T85" fmla="*/ 626 h 752"/>
                <a:gd name="T86" fmla="*/ 420 w 756"/>
                <a:gd name="T87" fmla="*/ 642 h 752"/>
                <a:gd name="T88" fmla="*/ 409 w 756"/>
                <a:gd name="T89" fmla="*/ 690 h 752"/>
                <a:gd name="T90" fmla="*/ 436 w 756"/>
                <a:gd name="T91" fmla="*/ 722 h 752"/>
                <a:gd name="T92" fmla="*/ 472 w 756"/>
                <a:gd name="T93" fmla="*/ 732 h 752"/>
                <a:gd name="T94" fmla="*/ 504 w 756"/>
                <a:gd name="T95" fmla="*/ 752 h 752"/>
                <a:gd name="T96" fmla="*/ 549 w 756"/>
                <a:gd name="T97" fmla="*/ 725 h 752"/>
                <a:gd name="T98" fmla="*/ 591 w 756"/>
                <a:gd name="T99" fmla="*/ 695 h 752"/>
                <a:gd name="T100" fmla="*/ 630 w 756"/>
                <a:gd name="T101" fmla="*/ 639 h 752"/>
                <a:gd name="T102" fmla="*/ 648 w 756"/>
                <a:gd name="T103" fmla="*/ 618 h 752"/>
                <a:gd name="T104" fmla="*/ 702 w 756"/>
                <a:gd name="T105" fmla="*/ 563 h 752"/>
                <a:gd name="T106" fmla="*/ 738 w 756"/>
                <a:gd name="T107" fmla="*/ 482 h 752"/>
                <a:gd name="T108" fmla="*/ 754 w 756"/>
                <a:gd name="T109" fmla="*/ 410 h 752"/>
                <a:gd name="T110" fmla="*/ 736 w 756"/>
                <a:gd name="T111" fmla="*/ 336 h 752"/>
                <a:gd name="T112" fmla="*/ 723 w 756"/>
                <a:gd name="T113" fmla="*/ 303 h 752"/>
                <a:gd name="T114" fmla="*/ 721 w 756"/>
                <a:gd name="T115" fmla="*/ 252 h 752"/>
                <a:gd name="T116" fmla="*/ 684 w 756"/>
                <a:gd name="T117" fmla="*/ 194 h 752"/>
                <a:gd name="T118" fmla="*/ 675 w 756"/>
                <a:gd name="T119" fmla="*/ 102 h 752"/>
                <a:gd name="T120" fmla="*/ 655 w 756"/>
                <a:gd name="T121" fmla="*/ 86 h 7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56"/>
                <a:gd name="T184" fmla="*/ 0 h 752"/>
                <a:gd name="T185" fmla="*/ 756 w 756"/>
                <a:gd name="T186" fmla="*/ 752 h 7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56" h="752">
                  <a:moveTo>
                    <a:pt x="655" y="86"/>
                  </a:moveTo>
                  <a:cubicBezTo>
                    <a:pt x="655" y="78"/>
                    <a:pt x="648" y="54"/>
                    <a:pt x="649" y="45"/>
                  </a:cubicBezTo>
                  <a:cubicBezTo>
                    <a:pt x="650" y="36"/>
                    <a:pt x="661" y="35"/>
                    <a:pt x="660" y="29"/>
                  </a:cubicBezTo>
                  <a:cubicBezTo>
                    <a:pt x="658" y="15"/>
                    <a:pt x="656" y="15"/>
                    <a:pt x="645" y="9"/>
                  </a:cubicBezTo>
                  <a:cubicBezTo>
                    <a:pt x="641" y="0"/>
                    <a:pt x="632" y="4"/>
                    <a:pt x="628" y="11"/>
                  </a:cubicBezTo>
                  <a:cubicBezTo>
                    <a:pt x="627" y="20"/>
                    <a:pt x="624" y="29"/>
                    <a:pt x="619" y="36"/>
                  </a:cubicBezTo>
                  <a:cubicBezTo>
                    <a:pt x="615" y="55"/>
                    <a:pt x="616" y="78"/>
                    <a:pt x="607" y="96"/>
                  </a:cubicBezTo>
                  <a:cubicBezTo>
                    <a:pt x="605" y="118"/>
                    <a:pt x="605" y="150"/>
                    <a:pt x="585" y="165"/>
                  </a:cubicBezTo>
                  <a:cubicBezTo>
                    <a:pt x="582" y="171"/>
                    <a:pt x="578" y="172"/>
                    <a:pt x="573" y="176"/>
                  </a:cubicBezTo>
                  <a:cubicBezTo>
                    <a:pt x="567" y="175"/>
                    <a:pt x="561" y="176"/>
                    <a:pt x="556" y="174"/>
                  </a:cubicBezTo>
                  <a:cubicBezTo>
                    <a:pt x="550" y="172"/>
                    <a:pt x="552" y="159"/>
                    <a:pt x="546" y="155"/>
                  </a:cubicBezTo>
                  <a:cubicBezTo>
                    <a:pt x="542" y="152"/>
                    <a:pt x="536" y="150"/>
                    <a:pt x="532" y="147"/>
                  </a:cubicBezTo>
                  <a:cubicBezTo>
                    <a:pt x="528" y="144"/>
                    <a:pt x="519" y="137"/>
                    <a:pt x="519" y="137"/>
                  </a:cubicBezTo>
                  <a:cubicBezTo>
                    <a:pt x="516" y="130"/>
                    <a:pt x="511" y="121"/>
                    <a:pt x="504" y="116"/>
                  </a:cubicBezTo>
                  <a:cubicBezTo>
                    <a:pt x="502" y="110"/>
                    <a:pt x="499" y="104"/>
                    <a:pt x="496" y="98"/>
                  </a:cubicBezTo>
                  <a:cubicBezTo>
                    <a:pt x="492" y="77"/>
                    <a:pt x="486" y="75"/>
                    <a:pt x="499" y="65"/>
                  </a:cubicBezTo>
                  <a:cubicBezTo>
                    <a:pt x="501" y="60"/>
                    <a:pt x="513" y="54"/>
                    <a:pt x="516" y="50"/>
                  </a:cubicBezTo>
                  <a:cubicBezTo>
                    <a:pt x="517" y="44"/>
                    <a:pt x="520" y="41"/>
                    <a:pt x="522" y="36"/>
                  </a:cubicBezTo>
                  <a:cubicBezTo>
                    <a:pt x="518" y="22"/>
                    <a:pt x="493" y="27"/>
                    <a:pt x="481" y="26"/>
                  </a:cubicBezTo>
                  <a:cubicBezTo>
                    <a:pt x="474" y="22"/>
                    <a:pt x="465" y="18"/>
                    <a:pt x="457" y="17"/>
                  </a:cubicBezTo>
                  <a:cubicBezTo>
                    <a:pt x="451" y="12"/>
                    <a:pt x="445" y="12"/>
                    <a:pt x="442" y="20"/>
                  </a:cubicBezTo>
                  <a:cubicBezTo>
                    <a:pt x="440" y="33"/>
                    <a:pt x="439" y="32"/>
                    <a:pt x="418" y="32"/>
                  </a:cubicBezTo>
                  <a:cubicBezTo>
                    <a:pt x="387" y="20"/>
                    <a:pt x="400" y="47"/>
                    <a:pt x="382" y="51"/>
                  </a:cubicBezTo>
                  <a:cubicBezTo>
                    <a:pt x="381" y="56"/>
                    <a:pt x="379" y="60"/>
                    <a:pt x="378" y="65"/>
                  </a:cubicBezTo>
                  <a:cubicBezTo>
                    <a:pt x="377" y="83"/>
                    <a:pt x="382" y="96"/>
                    <a:pt x="364" y="99"/>
                  </a:cubicBezTo>
                  <a:cubicBezTo>
                    <a:pt x="360" y="104"/>
                    <a:pt x="351" y="103"/>
                    <a:pt x="348" y="99"/>
                  </a:cubicBezTo>
                  <a:cubicBezTo>
                    <a:pt x="345" y="95"/>
                    <a:pt x="348" y="82"/>
                    <a:pt x="346" y="77"/>
                  </a:cubicBezTo>
                  <a:cubicBezTo>
                    <a:pt x="345" y="70"/>
                    <a:pt x="343" y="69"/>
                    <a:pt x="337" y="66"/>
                  </a:cubicBezTo>
                  <a:cubicBezTo>
                    <a:pt x="332" y="64"/>
                    <a:pt x="321" y="60"/>
                    <a:pt x="313" y="63"/>
                  </a:cubicBezTo>
                  <a:cubicBezTo>
                    <a:pt x="305" y="66"/>
                    <a:pt x="293" y="78"/>
                    <a:pt x="288" y="84"/>
                  </a:cubicBezTo>
                  <a:cubicBezTo>
                    <a:pt x="286" y="89"/>
                    <a:pt x="285" y="94"/>
                    <a:pt x="283" y="99"/>
                  </a:cubicBezTo>
                  <a:cubicBezTo>
                    <a:pt x="287" y="103"/>
                    <a:pt x="291" y="106"/>
                    <a:pt x="294" y="111"/>
                  </a:cubicBezTo>
                  <a:cubicBezTo>
                    <a:pt x="289" y="127"/>
                    <a:pt x="271" y="115"/>
                    <a:pt x="259" y="122"/>
                  </a:cubicBezTo>
                  <a:cubicBezTo>
                    <a:pt x="261" y="127"/>
                    <a:pt x="262" y="131"/>
                    <a:pt x="265" y="135"/>
                  </a:cubicBezTo>
                  <a:cubicBezTo>
                    <a:pt x="264" y="142"/>
                    <a:pt x="264" y="145"/>
                    <a:pt x="256" y="147"/>
                  </a:cubicBezTo>
                  <a:cubicBezTo>
                    <a:pt x="251" y="143"/>
                    <a:pt x="250" y="140"/>
                    <a:pt x="244" y="138"/>
                  </a:cubicBezTo>
                  <a:cubicBezTo>
                    <a:pt x="220" y="143"/>
                    <a:pt x="233" y="142"/>
                    <a:pt x="220" y="159"/>
                  </a:cubicBezTo>
                  <a:cubicBezTo>
                    <a:pt x="218" y="171"/>
                    <a:pt x="212" y="183"/>
                    <a:pt x="202" y="189"/>
                  </a:cubicBezTo>
                  <a:cubicBezTo>
                    <a:pt x="200" y="200"/>
                    <a:pt x="180" y="211"/>
                    <a:pt x="169" y="213"/>
                  </a:cubicBezTo>
                  <a:cubicBezTo>
                    <a:pt x="164" y="217"/>
                    <a:pt x="160" y="218"/>
                    <a:pt x="153" y="219"/>
                  </a:cubicBezTo>
                  <a:cubicBezTo>
                    <a:pt x="148" y="221"/>
                    <a:pt x="145" y="224"/>
                    <a:pt x="139" y="225"/>
                  </a:cubicBezTo>
                  <a:cubicBezTo>
                    <a:pt x="132" y="229"/>
                    <a:pt x="129" y="230"/>
                    <a:pt x="121" y="231"/>
                  </a:cubicBezTo>
                  <a:cubicBezTo>
                    <a:pt x="114" y="230"/>
                    <a:pt x="112" y="227"/>
                    <a:pt x="106" y="224"/>
                  </a:cubicBezTo>
                  <a:cubicBezTo>
                    <a:pt x="99" y="225"/>
                    <a:pt x="87" y="240"/>
                    <a:pt x="82" y="243"/>
                  </a:cubicBezTo>
                  <a:cubicBezTo>
                    <a:pt x="77" y="246"/>
                    <a:pt x="79" y="242"/>
                    <a:pt x="73" y="245"/>
                  </a:cubicBezTo>
                  <a:cubicBezTo>
                    <a:pt x="66" y="254"/>
                    <a:pt x="49" y="250"/>
                    <a:pt x="45" y="261"/>
                  </a:cubicBezTo>
                  <a:cubicBezTo>
                    <a:pt x="40" y="267"/>
                    <a:pt x="43" y="276"/>
                    <a:pt x="40" y="282"/>
                  </a:cubicBezTo>
                  <a:cubicBezTo>
                    <a:pt x="39" y="289"/>
                    <a:pt x="33" y="295"/>
                    <a:pt x="31" y="303"/>
                  </a:cubicBezTo>
                  <a:cubicBezTo>
                    <a:pt x="29" y="311"/>
                    <a:pt x="31" y="322"/>
                    <a:pt x="31" y="332"/>
                  </a:cubicBezTo>
                  <a:cubicBezTo>
                    <a:pt x="31" y="343"/>
                    <a:pt x="34" y="355"/>
                    <a:pt x="30" y="365"/>
                  </a:cubicBezTo>
                  <a:cubicBezTo>
                    <a:pt x="30" y="365"/>
                    <a:pt x="8" y="363"/>
                    <a:pt x="27" y="359"/>
                  </a:cubicBezTo>
                  <a:cubicBezTo>
                    <a:pt x="24" y="360"/>
                    <a:pt x="14" y="369"/>
                    <a:pt x="13" y="374"/>
                  </a:cubicBezTo>
                  <a:cubicBezTo>
                    <a:pt x="9" y="381"/>
                    <a:pt x="18" y="381"/>
                    <a:pt x="19" y="387"/>
                  </a:cubicBezTo>
                  <a:cubicBezTo>
                    <a:pt x="20" y="393"/>
                    <a:pt x="21" y="398"/>
                    <a:pt x="22" y="408"/>
                  </a:cubicBezTo>
                  <a:cubicBezTo>
                    <a:pt x="23" y="423"/>
                    <a:pt x="20" y="437"/>
                    <a:pt x="27" y="450"/>
                  </a:cubicBezTo>
                  <a:cubicBezTo>
                    <a:pt x="28" y="461"/>
                    <a:pt x="22" y="464"/>
                    <a:pt x="21" y="473"/>
                  </a:cubicBezTo>
                  <a:cubicBezTo>
                    <a:pt x="20" y="482"/>
                    <a:pt x="22" y="488"/>
                    <a:pt x="19" y="503"/>
                  </a:cubicBezTo>
                  <a:cubicBezTo>
                    <a:pt x="17" y="528"/>
                    <a:pt x="14" y="543"/>
                    <a:pt x="4" y="564"/>
                  </a:cubicBezTo>
                  <a:cubicBezTo>
                    <a:pt x="3" y="569"/>
                    <a:pt x="1" y="573"/>
                    <a:pt x="0" y="578"/>
                  </a:cubicBezTo>
                  <a:cubicBezTo>
                    <a:pt x="2" y="599"/>
                    <a:pt x="3" y="597"/>
                    <a:pt x="22" y="603"/>
                  </a:cubicBezTo>
                  <a:cubicBezTo>
                    <a:pt x="28" y="602"/>
                    <a:pt x="35" y="603"/>
                    <a:pt x="40" y="600"/>
                  </a:cubicBezTo>
                  <a:cubicBezTo>
                    <a:pt x="54" y="591"/>
                    <a:pt x="70" y="576"/>
                    <a:pt x="87" y="573"/>
                  </a:cubicBezTo>
                  <a:cubicBezTo>
                    <a:pt x="102" y="566"/>
                    <a:pt x="120" y="576"/>
                    <a:pt x="138" y="575"/>
                  </a:cubicBezTo>
                  <a:cubicBezTo>
                    <a:pt x="155" y="570"/>
                    <a:pt x="129" y="571"/>
                    <a:pt x="154" y="567"/>
                  </a:cubicBezTo>
                  <a:cubicBezTo>
                    <a:pt x="159" y="564"/>
                    <a:pt x="154" y="560"/>
                    <a:pt x="157" y="558"/>
                  </a:cubicBezTo>
                  <a:cubicBezTo>
                    <a:pt x="160" y="556"/>
                    <a:pt x="169" y="556"/>
                    <a:pt x="175" y="554"/>
                  </a:cubicBezTo>
                  <a:cubicBezTo>
                    <a:pt x="181" y="549"/>
                    <a:pt x="187" y="549"/>
                    <a:pt x="195" y="548"/>
                  </a:cubicBezTo>
                  <a:cubicBezTo>
                    <a:pt x="200" y="545"/>
                    <a:pt x="207" y="543"/>
                    <a:pt x="213" y="542"/>
                  </a:cubicBezTo>
                  <a:cubicBezTo>
                    <a:pt x="220" y="540"/>
                    <a:pt x="228" y="542"/>
                    <a:pt x="238" y="540"/>
                  </a:cubicBezTo>
                  <a:cubicBezTo>
                    <a:pt x="248" y="538"/>
                    <a:pt x="264" y="528"/>
                    <a:pt x="274" y="527"/>
                  </a:cubicBezTo>
                  <a:cubicBezTo>
                    <a:pt x="284" y="526"/>
                    <a:pt x="290" y="531"/>
                    <a:pt x="300" y="534"/>
                  </a:cubicBezTo>
                  <a:cubicBezTo>
                    <a:pt x="315" y="528"/>
                    <a:pt x="320" y="537"/>
                    <a:pt x="333" y="545"/>
                  </a:cubicBezTo>
                  <a:cubicBezTo>
                    <a:pt x="337" y="550"/>
                    <a:pt x="339" y="552"/>
                    <a:pt x="345" y="554"/>
                  </a:cubicBezTo>
                  <a:cubicBezTo>
                    <a:pt x="347" y="557"/>
                    <a:pt x="352" y="551"/>
                    <a:pt x="354" y="558"/>
                  </a:cubicBezTo>
                  <a:cubicBezTo>
                    <a:pt x="355" y="561"/>
                    <a:pt x="348" y="565"/>
                    <a:pt x="348" y="572"/>
                  </a:cubicBezTo>
                  <a:cubicBezTo>
                    <a:pt x="348" y="579"/>
                    <a:pt x="355" y="593"/>
                    <a:pt x="355" y="599"/>
                  </a:cubicBezTo>
                  <a:cubicBezTo>
                    <a:pt x="355" y="605"/>
                    <a:pt x="346" y="603"/>
                    <a:pt x="348" y="606"/>
                  </a:cubicBezTo>
                  <a:cubicBezTo>
                    <a:pt x="349" y="623"/>
                    <a:pt x="350" y="621"/>
                    <a:pt x="367" y="620"/>
                  </a:cubicBezTo>
                  <a:cubicBezTo>
                    <a:pt x="370" y="613"/>
                    <a:pt x="367" y="610"/>
                    <a:pt x="375" y="608"/>
                  </a:cubicBezTo>
                  <a:cubicBezTo>
                    <a:pt x="377" y="605"/>
                    <a:pt x="370" y="602"/>
                    <a:pt x="376" y="597"/>
                  </a:cubicBezTo>
                  <a:cubicBezTo>
                    <a:pt x="379" y="594"/>
                    <a:pt x="387" y="595"/>
                    <a:pt x="393" y="590"/>
                  </a:cubicBezTo>
                  <a:cubicBezTo>
                    <a:pt x="399" y="585"/>
                    <a:pt x="415" y="564"/>
                    <a:pt x="414" y="569"/>
                  </a:cubicBezTo>
                  <a:cubicBezTo>
                    <a:pt x="410" y="577"/>
                    <a:pt x="393" y="611"/>
                    <a:pt x="388" y="621"/>
                  </a:cubicBezTo>
                  <a:cubicBezTo>
                    <a:pt x="387" y="628"/>
                    <a:pt x="382" y="628"/>
                    <a:pt x="381" y="635"/>
                  </a:cubicBezTo>
                  <a:cubicBezTo>
                    <a:pt x="385" y="636"/>
                    <a:pt x="392" y="637"/>
                    <a:pt x="396" y="635"/>
                  </a:cubicBezTo>
                  <a:cubicBezTo>
                    <a:pt x="399" y="633"/>
                    <a:pt x="403" y="626"/>
                    <a:pt x="403" y="626"/>
                  </a:cubicBezTo>
                  <a:cubicBezTo>
                    <a:pt x="407" y="634"/>
                    <a:pt x="398" y="636"/>
                    <a:pt x="411" y="639"/>
                  </a:cubicBezTo>
                  <a:cubicBezTo>
                    <a:pt x="414" y="640"/>
                    <a:pt x="419" y="639"/>
                    <a:pt x="420" y="642"/>
                  </a:cubicBezTo>
                  <a:cubicBezTo>
                    <a:pt x="421" y="648"/>
                    <a:pt x="418" y="661"/>
                    <a:pt x="415" y="668"/>
                  </a:cubicBezTo>
                  <a:cubicBezTo>
                    <a:pt x="414" y="675"/>
                    <a:pt x="412" y="683"/>
                    <a:pt x="409" y="690"/>
                  </a:cubicBezTo>
                  <a:cubicBezTo>
                    <a:pt x="410" y="697"/>
                    <a:pt x="410" y="709"/>
                    <a:pt x="414" y="714"/>
                  </a:cubicBezTo>
                  <a:cubicBezTo>
                    <a:pt x="418" y="719"/>
                    <a:pt x="430" y="719"/>
                    <a:pt x="436" y="722"/>
                  </a:cubicBezTo>
                  <a:cubicBezTo>
                    <a:pt x="442" y="725"/>
                    <a:pt x="447" y="733"/>
                    <a:pt x="453" y="735"/>
                  </a:cubicBezTo>
                  <a:cubicBezTo>
                    <a:pt x="460" y="737"/>
                    <a:pt x="466" y="733"/>
                    <a:pt x="472" y="732"/>
                  </a:cubicBezTo>
                  <a:cubicBezTo>
                    <a:pt x="478" y="731"/>
                    <a:pt x="487" y="723"/>
                    <a:pt x="492" y="726"/>
                  </a:cubicBezTo>
                  <a:cubicBezTo>
                    <a:pt x="497" y="740"/>
                    <a:pt x="488" y="749"/>
                    <a:pt x="504" y="752"/>
                  </a:cubicBezTo>
                  <a:cubicBezTo>
                    <a:pt x="513" y="751"/>
                    <a:pt x="511" y="737"/>
                    <a:pt x="525" y="734"/>
                  </a:cubicBezTo>
                  <a:cubicBezTo>
                    <a:pt x="531" y="731"/>
                    <a:pt x="543" y="726"/>
                    <a:pt x="549" y="725"/>
                  </a:cubicBezTo>
                  <a:cubicBezTo>
                    <a:pt x="558" y="720"/>
                    <a:pt x="570" y="727"/>
                    <a:pt x="579" y="720"/>
                  </a:cubicBezTo>
                  <a:cubicBezTo>
                    <a:pt x="588" y="713"/>
                    <a:pt x="581" y="701"/>
                    <a:pt x="591" y="695"/>
                  </a:cubicBezTo>
                  <a:cubicBezTo>
                    <a:pt x="592" y="687"/>
                    <a:pt x="607" y="678"/>
                    <a:pt x="612" y="671"/>
                  </a:cubicBezTo>
                  <a:cubicBezTo>
                    <a:pt x="614" y="661"/>
                    <a:pt x="623" y="647"/>
                    <a:pt x="630" y="639"/>
                  </a:cubicBezTo>
                  <a:cubicBezTo>
                    <a:pt x="633" y="636"/>
                    <a:pt x="639" y="632"/>
                    <a:pt x="639" y="632"/>
                  </a:cubicBezTo>
                  <a:cubicBezTo>
                    <a:pt x="640" y="625"/>
                    <a:pt x="643" y="623"/>
                    <a:pt x="648" y="618"/>
                  </a:cubicBezTo>
                  <a:cubicBezTo>
                    <a:pt x="650" y="608"/>
                    <a:pt x="668" y="602"/>
                    <a:pt x="676" y="597"/>
                  </a:cubicBezTo>
                  <a:cubicBezTo>
                    <a:pt x="681" y="587"/>
                    <a:pt x="693" y="570"/>
                    <a:pt x="702" y="563"/>
                  </a:cubicBezTo>
                  <a:cubicBezTo>
                    <a:pt x="710" y="550"/>
                    <a:pt x="715" y="531"/>
                    <a:pt x="723" y="518"/>
                  </a:cubicBezTo>
                  <a:cubicBezTo>
                    <a:pt x="724" y="509"/>
                    <a:pt x="734" y="490"/>
                    <a:pt x="738" y="482"/>
                  </a:cubicBezTo>
                  <a:cubicBezTo>
                    <a:pt x="739" y="475"/>
                    <a:pt x="741" y="467"/>
                    <a:pt x="744" y="461"/>
                  </a:cubicBezTo>
                  <a:cubicBezTo>
                    <a:pt x="744" y="454"/>
                    <a:pt x="753" y="423"/>
                    <a:pt x="754" y="410"/>
                  </a:cubicBezTo>
                  <a:cubicBezTo>
                    <a:pt x="756" y="391"/>
                    <a:pt x="749" y="390"/>
                    <a:pt x="751" y="371"/>
                  </a:cubicBezTo>
                  <a:cubicBezTo>
                    <a:pt x="749" y="359"/>
                    <a:pt x="738" y="346"/>
                    <a:pt x="736" y="336"/>
                  </a:cubicBezTo>
                  <a:cubicBezTo>
                    <a:pt x="734" y="326"/>
                    <a:pt x="741" y="317"/>
                    <a:pt x="739" y="312"/>
                  </a:cubicBezTo>
                  <a:cubicBezTo>
                    <a:pt x="737" y="307"/>
                    <a:pt x="726" y="309"/>
                    <a:pt x="723" y="303"/>
                  </a:cubicBezTo>
                  <a:cubicBezTo>
                    <a:pt x="720" y="297"/>
                    <a:pt x="720" y="284"/>
                    <a:pt x="720" y="276"/>
                  </a:cubicBezTo>
                  <a:cubicBezTo>
                    <a:pt x="720" y="268"/>
                    <a:pt x="726" y="262"/>
                    <a:pt x="721" y="252"/>
                  </a:cubicBezTo>
                  <a:cubicBezTo>
                    <a:pt x="712" y="233"/>
                    <a:pt x="701" y="232"/>
                    <a:pt x="688" y="215"/>
                  </a:cubicBezTo>
                  <a:cubicBezTo>
                    <a:pt x="687" y="208"/>
                    <a:pt x="687" y="201"/>
                    <a:pt x="684" y="194"/>
                  </a:cubicBezTo>
                  <a:cubicBezTo>
                    <a:pt x="682" y="190"/>
                    <a:pt x="681" y="143"/>
                    <a:pt x="681" y="143"/>
                  </a:cubicBezTo>
                  <a:cubicBezTo>
                    <a:pt x="679" y="123"/>
                    <a:pt x="678" y="122"/>
                    <a:pt x="675" y="102"/>
                  </a:cubicBezTo>
                  <a:cubicBezTo>
                    <a:pt x="674" y="92"/>
                    <a:pt x="669" y="101"/>
                    <a:pt x="660" y="95"/>
                  </a:cubicBezTo>
                  <a:cubicBezTo>
                    <a:pt x="656" y="89"/>
                    <a:pt x="658" y="92"/>
                    <a:pt x="655" y="86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3" name="Freeform 514"/>
            <p:cNvSpPr>
              <a:spLocks/>
            </p:cNvSpPr>
            <p:nvPr/>
          </p:nvSpPr>
          <p:spPr bwMode="auto">
            <a:xfrm>
              <a:off x="4989" y="3732"/>
              <a:ext cx="77" cy="89"/>
            </a:xfrm>
            <a:custGeom>
              <a:avLst/>
              <a:gdLst>
                <a:gd name="T0" fmla="*/ 77 w 77"/>
                <a:gd name="T1" fmla="*/ 8 h 89"/>
                <a:gd name="T2" fmla="*/ 23 w 77"/>
                <a:gd name="T3" fmla="*/ 0 h 89"/>
                <a:gd name="T4" fmla="*/ 11 w 77"/>
                <a:gd name="T5" fmla="*/ 12 h 89"/>
                <a:gd name="T6" fmla="*/ 6 w 77"/>
                <a:gd name="T7" fmla="*/ 45 h 89"/>
                <a:gd name="T8" fmla="*/ 11 w 77"/>
                <a:gd name="T9" fmla="*/ 89 h 89"/>
                <a:gd name="T10" fmla="*/ 38 w 77"/>
                <a:gd name="T11" fmla="*/ 74 h 89"/>
                <a:gd name="T12" fmla="*/ 50 w 77"/>
                <a:gd name="T13" fmla="*/ 65 h 89"/>
                <a:gd name="T14" fmla="*/ 50 w 77"/>
                <a:gd name="T15" fmla="*/ 51 h 89"/>
                <a:gd name="T16" fmla="*/ 65 w 77"/>
                <a:gd name="T17" fmla="*/ 44 h 89"/>
                <a:gd name="T18" fmla="*/ 77 w 77"/>
                <a:gd name="T19" fmla="*/ 8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"/>
                <a:gd name="T31" fmla="*/ 0 h 89"/>
                <a:gd name="T32" fmla="*/ 77 w 77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" h="89">
                  <a:moveTo>
                    <a:pt x="77" y="8"/>
                  </a:moveTo>
                  <a:cubicBezTo>
                    <a:pt x="57" y="9"/>
                    <a:pt x="39" y="12"/>
                    <a:pt x="23" y="0"/>
                  </a:cubicBezTo>
                  <a:cubicBezTo>
                    <a:pt x="11" y="3"/>
                    <a:pt x="17" y="4"/>
                    <a:pt x="11" y="12"/>
                  </a:cubicBezTo>
                  <a:cubicBezTo>
                    <a:pt x="12" y="22"/>
                    <a:pt x="20" y="43"/>
                    <a:pt x="6" y="45"/>
                  </a:cubicBezTo>
                  <a:cubicBezTo>
                    <a:pt x="0" y="56"/>
                    <a:pt x="0" y="83"/>
                    <a:pt x="11" y="89"/>
                  </a:cubicBezTo>
                  <a:cubicBezTo>
                    <a:pt x="22" y="85"/>
                    <a:pt x="25" y="76"/>
                    <a:pt x="38" y="74"/>
                  </a:cubicBezTo>
                  <a:cubicBezTo>
                    <a:pt x="43" y="71"/>
                    <a:pt x="47" y="70"/>
                    <a:pt x="50" y="65"/>
                  </a:cubicBezTo>
                  <a:cubicBezTo>
                    <a:pt x="52" y="62"/>
                    <a:pt x="48" y="54"/>
                    <a:pt x="50" y="51"/>
                  </a:cubicBezTo>
                  <a:cubicBezTo>
                    <a:pt x="52" y="48"/>
                    <a:pt x="61" y="51"/>
                    <a:pt x="65" y="44"/>
                  </a:cubicBezTo>
                  <a:cubicBezTo>
                    <a:pt x="72" y="32"/>
                    <a:pt x="71" y="20"/>
                    <a:pt x="77" y="8"/>
                  </a:cubicBezTo>
                  <a:close/>
                </a:path>
              </a:pathLst>
            </a:custGeom>
            <a:solidFill>
              <a:srgbClr val="CCCC0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9363" name="Text Box 515"/>
          <p:cNvSpPr txBox="1">
            <a:spLocks noChangeArrowheads="1"/>
          </p:cNvSpPr>
          <p:nvPr/>
        </p:nvSpPr>
        <p:spPr bwMode="auto">
          <a:xfrm>
            <a:off x="7308850" y="5157788"/>
            <a:ext cx="108108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Австралія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364" name="AutoShape 516"/>
          <p:cNvSpPr>
            <a:spLocks noChangeArrowheads="1"/>
          </p:cNvSpPr>
          <p:nvPr/>
        </p:nvSpPr>
        <p:spPr bwMode="auto">
          <a:xfrm>
            <a:off x="8172450" y="537368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65" name="AutoShape 517"/>
          <p:cNvSpPr>
            <a:spLocks noChangeArrowheads="1"/>
          </p:cNvSpPr>
          <p:nvPr/>
        </p:nvSpPr>
        <p:spPr bwMode="auto">
          <a:xfrm>
            <a:off x="7235825" y="541178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329" name="AutoShape 481"/>
          <p:cNvSpPr>
            <a:spLocks noChangeArrowheads="1"/>
          </p:cNvSpPr>
          <p:nvPr/>
        </p:nvSpPr>
        <p:spPr bwMode="auto">
          <a:xfrm>
            <a:off x="4500563" y="22050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88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88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8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93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9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9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793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9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9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9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9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9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793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9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9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9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9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793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79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79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79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9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793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9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9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79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79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"/>
                            </p:stCondLst>
                            <p:childTnLst>
                              <p:par>
                                <p:cTn id="96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9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9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793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79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79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79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79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793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79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79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79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79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500"/>
                            </p:stCondLst>
                            <p:childTnLst>
                              <p:par>
                                <p:cTn id="126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79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79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793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79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79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79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79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500"/>
                            </p:stCondLst>
                            <p:childTnLst>
                              <p:par>
                                <p:cTn id="1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793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79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79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79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79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500"/>
                            </p:stCondLst>
                            <p:childTnLst>
                              <p:par>
                                <p:cTn id="1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8" dur="500"/>
                                        <p:tgtEl>
                                          <p:spTgt spid="793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2" dur="500"/>
                                        <p:tgtEl>
                                          <p:spTgt spid="79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67" dur="500"/>
                                        <p:tgtEl>
                                          <p:spTgt spid="793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2" dur="500"/>
                                        <p:tgtEl>
                                          <p:spTgt spid="793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79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79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9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9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500"/>
                            </p:stCondLst>
                            <p:childTnLst>
                              <p:par>
                                <p:cTn id="18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4" dur="500"/>
                                        <p:tgtEl>
                                          <p:spTgt spid="793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79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79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79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79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500"/>
                            </p:stCondLst>
                            <p:childTnLst>
                              <p:par>
                                <p:cTn id="19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6" dur="500"/>
                                        <p:tgtEl>
                                          <p:spTgt spid="793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01" dur="500"/>
                                        <p:tgtEl>
                                          <p:spTgt spid="793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6" dur="500"/>
                                        <p:tgtEl>
                                          <p:spTgt spid="793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79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79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79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79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79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79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5" dur="500"/>
                                        <p:tgtEl>
                                          <p:spTgt spid="793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>
                      <p:stCondLst>
                        <p:cond delay="indefinite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793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793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79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79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3" dur="500"/>
                                        <p:tgtEl>
                                          <p:spTgt spid="793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79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79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79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79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2" fill="hold">
                      <p:stCondLst>
                        <p:cond delay="indefinite"/>
                      </p:stCondLst>
                      <p:childTnLst>
                        <p:par>
                          <p:cTn id="253" fill="hold">
                            <p:stCondLst>
                              <p:cond delay="0"/>
                            </p:stCondLst>
                            <p:childTnLst>
                              <p:par>
                                <p:cTn id="25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56" dur="500"/>
                                        <p:tgtEl>
                                          <p:spTgt spid="793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1" dur="500"/>
                                        <p:tgtEl>
                                          <p:spTgt spid="793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79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79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79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79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0" fill="hold">
                      <p:stCondLst>
                        <p:cond delay="indefinite"/>
                      </p:stCondLst>
                      <p:childTnLst>
                        <p:par>
                          <p:cTn id="271" fill="hold">
                            <p:stCondLst>
                              <p:cond delay="0"/>
                            </p:stCondLst>
                            <p:childTnLst>
                              <p:par>
                                <p:cTn id="272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7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9" dur="500"/>
                                        <p:tgtEl>
                                          <p:spTgt spid="793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0" fill="hold">
                      <p:stCondLst>
                        <p:cond delay="indefinite"/>
                      </p:stCondLst>
                      <p:childTnLst>
                        <p:par>
                          <p:cTn id="281" fill="hold">
                            <p:stCondLst>
                              <p:cond delay="0"/>
                            </p:stCondLst>
                            <p:childTnLst>
                              <p:par>
                                <p:cTn id="28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79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79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79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79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79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79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79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79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851" grpId="0" animBg="1"/>
      <p:bldP spid="79315" grpId="0" autoUpdateAnimBg="0"/>
      <p:bldP spid="79316" grpId="0" animBg="1"/>
      <p:bldP spid="79317" grpId="0" animBg="1"/>
      <p:bldP spid="79318" grpId="0" animBg="1"/>
      <p:bldP spid="79321" grpId="0" autoUpdateAnimBg="0"/>
      <p:bldP spid="79323" grpId="0" autoUpdateAnimBg="0"/>
      <p:bldP spid="79324" grpId="0" autoUpdateAnimBg="0"/>
      <p:bldP spid="79326" grpId="0" animBg="1"/>
      <p:bldP spid="79327" grpId="0"/>
      <p:bldP spid="79328" grpId="0" autoUpdateAnimBg="0"/>
      <p:bldP spid="79330" grpId="0" build="allAtOnce" autoUpdateAnimBg="0"/>
      <p:bldP spid="79319" grpId="0" animBg="1"/>
      <p:bldP spid="79320" grpId="0"/>
      <p:bldP spid="79322" grpId="0" animBg="1"/>
      <p:bldP spid="79325" grpId="0" autoUpdateAnimBg="0"/>
      <p:bldP spid="79333" grpId="0" autoUpdateAnimBg="0"/>
      <p:bldP spid="79339" grpId="0" animBg="1"/>
      <p:bldP spid="79331" grpId="0" animBg="1"/>
      <p:bldP spid="79334" grpId="0" animBg="1"/>
      <p:bldP spid="79335" grpId="0" autoUpdateAnimBg="0"/>
      <p:bldP spid="79336" grpId="0" animBg="1"/>
      <p:bldP spid="79332" grpId="0"/>
      <p:bldP spid="79338" grpId="0" animBg="1"/>
      <p:bldP spid="79340" grpId="0" autoUpdateAnimBg="0"/>
      <p:bldP spid="79341" grpId="0" animBg="1"/>
      <p:bldP spid="79342" grpId="0" autoUpdateAnimBg="0"/>
      <p:bldP spid="79343" grpId="0" animBg="1"/>
      <p:bldP spid="79344" grpId="0" autoUpdateAnimBg="0"/>
      <p:bldP spid="79345" grpId="0" animBg="1"/>
      <p:bldP spid="79337" grpId="0" autoUpdateAnimBg="0"/>
      <p:bldP spid="79346" grpId="0" autoUpdateAnimBg="0"/>
      <p:bldP spid="79347" grpId="0" animBg="1"/>
      <p:bldP spid="79349" grpId="0" animBg="1"/>
      <p:bldP spid="79350" grpId="0" animBg="1"/>
      <p:bldP spid="79348" grpId="0" autoUpdateAnimBg="0"/>
      <p:bldP spid="79354" grpId="0" autoUpdateAnimBg="0"/>
      <p:bldP spid="79355" grpId="0" animBg="1"/>
      <p:bldP spid="79356" grpId="0" animBg="1"/>
      <p:bldP spid="79357" grpId="0" autoUpdateAnimBg="0"/>
      <p:bldP spid="79358" grpId="0" animBg="1"/>
      <p:bldP spid="79363" grpId="0" autoUpdateAnimBg="0"/>
      <p:bldP spid="79364" grpId="0" animBg="1"/>
      <p:bldP spid="79365" grpId="0" animBg="1"/>
      <p:bldP spid="79329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Picture 2" descr="Контуры мира-А"/>
          <p:cNvPicPr>
            <a:picLocks noChangeAspect="1" noChangeArrowheads="1"/>
          </p:cNvPicPr>
          <p:nvPr/>
        </p:nvPicPr>
        <p:blipFill>
          <a:blip r:embed="rId14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79875" name="WordArt 3"/>
          <p:cNvSpPr>
            <a:spLocks noChangeArrowheads="1" noChangeShapeType="1" noTextEdit="1"/>
          </p:cNvSpPr>
          <p:nvPr/>
        </p:nvSpPr>
        <p:spPr bwMode="auto">
          <a:xfrm>
            <a:off x="1547813" y="77788"/>
            <a:ext cx="5976937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solidFill>
                  <a:srgbClr val="FF0000"/>
                </a:solidFill>
                <a:effectLst>
                  <a:outerShdw dist="28398" dir="3806097" algn="ctr" rotWithShape="0">
                    <a:schemeClr val="bg2"/>
                  </a:outerShdw>
                </a:effectLst>
                <a:latin typeface="Comic Sans MS"/>
              </a:rPr>
              <a:t>Автомобілебудування</a:t>
            </a:r>
          </a:p>
        </p:txBody>
      </p:sp>
      <p:grpSp>
        <p:nvGrpSpPr>
          <p:cNvPr id="2" name="Group 65"/>
          <p:cNvGrpSpPr>
            <a:grpSpLocks/>
          </p:cNvGrpSpPr>
          <p:nvPr/>
        </p:nvGrpSpPr>
        <p:grpSpPr bwMode="auto">
          <a:xfrm>
            <a:off x="4572000" y="549275"/>
            <a:ext cx="3784600" cy="320675"/>
            <a:chOff x="2084" y="3929"/>
            <a:chExt cx="2384" cy="202"/>
          </a:xfrm>
        </p:grpSpPr>
        <p:sp>
          <p:nvSpPr>
            <p:cNvPr id="11380" name="Text Box 7"/>
            <p:cNvSpPr txBox="1">
              <a:spLocks noChangeArrowheads="1"/>
            </p:cNvSpPr>
            <p:nvPr/>
          </p:nvSpPr>
          <p:spPr bwMode="auto">
            <a:xfrm>
              <a:off x="2149" y="3929"/>
              <a:ext cx="2319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центри автомобілебудування</a:t>
              </a:r>
              <a:endParaRPr lang="ru-RU" sz="2000" i="1"/>
            </a:p>
          </p:txBody>
        </p:sp>
        <p:sp>
          <p:nvSpPr>
            <p:cNvPr id="11381" name="Oval 63"/>
            <p:cNvSpPr>
              <a:spLocks noChangeArrowheads="1"/>
            </p:cNvSpPr>
            <p:nvPr/>
          </p:nvSpPr>
          <p:spPr bwMode="auto">
            <a:xfrm>
              <a:off x="2084" y="3982"/>
              <a:ext cx="110" cy="10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uk-UA" sz="1200" b="1"/>
                <a:t>А</a:t>
              </a:r>
              <a:endParaRPr lang="ru-RU" sz="1200" b="1"/>
            </a:p>
          </p:txBody>
        </p:sp>
      </p:grpSp>
      <p:sp>
        <p:nvSpPr>
          <p:cNvPr id="79949" name="Text Box 77"/>
          <p:cNvSpPr txBox="1">
            <a:spLocks noChangeArrowheads="1"/>
          </p:cNvSpPr>
          <p:nvPr/>
        </p:nvSpPr>
        <p:spPr bwMode="auto">
          <a:xfrm>
            <a:off x="5541963" y="4724400"/>
            <a:ext cx="3278187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1 – </a:t>
            </a:r>
            <a:r>
              <a:rPr lang="uk-UA" sz="2000" b="1" i="1"/>
              <a:t>Німеччина</a:t>
            </a:r>
            <a:r>
              <a:rPr lang="uk-UA" sz="2000" i="1"/>
              <a:t> (Вольфсбург, Штутгарт, Мюнхен…)</a:t>
            </a:r>
            <a:endParaRPr lang="ru-RU" sz="2000" i="1">
              <a:solidFill>
                <a:srgbClr val="990033"/>
              </a:solidFill>
            </a:endParaRPr>
          </a:p>
        </p:txBody>
      </p:sp>
      <p:grpSp>
        <p:nvGrpSpPr>
          <p:cNvPr id="3" name="Group 78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11378" name="Freeform 79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379" name="Freeform 80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9955" name="Text Box 83"/>
          <p:cNvSpPr txBox="1">
            <a:spLocks noChangeArrowheads="1"/>
          </p:cNvSpPr>
          <p:nvPr/>
        </p:nvSpPr>
        <p:spPr bwMode="auto">
          <a:xfrm>
            <a:off x="1797050" y="2365375"/>
            <a:ext cx="13684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Детройт</a:t>
            </a:r>
            <a:endParaRPr lang="ru-RU" sz="2000" i="1">
              <a:solidFill>
                <a:srgbClr val="990033"/>
              </a:solidFill>
            </a:endParaRPr>
          </a:p>
        </p:txBody>
      </p:sp>
      <p:grpSp>
        <p:nvGrpSpPr>
          <p:cNvPr id="4" name="Group 88"/>
          <p:cNvGrpSpPr>
            <a:grpSpLocks/>
          </p:cNvGrpSpPr>
          <p:nvPr/>
        </p:nvGrpSpPr>
        <p:grpSpPr bwMode="auto">
          <a:xfrm>
            <a:off x="3946525" y="2228850"/>
            <a:ext cx="333375" cy="387350"/>
            <a:chOff x="2486" y="1404"/>
            <a:chExt cx="210" cy="244"/>
          </a:xfrm>
        </p:grpSpPr>
        <p:sp>
          <p:nvSpPr>
            <p:cNvPr id="11376" name="Freeform 89"/>
            <p:cNvSpPr>
              <a:spLocks/>
            </p:cNvSpPr>
            <p:nvPr/>
          </p:nvSpPr>
          <p:spPr bwMode="auto">
            <a:xfrm>
              <a:off x="2486" y="1404"/>
              <a:ext cx="208" cy="232"/>
            </a:xfrm>
            <a:custGeom>
              <a:avLst/>
              <a:gdLst>
                <a:gd name="T0" fmla="*/ 186 w 208"/>
                <a:gd name="T1" fmla="*/ 125 h 232"/>
                <a:gd name="T2" fmla="*/ 180 w 208"/>
                <a:gd name="T3" fmla="*/ 107 h 232"/>
                <a:gd name="T4" fmla="*/ 196 w 208"/>
                <a:gd name="T5" fmla="*/ 93 h 232"/>
                <a:gd name="T6" fmla="*/ 204 w 208"/>
                <a:gd name="T7" fmla="*/ 80 h 232"/>
                <a:gd name="T8" fmla="*/ 208 w 208"/>
                <a:gd name="T9" fmla="*/ 65 h 232"/>
                <a:gd name="T10" fmla="*/ 169 w 208"/>
                <a:gd name="T11" fmla="*/ 44 h 232"/>
                <a:gd name="T12" fmla="*/ 160 w 208"/>
                <a:gd name="T13" fmla="*/ 32 h 232"/>
                <a:gd name="T14" fmla="*/ 142 w 208"/>
                <a:gd name="T15" fmla="*/ 6 h 232"/>
                <a:gd name="T16" fmla="*/ 129 w 208"/>
                <a:gd name="T17" fmla="*/ 3 h 232"/>
                <a:gd name="T18" fmla="*/ 100 w 208"/>
                <a:gd name="T19" fmla="*/ 24 h 232"/>
                <a:gd name="T20" fmla="*/ 82 w 208"/>
                <a:gd name="T21" fmla="*/ 33 h 232"/>
                <a:gd name="T22" fmla="*/ 67 w 208"/>
                <a:gd name="T23" fmla="*/ 35 h 232"/>
                <a:gd name="T24" fmla="*/ 57 w 208"/>
                <a:gd name="T25" fmla="*/ 35 h 232"/>
                <a:gd name="T26" fmla="*/ 52 w 208"/>
                <a:gd name="T27" fmla="*/ 50 h 232"/>
                <a:gd name="T28" fmla="*/ 36 w 208"/>
                <a:gd name="T29" fmla="*/ 57 h 232"/>
                <a:gd name="T30" fmla="*/ 16 w 208"/>
                <a:gd name="T31" fmla="*/ 50 h 232"/>
                <a:gd name="T32" fmla="*/ 7 w 208"/>
                <a:gd name="T33" fmla="*/ 54 h 232"/>
                <a:gd name="T34" fmla="*/ 0 w 208"/>
                <a:gd name="T35" fmla="*/ 68 h 232"/>
                <a:gd name="T36" fmla="*/ 30 w 208"/>
                <a:gd name="T37" fmla="*/ 93 h 232"/>
                <a:gd name="T38" fmla="*/ 39 w 208"/>
                <a:gd name="T39" fmla="*/ 104 h 232"/>
                <a:gd name="T40" fmla="*/ 31 w 208"/>
                <a:gd name="T41" fmla="*/ 155 h 232"/>
                <a:gd name="T42" fmla="*/ 24 w 208"/>
                <a:gd name="T43" fmla="*/ 174 h 232"/>
                <a:gd name="T44" fmla="*/ 19 w 208"/>
                <a:gd name="T45" fmla="*/ 189 h 232"/>
                <a:gd name="T46" fmla="*/ 36 w 208"/>
                <a:gd name="T47" fmla="*/ 204 h 232"/>
                <a:gd name="T48" fmla="*/ 54 w 208"/>
                <a:gd name="T49" fmla="*/ 210 h 232"/>
                <a:gd name="T50" fmla="*/ 90 w 208"/>
                <a:gd name="T51" fmla="*/ 222 h 232"/>
                <a:gd name="T52" fmla="*/ 97 w 208"/>
                <a:gd name="T53" fmla="*/ 221 h 232"/>
                <a:gd name="T54" fmla="*/ 105 w 208"/>
                <a:gd name="T55" fmla="*/ 203 h 232"/>
                <a:gd name="T56" fmla="*/ 159 w 208"/>
                <a:gd name="T57" fmla="*/ 201 h 232"/>
                <a:gd name="T58" fmla="*/ 183 w 208"/>
                <a:gd name="T59" fmla="*/ 197 h 232"/>
                <a:gd name="T60" fmla="*/ 193 w 208"/>
                <a:gd name="T61" fmla="*/ 186 h 232"/>
                <a:gd name="T62" fmla="*/ 178 w 208"/>
                <a:gd name="T63" fmla="*/ 179 h 232"/>
                <a:gd name="T64" fmla="*/ 172 w 208"/>
                <a:gd name="T65" fmla="*/ 165 h 232"/>
                <a:gd name="T66" fmla="*/ 190 w 208"/>
                <a:gd name="T67" fmla="*/ 146 h 232"/>
                <a:gd name="T68" fmla="*/ 189 w 208"/>
                <a:gd name="T69" fmla="*/ 129 h 232"/>
                <a:gd name="T70" fmla="*/ 186 w 208"/>
                <a:gd name="T71" fmla="*/ 125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8"/>
                <a:gd name="T109" fmla="*/ 0 h 232"/>
                <a:gd name="T110" fmla="*/ 208 w 208"/>
                <a:gd name="T111" fmla="*/ 232 h 2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8" h="232">
                  <a:moveTo>
                    <a:pt x="186" y="125"/>
                  </a:moveTo>
                  <a:cubicBezTo>
                    <a:pt x="162" y="122"/>
                    <a:pt x="163" y="117"/>
                    <a:pt x="180" y="107"/>
                  </a:cubicBezTo>
                  <a:cubicBezTo>
                    <a:pt x="184" y="100"/>
                    <a:pt x="190" y="99"/>
                    <a:pt x="196" y="93"/>
                  </a:cubicBezTo>
                  <a:cubicBezTo>
                    <a:pt x="200" y="89"/>
                    <a:pt x="201" y="84"/>
                    <a:pt x="204" y="80"/>
                  </a:cubicBezTo>
                  <a:cubicBezTo>
                    <a:pt x="205" y="75"/>
                    <a:pt x="207" y="70"/>
                    <a:pt x="208" y="65"/>
                  </a:cubicBezTo>
                  <a:cubicBezTo>
                    <a:pt x="206" y="34"/>
                    <a:pt x="197" y="45"/>
                    <a:pt x="169" y="44"/>
                  </a:cubicBezTo>
                  <a:cubicBezTo>
                    <a:pt x="168" y="37"/>
                    <a:pt x="166" y="36"/>
                    <a:pt x="160" y="32"/>
                  </a:cubicBezTo>
                  <a:cubicBezTo>
                    <a:pt x="155" y="26"/>
                    <a:pt x="147" y="11"/>
                    <a:pt x="142" y="6"/>
                  </a:cubicBezTo>
                  <a:cubicBezTo>
                    <a:pt x="137" y="1"/>
                    <a:pt x="136" y="0"/>
                    <a:pt x="129" y="3"/>
                  </a:cubicBezTo>
                  <a:cubicBezTo>
                    <a:pt x="117" y="8"/>
                    <a:pt x="114" y="21"/>
                    <a:pt x="100" y="24"/>
                  </a:cubicBezTo>
                  <a:cubicBezTo>
                    <a:pt x="95" y="28"/>
                    <a:pt x="88" y="32"/>
                    <a:pt x="82" y="33"/>
                  </a:cubicBezTo>
                  <a:cubicBezTo>
                    <a:pt x="76" y="36"/>
                    <a:pt x="73" y="36"/>
                    <a:pt x="67" y="35"/>
                  </a:cubicBezTo>
                  <a:cubicBezTo>
                    <a:pt x="62" y="31"/>
                    <a:pt x="59" y="27"/>
                    <a:pt x="57" y="35"/>
                  </a:cubicBezTo>
                  <a:cubicBezTo>
                    <a:pt x="58" y="43"/>
                    <a:pt x="59" y="46"/>
                    <a:pt x="52" y="50"/>
                  </a:cubicBezTo>
                  <a:cubicBezTo>
                    <a:pt x="49" y="52"/>
                    <a:pt x="42" y="57"/>
                    <a:pt x="36" y="57"/>
                  </a:cubicBezTo>
                  <a:cubicBezTo>
                    <a:pt x="30" y="57"/>
                    <a:pt x="21" y="50"/>
                    <a:pt x="16" y="50"/>
                  </a:cubicBezTo>
                  <a:cubicBezTo>
                    <a:pt x="11" y="50"/>
                    <a:pt x="10" y="51"/>
                    <a:pt x="7" y="54"/>
                  </a:cubicBezTo>
                  <a:cubicBezTo>
                    <a:pt x="4" y="59"/>
                    <a:pt x="1" y="62"/>
                    <a:pt x="0" y="68"/>
                  </a:cubicBezTo>
                  <a:cubicBezTo>
                    <a:pt x="1" y="81"/>
                    <a:pt x="17" y="91"/>
                    <a:pt x="30" y="93"/>
                  </a:cubicBezTo>
                  <a:cubicBezTo>
                    <a:pt x="35" y="96"/>
                    <a:pt x="37" y="98"/>
                    <a:pt x="39" y="104"/>
                  </a:cubicBezTo>
                  <a:cubicBezTo>
                    <a:pt x="35" y="122"/>
                    <a:pt x="38" y="137"/>
                    <a:pt x="31" y="155"/>
                  </a:cubicBezTo>
                  <a:cubicBezTo>
                    <a:pt x="30" y="162"/>
                    <a:pt x="28" y="169"/>
                    <a:pt x="24" y="174"/>
                  </a:cubicBezTo>
                  <a:cubicBezTo>
                    <a:pt x="22" y="179"/>
                    <a:pt x="21" y="184"/>
                    <a:pt x="19" y="189"/>
                  </a:cubicBezTo>
                  <a:cubicBezTo>
                    <a:pt x="17" y="200"/>
                    <a:pt x="27" y="203"/>
                    <a:pt x="36" y="204"/>
                  </a:cubicBezTo>
                  <a:cubicBezTo>
                    <a:pt x="42" y="207"/>
                    <a:pt x="48" y="209"/>
                    <a:pt x="54" y="210"/>
                  </a:cubicBezTo>
                  <a:cubicBezTo>
                    <a:pt x="66" y="216"/>
                    <a:pt x="76" y="221"/>
                    <a:pt x="90" y="222"/>
                  </a:cubicBezTo>
                  <a:cubicBezTo>
                    <a:pt x="95" y="226"/>
                    <a:pt x="101" y="232"/>
                    <a:pt x="97" y="221"/>
                  </a:cubicBezTo>
                  <a:cubicBezTo>
                    <a:pt x="98" y="212"/>
                    <a:pt x="96" y="205"/>
                    <a:pt x="105" y="203"/>
                  </a:cubicBezTo>
                  <a:cubicBezTo>
                    <a:pt x="115" y="186"/>
                    <a:pt x="142" y="199"/>
                    <a:pt x="159" y="201"/>
                  </a:cubicBezTo>
                  <a:cubicBezTo>
                    <a:pt x="171" y="200"/>
                    <a:pt x="173" y="199"/>
                    <a:pt x="183" y="197"/>
                  </a:cubicBezTo>
                  <a:cubicBezTo>
                    <a:pt x="188" y="193"/>
                    <a:pt x="192" y="193"/>
                    <a:pt x="193" y="186"/>
                  </a:cubicBezTo>
                  <a:cubicBezTo>
                    <a:pt x="185" y="185"/>
                    <a:pt x="185" y="180"/>
                    <a:pt x="178" y="179"/>
                  </a:cubicBezTo>
                  <a:cubicBezTo>
                    <a:pt x="177" y="173"/>
                    <a:pt x="174" y="170"/>
                    <a:pt x="172" y="165"/>
                  </a:cubicBezTo>
                  <a:cubicBezTo>
                    <a:pt x="175" y="154"/>
                    <a:pt x="184" y="155"/>
                    <a:pt x="190" y="146"/>
                  </a:cubicBezTo>
                  <a:cubicBezTo>
                    <a:pt x="190" y="140"/>
                    <a:pt x="191" y="134"/>
                    <a:pt x="189" y="129"/>
                  </a:cubicBezTo>
                  <a:cubicBezTo>
                    <a:pt x="187" y="124"/>
                    <a:pt x="181" y="128"/>
                    <a:pt x="186" y="125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377" name="Freeform 90"/>
            <p:cNvSpPr>
              <a:spLocks/>
            </p:cNvSpPr>
            <p:nvPr/>
          </p:nvSpPr>
          <p:spPr bwMode="auto">
            <a:xfrm>
              <a:off x="2679" y="1620"/>
              <a:ext cx="17" cy="28"/>
            </a:xfrm>
            <a:custGeom>
              <a:avLst/>
              <a:gdLst>
                <a:gd name="T0" fmla="*/ 15 w 17"/>
                <a:gd name="T1" fmla="*/ 0 h 28"/>
                <a:gd name="T2" fmla="*/ 0 w 17"/>
                <a:gd name="T3" fmla="*/ 12 h 28"/>
                <a:gd name="T4" fmla="*/ 11 w 17"/>
                <a:gd name="T5" fmla="*/ 26 h 28"/>
                <a:gd name="T6" fmla="*/ 15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5" y="0"/>
                  </a:moveTo>
                  <a:cubicBezTo>
                    <a:pt x="5" y="2"/>
                    <a:pt x="3" y="3"/>
                    <a:pt x="0" y="12"/>
                  </a:cubicBezTo>
                  <a:cubicBezTo>
                    <a:pt x="2" y="22"/>
                    <a:pt x="0" y="28"/>
                    <a:pt x="11" y="26"/>
                  </a:cubicBezTo>
                  <a:cubicBezTo>
                    <a:pt x="13" y="14"/>
                    <a:pt x="17" y="15"/>
                    <a:pt x="15" y="0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9963" name="Text Box 91"/>
          <p:cNvSpPr txBox="1">
            <a:spLocks noChangeArrowheads="1"/>
          </p:cNvSpPr>
          <p:nvPr/>
        </p:nvSpPr>
        <p:spPr bwMode="auto">
          <a:xfrm>
            <a:off x="3927475" y="2359025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2</a:t>
            </a:r>
            <a:endParaRPr lang="ru-RU" sz="1800" b="1"/>
          </a:p>
        </p:txBody>
      </p:sp>
      <p:sp>
        <p:nvSpPr>
          <p:cNvPr id="79964" name="Text Box 92"/>
          <p:cNvSpPr txBox="1">
            <a:spLocks noChangeArrowheads="1"/>
          </p:cNvSpPr>
          <p:nvPr/>
        </p:nvSpPr>
        <p:spPr bwMode="auto">
          <a:xfrm>
            <a:off x="5537200" y="5256213"/>
            <a:ext cx="16573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2 – </a:t>
            </a:r>
            <a:r>
              <a:rPr lang="uk-UA" sz="2000" b="1" i="1"/>
              <a:t>Франція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65" name="Oval 93"/>
          <p:cNvSpPr>
            <a:spLocks noChangeArrowheads="1"/>
          </p:cNvSpPr>
          <p:nvPr/>
        </p:nvSpPr>
        <p:spPr bwMode="auto">
          <a:xfrm>
            <a:off x="4029075" y="2238375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79966" name="Text Box 94"/>
          <p:cNvSpPr txBox="1">
            <a:spLocks noChangeArrowheads="1"/>
          </p:cNvSpPr>
          <p:nvPr/>
        </p:nvSpPr>
        <p:spPr bwMode="auto">
          <a:xfrm>
            <a:off x="2987675" y="2205038"/>
            <a:ext cx="1081088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2000" i="1"/>
              <a:t>Париж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70" name="Text Box 98"/>
          <p:cNvSpPr txBox="1">
            <a:spLocks noChangeArrowheads="1"/>
          </p:cNvSpPr>
          <p:nvPr/>
        </p:nvSpPr>
        <p:spPr bwMode="auto">
          <a:xfrm>
            <a:off x="5541963" y="5505450"/>
            <a:ext cx="23876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3 – </a:t>
            </a:r>
            <a:r>
              <a:rPr lang="uk-UA" sz="2000" b="1" i="1"/>
              <a:t>Південна Корея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73" name="Freeform 101"/>
          <p:cNvSpPr>
            <a:spLocks/>
          </p:cNvSpPr>
          <p:nvPr/>
        </p:nvSpPr>
        <p:spPr bwMode="auto">
          <a:xfrm>
            <a:off x="3771900" y="2511425"/>
            <a:ext cx="333375" cy="314325"/>
          </a:xfrm>
          <a:custGeom>
            <a:avLst/>
            <a:gdLst>
              <a:gd name="T0" fmla="*/ 210 w 210"/>
              <a:gd name="T1" fmla="*/ 44 h 198"/>
              <a:gd name="T2" fmla="*/ 191 w 210"/>
              <a:gd name="T3" fmla="*/ 41 h 198"/>
              <a:gd name="T4" fmla="*/ 177 w 210"/>
              <a:gd name="T5" fmla="*/ 31 h 198"/>
              <a:gd name="T6" fmla="*/ 144 w 210"/>
              <a:gd name="T7" fmla="*/ 29 h 198"/>
              <a:gd name="T8" fmla="*/ 126 w 210"/>
              <a:gd name="T9" fmla="*/ 16 h 198"/>
              <a:gd name="T10" fmla="*/ 98 w 210"/>
              <a:gd name="T11" fmla="*/ 7 h 198"/>
              <a:gd name="T12" fmla="*/ 23 w 210"/>
              <a:gd name="T13" fmla="*/ 1 h 198"/>
              <a:gd name="T14" fmla="*/ 6 w 210"/>
              <a:gd name="T15" fmla="*/ 11 h 198"/>
              <a:gd name="T16" fmla="*/ 2 w 210"/>
              <a:gd name="T17" fmla="*/ 25 h 198"/>
              <a:gd name="T18" fmla="*/ 8 w 210"/>
              <a:gd name="T19" fmla="*/ 46 h 198"/>
              <a:gd name="T20" fmla="*/ 21 w 210"/>
              <a:gd name="T21" fmla="*/ 50 h 198"/>
              <a:gd name="T22" fmla="*/ 38 w 210"/>
              <a:gd name="T23" fmla="*/ 53 h 198"/>
              <a:gd name="T24" fmla="*/ 36 w 210"/>
              <a:gd name="T25" fmla="*/ 65 h 198"/>
              <a:gd name="T26" fmla="*/ 24 w 210"/>
              <a:gd name="T27" fmla="*/ 89 h 198"/>
              <a:gd name="T28" fmla="*/ 3 w 210"/>
              <a:gd name="T29" fmla="*/ 148 h 198"/>
              <a:gd name="T30" fmla="*/ 6 w 210"/>
              <a:gd name="T31" fmla="*/ 173 h 198"/>
              <a:gd name="T32" fmla="*/ 26 w 210"/>
              <a:gd name="T33" fmla="*/ 193 h 198"/>
              <a:gd name="T34" fmla="*/ 53 w 210"/>
              <a:gd name="T35" fmla="*/ 187 h 198"/>
              <a:gd name="T36" fmla="*/ 84 w 210"/>
              <a:gd name="T37" fmla="*/ 188 h 198"/>
              <a:gd name="T38" fmla="*/ 102 w 210"/>
              <a:gd name="T39" fmla="*/ 175 h 198"/>
              <a:gd name="T40" fmla="*/ 120 w 210"/>
              <a:gd name="T41" fmla="*/ 160 h 198"/>
              <a:gd name="T42" fmla="*/ 129 w 210"/>
              <a:gd name="T43" fmla="*/ 148 h 198"/>
              <a:gd name="T44" fmla="*/ 141 w 210"/>
              <a:gd name="T45" fmla="*/ 134 h 198"/>
              <a:gd name="T46" fmla="*/ 138 w 210"/>
              <a:gd name="T47" fmla="*/ 115 h 198"/>
              <a:gd name="T48" fmla="*/ 152 w 210"/>
              <a:gd name="T49" fmla="*/ 100 h 198"/>
              <a:gd name="T50" fmla="*/ 161 w 210"/>
              <a:gd name="T51" fmla="*/ 89 h 198"/>
              <a:gd name="T52" fmla="*/ 194 w 210"/>
              <a:gd name="T53" fmla="*/ 73 h 198"/>
              <a:gd name="T54" fmla="*/ 210 w 210"/>
              <a:gd name="T55" fmla="*/ 59 h 198"/>
              <a:gd name="T56" fmla="*/ 210 w 210"/>
              <a:gd name="T57" fmla="*/ 44 h 19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10"/>
              <a:gd name="T88" fmla="*/ 0 h 198"/>
              <a:gd name="T89" fmla="*/ 210 w 210"/>
              <a:gd name="T90" fmla="*/ 198 h 19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10" h="198">
                <a:moveTo>
                  <a:pt x="210" y="44"/>
                </a:moveTo>
                <a:cubicBezTo>
                  <a:pt x="204" y="43"/>
                  <a:pt x="197" y="42"/>
                  <a:pt x="191" y="41"/>
                </a:cubicBezTo>
                <a:cubicBezTo>
                  <a:pt x="185" y="40"/>
                  <a:pt x="183" y="32"/>
                  <a:pt x="177" y="31"/>
                </a:cubicBezTo>
                <a:cubicBezTo>
                  <a:pt x="166" y="30"/>
                  <a:pt x="155" y="30"/>
                  <a:pt x="144" y="29"/>
                </a:cubicBezTo>
                <a:cubicBezTo>
                  <a:pt x="137" y="20"/>
                  <a:pt x="137" y="18"/>
                  <a:pt x="126" y="16"/>
                </a:cubicBezTo>
                <a:cubicBezTo>
                  <a:pt x="117" y="11"/>
                  <a:pt x="109" y="9"/>
                  <a:pt x="98" y="7"/>
                </a:cubicBezTo>
                <a:cubicBezTo>
                  <a:pt x="83" y="7"/>
                  <a:pt x="38" y="0"/>
                  <a:pt x="23" y="1"/>
                </a:cubicBezTo>
                <a:cubicBezTo>
                  <a:pt x="18" y="2"/>
                  <a:pt x="11" y="10"/>
                  <a:pt x="6" y="11"/>
                </a:cubicBezTo>
                <a:cubicBezTo>
                  <a:pt x="1" y="14"/>
                  <a:pt x="4" y="19"/>
                  <a:pt x="2" y="25"/>
                </a:cubicBezTo>
                <a:cubicBezTo>
                  <a:pt x="0" y="30"/>
                  <a:pt x="5" y="42"/>
                  <a:pt x="8" y="46"/>
                </a:cubicBezTo>
                <a:cubicBezTo>
                  <a:pt x="11" y="50"/>
                  <a:pt x="16" y="49"/>
                  <a:pt x="21" y="50"/>
                </a:cubicBezTo>
                <a:cubicBezTo>
                  <a:pt x="23" y="50"/>
                  <a:pt x="37" y="52"/>
                  <a:pt x="38" y="53"/>
                </a:cubicBezTo>
                <a:cubicBezTo>
                  <a:pt x="39" y="60"/>
                  <a:pt x="44" y="63"/>
                  <a:pt x="36" y="65"/>
                </a:cubicBezTo>
                <a:cubicBezTo>
                  <a:pt x="31" y="73"/>
                  <a:pt x="29" y="82"/>
                  <a:pt x="24" y="89"/>
                </a:cubicBezTo>
                <a:cubicBezTo>
                  <a:pt x="22" y="99"/>
                  <a:pt x="12" y="142"/>
                  <a:pt x="3" y="148"/>
                </a:cubicBezTo>
                <a:cubicBezTo>
                  <a:pt x="0" y="162"/>
                  <a:pt x="3" y="166"/>
                  <a:pt x="6" y="173"/>
                </a:cubicBezTo>
                <a:cubicBezTo>
                  <a:pt x="11" y="181"/>
                  <a:pt x="16" y="191"/>
                  <a:pt x="26" y="193"/>
                </a:cubicBezTo>
                <a:cubicBezTo>
                  <a:pt x="35" y="198"/>
                  <a:pt x="43" y="188"/>
                  <a:pt x="53" y="187"/>
                </a:cubicBezTo>
                <a:cubicBezTo>
                  <a:pt x="68" y="179"/>
                  <a:pt x="57" y="189"/>
                  <a:pt x="84" y="188"/>
                </a:cubicBezTo>
                <a:cubicBezTo>
                  <a:pt x="89" y="184"/>
                  <a:pt x="95" y="176"/>
                  <a:pt x="102" y="175"/>
                </a:cubicBezTo>
                <a:cubicBezTo>
                  <a:pt x="108" y="170"/>
                  <a:pt x="114" y="165"/>
                  <a:pt x="120" y="160"/>
                </a:cubicBezTo>
                <a:cubicBezTo>
                  <a:pt x="123" y="155"/>
                  <a:pt x="124" y="152"/>
                  <a:pt x="129" y="148"/>
                </a:cubicBezTo>
                <a:cubicBezTo>
                  <a:pt x="132" y="140"/>
                  <a:pt x="134" y="139"/>
                  <a:pt x="141" y="134"/>
                </a:cubicBezTo>
                <a:cubicBezTo>
                  <a:pt x="144" y="126"/>
                  <a:pt x="137" y="124"/>
                  <a:pt x="138" y="115"/>
                </a:cubicBezTo>
                <a:cubicBezTo>
                  <a:pt x="136" y="105"/>
                  <a:pt x="143" y="102"/>
                  <a:pt x="152" y="100"/>
                </a:cubicBezTo>
                <a:cubicBezTo>
                  <a:pt x="157" y="97"/>
                  <a:pt x="158" y="94"/>
                  <a:pt x="161" y="89"/>
                </a:cubicBezTo>
                <a:cubicBezTo>
                  <a:pt x="164" y="71"/>
                  <a:pt x="177" y="76"/>
                  <a:pt x="194" y="73"/>
                </a:cubicBezTo>
                <a:cubicBezTo>
                  <a:pt x="200" y="69"/>
                  <a:pt x="204" y="64"/>
                  <a:pt x="210" y="59"/>
                </a:cubicBezTo>
                <a:cubicBezTo>
                  <a:pt x="209" y="50"/>
                  <a:pt x="209" y="55"/>
                  <a:pt x="210" y="44"/>
                </a:cubicBezTo>
                <a:close/>
              </a:path>
            </a:pathLst>
          </a:custGeom>
          <a:solidFill>
            <a:srgbClr val="FF99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974" name="Text Box 102"/>
          <p:cNvSpPr txBox="1">
            <a:spLocks noChangeArrowheads="1"/>
          </p:cNvSpPr>
          <p:nvPr/>
        </p:nvSpPr>
        <p:spPr bwMode="auto">
          <a:xfrm>
            <a:off x="3724275" y="2597150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4</a:t>
            </a:r>
            <a:endParaRPr lang="ru-RU" sz="1800" b="1"/>
          </a:p>
        </p:txBody>
      </p:sp>
      <p:sp>
        <p:nvSpPr>
          <p:cNvPr id="79975" name="Text Box 103"/>
          <p:cNvSpPr txBox="1">
            <a:spLocks noChangeArrowheads="1"/>
          </p:cNvSpPr>
          <p:nvPr/>
        </p:nvSpPr>
        <p:spPr bwMode="auto">
          <a:xfrm>
            <a:off x="5537200" y="5732463"/>
            <a:ext cx="16954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4 – </a:t>
            </a:r>
            <a:r>
              <a:rPr lang="uk-UA" sz="2000" b="1" i="1"/>
              <a:t>Іспанія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76" name="Oval 104"/>
          <p:cNvSpPr>
            <a:spLocks noChangeArrowheads="1"/>
          </p:cNvSpPr>
          <p:nvPr/>
        </p:nvSpPr>
        <p:spPr bwMode="auto">
          <a:xfrm>
            <a:off x="3752850" y="2549525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79977" name="Text Box 105"/>
          <p:cNvSpPr txBox="1">
            <a:spLocks noChangeArrowheads="1"/>
          </p:cNvSpPr>
          <p:nvPr/>
        </p:nvSpPr>
        <p:spPr bwMode="auto">
          <a:xfrm>
            <a:off x="2730500" y="2547938"/>
            <a:ext cx="1081088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2000" i="1"/>
              <a:t>Мадрид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78" name="Oval 106"/>
          <p:cNvSpPr>
            <a:spLocks noChangeArrowheads="1"/>
          </p:cNvSpPr>
          <p:nvPr/>
        </p:nvSpPr>
        <p:spPr bwMode="auto">
          <a:xfrm>
            <a:off x="3995738" y="2565400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79979" name="Text Box 107"/>
          <p:cNvSpPr txBox="1">
            <a:spLocks noChangeArrowheads="1"/>
          </p:cNvSpPr>
          <p:nvPr/>
        </p:nvSpPr>
        <p:spPr bwMode="auto">
          <a:xfrm>
            <a:off x="3203575" y="2781300"/>
            <a:ext cx="13049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2000" i="1"/>
              <a:t>Барселона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80" name="Freeform 108"/>
          <p:cNvSpPr>
            <a:spLocks/>
          </p:cNvSpPr>
          <p:nvPr/>
        </p:nvSpPr>
        <p:spPr bwMode="auto">
          <a:xfrm>
            <a:off x="4114800" y="2741613"/>
            <a:ext cx="50800" cy="153987"/>
          </a:xfrm>
          <a:custGeom>
            <a:avLst/>
            <a:gdLst>
              <a:gd name="T0" fmla="*/ 32 w 32"/>
              <a:gd name="T1" fmla="*/ 97 h 97"/>
              <a:gd name="T2" fmla="*/ 0 w 32"/>
              <a:gd name="T3" fmla="*/ 0 h 97"/>
              <a:gd name="T4" fmla="*/ 0 60000 65536"/>
              <a:gd name="T5" fmla="*/ 0 60000 65536"/>
              <a:gd name="T6" fmla="*/ 0 w 32"/>
              <a:gd name="T7" fmla="*/ 0 h 97"/>
              <a:gd name="T8" fmla="*/ 32 w 32"/>
              <a:gd name="T9" fmla="*/ 97 h 9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2" h="97">
                <a:moveTo>
                  <a:pt x="32" y="97"/>
                </a:move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985" name="Freeform 113"/>
          <p:cNvSpPr>
            <a:spLocks/>
          </p:cNvSpPr>
          <p:nvPr/>
        </p:nvSpPr>
        <p:spPr bwMode="auto">
          <a:xfrm>
            <a:off x="1589088" y="3970338"/>
            <a:ext cx="1208087" cy="1665287"/>
          </a:xfrm>
          <a:custGeom>
            <a:avLst/>
            <a:gdLst>
              <a:gd name="T0" fmla="*/ 238 w 761"/>
              <a:gd name="T1" fmla="*/ 43 h 1049"/>
              <a:gd name="T2" fmla="*/ 183 w 761"/>
              <a:gd name="T3" fmla="*/ 52 h 1049"/>
              <a:gd name="T4" fmla="*/ 187 w 761"/>
              <a:gd name="T5" fmla="*/ 99 h 1049"/>
              <a:gd name="T6" fmla="*/ 126 w 761"/>
              <a:gd name="T7" fmla="*/ 123 h 1049"/>
              <a:gd name="T8" fmla="*/ 73 w 761"/>
              <a:gd name="T9" fmla="*/ 117 h 1049"/>
              <a:gd name="T10" fmla="*/ 61 w 761"/>
              <a:gd name="T11" fmla="*/ 150 h 1049"/>
              <a:gd name="T12" fmla="*/ 76 w 761"/>
              <a:gd name="T13" fmla="*/ 195 h 1049"/>
              <a:gd name="T14" fmla="*/ 31 w 761"/>
              <a:gd name="T15" fmla="*/ 280 h 1049"/>
              <a:gd name="T16" fmla="*/ 13 w 761"/>
              <a:gd name="T17" fmla="*/ 343 h 1049"/>
              <a:gd name="T18" fmla="*/ 3 w 761"/>
              <a:gd name="T19" fmla="*/ 379 h 1049"/>
              <a:gd name="T20" fmla="*/ 72 w 761"/>
              <a:gd name="T21" fmla="*/ 423 h 1049"/>
              <a:gd name="T22" fmla="*/ 79 w 761"/>
              <a:gd name="T23" fmla="*/ 454 h 1049"/>
              <a:gd name="T24" fmla="*/ 166 w 761"/>
              <a:gd name="T25" fmla="*/ 418 h 1049"/>
              <a:gd name="T26" fmla="*/ 172 w 761"/>
              <a:gd name="T27" fmla="*/ 447 h 1049"/>
              <a:gd name="T28" fmla="*/ 258 w 761"/>
              <a:gd name="T29" fmla="*/ 516 h 1049"/>
              <a:gd name="T30" fmla="*/ 294 w 761"/>
              <a:gd name="T31" fmla="*/ 543 h 1049"/>
              <a:gd name="T32" fmla="*/ 286 w 761"/>
              <a:gd name="T33" fmla="*/ 582 h 1049"/>
              <a:gd name="T34" fmla="*/ 346 w 761"/>
              <a:gd name="T35" fmla="*/ 652 h 1049"/>
              <a:gd name="T36" fmla="*/ 382 w 761"/>
              <a:gd name="T37" fmla="*/ 736 h 1049"/>
              <a:gd name="T38" fmla="*/ 417 w 761"/>
              <a:gd name="T39" fmla="*/ 766 h 1049"/>
              <a:gd name="T40" fmla="*/ 450 w 761"/>
              <a:gd name="T41" fmla="*/ 805 h 1049"/>
              <a:gd name="T42" fmla="*/ 474 w 761"/>
              <a:gd name="T43" fmla="*/ 852 h 1049"/>
              <a:gd name="T44" fmla="*/ 438 w 761"/>
              <a:gd name="T45" fmla="*/ 954 h 1049"/>
              <a:gd name="T46" fmla="*/ 486 w 761"/>
              <a:gd name="T47" fmla="*/ 970 h 1049"/>
              <a:gd name="T48" fmla="*/ 537 w 761"/>
              <a:gd name="T49" fmla="*/ 1048 h 1049"/>
              <a:gd name="T50" fmla="*/ 549 w 761"/>
              <a:gd name="T51" fmla="*/ 982 h 1049"/>
              <a:gd name="T52" fmla="*/ 561 w 761"/>
              <a:gd name="T53" fmla="*/ 981 h 1049"/>
              <a:gd name="T54" fmla="*/ 576 w 761"/>
              <a:gd name="T55" fmla="*/ 898 h 1049"/>
              <a:gd name="T56" fmla="*/ 607 w 761"/>
              <a:gd name="T57" fmla="*/ 762 h 1049"/>
              <a:gd name="T58" fmla="*/ 663 w 761"/>
              <a:gd name="T59" fmla="*/ 742 h 1049"/>
              <a:gd name="T60" fmla="*/ 702 w 761"/>
              <a:gd name="T61" fmla="*/ 576 h 1049"/>
              <a:gd name="T62" fmla="*/ 691 w 761"/>
              <a:gd name="T63" fmla="*/ 508 h 1049"/>
              <a:gd name="T64" fmla="*/ 708 w 761"/>
              <a:gd name="T65" fmla="*/ 478 h 1049"/>
              <a:gd name="T66" fmla="*/ 753 w 761"/>
              <a:gd name="T67" fmla="*/ 385 h 1049"/>
              <a:gd name="T68" fmla="*/ 703 w 761"/>
              <a:gd name="T69" fmla="*/ 279 h 1049"/>
              <a:gd name="T70" fmla="*/ 667 w 761"/>
              <a:gd name="T71" fmla="*/ 234 h 1049"/>
              <a:gd name="T72" fmla="*/ 603 w 761"/>
              <a:gd name="T73" fmla="*/ 219 h 1049"/>
              <a:gd name="T74" fmla="*/ 564 w 761"/>
              <a:gd name="T75" fmla="*/ 201 h 1049"/>
              <a:gd name="T76" fmla="*/ 510 w 761"/>
              <a:gd name="T77" fmla="*/ 175 h 1049"/>
              <a:gd name="T78" fmla="*/ 456 w 761"/>
              <a:gd name="T79" fmla="*/ 204 h 1049"/>
              <a:gd name="T80" fmla="*/ 489 w 761"/>
              <a:gd name="T81" fmla="*/ 166 h 1049"/>
              <a:gd name="T82" fmla="*/ 433 w 761"/>
              <a:gd name="T83" fmla="*/ 183 h 1049"/>
              <a:gd name="T84" fmla="*/ 457 w 761"/>
              <a:gd name="T85" fmla="*/ 126 h 1049"/>
              <a:gd name="T86" fmla="*/ 432 w 761"/>
              <a:gd name="T87" fmla="*/ 57 h 1049"/>
              <a:gd name="T88" fmla="*/ 400 w 761"/>
              <a:gd name="T89" fmla="*/ 99 h 1049"/>
              <a:gd name="T90" fmla="*/ 285 w 761"/>
              <a:gd name="T91" fmla="*/ 118 h 1049"/>
              <a:gd name="T92" fmla="*/ 268 w 761"/>
              <a:gd name="T93" fmla="*/ 96 h 1049"/>
              <a:gd name="T94" fmla="*/ 246 w 761"/>
              <a:gd name="T95" fmla="*/ 1 h 10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1"/>
              <a:gd name="T145" fmla="*/ 0 h 1049"/>
              <a:gd name="T146" fmla="*/ 761 w 761"/>
              <a:gd name="T147" fmla="*/ 1049 h 10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1" h="1049">
                <a:moveTo>
                  <a:pt x="246" y="1"/>
                </a:moveTo>
                <a:cubicBezTo>
                  <a:pt x="241" y="0"/>
                  <a:pt x="245" y="35"/>
                  <a:pt x="238" y="43"/>
                </a:cubicBezTo>
                <a:cubicBezTo>
                  <a:pt x="231" y="51"/>
                  <a:pt x="214" y="51"/>
                  <a:pt x="205" y="52"/>
                </a:cubicBezTo>
                <a:cubicBezTo>
                  <a:pt x="196" y="53"/>
                  <a:pt x="187" y="47"/>
                  <a:pt x="183" y="52"/>
                </a:cubicBezTo>
                <a:cubicBezTo>
                  <a:pt x="179" y="57"/>
                  <a:pt x="177" y="76"/>
                  <a:pt x="178" y="84"/>
                </a:cubicBezTo>
                <a:cubicBezTo>
                  <a:pt x="179" y="92"/>
                  <a:pt x="188" y="94"/>
                  <a:pt x="187" y="99"/>
                </a:cubicBezTo>
                <a:cubicBezTo>
                  <a:pt x="186" y="104"/>
                  <a:pt x="181" y="110"/>
                  <a:pt x="171" y="114"/>
                </a:cubicBezTo>
                <a:cubicBezTo>
                  <a:pt x="161" y="118"/>
                  <a:pt x="137" y="124"/>
                  <a:pt x="126" y="123"/>
                </a:cubicBezTo>
                <a:cubicBezTo>
                  <a:pt x="115" y="122"/>
                  <a:pt x="115" y="109"/>
                  <a:pt x="106" y="108"/>
                </a:cubicBezTo>
                <a:cubicBezTo>
                  <a:pt x="97" y="107"/>
                  <a:pt x="79" y="113"/>
                  <a:pt x="73" y="117"/>
                </a:cubicBezTo>
                <a:cubicBezTo>
                  <a:pt x="67" y="121"/>
                  <a:pt x="71" y="127"/>
                  <a:pt x="69" y="132"/>
                </a:cubicBezTo>
                <a:cubicBezTo>
                  <a:pt x="67" y="137"/>
                  <a:pt x="63" y="144"/>
                  <a:pt x="61" y="150"/>
                </a:cubicBezTo>
                <a:cubicBezTo>
                  <a:pt x="59" y="156"/>
                  <a:pt x="56" y="159"/>
                  <a:pt x="58" y="166"/>
                </a:cubicBezTo>
                <a:cubicBezTo>
                  <a:pt x="60" y="173"/>
                  <a:pt x="73" y="179"/>
                  <a:pt x="76" y="195"/>
                </a:cubicBezTo>
                <a:cubicBezTo>
                  <a:pt x="79" y="211"/>
                  <a:pt x="82" y="251"/>
                  <a:pt x="75" y="265"/>
                </a:cubicBezTo>
                <a:cubicBezTo>
                  <a:pt x="68" y="279"/>
                  <a:pt x="42" y="272"/>
                  <a:pt x="31" y="280"/>
                </a:cubicBezTo>
                <a:cubicBezTo>
                  <a:pt x="20" y="288"/>
                  <a:pt x="12" y="305"/>
                  <a:pt x="9" y="315"/>
                </a:cubicBezTo>
                <a:cubicBezTo>
                  <a:pt x="6" y="325"/>
                  <a:pt x="15" y="335"/>
                  <a:pt x="13" y="343"/>
                </a:cubicBezTo>
                <a:lnTo>
                  <a:pt x="0" y="363"/>
                </a:lnTo>
                <a:lnTo>
                  <a:pt x="3" y="379"/>
                </a:lnTo>
                <a:cubicBezTo>
                  <a:pt x="7" y="387"/>
                  <a:pt x="13" y="405"/>
                  <a:pt x="25" y="412"/>
                </a:cubicBezTo>
                <a:lnTo>
                  <a:pt x="72" y="423"/>
                </a:lnTo>
                <a:cubicBezTo>
                  <a:pt x="79" y="428"/>
                  <a:pt x="68" y="439"/>
                  <a:pt x="69" y="444"/>
                </a:cubicBezTo>
                <a:cubicBezTo>
                  <a:pt x="70" y="449"/>
                  <a:pt x="69" y="455"/>
                  <a:pt x="79" y="454"/>
                </a:cubicBezTo>
                <a:cubicBezTo>
                  <a:pt x="89" y="453"/>
                  <a:pt x="113" y="447"/>
                  <a:pt x="127" y="441"/>
                </a:cubicBezTo>
                <a:cubicBezTo>
                  <a:pt x="141" y="435"/>
                  <a:pt x="160" y="420"/>
                  <a:pt x="166" y="418"/>
                </a:cubicBezTo>
                <a:cubicBezTo>
                  <a:pt x="172" y="416"/>
                  <a:pt x="161" y="421"/>
                  <a:pt x="162" y="426"/>
                </a:cubicBezTo>
                <a:cubicBezTo>
                  <a:pt x="163" y="431"/>
                  <a:pt x="169" y="438"/>
                  <a:pt x="172" y="447"/>
                </a:cubicBezTo>
                <a:lnTo>
                  <a:pt x="183" y="481"/>
                </a:lnTo>
                <a:cubicBezTo>
                  <a:pt x="197" y="492"/>
                  <a:pt x="243" y="510"/>
                  <a:pt x="258" y="516"/>
                </a:cubicBezTo>
                <a:lnTo>
                  <a:pt x="273" y="519"/>
                </a:lnTo>
                <a:lnTo>
                  <a:pt x="294" y="543"/>
                </a:lnTo>
                <a:lnTo>
                  <a:pt x="280" y="552"/>
                </a:lnTo>
                <a:lnTo>
                  <a:pt x="286" y="582"/>
                </a:lnTo>
                <a:cubicBezTo>
                  <a:pt x="293" y="587"/>
                  <a:pt x="312" y="573"/>
                  <a:pt x="322" y="585"/>
                </a:cubicBezTo>
                <a:cubicBezTo>
                  <a:pt x="332" y="597"/>
                  <a:pt x="342" y="636"/>
                  <a:pt x="346" y="652"/>
                </a:cubicBezTo>
                <a:cubicBezTo>
                  <a:pt x="350" y="668"/>
                  <a:pt x="342" y="665"/>
                  <a:pt x="348" y="679"/>
                </a:cubicBezTo>
                <a:cubicBezTo>
                  <a:pt x="354" y="693"/>
                  <a:pt x="371" y="726"/>
                  <a:pt x="382" y="736"/>
                </a:cubicBezTo>
                <a:cubicBezTo>
                  <a:pt x="393" y="746"/>
                  <a:pt x="408" y="736"/>
                  <a:pt x="414" y="741"/>
                </a:cubicBezTo>
                <a:cubicBezTo>
                  <a:pt x="420" y="746"/>
                  <a:pt x="411" y="760"/>
                  <a:pt x="417" y="766"/>
                </a:cubicBezTo>
                <a:cubicBezTo>
                  <a:pt x="423" y="772"/>
                  <a:pt x="446" y="771"/>
                  <a:pt x="451" y="777"/>
                </a:cubicBezTo>
                <a:cubicBezTo>
                  <a:pt x="456" y="783"/>
                  <a:pt x="448" y="798"/>
                  <a:pt x="450" y="805"/>
                </a:cubicBezTo>
                <a:cubicBezTo>
                  <a:pt x="452" y="812"/>
                  <a:pt x="458" y="812"/>
                  <a:pt x="462" y="820"/>
                </a:cubicBezTo>
                <a:cubicBezTo>
                  <a:pt x="466" y="828"/>
                  <a:pt x="476" y="839"/>
                  <a:pt x="474" y="852"/>
                </a:cubicBezTo>
                <a:cubicBezTo>
                  <a:pt x="472" y="865"/>
                  <a:pt x="457" y="880"/>
                  <a:pt x="451" y="897"/>
                </a:cubicBezTo>
                <a:cubicBezTo>
                  <a:pt x="445" y="914"/>
                  <a:pt x="435" y="946"/>
                  <a:pt x="438" y="954"/>
                </a:cubicBezTo>
                <a:lnTo>
                  <a:pt x="468" y="948"/>
                </a:lnTo>
                <a:cubicBezTo>
                  <a:pt x="476" y="951"/>
                  <a:pt x="477" y="960"/>
                  <a:pt x="486" y="970"/>
                </a:cubicBezTo>
                <a:cubicBezTo>
                  <a:pt x="495" y="980"/>
                  <a:pt x="513" y="998"/>
                  <a:pt x="522" y="1011"/>
                </a:cubicBezTo>
                <a:cubicBezTo>
                  <a:pt x="531" y="1024"/>
                  <a:pt x="532" y="1047"/>
                  <a:pt x="537" y="1048"/>
                </a:cubicBezTo>
                <a:cubicBezTo>
                  <a:pt x="542" y="1049"/>
                  <a:pt x="548" y="1028"/>
                  <a:pt x="550" y="1017"/>
                </a:cubicBezTo>
                <a:cubicBezTo>
                  <a:pt x="552" y="1006"/>
                  <a:pt x="548" y="995"/>
                  <a:pt x="549" y="982"/>
                </a:cubicBezTo>
                <a:cubicBezTo>
                  <a:pt x="550" y="969"/>
                  <a:pt x="557" y="940"/>
                  <a:pt x="559" y="940"/>
                </a:cubicBezTo>
                <a:cubicBezTo>
                  <a:pt x="561" y="940"/>
                  <a:pt x="559" y="979"/>
                  <a:pt x="561" y="981"/>
                </a:cubicBezTo>
                <a:cubicBezTo>
                  <a:pt x="563" y="983"/>
                  <a:pt x="572" y="968"/>
                  <a:pt x="574" y="954"/>
                </a:cubicBezTo>
                <a:cubicBezTo>
                  <a:pt x="576" y="940"/>
                  <a:pt x="576" y="922"/>
                  <a:pt x="576" y="898"/>
                </a:cubicBezTo>
                <a:cubicBezTo>
                  <a:pt x="576" y="874"/>
                  <a:pt x="569" y="833"/>
                  <a:pt x="574" y="810"/>
                </a:cubicBezTo>
                <a:cubicBezTo>
                  <a:pt x="579" y="787"/>
                  <a:pt x="596" y="772"/>
                  <a:pt x="607" y="762"/>
                </a:cubicBezTo>
                <a:cubicBezTo>
                  <a:pt x="618" y="752"/>
                  <a:pt x="631" y="750"/>
                  <a:pt x="640" y="747"/>
                </a:cubicBezTo>
                <a:cubicBezTo>
                  <a:pt x="649" y="744"/>
                  <a:pt x="654" y="759"/>
                  <a:pt x="663" y="742"/>
                </a:cubicBezTo>
                <a:cubicBezTo>
                  <a:pt x="672" y="725"/>
                  <a:pt x="689" y="676"/>
                  <a:pt x="696" y="648"/>
                </a:cubicBezTo>
                <a:lnTo>
                  <a:pt x="702" y="576"/>
                </a:lnTo>
                <a:cubicBezTo>
                  <a:pt x="702" y="554"/>
                  <a:pt x="698" y="525"/>
                  <a:pt x="696" y="514"/>
                </a:cubicBezTo>
                <a:cubicBezTo>
                  <a:pt x="694" y="503"/>
                  <a:pt x="691" y="513"/>
                  <a:pt x="691" y="508"/>
                </a:cubicBezTo>
                <a:lnTo>
                  <a:pt x="697" y="483"/>
                </a:lnTo>
                <a:lnTo>
                  <a:pt x="708" y="478"/>
                </a:lnTo>
                <a:cubicBezTo>
                  <a:pt x="712" y="472"/>
                  <a:pt x="713" y="463"/>
                  <a:pt x="720" y="447"/>
                </a:cubicBezTo>
                <a:cubicBezTo>
                  <a:pt x="727" y="431"/>
                  <a:pt x="748" y="410"/>
                  <a:pt x="753" y="385"/>
                </a:cubicBezTo>
                <a:cubicBezTo>
                  <a:pt x="758" y="360"/>
                  <a:pt x="761" y="316"/>
                  <a:pt x="753" y="298"/>
                </a:cubicBezTo>
                <a:cubicBezTo>
                  <a:pt x="745" y="280"/>
                  <a:pt x="713" y="286"/>
                  <a:pt x="703" y="279"/>
                </a:cubicBezTo>
                <a:cubicBezTo>
                  <a:pt x="693" y="272"/>
                  <a:pt x="697" y="260"/>
                  <a:pt x="691" y="253"/>
                </a:cubicBezTo>
                <a:cubicBezTo>
                  <a:pt x="685" y="246"/>
                  <a:pt x="678" y="238"/>
                  <a:pt x="667" y="234"/>
                </a:cubicBezTo>
                <a:cubicBezTo>
                  <a:pt x="656" y="230"/>
                  <a:pt x="636" y="231"/>
                  <a:pt x="625" y="228"/>
                </a:cubicBezTo>
                <a:cubicBezTo>
                  <a:pt x="614" y="225"/>
                  <a:pt x="612" y="221"/>
                  <a:pt x="603" y="219"/>
                </a:cubicBezTo>
                <a:cubicBezTo>
                  <a:pt x="594" y="217"/>
                  <a:pt x="576" y="220"/>
                  <a:pt x="570" y="217"/>
                </a:cubicBezTo>
                <a:cubicBezTo>
                  <a:pt x="564" y="214"/>
                  <a:pt x="568" y="205"/>
                  <a:pt x="564" y="201"/>
                </a:cubicBezTo>
                <a:cubicBezTo>
                  <a:pt x="560" y="197"/>
                  <a:pt x="556" y="199"/>
                  <a:pt x="547" y="195"/>
                </a:cubicBezTo>
                <a:cubicBezTo>
                  <a:pt x="538" y="191"/>
                  <a:pt x="523" y="173"/>
                  <a:pt x="510" y="175"/>
                </a:cubicBezTo>
                <a:lnTo>
                  <a:pt x="468" y="208"/>
                </a:lnTo>
                <a:lnTo>
                  <a:pt x="456" y="204"/>
                </a:lnTo>
                <a:lnTo>
                  <a:pt x="486" y="175"/>
                </a:lnTo>
                <a:lnTo>
                  <a:pt x="489" y="166"/>
                </a:lnTo>
                <a:lnTo>
                  <a:pt x="456" y="169"/>
                </a:lnTo>
                <a:lnTo>
                  <a:pt x="433" y="183"/>
                </a:lnTo>
                <a:lnTo>
                  <a:pt x="427" y="177"/>
                </a:lnTo>
                <a:lnTo>
                  <a:pt x="457" y="126"/>
                </a:lnTo>
                <a:cubicBezTo>
                  <a:pt x="460" y="110"/>
                  <a:pt x="448" y="93"/>
                  <a:pt x="444" y="82"/>
                </a:cubicBezTo>
                <a:lnTo>
                  <a:pt x="432" y="57"/>
                </a:lnTo>
                <a:cubicBezTo>
                  <a:pt x="428" y="56"/>
                  <a:pt x="422" y="71"/>
                  <a:pt x="417" y="78"/>
                </a:cubicBezTo>
                <a:cubicBezTo>
                  <a:pt x="412" y="85"/>
                  <a:pt x="409" y="96"/>
                  <a:pt x="400" y="99"/>
                </a:cubicBezTo>
                <a:cubicBezTo>
                  <a:pt x="391" y="102"/>
                  <a:pt x="380" y="94"/>
                  <a:pt x="361" y="97"/>
                </a:cubicBezTo>
                <a:cubicBezTo>
                  <a:pt x="342" y="100"/>
                  <a:pt x="299" y="115"/>
                  <a:pt x="285" y="118"/>
                </a:cubicBezTo>
                <a:cubicBezTo>
                  <a:pt x="271" y="121"/>
                  <a:pt x="277" y="118"/>
                  <a:pt x="274" y="114"/>
                </a:cubicBezTo>
                <a:cubicBezTo>
                  <a:pt x="271" y="110"/>
                  <a:pt x="269" y="107"/>
                  <a:pt x="268" y="96"/>
                </a:cubicBezTo>
                <a:cubicBezTo>
                  <a:pt x="267" y="85"/>
                  <a:pt x="272" y="64"/>
                  <a:pt x="268" y="48"/>
                </a:cubicBezTo>
                <a:cubicBezTo>
                  <a:pt x="264" y="32"/>
                  <a:pt x="256" y="5"/>
                  <a:pt x="246" y="1"/>
                </a:cubicBezTo>
                <a:close/>
              </a:path>
            </a:pathLst>
          </a:custGeom>
          <a:solidFill>
            <a:srgbClr val="CC6600">
              <a:alpha val="3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991" name="Freeform 119"/>
          <p:cNvSpPr>
            <a:spLocks/>
          </p:cNvSpPr>
          <p:nvPr/>
        </p:nvSpPr>
        <p:spPr bwMode="auto">
          <a:xfrm>
            <a:off x="3941763" y="1900238"/>
            <a:ext cx="209550" cy="361950"/>
          </a:xfrm>
          <a:custGeom>
            <a:avLst/>
            <a:gdLst>
              <a:gd name="T0" fmla="*/ 129 w 132"/>
              <a:gd name="T1" fmla="*/ 162 h 228"/>
              <a:gd name="T2" fmla="*/ 127 w 132"/>
              <a:gd name="T3" fmla="*/ 156 h 228"/>
              <a:gd name="T4" fmla="*/ 115 w 132"/>
              <a:gd name="T5" fmla="*/ 158 h 228"/>
              <a:gd name="T6" fmla="*/ 118 w 132"/>
              <a:gd name="T7" fmla="*/ 129 h 228"/>
              <a:gd name="T8" fmla="*/ 106 w 132"/>
              <a:gd name="T9" fmla="*/ 111 h 228"/>
              <a:gd name="T10" fmla="*/ 79 w 132"/>
              <a:gd name="T11" fmla="*/ 80 h 228"/>
              <a:gd name="T12" fmla="*/ 96 w 132"/>
              <a:gd name="T13" fmla="*/ 62 h 228"/>
              <a:gd name="T14" fmla="*/ 102 w 132"/>
              <a:gd name="T15" fmla="*/ 47 h 228"/>
              <a:gd name="T16" fmla="*/ 111 w 132"/>
              <a:gd name="T17" fmla="*/ 33 h 228"/>
              <a:gd name="T18" fmla="*/ 87 w 132"/>
              <a:gd name="T19" fmla="*/ 24 h 228"/>
              <a:gd name="T20" fmla="*/ 94 w 132"/>
              <a:gd name="T21" fmla="*/ 14 h 228"/>
              <a:gd name="T22" fmla="*/ 97 w 132"/>
              <a:gd name="T23" fmla="*/ 0 h 228"/>
              <a:gd name="T24" fmla="*/ 64 w 132"/>
              <a:gd name="T25" fmla="*/ 12 h 228"/>
              <a:gd name="T26" fmla="*/ 55 w 132"/>
              <a:gd name="T27" fmla="*/ 24 h 228"/>
              <a:gd name="T28" fmla="*/ 46 w 132"/>
              <a:gd name="T29" fmla="*/ 47 h 228"/>
              <a:gd name="T30" fmla="*/ 40 w 132"/>
              <a:gd name="T31" fmla="*/ 71 h 228"/>
              <a:gd name="T32" fmla="*/ 34 w 132"/>
              <a:gd name="T33" fmla="*/ 86 h 228"/>
              <a:gd name="T34" fmla="*/ 22 w 132"/>
              <a:gd name="T35" fmla="*/ 92 h 228"/>
              <a:gd name="T36" fmla="*/ 3 w 132"/>
              <a:gd name="T37" fmla="*/ 102 h 228"/>
              <a:gd name="T38" fmla="*/ 18 w 132"/>
              <a:gd name="T39" fmla="*/ 120 h 228"/>
              <a:gd name="T40" fmla="*/ 43 w 132"/>
              <a:gd name="T41" fmla="*/ 87 h 228"/>
              <a:gd name="T42" fmla="*/ 49 w 132"/>
              <a:gd name="T43" fmla="*/ 96 h 228"/>
              <a:gd name="T44" fmla="*/ 52 w 132"/>
              <a:gd name="T45" fmla="*/ 101 h 228"/>
              <a:gd name="T46" fmla="*/ 57 w 132"/>
              <a:gd name="T47" fmla="*/ 102 h 228"/>
              <a:gd name="T48" fmla="*/ 66 w 132"/>
              <a:gd name="T49" fmla="*/ 120 h 228"/>
              <a:gd name="T50" fmla="*/ 63 w 132"/>
              <a:gd name="T51" fmla="*/ 137 h 228"/>
              <a:gd name="T52" fmla="*/ 43 w 132"/>
              <a:gd name="T53" fmla="*/ 138 h 228"/>
              <a:gd name="T54" fmla="*/ 39 w 132"/>
              <a:gd name="T55" fmla="*/ 147 h 228"/>
              <a:gd name="T56" fmla="*/ 31 w 132"/>
              <a:gd name="T57" fmla="*/ 171 h 228"/>
              <a:gd name="T58" fmla="*/ 25 w 132"/>
              <a:gd name="T59" fmla="*/ 180 h 228"/>
              <a:gd name="T60" fmla="*/ 46 w 132"/>
              <a:gd name="T61" fmla="*/ 189 h 228"/>
              <a:gd name="T62" fmla="*/ 30 w 132"/>
              <a:gd name="T63" fmla="*/ 198 h 228"/>
              <a:gd name="T64" fmla="*/ 3 w 132"/>
              <a:gd name="T65" fmla="*/ 215 h 228"/>
              <a:gd name="T66" fmla="*/ 36 w 132"/>
              <a:gd name="T67" fmla="*/ 221 h 228"/>
              <a:gd name="T68" fmla="*/ 69 w 132"/>
              <a:gd name="T69" fmla="*/ 213 h 228"/>
              <a:gd name="T70" fmla="*/ 105 w 132"/>
              <a:gd name="T71" fmla="*/ 206 h 228"/>
              <a:gd name="T72" fmla="*/ 115 w 132"/>
              <a:gd name="T73" fmla="*/ 197 h 228"/>
              <a:gd name="T74" fmla="*/ 123 w 132"/>
              <a:gd name="T75" fmla="*/ 182 h 228"/>
              <a:gd name="T76" fmla="*/ 129 w 132"/>
              <a:gd name="T77" fmla="*/ 174 h 228"/>
              <a:gd name="T78" fmla="*/ 132 w 132"/>
              <a:gd name="T79" fmla="*/ 164 h 228"/>
              <a:gd name="T80" fmla="*/ 121 w 132"/>
              <a:gd name="T81" fmla="*/ 156 h 2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2"/>
              <a:gd name="T124" fmla="*/ 0 h 228"/>
              <a:gd name="T125" fmla="*/ 132 w 132"/>
              <a:gd name="T126" fmla="*/ 228 h 22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2" h="228">
                <a:moveTo>
                  <a:pt x="129" y="162"/>
                </a:moveTo>
                <a:cubicBezTo>
                  <a:pt x="128" y="160"/>
                  <a:pt x="129" y="157"/>
                  <a:pt x="127" y="156"/>
                </a:cubicBezTo>
                <a:cubicBezTo>
                  <a:pt x="123" y="155"/>
                  <a:pt x="117" y="162"/>
                  <a:pt x="115" y="158"/>
                </a:cubicBezTo>
                <a:cubicBezTo>
                  <a:pt x="114" y="155"/>
                  <a:pt x="117" y="137"/>
                  <a:pt x="118" y="129"/>
                </a:cubicBezTo>
                <a:cubicBezTo>
                  <a:pt x="117" y="121"/>
                  <a:pt x="113" y="115"/>
                  <a:pt x="106" y="111"/>
                </a:cubicBezTo>
                <a:cubicBezTo>
                  <a:pt x="104" y="97"/>
                  <a:pt x="94" y="83"/>
                  <a:pt x="79" y="80"/>
                </a:cubicBezTo>
                <a:cubicBezTo>
                  <a:pt x="76" y="71"/>
                  <a:pt x="92" y="67"/>
                  <a:pt x="96" y="62"/>
                </a:cubicBezTo>
                <a:cubicBezTo>
                  <a:pt x="100" y="57"/>
                  <a:pt x="100" y="52"/>
                  <a:pt x="102" y="47"/>
                </a:cubicBezTo>
                <a:cubicBezTo>
                  <a:pt x="105" y="42"/>
                  <a:pt x="108" y="38"/>
                  <a:pt x="111" y="33"/>
                </a:cubicBezTo>
                <a:cubicBezTo>
                  <a:pt x="107" y="19"/>
                  <a:pt x="103" y="23"/>
                  <a:pt x="87" y="24"/>
                </a:cubicBezTo>
                <a:cubicBezTo>
                  <a:pt x="79" y="22"/>
                  <a:pt x="89" y="18"/>
                  <a:pt x="94" y="14"/>
                </a:cubicBezTo>
                <a:cubicBezTo>
                  <a:pt x="98" y="8"/>
                  <a:pt x="100" y="7"/>
                  <a:pt x="97" y="0"/>
                </a:cubicBezTo>
                <a:cubicBezTo>
                  <a:pt x="85" y="3"/>
                  <a:pt x="75" y="10"/>
                  <a:pt x="64" y="12"/>
                </a:cubicBezTo>
                <a:cubicBezTo>
                  <a:pt x="61" y="17"/>
                  <a:pt x="57" y="19"/>
                  <a:pt x="55" y="24"/>
                </a:cubicBezTo>
                <a:cubicBezTo>
                  <a:pt x="53" y="33"/>
                  <a:pt x="49" y="39"/>
                  <a:pt x="46" y="47"/>
                </a:cubicBezTo>
                <a:cubicBezTo>
                  <a:pt x="45" y="55"/>
                  <a:pt x="43" y="64"/>
                  <a:pt x="40" y="71"/>
                </a:cubicBezTo>
                <a:cubicBezTo>
                  <a:pt x="39" y="77"/>
                  <a:pt x="36" y="80"/>
                  <a:pt x="34" y="86"/>
                </a:cubicBezTo>
                <a:cubicBezTo>
                  <a:pt x="33" y="95"/>
                  <a:pt x="30" y="93"/>
                  <a:pt x="22" y="92"/>
                </a:cubicBezTo>
                <a:cubicBezTo>
                  <a:pt x="0" y="93"/>
                  <a:pt x="11" y="91"/>
                  <a:pt x="3" y="102"/>
                </a:cubicBezTo>
                <a:cubicBezTo>
                  <a:pt x="4" y="113"/>
                  <a:pt x="9" y="114"/>
                  <a:pt x="18" y="120"/>
                </a:cubicBezTo>
                <a:cubicBezTo>
                  <a:pt x="31" y="118"/>
                  <a:pt x="23" y="93"/>
                  <a:pt x="43" y="87"/>
                </a:cubicBezTo>
                <a:cubicBezTo>
                  <a:pt x="57" y="76"/>
                  <a:pt x="55" y="83"/>
                  <a:pt x="49" y="96"/>
                </a:cubicBezTo>
                <a:cubicBezTo>
                  <a:pt x="50" y="98"/>
                  <a:pt x="50" y="100"/>
                  <a:pt x="52" y="101"/>
                </a:cubicBezTo>
                <a:cubicBezTo>
                  <a:pt x="53" y="102"/>
                  <a:pt x="56" y="101"/>
                  <a:pt x="57" y="102"/>
                </a:cubicBezTo>
                <a:cubicBezTo>
                  <a:pt x="60" y="105"/>
                  <a:pt x="64" y="116"/>
                  <a:pt x="66" y="120"/>
                </a:cubicBezTo>
                <a:cubicBezTo>
                  <a:pt x="66" y="125"/>
                  <a:pt x="67" y="133"/>
                  <a:pt x="63" y="137"/>
                </a:cubicBezTo>
                <a:cubicBezTo>
                  <a:pt x="59" y="140"/>
                  <a:pt x="47" y="136"/>
                  <a:pt x="43" y="138"/>
                </a:cubicBezTo>
                <a:cubicBezTo>
                  <a:pt x="39" y="140"/>
                  <a:pt x="41" y="142"/>
                  <a:pt x="39" y="147"/>
                </a:cubicBezTo>
                <a:cubicBezTo>
                  <a:pt x="38" y="155"/>
                  <a:pt x="36" y="165"/>
                  <a:pt x="31" y="171"/>
                </a:cubicBezTo>
                <a:cubicBezTo>
                  <a:pt x="30" y="175"/>
                  <a:pt x="25" y="176"/>
                  <a:pt x="25" y="180"/>
                </a:cubicBezTo>
                <a:cubicBezTo>
                  <a:pt x="25" y="185"/>
                  <a:pt x="43" y="189"/>
                  <a:pt x="46" y="189"/>
                </a:cubicBezTo>
                <a:cubicBezTo>
                  <a:pt x="53" y="200"/>
                  <a:pt x="39" y="197"/>
                  <a:pt x="30" y="198"/>
                </a:cubicBezTo>
                <a:cubicBezTo>
                  <a:pt x="21" y="204"/>
                  <a:pt x="12" y="209"/>
                  <a:pt x="3" y="215"/>
                </a:cubicBezTo>
                <a:cubicBezTo>
                  <a:pt x="5" y="228"/>
                  <a:pt x="27" y="221"/>
                  <a:pt x="36" y="221"/>
                </a:cubicBezTo>
                <a:cubicBezTo>
                  <a:pt x="47" y="218"/>
                  <a:pt x="57" y="215"/>
                  <a:pt x="69" y="213"/>
                </a:cubicBezTo>
                <a:cubicBezTo>
                  <a:pt x="78" y="207"/>
                  <a:pt x="94" y="208"/>
                  <a:pt x="105" y="206"/>
                </a:cubicBezTo>
                <a:cubicBezTo>
                  <a:pt x="110" y="204"/>
                  <a:pt x="111" y="200"/>
                  <a:pt x="115" y="197"/>
                </a:cubicBezTo>
                <a:cubicBezTo>
                  <a:pt x="117" y="191"/>
                  <a:pt x="119" y="187"/>
                  <a:pt x="123" y="182"/>
                </a:cubicBezTo>
                <a:cubicBezTo>
                  <a:pt x="126" y="168"/>
                  <a:pt x="121" y="186"/>
                  <a:pt x="129" y="174"/>
                </a:cubicBezTo>
                <a:cubicBezTo>
                  <a:pt x="131" y="171"/>
                  <a:pt x="130" y="167"/>
                  <a:pt x="132" y="164"/>
                </a:cubicBezTo>
                <a:cubicBezTo>
                  <a:pt x="129" y="158"/>
                  <a:pt x="128" y="156"/>
                  <a:pt x="121" y="156"/>
                </a:cubicBezTo>
              </a:path>
            </a:pathLst>
          </a:custGeom>
          <a:solidFill>
            <a:srgbClr val="0066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9993" name="Text Box 121"/>
          <p:cNvSpPr txBox="1">
            <a:spLocks noChangeArrowheads="1"/>
          </p:cNvSpPr>
          <p:nvPr/>
        </p:nvSpPr>
        <p:spPr bwMode="auto">
          <a:xfrm>
            <a:off x="5537200" y="5948363"/>
            <a:ext cx="3643313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5 – </a:t>
            </a:r>
            <a:r>
              <a:rPr lang="uk-UA" sz="2000" b="1" i="1"/>
              <a:t>Велика Британія </a:t>
            </a:r>
            <a:r>
              <a:rPr lang="uk-UA" sz="2000" i="1"/>
              <a:t>(Лондон, Бірмінгем…)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95" name="Freeform 123"/>
          <p:cNvSpPr>
            <a:spLocks/>
          </p:cNvSpPr>
          <p:nvPr/>
        </p:nvSpPr>
        <p:spPr bwMode="auto">
          <a:xfrm>
            <a:off x="895350" y="647700"/>
            <a:ext cx="2779713" cy="1778000"/>
          </a:xfrm>
          <a:custGeom>
            <a:avLst/>
            <a:gdLst>
              <a:gd name="T0" fmla="*/ 977 w 1751"/>
              <a:gd name="T1" fmla="*/ 1044 h 1120"/>
              <a:gd name="T2" fmla="*/ 936 w 1751"/>
              <a:gd name="T3" fmla="*/ 983 h 1120"/>
              <a:gd name="T4" fmla="*/ 1007 w 1751"/>
              <a:gd name="T5" fmla="*/ 923 h 1120"/>
              <a:gd name="T6" fmla="*/ 1049 w 1751"/>
              <a:gd name="T7" fmla="*/ 983 h 1120"/>
              <a:gd name="T8" fmla="*/ 1136 w 1751"/>
              <a:gd name="T9" fmla="*/ 1031 h 1120"/>
              <a:gd name="T10" fmla="*/ 1119 w 1751"/>
              <a:gd name="T11" fmla="*/ 842 h 1120"/>
              <a:gd name="T12" fmla="*/ 1098 w 1751"/>
              <a:gd name="T13" fmla="*/ 699 h 1120"/>
              <a:gd name="T14" fmla="*/ 992 w 1751"/>
              <a:gd name="T15" fmla="*/ 612 h 1120"/>
              <a:gd name="T16" fmla="*/ 768 w 1751"/>
              <a:gd name="T17" fmla="*/ 864 h 1120"/>
              <a:gd name="T18" fmla="*/ 725 w 1751"/>
              <a:gd name="T19" fmla="*/ 617 h 1120"/>
              <a:gd name="T20" fmla="*/ 965 w 1751"/>
              <a:gd name="T21" fmla="*/ 456 h 1120"/>
              <a:gd name="T22" fmla="*/ 1004 w 1751"/>
              <a:gd name="T23" fmla="*/ 509 h 1120"/>
              <a:gd name="T24" fmla="*/ 1128 w 1751"/>
              <a:gd name="T25" fmla="*/ 402 h 1120"/>
              <a:gd name="T26" fmla="*/ 1160 w 1751"/>
              <a:gd name="T27" fmla="*/ 387 h 1120"/>
              <a:gd name="T28" fmla="*/ 1239 w 1751"/>
              <a:gd name="T29" fmla="*/ 426 h 1120"/>
              <a:gd name="T30" fmla="*/ 1112 w 1751"/>
              <a:gd name="T31" fmla="*/ 524 h 1120"/>
              <a:gd name="T32" fmla="*/ 1251 w 1751"/>
              <a:gd name="T33" fmla="*/ 557 h 1120"/>
              <a:gd name="T34" fmla="*/ 1326 w 1751"/>
              <a:gd name="T35" fmla="*/ 438 h 1120"/>
              <a:gd name="T36" fmla="*/ 1335 w 1751"/>
              <a:gd name="T37" fmla="*/ 344 h 1120"/>
              <a:gd name="T38" fmla="*/ 1247 w 1751"/>
              <a:gd name="T39" fmla="*/ 296 h 1120"/>
              <a:gd name="T40" fmla="*/ 1257 w 1751"/>
              <a:gd name="T41" fmla="*/ 251 h 1120"/>
              <a:gd name="T42" fmla="*/ 1293 w 1751"/>
              <a:gd name="T43" fmla="*/ 225 h 1120"/>
              <a:gd name="T44" fmla="*/ 1334 w 1751"/>
              <a:gd name="T45" fmla="*/ 179 h 1120"/>
              <a:gd name="T46" fmla="*/ 1568 w 1751"/>
              <a:gd name="T47" fmla="*/ 108 h 1120"/>
              <a:gd name="T48" fmla="*/ 1703 w 1751"/>
              <a:gd name="T49" fmla="*/ 12 h 1120"/>
              <a:gd name="T50" fmla="*/ 1460 w 1751"/>
              <a:gd name="T51" fmla="*/ 44 h 1120"/>
              <a:gd name="T52" fmla="*/ 1422 w 1751"/>
              <a:gd name="T53" fmla="*/ 6 h 1120"/>
              <a:gd name="T54" fmla="*/ 1359 w 1751"/>
              <a:gd name="T55" fmla="*/ 75 h 1120"/>
              <a:gd name="T56" fmla="*/ 1281 w 1751"/>
              <a:gd name="T57" fmla="*/ 107 h 1120"/>
              <a:gd name="T58" fmla="*/ 1419 w 1751"/>
              <a:gd name="T59" fmla="*/ 105 h 1120"/>
              <a:gd name="T60" fmla="*/ 1331 w 1751"/>
              <a:gd name="T61" fmla="*/ 137 h 1120"/>
              <a:gd name="T62" fmla="*/ 1220 w 1751"/>
              <a:gd name="T63" fmla="*/ 42 h 1120"/>
              <a:gd name="T64" fmla="*/ 1115 w 1751"/>
              <a:gd name="T65" fmla="*/ 75 h 1120"/>
              <a:gd name="T66" fmla="*/ 965 w 1751"/>
              <a:gd name="T67" fmla="*/ 54 h 1120"/>
              <a:gd name="T68" fmla="*/ 966 w 1751"/>
              <a:gd name="T69" fmla="*/ 122 h 1120"/>
              <a:gd name="T70" fmla="*/ 1091 w 1751"/>
              <a:gd name="T71" fmla="*/ 116 h 1120"/>
              <a:gd name="T72" fmla="*/ 1220 w 1751"/>
              <a:gd name="T73" fmla="*/ 87 h 1120"/>
              <a:gd name="T74" fmla="*/ 1145 w 1751"/>
              <a:gd name="T75" fmla="*/ 149 h 1120"/>
              <a:gd name="T76" fmla="*/ 1020 w 1751"/>
              <a:gd name="T77" fmla="*/ 218 h 1120"/>
              <a:gd name="T78" fmla="*/ 896 w 1751"/>
              <a:gd name="T79" fmla="*/ 189 h 1120"/>
              <a:gd name="T80" fmla="*/ 740 w 1751"/>
              <a:gd name="T81" fmla="*/ 200 h 1120"/>
              <a:gd name="T82" fmla="*/ 797 w 1751"/>
              <a:gd name="T83" fmla="*/ 234 h 1120"/>
              <a:gd name="T84" fmla="*/ 882 w 1751"/>
              <a:gd name="T85" fmla="*/ 327 h 1120"/>
              <a:gd name="T86" fmla="*/ 1004 w 1751"/>
              <a:gd name="T87" fmla="*/ 221 h 1120"/>
              <a:gd name="T88" fmla="*/ 1092 w 1751"/>
              <a:gd name="T89" fmla="*/ 254 h 1120"/>
              <a:gd name="T90" fmla="*/ 1194 w 1751"/>
              <a:gd name="T91" fmla="*/ 188 h 1120"/>
              <a:gd name="T92" fmla="*/ 1235 w 1751"/>
              <a:gd name="T93" fmla="*/ 98 h 1120"/>
              <a:gd name="T94" fmla="*/ 1212 w 1751"/>
              <a:gd name="T95" fmla="*/ 236 h 1120"/>
              <a:gd name="T96" fmla="*/ 1076 w 1751"/>
              <a:gd name="T97" fmla="*/ 400 h 1120"/>
              <a:gd name="T98" fmla="*/ 1083 w 1751"/>
              <a:gd name="T99" fmla="*/ 275 h 1120"/>
              <a:gd name="T100" fmla="*/ 963 w 1751"/>
              <a:gd name="T101" fmla="*/ 351 h 1120"/>
              <a:gd name="T102" fmla="*/ 813 w 1751"/>
              <a:gd name="T103" fmla="*/ 321 h 1120"/>
              <a:gd name="T104" fmla="*/ 740 w 1751"/>
              <a:gd name="T105" fmla="*/ 304 h 1120"/>
              <a:gd name="T106" fmla="*/ 647 w 1751"/>
              <a:gd name="T107" fmla="*/ 198 h 1120"/>
              <a:gd name="T108" fmla="*/ 323 w 1751"/>
              <a:gd name="T109" fmla="*/ 284 h 1120"/>
              <a:gd name="T110" fmla="*/ 132 w 1751"/>
              <a:gd name="T111" fmla="*/ 554 h 1120"/>
              <a:gd name="T112" fmla="*/ 68 w 1751"/>
              <a:gd name="T113" fmla="*/ 680 h 1120"/>
              <a:gd name="T114" fmla="*/ 5 w 1751"/>
              <a:gd name="T115" fmla="*/ 734 h 1120"/>
              <a:gd name="T116" fmla="*/ 537 w 1751"/>
              <a:gd name="T117" fmla="*/ 917 h 1120"/>
              <a:gd name="T118" fmla="*/ 662 w 1751"/>
              <a:gd name="T119" fmla="*/ 1035 h 1120"/>
              <a:gd name="T120" fmla="*/ 639 w 1751"/>
              <a:gd name="T121" fmla="*/ 1089 h 1120"/>
              <a:gd name="T122" fmla="*/ 844 w 1751"/>
              <a:gd name="T123" fmla="*/ 1016 h 1120"/>
              <a:gd name="T124" fmla="*/ 894 w 1751"/>
              <a:gd name="T125" fmla="*/ 1068 h 11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1"/>
              <a:gd name="T190" fmla="*/ 0 h 1120"/>
              <a:gd name="T191" fmla="*/ 1751 w 1751"/>
              <a:gd name="T192" fmla="*/ 1120 h 112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1" h="1120">
                <a:moveTo>
                  <a:pt x="884" y="1104"/>
                </a:moveTo>
                <a:cubicBezTo>
                  <a:pt x="892" y="1104"/>
                  <a:pt x="891" y="1091"/>
                  <a:pt x="914" y="1080"/>
                </a:cubicBezTo>
                <a:cubicBezTo>
                  <a:pt x="926" y="1075"/>
                  <a:pt x="948" y="1078"/>
                  <a:pt x="959" y="1074"/>
                </a:cubicBezTo>
                <a:cubicBezTo>
                  <a:pt x="970" y="1070"/>
                  <a:pt x="976" y="1061"/>
                  <a:pt x="981" y="1058"/>
                </a:cubicBezTo>
                <a:cubicBezTo>
                  <a:pt x="986" y="1055"/>
                  <a:pt x="986" y="1061"/>
                  <a:pt x="990" y="1055"/>
                </a:cubicBezTo>
                <a:cubicBezTo>
                  <a:pt x="994" y="1049"/>
                  <a:pt x="1007" y="1024"/>
                  <a:pt x="1005" y="1022"/>
                </a:cubicBezTo>
                <a:cubicBezTo>
                  <a:pt x="1003" y="1020"/>
                  <a:pt x="986" y="1041"/>
                  <a:pt x="977" y="1044"/>
                </a:cubicBezTo>
                <a:cubicBezTo>
                  <a:pt x="968" y="1047"/>
                  <a:pt x="951" y="1041"/>
                  <a:pt x="950" y="1040"/>
                </a:cubicBezTo>
                <a:cubicBezTo>
                  <a:pt x="949" y="1039"/>
                  <a:pt x="965" y="1037"/>
                  <a:pt x="968" y="1035"/>
                </a:cubicBezTo>
                <a:cubicBezTo>
                  <a:pt x="971" y="1033"/>
                  <a:pt x="974" y="1028"/>
                  <a:pt x="969" y="1026"/>
                </a:cubicBezTo>
                <a:cubicBezTo>
                  <a:pt x="964" y="1024"/>
                  <a:pt x="943" y="1025"/>
                  <a:pt x="938" y="1023"/>
                </a:cubicBezTo>
                <a:cubicBezTo>
                  <a:pt x="933" y="1021"/>
                  <a:pt x="934" y="1019"/>
                  <a:pt x="936" y="1014"/>
                </a:cubicBezTo>
                <a:cubicBezTo>
                  <a:pt x="938" y="1009"/>
                  <a:pt x="948" y="995"/>
                  <a:pt x="948" y="990"/>
                </a:cubicBezTo>
                <a:cubicBezTo>
                  <a:pt x="948" y="985"/>
                  <a:pt x="931" y="986"/>
                  <a:pt x="936" y="983"/>
                </a:cubicBezTo>
                <a:cubicBezTo>
                  <a:pt x="941" y="980"/>
                  <a:pt x="974" y="977"/>
                  <a:pt x="977" y="972"/>
                </a:cubicBezTo>
                <a:cubicBezTo>
                  <a:pt x="980" y="967"/>
                  <a:pt x="976" y="948"/>
                  <a:pt x="954" y="951"/>
                </a:cubicBezTo>
                <a:cubicBezTo>
                  <a:pt x="932" y="954"/>
                  <a:pt x="856" y="990"/>
                  <a:pt x="846" y="990"/>
                </a:cubicBezTo>
                <a:cubicBezTo>
                  <a:pt x="836" y="990"/>
                  <a:pt x="872" y="964"/>
                  <a:pt x="891" y="954"/>
                </a:cubicBezTo>
                <a:cubicBezTo>
                  <a:pt x="910" y="944"/>
                  <a:pt x="946" y="935"/>
                  <a:pt x="960" y="929"/>
                </a:cubicBezTo>
                <a:cubicBezTo>
                  <a:pt x="974" y="923"/>
                  <a:pt x="969" y="921"/>
                  <a:pt x="977" y="920"/>
                </a:cubicBezTo>
                <a:cubicBezTo>
                  <a:pt x="985" y="919"/>
                  <a:pt x="1006" y="920"/>
                  <a:pt x="1007" y="923"/>
                </a:cubicBezTo>
                <a:cubicBezTo>
                  <a:pt x="1008" y="926"/>
                  <a:pt x="979" y="936"/>
                  <a:pt x="981" y="941"/>
                </a:cubicBezTo>
                <a:cubicBezTo>
                  <a:pt x="983" y="946"/>
                  <a:pt x="1017" y="958"/>
                  <a:pt x="1022" y="956"/>
                </a:cubicBezTo>
                <a:cubicBezTo>
                  <a:pt x="1029" y="956"/>
                  <a:pt x="1007" y="932"/>
                  <a:pt x="1013" y="927"/>
                </a:cubicBezTo>
                <a:cubicBezTo>
                  <a:pt x="1019" y="922"/>
                  <a:pt x="1043" y="933"/>
                  <a:pt x="1059" y="929"/>
                </a:cubicBezTo>
                <a:cubicBezTo>
                  <a:pt x="1075" y="925"/>
                  <a:pt x="1093" y="905"/>
                  <a:pt x="1107" y="900"/>
                </a:cubicBezTo>
                <a:cubicBezTo>
                  <a:pt x="1121" y="895"/>
                  <a:pt x="1153" y="886"/>
                  <a:pt x="1143" y="900"/>
                </a:cubicBezTo>
                <a:cubicBezTo>
                  <a:pt x="1133" y="914"/>
                  <a:pt x="1066" y="966"/>
                  <a:pt x="1049" y="983"/>
                </a:cubicBezTo>
                <a:cubicBezTo>
                  <a:pt x="1032" y="1000"/>
                  <a:pt x="1038" y="997"/>
                  <a:pt x="1038" y="1001"/>
                </a:cubicBezTo>
                <a:cubicBezTo>
                  <a:pt x="1038" y="1005"/>
                  <a:pt x="1038" y="1007"/>
                  <a:pt x="1047" y="1008"/>
                </a:cubicBezTo>
                <a:cubicBezTo>
                  <a:pt x="1056" y="1009"/>
                  <a:pt x="1084" y="1006"/>
                  <a:pt x="1091" y="1008"/>
                </a:cubicBezTo>
                <a:cubicBezTo>
                  <a:pt x="1098" y="1010"/>
                  <a:pt x="1086" y="1021"/>
                  <a:pt x="1089" y="1022"/>
                </a:cubicBezTo>
                <a:cubicBezTo>
                  <a:pt x="1092" y="1023"/>
                  <a:pt x="1108" y="1015"/>
                  <a:pt x="1112" y="1017"/>
                </a:cubicBezTo>
                <a:cubicBezTo>
                  <a:pt x="1116" y="1019"/>
                  <a:pt x="1108" y="1033"/>
                  <a:pt x="1112" y="1035"/>
                </a:cubicBezTo>
                <a:cubicBezTo>
                  <a:pt x="1116" y="1037"/>
                  <a:pt x="1130" y="1037"/>
                  <a:pt x="1136" y="1031"/>
                </a:cubicBezTo>
                <a:lnTo>
                  <a:pt x="1148" y="998"/>
                </a:lnTo>
                <a:cubicBezTo>
                  <a:pt x="1148" y="991"/>
                  <a:pt x="1140" y="995"/>
                  <a:pt x="1139" y="990"/>
                </a:cubicBezTo>
                <a:cubicBezTo>
                  <a:pt x="1138" y="985"/>
                  <a:pt x="1145" y="972"/>
                  <a:pt x="1142" y="965"/>
                </a:cubicBezTo>
                <a:cubicBezTo>
                  <a:pt x="1139" y="958"/>
                  <a:pt x="1117" y="965"/>
                  <a:pt x="1121" y="950"/>
                </a:cubicBezTo>
                <a:cubicBezTo>
                  <a:pt x="1124" y="935"/>
                  <a:pt x="1160" y="892"/>
                  <a:pt x="1169" y="876"/>
                </a:cubicBezTo>
                <a:cubicBezTo>
                  <a:pt x="1178" y="860"/>
                  <a:pt x="1184" y="857"/>
                  <a:pt x="1176" y="851"/>
                </a:cubicBezTo>
                <a:cubicBezTo>
                  <a:pt x="1184" y="831"/>
                  <a:pt x="1120" y="846"/>
                  <a:pt x="1119" y="842"/>
                </a:cubicBezTo>
                <a:cubicBezTo>
                  <a:pt x="1118" y="838"/>
                  <a:pt x="1165" y="831"/>
                  <a:pt x="1170" y="824"/>
                </a:cubicBezTo>
                <a:cubicBezTo>
                  <a:pt x="1175" y="817"/>
                  <a:pt x="1154" y="811"/>
                  <a:pt x="1149" y="801"/>
                </a:cubicBezTo>
                <a:cubicBezTo>
                  <a:pt x="1144" y="791"/>
                  <a:pt x="1137" y="773"/>
                  <a:pt x="1139" y="764"/>
                </a:cubicBezTo>
                <a:cubicBezTo>
                  <a:pt x="1141" y="755"/>
                  <a:pt x="1157" y="762"/>
                  <a:pt x="1160" y="744"/>
                </a:cubicBezTo>
                <a:cubicBezTo>
                  <a:pt x="1150" y="726"/>
                  <a:pt x="1171" y="671"/>
                  <a:pt x="1156" y="656"/>
                </a:cubicBezTo>
                <a:cubicBezTo>
                  <a:pt x="1148" y="646"/>
                  <a:pt x="1134" y="680"/>
                  <a:pt x="1124" y="687"/>
                </a:cubicBezTo>
                <a:cubicBezTo>
                  <a:pt x="1114" y="694"/>
                  <a:pt x="1106" y="700"/>
                  <a:pt x="1098" y="699"/>
                </a:cubicBezTo>
                <a:cubicBezTo>
                  <a:pt x="1090" y="698"/>
                  <a:pt x="1070" y="693"/>
                  <a:pt x="1073" y="680"/>
                </a:cubicBezTo>
                <a:cubicBezTo>
                  <a:pt x="1076" y="667"/>
                  <a:pt x="1115" y="632"/>
                  <a:pt x="1119" y="621"/>
                </a:cubicBezTo>
                <a:cubicBezTo>
                  <a:pt x="1123" y="610"/>
                  <a:pt x="1102" y="617"/>
                  <a:pt x="1098" y="611"/>
                </a:cubicBezTo>
                <a:cubicBezTo>
                  <a:pt x="1094" y="605"/>
                  <a:pt x="1102" y="588"/>
                  <a:pt x="1097" y="582"/>
                </a:cubicBezTo>
                <a:cubicBezTo>
                  <a:pt x="1083" y="573"/>
                  <a:pt x="1067" y="573"/>
                  <a:pt x="1067" y="573"/>
                </a:cubicBezTo>
                <a:cubicBezTo>
                  <a:pt x="1040" y="576"/>
                  <a:pt x="1067" y="557"/>
                  <a:pt x="1041" y="563"/>
                </a:cubicBezTo>
                <a:cubicBezTo>
                  <a:pt x="1016" y="569"/>
                  <a:pt x="1014" y="598"/>
                  <a:pt x="992" y="612"/>
                </a:cubicBezTo>
                <a:cubicBezTo>
                  <a:pt x="988" y="622"/>
                  <a:pt x="983" y="630"/>
                  <a:pt x="975" y="638"/>
                </a:cubicBezTo>
                <a:cubicBezTo>
                  <a:pt x="967" y="646"/>
                  <a:pt x="955" y="646"/>
                  <a:pt x="945" y="662"/>
                </a:cubicBezTo>
                <a:cubicBezTo>
                  <a:pt x="935" y="678"/>
                  <a:pt x="930" y="716"/>
                  <a:pt x="917" y="732"/>
                </a:cubicBezTo>
                <a:cubicBezTo>
                  <a:pt x="905" y="752"/>
                  <a:pt x="878" y="754"/>
                  <a:pt x="866" y="759"/>
                </a:cubicBezTo>
                <a:cubicBezTo>
                  <a:pt x="854" y="765"/>
                  <a:pt x="856" y="753"/>
                  <a:pt x="846" y="767"/>
                </a:cubicBezTo>
                <a:cubicBezTo>
                  <a:pt x="833" y="789"/>
                  <a:pt x="817" y="826"/>
                  <a:pt x="804" y="842"/>
                </a:cubicBezTo>
                <a:cubicBezTo>
                  <a:pt x="791" y="858"/>
                  <a:pt x="772" y="871"/>
                  <a:pt x="768" y="864"/>
                </a:cubicBezTo>
                <a:cubicBezTo>
                  <a:pt x="763" y="856"/>
                  <a:pt x="777" y="807"/>
                  <a:pt x="777" y="797"/>
                </a:cubicBezTo>
                <a:cubicBezTo>
                  <a:pt x="777" y="780"/>
                  <a:pt x="813" y="750"/>
                  <a:pt x="813" y="750"/>
                </a:cubicBezTo>
                <a:cubicBezTo>
                  <a:pt x="813" y="737"/>
                  <a:pt x="783" y="748"/>
                  <a:pt x="771" y="737"/>
                </a:cubicBezTo>
                <a:cubicBezTo>
                  <a:pt x="759" y="726"/>
                  <a:pt x="747" y="693"/>
                  <a:pt x="738" y="683"/>
                </a:cubicBezTo>
                <a:cubicBezTo>
                  <a:pt x="729" y="673"/>
                  <a:pt x="717" y="683"/>
                  <a:pt x="716" y="675"/>
                </a:cubicBezTo>
                <a:cubicBezTo>
                  <a:pt x="713" y="668"/>
                  <a:pt x="732" y="645"/>
                  <a:pt x="734" y="635"/>
                </a:cubicBezTo>
                <a:cubicBezTo>
                  <a:pt x="736" y="625"/>
                  <a:pt x="720" y="627"/>
                  <a:pt x="725" y="617"/>
                </a:cubicBezTo>
                <a:cubicBezTo>
                  <a:pt x="730" y="607"/>
                  <a:pt x="749" y="588"/>
                  <a:pt x="765" y="575"/>
                </a:cubicBezTo>
                <a:cubicBezTo>
                  <a:pt x="781" y="562"/>
                  <a:pt x="809" y="547"/>
                  <a:pt x="824" y="540"/>
                </a:cubicBezTo>
                <a:cubicBezTo>
                  <a:pt x="839" y="533"/>
                  <a:pt x="841" y="537"/>
                  <a:pt x="855" y="530"/>
                </a:cubicBezTo>
                <a:cubicBezTo>
                  <a:pt x="863" y="525"/>
                  <a:pt x="909" y="500"/>
                  <a:pt x="909" y="500"/>
                </a:cubicBezTo>
                <a:cubicBezTo>
                  <a:pt x="923" y="492"/>
                  <a:pt x="936" y="486"/>
                  <a:pt x="956" y="491"/>
                </a:cubicBezTo>
                <a:cubicBezTo>
                  <a:pt x="968" y="486"/>
                  <a:pt x="979" y="474"/>
                  <a:pt x="980" y="468"/>
                </a:cubicBezTo>
                <a:cubicBezTo>
                  <a:pt x="981" y="462"/>
                  <a:pt x="967" y="460"/>
                  <a:pt x="965" y="456"/>
                </a:cubicBezTo>
                <a:cubicBezTo>
                  <a:pt x="963" y="452"/>
                  <a:pt x="961" y="448"/>
                  <a:pt x="966" y="447"/>
                </a:cubicBezTo>
                <a:cubicBezTo>
                  <a:pt x="971" y="446"/>
                  <a:pt x="986" y="452"/>
                  <a:pt x="998" y="450"/>
                </a:cubicBezTo>
                <a:cubicBezTo>
                  <a:pt x="1010" y="448"/>
                  <a:pt x="1046" y="427"/>
                  <a:pt x="1038" y="437"/>
                </a:cubicBezTo>
                <a:cubicBezTo>
                  <a:pt x="1030" y="447"/>
                  <a:pt x="964" y="494"/>
                  <a:pt x="948" y="507"/>
                </a:cubicBezTo>
                <a:cubicBezTo>
                  <a:pt x="932" y="520"/>
                  <a:pt x="941" y="515"/>
                  <a:pt x="944" y="518"/>
                </a:cubicBezTo>
                <a:cubicBezTo>
                  <a:pt x="947" y="521"/>
                  <a:pt x="955" y="526"/>
                  <a:pt x="965" y="524"/>
                </a:cubicBezTo>
                <a:cubicBezTo>
                  <a:pt x="975" y="522"/>
                  <a:pt x="994" y="508"/>
                  <a:pt x="1004" y="509"/>
                </a:cubicBezTo>
                <a:cubicBezTo>
                  <a:pt x="1014" y="510"/>
                  <a:pt x="1024" y="536"/>
                  <a:pt x="1028" y="528"/>
                </a:cubicBezTo>
                <a:cubicBezTo>
                  <a:pt x="1036" y="526"/>
                  <a:pt x="1010" y="470"/>
                  <a:pt x="1025" y="459"/>
                </a:cubicBezTo>
                <a:cubicBezTo>
                  <a:pt x="1026" y="447"/>
                  <a:pt x="1030" y="456"/>
                  <a:pt x="1032" y="455"/>
                </a:cubicBezTo>
                <a:cubicBezTo>
                  <a:pt x="1034" y="454"/>
                  <a:pt x="1030" y="454"/>
                  <a:pt x="1038" y="453"/>
                </a:cubicBezTo>
                <a:cubicBezTo>
                  <a:pt x="1046" y="452"/>
                  <a:pt x="1066" y="451"/>
                  <a:pt x="1079" y="446"/>
                </a:cubicBezTo>
                <a:cubicBezTo>
                  <a:pt x="1092" y="441"/>
                  <a:pt x="1110" y="430"/>
                  <a:pt x="1118" y="423"/>
                </a:cubicBezTo>
                <a:cubicBezTo>
                  <a:pt x="1126" y="416"/>
                  <a:pt x="1122" y="408"/>
                  <a:pt x="1128" y="402"/>
                </a:cubicBezTo>
                <a:cubicBezTo>
                  <a:pt x="1134" y="396"/>
                  <a:pt x="1145" y="386"/>
                  <a:pt x="1154" y="387"/>
                </a:cubicBezTo>
                <a:cubicBezTo>
                  <a:pt x="1160" y="388"/>
                  <a:pt x="1180" y="397"/>
                  <a:pt x="1184" y="405"/>
                </a:cubicBezTo>
                <a:cubicBezTo>
                  <a:pt x="1188" y="411"/>
                  <a:pt x="1179" y="420"/>
                  <a:pt x="1178" y="425"/>
                </a:cubicBezTo>
                <a:cubicBezTo>
                  <a:pt x="1177" y="430"/>
                  <a:pt x="1175" y="438"/>
                  <a:pt x="1179" y="438"/>
                </a:cubicBezTo>
                <a:cubicBezTo>
                  <a:pt x="1185" y="444"/>
                  <a:pt x="1197" y="434"/>
                  <a:pt x="1200" y="426"/>
                </a:cubicBezTo>
                <a:cubicBezTo>
                  <a:pt x="1202" y="421"/>
                  <a:pt x="1200" y="410"/>
                  <a:pt x="1193" y="404"/>
                </a:cubicBezTo>
                <a:cubicBezTo>
                  <a:pt x="1186" y="398"/>
                  <a:pt x="1166" y="394"/>
                  <a:pt x="1160" y="387"/>
                </a:cubicBezTo>
                <a:cubicBezTo>
                  <a:pt x="1154" y="380"/>
                  <a:pt x="1152" y="372"/>
                  <a:pt x="1155" y="365"/>
                </a:cubicBezTo>
                <a:cubicBezTo>
                  <a:pt x="1158" y="358"/>
                  <a:pt x="1168" y="345"/>
                  <a:pt x="1176" y="342"/>
                </a:cubicBezTo>
                <a:cubicBezTo>
                  <a:pt x="1184" y="339"/>
                  <a:pt x="1194" y="346"/>
                  <a:pt x="1202" y="348"/>
                </a:cubicBezTo>
                <a:cubicBezTo>
                  <a:pt x="1210" y="350"/>
                  <a:pt x="1222" y="345"/>
                  <a:pt x="1226" y="351"/>
                </a:cubicBezTo>
                <a:cubicBezTo>
                  <a:pt x="1231" y="347"/>
                  <a:pt x="1230" y="375"/>
                  <a:pt x="1229" y="383"/>
                </a:cubicBezTo>
                <a:cubicBezTo>
                  <a:pt x="1228" y="391"/>
                  <a:pt x="1216" y="395"/>
                  <a:pt x="1218" y="402"/>
                </a:cubicBezTo>
                <a:cubicBezTo>
                  <a:pt x="1220" y="409"/>
                  <a:pt x="1240" y="419"/>
                  <a:pt x="1239" y="426"/>
                </a:cubicBezTo>
                <a:cubicBezTo>
                  <a:pt x="1238" y="433"/>
                  <a:pt x="1224" y="439"/>
                  <a:pt x="1214" y="446"/>
                </a:cubicBezTo>
                <a:cubicBezTo>
                  <a:pt x="1211" y="460"/>
                  <a:pt x="1188" y="461"/>
                  <a:pt x="1178" y="468"/>
                </a:cubicBezTo>
                <a:cubicBezTo>
                  <a:pt x="1168" y="475"/>
                  <a:pt x="1165" y="488"/>
                  <a:pt x="1154" y="491"/>
                </a:cubicBezTo>
                <a:cubicBezTo>
                  <a:pt x="1143" y="494"/>
                  <a:pt x="1123" y="486"/>
                  <a:pt x="1113" y="486"/>
                </a:cubicBezTo>
                <a:cubicBezTo>
                  <a:pt x="1103" y="486"/>
                  <a:pt x="1099" y="487"/>
                  <a:pt x="1094" y="491"/>
                </a:cubicBezTo>
                <a:cubicBezTo>
                  <a:pt x="1089" y="499"/>
                  <a:pt x="1080" y="505"/>
                  <a:pt x="1085" y="513"/>
                </a:cubicBezTo>
                <a:cubicBezTo>
                  <a:pt x="1087" y="516"/>
                  <a:pt x="1105" y="524"/>
                  <a:pt x="1112" y="524"/>
                </a:cubicBezTo>
                <a:cubicBezTo>
                  <a:pt x="1119" y="524"/>
                  <a:pt x="1125" y="501"/>
                  <a:pt x="1130" y="510"/>
                </a:cubicBezTo>
                <a:cubicBezTo>
                  <a:pt x="1135" y="519"/>
                  <a:pt x="1132" y="560"/>
                  <a:pt x="1140" y="575"/>
                </a:cubicBezTo>
                <a:cubicBezTo>
                  <a:pt x="1148" y="590"/>
                  <a:pt x="1173" y="600"/>
                  <a:pt x="1181" y="603"/>
                </a:cubicBezTo>
                <a:cubicBezTo>
                  <a:pt x="1186" y="611"/>
                  <a:pt x="1179" y="590"/>
                  <a:pt x="1188" y="592"/>
                </a:cubicBezTo>
                <a:cubicBezTo>
                  <a:pt x="1193" y="591"/>
                  <a:pt x="1172" y="566"/>
                  <a:pt x="1184" y="561"/>
                </a:cubicBezTo>
                <a:cubicBezTo>
                  <a:pt x="1188" y="559"/>
                  <a:pt x="1204" y="583"/>
                  <a:pt x="1215" y="582"/>
                </a:cubicBezTo>
                <a:cubicBezTo>
                  <a:pt x="1226" y="581"/>
                  <a:pt x="1246" y="568"/>
                  <a:pt x="1251" y="557"/>
                </a:cubicBezTo>
                <a:cubicBezTo>
                  <a:pt x="1258" y="547"/>
                  <a:pt x="1243" y="530"/>
                  <a:pt x="1245" y="518"/>
                </a:cubicBezTo>
                <a:cubicBezTo>
                  <a:pt x="1247" y="506"/>
                  <a:pt x="1259" y="484"/>
                  <a:pt x="1263" y="482"/>
                </a:cubicBezTo>
                <a:cubicBezTo>
                  <a:pt x="1267" y="480"/>
                  <a:pt x="1268" y="497"/>
                  <a:pt x="1269" y="506"/>
                </a:cubicBezTo>
                <a:cubicBezTo>
                  <a:pt x="1270" y="515"/>
                  <a:pt x="1256" y="537"/>
                  <a:pt x="1268" y="536"/>
                </a:cubicBezTo>
                <a:cubicBezTo>
                  <a:pt x="1290" y="527"/>
                  <a:pt x="1320" y="500"/>
                  <a:pt x="1344" y="497"/>
                </a:cubicBezTo>
                <a:cubicBezTo>
                  <a:pt x="1355" y="484"/>
                  <a:pt x="1329" y="478"/>
                  <a:pt x="1326" y="468"/>
                </a:cubicBezTo>
                <a:cubicBezTo>
                  <a:pt x="1323" y="458"/>
                  <a:pt x="1329" y="442"/>
                  <a:pt x="1326" y="438"/>
                </a:cubicBezTo>
                <a:cubicBezTo>
                  <a:pt x="1323" y="434"/>
                  <a:pt x="1311" y="443"/>
                  <a:pt x="1308" y="441"/>
                </a:cubicBezTo>
                <a:cubicBezTo>
                  <a:pt x="1305" y="439"/>
                  <a:pt x="1303" y="428"/>
                  <a:pt x="1307" y="423"/>
                </a:cubicBezTo>
                <a:cubicBezTo>
                  <a:pt x="1311" y="418"/>
                  <a:pt x="1325" y="419"/>
                  <a:pt x="1331" y="411"/>
                </a:cubicBezTo>
                <a:cubicBezTo>
                  <a:pt x="1337" y="403"/>
                  <a:pt x="1341" y="382"/>
                  <a:pt x="1341" y="374"/>
                </a:cubicBezTo>
                <a:cubicBezTo>
                  <a:pt x="1341" y="366"/>
                  <a:pt x="1336" y="363"/>
                  <a:pt x="1331" y="360"/>
                </a:cubicBezTo>
                <a:cubicBezTo>
                  <a:pt x="1326" y="357"/>
                  <a:pt x="1312" y="360"/>
                  <a:pt x="1313" y="357"/>
                </a:cubicBezTo>
                <a:cubicBezTo>
                  <a:pt x="1314" y="354"/>
                  <a:pt x="1331" y="348"/>
                  <a:pt x="1335" y="344"/>
                </a:cubicBezTo>
                <a:cubicBezTo>
                  <a:pt x="1339" y="340"/>
                  <a:pt x="1337" y="337"/>
                  <a:pt x="1335" y="335"/>
                </a:cubicBezTo>
                <a:cubicBezTo>
                  <a:pt x="1333" y="333"/>
                  <a:pt x="1329" y="330"/>
                  <a:pt x="1323" y="330"/>
                </a:cubicBezTo>
                <a:cubicBezTo>
                  <a:pt x="1317" y="330"/>
                  <a:pt x="1299" y="338"/>
                  <a:pt x="1299" y="333"/>
                </a:cubicBezTo>
                <a:cubicBezTo>
                  <a:pt x="1299" y="328"/>
                  <a:pt x="1322" y="309"/>
                  <a:pt x="1322" y="302"/>
                </a:cubicBezTo>
                <a:cubicBezTo>
                  <a:pt x="1322" y="295"/>
                  <a:pt x="1304" y="293"/>
                  <a:pt x="1296" y="293"/>
                </a:cubicBezTo>
                <a:cubicBezTo>
                  <a:pt x="1288" y="293"/>
                  <a:pt x="1280" y="300"/>
                  <a:pt x="1272" y="300"/>
                </a:cubicBezTo>
                <a:cubicBezTo>
                  <a:pt x="1264" y="300"/>
                  <a:pt x="1247" y="299"/>
                  <a:pt x="1247" y="296"/>
                </a:cubicBezTo>
                <a:cubicBezTo>
                  <a:pt x="1247" y="293"/>
                  <a:pt x="1261" y="282"/>
                  <a:pt x="1272" y="279"/>
                </a:cubicBezTo>
                <a:cubicBezTo>
                  <a:pt x="1283" y="276"/>
                  <a:pt x="1304" y="283"/>
                  <a:pt x="1313" y="279"/>
                </a:cubicBezTo>
                <a:cubicBezTo>
                  <a:pt x="1322" y="275"/>
                  <a:pt x="1327" y="261"/>
                  <a:pt x="1326" y="257"/>
                </a:cubicBezTo>
                <a:cubicBezTo>
                  <a:pt x="1325" y="253"/>
                  <a:pt x="1317" y="251"/>
                  <a:pt x="1307" y="255"/>
                </a:cubicBezTo>
                <a:cubicBezTo>
                  <a:pt x="1297" y="259"/>
                  <a:pt x="1267" y="282"/>
                  <a:pt x="1263" y="281"/>
                </a:cubicBezTo>
                <a:cubicBezTo>
                  <a:pt x="1259" y="280"/>
                  <a:pt x="1284" y="256"/>
                  <a:pt x="1283" y="251"/>
                </a:cubicBezTo>
                <a:cubicBezTo>
                  <a:pt x="1281" y="247"/>
                  <a:pt x="1267" y="248"/>
                  <a:pt x="1257" y="251"/>
                </a:cubicBezTo>
                <a:cubicBezTo>
                  <a:pt x="1247" y="254"/>
                  <a:pt x="1239" y="258"/>
                  <a:pt x="1223" y="269"/>
                </a:cubicBezTo>
                <a:cubicBezTo>
                  <a:pt x="1207" y="280"/>
                  <a:pt x="1166" y="316"/>
                  <a:pt x="1161" y="317"/>
                </a:cubicBezTo>
                <a:cubicBezTo>
                  <a:pt x="1156" y="318"/>
                  <a:pt x="1178" y="287"/>
                  <a:pt x="1191" y="275"/>
                </a:cubicBezTo>
                <a:cubicBezTo>
                  <a:pt x="1204" y="263"/>
                  <a:pt x="1226" y="253"/>
                  <a:pt x="1236" y="245"/>
                </a:cubicBezTo>
                <a:cubicBezTo>
                  <a:pt x="1246" y="237"/>
                  <a:pt x="1249" y="228"/>
                  <a:pt x="1254" y="225"/>
                </a:cubicBezTo>
                <a:cubicBezTo>
                  <a:pt x="1259" y="222"/>
                  <a:pt x="1262" y="224"/>
                  <a:pt x="1268" y="224"/>
                </a:cubicBezTo>
                <a:cubicBezTo>
                  <a:pt x="1274" y="224"/>
                  <a:pt x="1282" y="225"/>
                  <a:pt x="1293" y="225"/>
                </a:cubicBezTo>
                <a:cubicBezTo>
                  <a:pt x="1304" y="225"/>
                  <a:pt x="1324" y="226"/>
                  <a:pt x="1334" y="225"/>
                </a:cubicBezTo>
                <a:cubicBezTo>
                  <a:pt x="1346" y="219"/>
                  <a:pt x="1359" y="229"/>
                  <a:pt x="1356" y="216"/>
                </a:cubicBezTo>
                <a:cubicBezTo>
                  <a:pt x="1357" y="213"/>
                  <a:pt x="1366" y="200"/>
                  <a:pt x="1350" y="192"/>
                </a:cubicBezTo>
                <a:cubicBezTo>
                  <a:pt x="1337" y="186"/>
                  <a:pt x="1292" y="186"/>
                  <a:pt x="1277" y="182"/>
                </a:cubicBezTo>
                <a:cubicBezTo>
                  <a:pt x="1262" y="178"/>
                  <a:pt x="1257" y="171"/>
                  <a:pt x="1259" y="167"/>
                </a:cubicBezTo>
                <a:cubicBezTo>
                  <a:pt x="1261" y="163"/>
                  <a:pt x="1280" y="157"/>
                  <a:pt x="1292" y="159"/>
                </a:cubicBezTo>
                <a:cubicBezTo>
                  <a:pt x="1304" y="161"/>
                  <a:pt x="1314" y="174"/>
                  <a:pt x="1334" y="179"/>
                </a:cubicBezTo>
                <a:cubicBezTo>
                  <a:pt x="1354" y="184"/>
                  <a:pt x="1401" y="192"/>
                  <a:pt x="1413" y="188"/>
                </a:cubicBezTo>
                <a:cubicBezTo>
                  <a:pt x="1431" y="187"/>
                  <a:pt x="1394" y="160"/>
                  <a:pt x="1409" y="152"/>
                </a:cubicBezTo>
                <a:cubicBezTo>
                  <a:pt x="1413" y="148"/>
                  <a:pt x="1421" y="163"/>
                  <a:pt x="1436" y="161"/>
                </a:cubicBezTo>
                <a:cubicBezTo>
                  <a:pt x="1451" y="159"/>
                  <a:pt x="1495" y="148"/>
                  <a:pt x="1502" y="141"/>
                </a:cubicBezTo>
                <a:cubicBezTo>
                  <a:pt x="1514" y="135"/>
                  <a:pt x="1473" y="121"/>
                  <a:pt x="1476" y="117"/>
                </a:cubicBezTo>
                <a:cubicBezTo>
                  <a:pt x="1479" y="113"/>
                  <a:pt x="1508" y="118"/>
                  <a:pt x="1523" y="116"/>
                </a:cubicBezTo>
                <a:cubicBezTo>
                  <a:pt x="1538" y="112"/>
                  <a:pt x="1543" y="111"/>
                  <a:pt x="1568" y="108"/>
                </a:cubicBezTo>
                <a:cubicBezTo>
                  <a:pt x="1594" y="101"/>
                  <a:pt x="1666" y="82"/>
                  <a:pt x="1682" y="74"/>
                </a:cubicBezTo>
                <a:cubicBezTo>
                  <a:pt x="1703" y="67"/>
                  <a:pt x="1654" y="62"/>
                  <a:pt x="1665" y="59"/>
                </a:cubicBezTo>
                <a:cubicBezTo>
                  <a:pt x="1669" y="58"/>
                  <a:pt x="1692" y="65"/>
                  <a:pt x="1706" y="65"/>
                </a:cubicBezTo>
                <a:cubicBezTo>
                  <a:pt x="1720" y="65"/>
                  <a:pt x="1743" y="60"/>
                  <a:pt x="1748" y="56"/>
                </a:cubicBezTo>
                <a:cubicBezTo>
                  <a:pt x="1751" y="52"/>
                  <a:pt x="1742" y="43"/>
                  <a:pt x="1734" y="38"/>
                </a:cubicBezTo>
                <a:cubicBezTo>
                  <a:pt x="1726" y="33"/>
                  <a:pt x="1703" y="30"/>
                  <a:pt x="1698" y="26"/>
                </a:cubicBezTo>
                <a:cubicBezTo>
                  <a:pt x="1693" y="22"/>
                  <a:pt x="1721" y="15"/>
                  <a:pt x="1703" y="12"/>
                </a:cubicBezTo>
                <a:cubicBezTo>
                  <a:pt x="1685" y="9"/>
                  <a:pt x="1614" y="8"/>
                  <a:pt x="1590" y="8"/>
                </a:cubicBezTo>
                <a:cubicBezTo>
                  <a:pt x="1566" y="8"/>
                  <a:pt x="1564" y="15"/>
                  <a:pt x="1556" y="15"/>
                </a:cubicBezTo>
                <a:cubicBezTo>
                  <a:pt x="1547" y="15"/>
                  <a:pt x="1550" y="10"/>
                  <a:pt x="1541" y="8"/>
                </a:cubicBezTo>
                <a:cubicBezTo>
                  <a:pt x="1532" y="6"/>
                  <a:pt x="1513" y="0"/>
                  <a:pt x="1502" y="0"/>
                </a:cubicBezTo>
                <a:cubicBezTo>
                  <a:pt x="1491" y="0"/>
                  <a:pt x="1479" y="3"/>
                  <a:pt x="1472" y="6"/>
                </a:cubicBezTo>
                <a:cubicBezTo>
                  <a:pt x="1465" y="9"/>
                  <a:pt x="1459" y="12"/>
                  <a:pt x="1457" y="18"/>
                </a:cubicBezTo>
                <a:cubicBezTo>
                  <a:pt x="1465" y="22"/>
                  <a:pt x="1436" y="39"/>
                  <a:pt x="1460" y="44"/>
                </a:cubicBezTo>
                <a:cubicBezTo>
                  <a:pt x="1483" y="49"/>
                  <a:pt x="1571" y="46"/>
                  <a:pt x="1595" y="47"/>
                </a:cubicBezTo>
                <a:cubicBezTo>
                  <a:pt x="1619" y="48"/>
                  <a:pt x="1621" y="47"/>
                  <a:pt x="1604" y="50"/>
                </a:cubicBezTo>
                <a:cubicBezTo>
                  <a:pt x="1587" y="53"/>
                  <a:pt x="1516" y="62"/>
                  <a:pt x="1493" y="63"/>
                </a:cubicBezTo>
                <a:cubicBezTo>
                  <a:pt x="1470" y="64"/>
                  <a:pt x="1474" y="59"/>
                  <a:pt x="1466" y="59"/>
                </a:cubicBezTo>
                <a:cubicBezTo>
                  <a:pt x="1458" y="59"/>
                  <a:pt x="1448" y="66"/>
                  <a:pt x="1443" y="63"/>
                </a:cubicBezTo>
                <a:cubicBezTo>
                  <a:pt x="1438" y="60"/>
                  <a:pt x="1436" y="48"/>
                  <a:pt x="1433" y="39"/>
                </a:cubicBezTo>
                <a:cubicBezTo>
                  <a:pt x="1430" y="30"/>
                  <a:pt x="1428" y="10"/>
                  <a:pt x="1422" y="6"/>
                </a:cubicBezTo>
                <a:cubicBezTo>
                  <a:pt x="1416" y="2"/>
                  <a:pt x="1402" y="9"/>
                  <a:pt x="1398" y="12"/>
                </a:cubicBezTo>
                <a:cubicBezTo>
                  <a:pt x="1394" y="15"/>
                  <a:pt x="1396" y="20"/>
                  <a:pt x="1396" y="24"/>
                </a:cubicBezTo>
                <a:cubicBezTo>
                  <a:pt x="1395" y="27"/>
                  <a:pt x="1404" y="35"/>
                  <a:pt x="1401" y="39"/>
                </a:cubicBezTo>
                <a:cubicBezTo>
                  <a:pt x="1399" y="41"/>
                  <a:pt x="1388" y="38"/>
                  <a:pt x="1385" y="39"/>
                </a:cubicBezTo>
                <a:cubicBezTo>
                  <a:pt x="1382" y="40"/>
                  <a:pt x="1384" y="45"/>
                  <a:pt x="1380" y="48"/>
                </a:cubicBezTo>
                <a:cubicBezTo>
                  <a:pt x="1375" y="54"/>
                  <a:pt x="1366" y="51"/>
                  <a:pt x="1358" y="56"/>
                </a:cubicBezTo>
                <a:cubicBezTo>
                  <a:pt x="1355" y="60"/>
                  <a:pt x="1363" y="71"/>
                  <a:pt x="1359" y="75"/>
                </a:cubicBezTo>
                <a:cubicBezTo>
                  <a:pt x="1355" y="79"/>
                  <a:pt x="1340" y="78"/>
                  <a:pt x="1332" y="80"/>
                </a:cubicBezTo>
                <a:cubicBezTo>
                  <a:pt x="1321" y="84"/>
                  <a:pt x="1320" y="93"/>
                  <a:pt x="1311" y="89"/>
                </a:cubicBezTo>
                <a:cubicBezTo>
                  <a:pt x="1304" y="88"/>
                  <a:pt x="1296" y="73"/>
                  <a:pt x="1289" y="74"/>
                </a:cubicBezTo>
                <a:cubicBezTo>
                  <a:pt x="1282" y="75"/>
                  <a:pt x="1272" y="85"/>
                  <a:pt x="1269" y="93"/>
                </a:cubicBezTo>
                <a:cubicBezTo>
                  <a:pt x="1266" y="101"/>
                  <a:pt x="1267" y="115"/>
                  <a:pt x="1271" y="120"/>
                </a:cubicBezTo>
                <a:cubicBezTo>
                  <a:pt x="1275" y="125"/>
                  <a:pt x="1291" y="124"/>
                  <a:pt x="1293" y="122"/>
                </a:cubicBezTo>
                <a:cubicBezTo>
                  <a:pt x="1295" y="120"/>
                  <a:pt x="1278" y="112"/>
                  <a:pt x="1281" y="107"/>
                </a:cubicBezTo>
                <a:cubicBezTo>
                  <a:pt x="1284" y="102"/>
                  <a:pt x="1307" y="91"/>
                  <a:pt x="1314" y="90"/>
                </a:cubicBezTo>
                <a:cubicBezTo>
                  <a:pt x="1321" y="89"/>
                  <a:pt x="1320" y="98"/>
                  <a:pt x="1323" y="101"/>
                </a:cubicBezTo>
                <a:cubicBezTo>
                  <a:pt x="1326" y="104"/>
                  <a:pt x="1322" y="109"/>
                  <a:pt x="1334" y="108"/>
                </a:cubicBezTo>
                <a:cubicBezTo>
                  <a:pt x="1346" y="107"/>
                  <a:pt x="1381" y="102"/>
                  <a:pt x="1398" y="96"/>
                </a:cubicBezTo>
                <a:cubicBezTo>
                  <a:pt x="1415" y="90"/>
                  <a:pt x="1432" y="73"/>
                  <a:pt x="1439" y="71"/>
                </a:cubicBezTo>
                <a:cubicBezTo>
                  <a:pt x="1446" y="69"/>
                  <a:pt x="1442" y="78"/>
                  <a:pt x="1439" y="84"/>
                </a:cubicBezTo>
                <a:cubicBezTo>
                  <a:pt x="1436" y="90"/>
                  <a:pt x="1428" y="100"/>
                  <a:pt x="1419" y="105"/>
                </a:cubicBezTo>
                <a:cubicBezTo>
                  <a:pt x="1410" y="110"/>
                  <a:pt x="1390" y="111"/>
                  <a:pt x="1382" y="113"/>
                </a:cubicBezTo>
                <a:cubicBezTo>
                  <a:pt x="1374" y="115"/>
                  <a:pt x="1371" y="114"/>
                  <a:pt x="1370" y="120"/>
                </a:cubicBezTo>
                <a:cubicBezTo>
                  <a:pt x="1369" y="126"/>
                  <a:pt x="1372" y="145"/>
                  <a:pt x="1377" y="147"/>
                </a:cubicBezTo>
                <a:cubicBezTo>
                  <a:pt x="1382" y="149"/>
                  <a:pt x="1404" y="134"/>
                  <a:pt x="1403" y="131"/>
                </a:cubicBezTo>
                <a:cubicBezTo>
                  <a:pt x="1402" y="128"/>
                  <a:pt x="1381" y="130"/>
                  <a:pt x="1373" y="129"/>
                </a:cubicBezTo>
                <a:cubicBezTo>
                  <a:pt x="1365" y="128"/>
                  <a:pt x="1359" y="124"/>
                  <a:pt x="1352" y="125"/>
                </a:cubicBezTo>
                <a:cubicBezTo>
                  <a:pt x="1345" y="126"/>
                  <a:pt x="1341" y="133"/>
                  <a:pt x="1331" y="137"/>
                </a:cubicBezTo>
                <a:cubicBezTo>
                  <a:pt x="1321" y="141"/>
                  <a:pt x="1301" y="150"/>
                  <a:pt x="1289" y="150"/>
                </a:cubicBezTo>
                <a:cubicBezTo>
                  <a:pt x="1277" y="150"/>
                  <a:pt x="1268" y="143"/>
                  <a:pt x="1259" y="137"/>
                </a:cubicBezTo>
                <a:cubicBezTo>
                  <a:pt x="1250" y="131"/>
                  <a:pt x="1237" y="122"/>
                  <a:pt x="1235" y="116"/>
                </a:cubicBezTo>
                <a:cubicBezTo>
                  <a:pt x="1233" y="110"/>
                  <a:pt x="1241" y="109"/>
                  <a:pt x="1248" y="99"/>
                </a:cubicBezTo>
                <a:cubicBezTo>
                  <a:pt x="1255" y="89"/>
                  <a:pt x="1278" y="67"/>
                  <a:pt x="1275" y="56"/>
                </a:cubicBezTo>
                <a:cubicBezTo>
                  <a:pt x="1262" y="59"/>
                  <a:pt x="1242" y="28"/>
                  <a:pt x="1229" y="32"/>
                </a:cubicBezTo>
                <a:cubicBezTo>
                  <a:pt x="1221" y="30"/>
                  <a:pt x="1221" y="38"/>
                  <a:pt x="1220" y="42"/>
                </a:cubicBezTo>
                <a:cubicBezTo>
                  <a:pt x="1219" y="46"/>
                  <a:pt x="1227" y="54"/>
                  <a:pt x="1224" y="57"/>
                </a:cubicBezTo>
                <a:cubicBezTo>
                  <a:pt x="1221" y="60"/>
                  <a:pt x="1212" y="63"/>
                  <a:pt x="1203" y="60"/>
                </a:cubicBezTo>
                <a:cubicBezTo>
                  <a:pt x="1194" y="57"/>
                  <a:pt x="1183" y="44"/>
                  <a:pt x="1172" y="40"/>
                </a:cubicBezTo>
                <a:cubicBezTo>
                  <a:pt x="1161" y="43"/>
                  <a:pt x="1141" y="33"/>
                  <a:pt x="1136" y="35"/>
                </a:cubicBezTo>
                <a:cubicBezTo>
                  <a:pt x="1131" y="37"/>
                  <a:pt x="1151" y="48"/>
                  <a:pt x="1142" y="53"/>
                </a:cubicBezTo>
                <a:cubicBezTo>
                  <a:pt x="1133" y="58"/>
                  <a:pt x="1086" y="58"/>
                  <a:pt x="1082" y="62"/>
                </a:cubicBezTo>
                <a:cubicBezTo>
                  <a:pt x="1078" y="66"/>
                  <a:pt x="1112" y="69"/>
                  <a:pt x="1115" y="75"/>
                </a:cubicBezTo>
                <a:cubicBezTo>
                  <a:pt x="1118" y="81"/>
                  <a:pt x="1106" y="91"/>
                  <a:pt x="1098" y="96"/>
                </a:cubicBezTo>
                <a:cubicBezTo>
                  <a:pt x="1090" y="101"/>
                  <a:pt x="1078" y="97"/>
                  <a:pt x="1068" y="102"/>
                </a:cubicBezTo>
                <a:cubicBezTo>
                  <a:pt x="1058" y="107"/>
                  <a:pt x="1046" y="125"/>
                  <a:pt x="1041" y="123"/>
                </a:cubicBezTo>
                <a:cubicBezTo>
                  <a:pt x="1036" y="121"/>
                  <a:pt x="1035" y="96"/>
                  <a:pt x="1037" y="87"/>
                </a:cubicBezTo>
                <a:cubicBezTo>
                  <a:pt x="1039" y="78"/>
                  <a:pt x="1051" y="78"/>
                  <a:pt x="1053" y="71"/>
                </a:cubicBezTo>
                <a:cubicBezTo>
                  <a:pt x="1055" y="64"/>
                  <a:pt x="1067" y="50"/>
                  <a:pt x="1052" y="47"/>
                </a:cubicBezTo>
                <a:cubicBezTo>
                  <a:pt x="1018" y="48"/>
                  <a:pt x="985" y="52"/>
                  <a:pt x="965" y="54"/>
                </a:cubicBezTo>
                <a:cubicBezTo>
                  <a:pt x="946" y="57"/>
                  <a:pt x="938" y="63"/>
                  <a:pt x="935" y="68"/>
                </a:cubicBezTo>
                <a:cubicBezTo>
                  <a:pt x="934" y="71"/>
                  <a:pt x="932" y="81"/>
                  <a:pt x="947" y="84"/>
                </a:cubicBezTo>
                <a:cubicBezTo>
                  <a:pt x="957" y="85"/>
                  <a:pt x="986" y="76"/>
                  <a:pt x="998" y="75"/>
                </a:cubicBezTo>
                <a:cubicBezTo>
                  <a:pt x="1010" y="74"/>
                  <a:pt x="1012" y="79"/>
                  <a:pt x="1017" y="80"/>
                </a:cubicBezTo>
                <a:cubicBezTo>
                  <a:pt x="1022" y="81"/>
                  <a:pt x="1036" y="79"/>
                  <a:pt x="1028" y="84"/>
                </a:cubicBezTo>
                <a:cubicBezTo>
                  <a:pt x="1020" y="89"/>
                  <a:pt x="981" y="105"/>
                  <a:pt x="971" y="111"/>
                </a:cubicBezTo>
                <a:cubicBezTo>
                  <a:pt x="961" y="117"/>
                  <a:pt x="959" y="119"/>
                  <a:pt x="966" y="122"/>
                </a:cubicBezTo>
                <a:cubicBezTo>
                  <a:pt x="973" y="125"/>
                  <a:pt x="1012" y="125"/>
                  <a:pt x="1013" y="128"/>
                </a:cubicBezTo>
                <a:cubicBezTo>
                  <a:pt x="1014" y="131"/>
                  <a:pt x="982" y="134"/>
                  <a:pt x="974" y="138"/>
                </a:cubicBezTo>
                <a:cubicBezTo>
                  <a:pt x="966" y="142"/>
                  <a:pt x="953" y="150"/>
                  <a:pt x="964" y="152"/>
                </a:cubicBezTo>
                <a:cubicBezTo>
                  <a:pt x="966" y="159"/>
                  <a:pt x="1011" y="143"/>
                  <a:pt x="1038" y="147"/>
                </a:cubicBezTo>
                <a:cubicBezTo>
                  <a:pt x="1056" y="146"/>
                  <a:pt x="1060" y="151"/>
                  <a:pt x="1071" y="147"/>
                </a:cubicBezTo>
                <a:cubicBezTo>
                  <a:pt x="1082" y="143"/>
                  <a:pt x="1104" y="128"/>
                  <a:pt x="1107" y="123"/>
                </a:cubicBezTo>
                <a:cubicBezTo>
                  <a:pt x="1110" y="118"/>
                  <a:pt x="1090" y="122"/>
                  <a:pt x="1091" y="116"/>
                </a:cubicBezTo>
                <a:cubicBezTo>
                  <a:pt x="1092" y="110"/>
                  <a:pt x="1105" y="94"/>
                  <a:pt x="1113" y="86"/>
                </a:cubicBezTo>
                <a:cubicBezTo>
                  <a:pt x="1121" y="78"/>
                  <a:pt x="1135" y="74"/>
                  <a:pt x="1140" y="69"/>
                </a:cubicBezTo>
                <a:cubicBezTo>
                  <a:pt x="1145" y="64"/>
                  <a:pt x="1141" y="58"/>
                  <a:pt x="1145" y="57"/>
                </a:cubicBezTo>
                <a:cubicBezTo>
                  <a:pt x="1149" y="56"/>
                  <a:pt x="1155" y="62"/>
                  <a:pt x="1163" y="60"/>
                </a:cubicBezTo>
                <a:cubicBezTo>
                  <a:pt x="1171" y="58"/>
                  <a:pt x="1184" y="42"/>
                  <a:pt x="1191" y="44"/>
                </a:cubicBezTo>
                <a:cubicBezTo>
                  <a:pt x="1198" y="46"/>
                  <a:pt x="1198" y="67"/>
                  <a:pt x="1203" y="74"/>
                </a:cubicBezTo>
                <a:cubicBezTo>
                  <a:pt x="1208" y="81"/>
                  <a:pt x="1221" y="79"/>
                  <a:pt x="1220" y="87"/>
                </a:cubicBezTo>
                <a:cubicBezTo>
                  <a:pt x="1219" y="95"/>
                  <a:pt x="1205" y="114"/>
                  <a:pt x="1199" y="120"/>
                </a:cubicBezTo>
                <a:cubicBezTo>
                  <a:pt x="1193" y="126"/>
                  <a:pt x="1190" y="122"/>
                  <a:pt x="1185" y="125"/>
                </a:cubicBezTo>
                <a:cubicBezTo>
                  <a:pt x="1180" y="128"/>
                  <a:pt x="1172" y="138"/>
                  <a:pt x="1169" y="137"/>
                </a:cubicBezTo>
                <a:cubicBezTo>
                  <a:pt x="1166" y="136"/>
                  <a:pt x="1171" y="117"/>
                  <a:pt x="1166" y="117"/>
                </a:cubicBezTo>
                <a:cubicBezTo>
                  <a:pt x="1161" y="117"/>
                  <a:pt x="1146" y="129"/>
                  <a:pt x="1140" y="134"/>
                </a:cubicBezTo>
                <a:cubicBezTo>
                  <a:pt x="1134" y="139"/>
                  <a:pt x="1127" y="148"/>
                  <a:pt x="1128" y="150"/>
                </a:cubicBezTo>
                <a:cubicBezTo>
                  <a:pt x="1129" y="152"/>
                  <a:pt x="1146" y="145"/>
                  <a:pt x="1145" y="149"/>
                </a:cubicBezTo>
                <a:cubicBezTo>
                  <a:pt x="1144" y="153"/>
                  <a:pt x="1120" y="173"/>
                  <a:pt x="1124" y="176"/>
                </a:cubicBezTo>
                <a:cubicBezTo>
                  <a:pt x="1132" y="179"/>
                  <a:pt x="1167" y="157"/>
                  <a:pt x="1167" y="165"/>
                </a:cubicBezTo>
                <a:cubicBezTo>
                  <a:pt x="1167" y="175"/>
                  <a:pt x="1135" y="203"/>
                  <a:pt x="1125" y="204"/>
                </a:cubicBezTo>
                <a:cubicBezTo>
                  <a:pt x="1113" y="209"/>
                  <a:pt x="1086" y="198"/>
                  <a:pt x="1074" y="201"/>
                </a:cubicBezTo>
                <a:cubicBezTo>
                  <a:pt x="1062" y="204"/>
                  <a:pt x="1058" y="219"/>
                  <a:pt x="1052" y="221"/>
                </a:cubicBezTo>
                <a:cubicBezTo>
                  <a:pt x="1046" y="223"/>
                  <a:pt x="1043" y="216"/>
                  <a:pt x="1038" y="216"/>
                </a:cubicBezTo>
                <a:cubicBezTo>
                  <a:pt x="1033" y="216"/>
                  <a:pt x="1023" y="223"/>
                  <a:pt x="1020" y="218"/>
                </a:cubicBezTo>
                <a:cubicBezTo>
                  <a:pt x="1017" y="213"/>
                  <a:pt x="1027" y="188"/>
                  <a:pt x="1020" y="184"/>
                </a:cubicBezTo>
                <a:cubicBezTo>
                  <a:pt x="1013" y="181"/>
                  <a:pt x="991" y="188"/>
                  <a:pt x="978" y="194"/>
                </a:cubicBezTo>
                <a:cubicBezTo>
                  <a:pt x="965" y="200"/>
                  <a:pt x="950" y="220"/>
                  <a:pt x="944" y="221"/>
                </a:cubicBezTo>
                <a:cubicBezTo>
                  <a:pt x="938" y="222"/>
                  <a:pt x="948" y="199"/>
                  <a:pt x="942" y="198"/>
                </a:cubicBezTo>
                <a:cubicBezTo>
                  <a:pt x="936" y="197"/>
                  <a:pt x="913" y="217"/>
                  <a:pt x="908" y="216"/>
                </a:cubicBezTo>
                <a:cubicBezTo>
                  <a:pt x="903" y="215"/>
                  <a:pt x="911" y="198"/>
                  <a:pt x="909" y="194"/>
                </a:cubicBezTo>
                <a:cubicBezTo>
                  <a:pt x="907" y="190"/>
                  <a:pt x="893" y="194"/>
                  <a:pt x="896" y="189"/>
                </a:cubicBezTo>
                <a:cubicBezTo>
                  <a:pt x="899" y="184"/>
                  <a:pt x="928" y="172"/>
                  <a:pt x="926" y="161"/>
                </a:cubicBezTo>
                <a:cubicBezTo>
                  <a:pt x="915" y="129"/>
                  <a:pt x="915" y="130"/>
                  <a:pt x="884" y="120"/>
                </a:cubicBezTo>
                <a:cubicBezTo>
                  <a:pt x="869" y="113"/>
                  <a:pt x="861" y="112"/>
                  <a:pt x="849" y="113"/>
                </a:cubicBezTo>
                <a:cubicBezTo>
                  <a:pt x="838" y="115"/>
                  <a:pt x="828" y="125"/>
                  <a:pt x="816" y="131"/>
                </a:cubicBezTo>
                <a:cubicBezTo>
                  <a:pt x="799" y="134"/>
                  <a:pt x="792" y="147"/>
                  <a:pt x="776" y="152"/>
                </a:cubicBezTo>
                <a:cubicBezTo>
                  <a:pt x="768" y="155"/>
                  <a:pt x="746" y="165"/>
                  <a:pt x="746" y="165"/>
                </a:cubicBezTo>
                <a:cubicBezTo>
                  <a:pt x="742" y="177"/>
                  <a:pt x="723" y="188"/>
                  <a:pt x="740" y="200"/>
                </a:cubicBezTo>
                <a:cubicBezTo>
                  <a:pt x="746" y="207"/>
                  <a:pt x="749" y="209"/>
                  <a:pt x="777" y="203"/>
                </a:cubicBezTo>
                <a:cubicBezTo>
                  <a:pt x="795" y="199"/>
                  <a:pt x="824" y="181"/>
                  <a:pt x="846" y="174"/>
                </a:cubicBezTo>
                <a:cubicBezTo>
                  <a:pt x="868" y="167"/>
                  <a:pt x="914" y="157"/>
                  <a:pt x="909" y="162"/>
                </a:cubicBezTo>
                <a:cubicBezTo>
                  <a:pt x="926" y="163"/>
                  <a:pt x="838" y="191"/>
                  <a:pt x="819" y="203"/>
                </a:cubicBezTo>
                <a:cubicBezTo>
                  <a:pt x="808" y="211"/>
                  <a:pt x="844" y="209"/>
                  <a:pt x="840" y="212"/>
                </a:cubicBezTo>
                <a:cubicBezTo>
                  <a:pt x="836" y="215"/>
                  <a:pt x="799" y="220"/>
                  <a:pt x="792" y="224"/>
                </a:cubicBezTo>
                <a:cubicBezTo>
                  <a:pt x="785" y="228"/>
                  <a:pt x="789" y="230"/>
                  <a:pt x="797" y="234"/>
                </a:cubicBezTo>
                <a:cubicBezTo>
                  <a:pt x="805" y="238"/>
                  <a:pt x="835" y="245"/>
                  <a:pt x="840" y="249"/>
                </a:cubicBezTo>
                <a:cubicBezTo>
                  <a:pt x="845" y="253"/>
                  <a:pt x="843" y="256"/>
                  <a:pt x="830" y="257"/>
                </a:cubicBezTo>
                <a:cubicBezTo>
                  <a:pt x="817" y="258"/>
                  <a:pt x="775" y="246"/>
                  <a:pt x="764" y="254"/>
                </a:cubicBezTo>
                <a:cubicBezTo>
                  <a:pt x="754" y="263"/>
                  <a:pt x="755" y="298"/>
                  <a:pt x="765" y="308"/>
                </a:cubicBezTo>
                <a:cubicBezTo>
                  <a:pt x="778" y="315"/>
                  <a:pt x="833" y="304"/>
                  <a:pt x="848" y="302"/>
                </a:cubicBezTo>
                <a:cubicBezTo>
                  <a:pt x="863" y="300"/>
                  <a:pt x="851" y="293"/>
                  <a:pt x="857" y="297"/>
                </a:cubicBezTo>
                <a:cubicBezTo>
                  <a:pt x="878" y="297"/>
                  <a:pt x="873" y="325"/>
                  <a:pt x="882" y="327"/>
                </a:cubicBezTo>
                <a:cubicBezTo>
                  <a:pt x="890" y="331"/>
                  <a:pt x="903" y="326"/>
                  <a:pt x="908" y="323"/>
                </a:cubicBezTo>
                <a:cubicBezTo>
                  <a:pt x="913" y="320"/>
                  <a:pt x="904" y="313"/>
                  <a:pt x="912" y="309"/>
                </a:cubicBezTo>
                <a:cubicBezTo>
                  <a:pt x="918" y="304"/>
                  <a:pt x="949" y="303"/>
                  <a:pt x="956" y="300"/>
                </a:cubicBezTo>
                <a:cubicBezTo>
                  <a:pt x="963" y="297"/>
                  <a:pt x="957" y="294"/>
                  <a:pt x="956" y="288"/>
                </a:cubicBezTo>
                <a:cubicBezTo>
                  <a:pt x="959" y="282"/>
                  <a:pt x="940" y="277"/>
                  <a:pt x="948" y="266"/>
                </a:cubicBezTo>
                <a:cubicBezTo>
                  <a:pt x="954" y="254"/>
                  <a:pt x="983" y="225"/>
                  <a:pt x="992" y="218"/>
                </a:cubicBezTo>
                <a:cubicBezTo>
                  <a:pt x="1001" y="211"/>
                  <a:pt x="999" y="213"/>
                  <a:pt x="1004" y="221"/>
                </a:cubicBezTo>
                <a:cubicBezTo>
                  <a:pt x="1011" y="225"/>
                  <a:pt x="1013" y="260"/>
                  <a:pt x="1022" y="266"/>
                </a:cubicBezTo>
                <a:cubicBezTo>
                  <a:pt x="1028" y="272"/>
                  <a:pt x="1034" y="259"/>
                  <a:pt x="1040" y="258"/>
                </a:cubicBezTo>
                <a:cubicBezTo>
                  <a:pt x="1046" y="257"/>
                  <a:pt x="1050" y="263"/>
                  <a:pt x="1056" y="260"/>
                </a:cubicBezTo>
                <a:cubicBezTo>
                  <a:pt x="1061" y="257"/>
                  <a:pt x="1075" y="247"/>
                  <a:pt x="1079" y="242"/>
                </a:cubicBezTo>
                <a:cubicBezTo>
                  <a:pt x="1083" y="237"/>
                  <a:pt x="1075" y="235"/>
                  <a:pt x="1082" y="231"/>
                </a:cubicBezTo>
                <a:cubicBezTo>
                  <a:pt x="1089" y="227"/>
                  <a:pt x="1119" y="211"/>
                  <a:pt x="1121" y="215"/>
                </a:cubicBezTo>
                <a:cubicBezTo>
                  <a:pt x="1123" y="219"/>
                  <a:pt x="1096" y="246"/>
                  <a:pt x="1092" y="254"/>
                </a:cubicBezTo>
                <a:cubicBezTo>
                  <a:pt x="1088" y="262"/>
                  <a:pt x="1090" y="262"/>
                  <a:pt x="1098" y="261"/>
                </a:cubicBezTo>
                <a:cubicBezTo>
                  <a:pt x="1106" y="260"/>
                  <a:pt x="1126" y="255"/>
                  <a:pt x="1140" y="248"/>
                </a:cubicBezTo>
                <a:cubicBezTo>
                  <a:pt x="1154" y="241"/>
                  <a:pt x="1185" y="228"/>
                  <a:pt x="1184" y="221"/>
                </a:cubicBezTo>
                <a:cubicBezTo>
                  <a:pt x="1183" y="214"/>
                  <a:pt x="1135" y="212"/>
                  <a:pt x="1131" y="206"/>
                </a:cubicBezTo>
                <a:cubicBezTo>
                  <a:pt x="1127" y="200"/>
                  <a:pt x="1150" y="185"/>
                  <a:pt x="1158" y="183"/>
                </a:cubicBezTo>
                <a:cubicBezTo>
                  <a:pt x="1166" y="181"/>
                  <a:pt x="1175" y="191"/>
                  <a:pt x="1181" y="192"/>
                </a:cubicBezTo>
                <a:cubicBezTo>
                  <a:pt x="1187" y="193"/>
                  <a:pt x="1191" y="191"/>
                  <a:pt x="1194" y="188"/>
                </a:cubicBezTo>
                <a:cubicBezTo>
                  <a:pt x="1197" y="185"/>
                  <a:pt x="1207" y="175"/>
                  <a:pt x="1202" y="171"/>
                </a:cubicBezTo>
                <a:cubicBezTo>
                  <a:pt x="1197" y="167"/>
                  <a:pt x="1164" y="167"/>
                  <a:pt x="1164" y="161"/>
                </a:cubicBezTo>
                <a:cubicBezTo>
                  <a:pt x="1164" y="155"/>
                  <a:pt x="1192" y="144"/>
                  <a:pt x="1199" y="137"/>
                </a:cubicBezTo>
                <a:cubicBezTo>
                  <a:pt x="1206" y="130"/>
                  <a:pt x="1203" y="124"/>
                  <a:pt x="1205" y="119"/>
                </a:cubicBezTo>
                <a:cubicBezTo>
                  <a:pt x="1207" y="114"/>
                  <a:pt x="1208" y="112"/>
                  <a:pt x="1211" y="108"/>
                </a:cubicBezTo>
                <a:cubicBezTo>
                  <a:pt x="1214" y="104"/>
                  <a:pt x="1222" y="95"/>
                  <a:pt x="1226" y="93"/>
                </a:cubicBezTo>
                <a:cubicBezTo>
                  <a:pt x="1230" y="91"/>
                  <a:pt x="1236" y="91"/>
                  <a:pt x="1235" y="98"/>
                </a:cubicBezTo>
                <a:cubicBezTo>
                  <a:pt x="1234" y="105"/>
                  <a:pt x="1222" y="129"/>
                  <a:pt x="1221" y="138"/>
                </a:cubicBezTo>
                <a:cubicBezTo>
                  <a:pt x="1220" y="147"/>
                  <a:pt x="1223" y="148"/>
                  <a:pt x="1226" y="150"/>
                </a:cubicBezTo>
                <a:cubicBezTo>
                  <a:pt x="1229" y="152"/>
                  <a:pt x="1242" y="146"/>
                  <a:pt x="1239" y="153"/>
                </a:cubicBezTo>
                <a:cubicBezTo>
                  <a:pt x="1236" y="160"/>
                  <a:pt x="1211" y="185"/>
                  <a:pt x="1209" y="195"/>
                </a:cubicBezTo>
                <a:cubicBezTo>
                  <a:pt x="1207" y="205"/>
                  <a:pt x="1215" y="208"/>
                  <a:pt x="1224" y="212"/>
                </a:cubicBezTo>
                <a:cubicBezTo>
                  <a:pt x="1237" y="208"/>
                  <a:pt x="1275" y="208"/>
                  <a:pt x="1263" y="218"/>
                </a:cubicBezTo>
                <a:cubicBezTo>
                  <a:pt x="1261" y="222"/>
                  <a:pt x="1230" y="227"/>
                  <a:pt x="1212" y="236"/>
                </a:cubicBezTo>
                <a:cubicBezTo>
                  <a:pt x="1194" y="245"/>
                  <a:pt x="1165" y="263"/>
                  <a:pt x="1152" y="273"/>
                </a:cubicBezTo>
                <a:cubicBezTo>
                  <a:pt x="1139" y="283"/>
                  <a:pt x="1134" y="287"/>
                  <a:pt x="1131" y="297"/>
                </a:cubicBezTo>
                <a:cubicBezTo>
                  <a:pt x="1128" y="307"/>
                  <a:pt x="1129" y="322"/>
                  <a:pt x="1133" y="332"/>
                </a:cubicBezTo>
                <a:cubicBezTo>
                  <a:pt x="1137" y="342"/>
                  <a:pt x="1154" y="353"/>
                  <a:pt x="1155" y="356"/>
                </a:cubicBezTo>
                <a:cubicBezTo>
                  <a:pt x="1157" y="360"/>
                  <a:pt x="1147" y="352"/>
                  <a:pt x="1142" y="353"/>
                </a:cubicBezTo>
                <a:cubicBezTo>
                  <a:pt x="1137" y="354"/>
                  <a:pt x="1135" y="352"/>
                  <a:pt x="1124" y="360"/>
                </a:cubicBezTo>
                <a:cubicBezTo>
                  <a:pt x="1113" y="368"/>
                  <a:pt x="1090" y="392"/>
                  <a:pt x="1076" y="400"/>
                </a:cubicBezTo>
                <a:cubicBezTo>
                  <a:pt x="1068" y="397"/>
                  <a:pt x="1041" y="418"/>
                  <a:pt x="1040" y="410"/>
                </a:cubicBezTo>
                <a:cubicBezTo>
                  <a:pt x="1035" y="409"/>
                  <a:pt x="1036" y="402"/>
                  <a:pt x="1041" y="393"/>
                </a:cubicBezTo>
                <a:cubicBezTo>
                  <a:pt x="1046" y="384"/>
                  <a:pt x="1074" y="360"/>
                  <a:pt x="1073" y="357"/>
                </a:cubicBezTo>
                <a:cubicBezTo>
                  <a:pt x="1072" y="354"/>
                  <a:pt x="1036" y="377"/>
                  <a:pt x="1032" y="374"/>
                </a:cubicBezTo>
                <a:cubicBezTo>
                  <a:pt x="1028" y="371"/>
                  <a:pt x="1043" y="350"/>
                  <a:pt x="1050" y="339"/>
                </a:cubicBezTo>
                <a:cubicBezTo>
                  <a:pt x="1052" y="325"/>
                  <a:pt x="1069" y="319"/>
                  <a:pt x="1074" y="308"/>
                </a:cubicBezTo>
                <a:cubicBezTo>
                  <a:pt x="1079" y="297"/>
                  <a:pt x="1093" y="276"/>
                  <a:pt x="1083" y="275"/>
                </a:cubicBezTo>
                <a:cubicBezTo>
                  <a:pt x="1073" y="274"/>
                  <a:pt x="1027" y="291"/>
                  <a:pt x="1011" y="303"/>
                </a:cubicBezTo>
                <a:cubicBezTo>
                  <a:pt x="994" y="314"/>
                  <a:pt x="1000" y="334"/>
                  <a:pt x="990" y="345"/>
                </a:cubicBezTo>
                <a:cubicBezTo>
                  <a:pt x="984" y="355"/>
                  <a:pt x="982" y="358"/>
                  <a:pt x="974" y="363"/>
                </a:cubicBezTo>
                <a:cubicBezTo>
                  <a:pt x="966" y="368"/>
                  <a:pt x="953" y="370"/>
                  <a:pt x="944" y="375"/>
                </a:cubicBezTo>
                <a:cubicBezTo>
                  <a:pt x="935" y="380"/>
                  <a:pt x="922" y="396"/>
                  <a:pt x="921" y="392"/>
                </a:cubicBezTo>
                <a:lnTo>
                  <a:pt x="938" y="354"/>
                </a:lnTo>
                <a:lnTo>
                  <a:pt x="963" y="351"/>
                </a:lnTo>
                <a:lnTo>
                  <a:pt x="978" y="314"/>
                </a:lnTo>
                <a:lnTo>
                  <a:pt x="936" y="330"/>
                </a:lnTo>
                <a:lnTo>
                  <a:pt x="933" y="350"/>
                </a:lnTo>
                <a:lnTo>
                  <a:pt x="891" y="374"/>
                </a:lnTo>
                <a:lnTo>
                  <a:pt x="863" y="351"/>
                </a:lnTo>
                <a:lnTo>
                  <a:pt x="843" y="317"/>
                </a:lnTo>
                <a:lnTo>
                  <a:pt x="813" y="321"/>
                </a:lnTo>
                <a:lnTo>
                  <a:pt x="836" y="333"/>
                </a:lnTo>
                <a:lnTo>
                  <a:pt x="800" y="342"/>
                </a:lnTo>
                <a:lnTo>
                  <a:pt x="765" y="365"/>
                </a:lnTo>
                <a:cubicBezTo>
                  <a:pt x="758" y="365"/>
                  <a:pt x="780" y="343"/>
                  <a:pt x="776" y="333"/>
                </a:cubicBezTo>
                <a:cubicBezTo>
                  <a:pt x="766" y="327"/>
                  <a:pt x="717" y="330"/>
                  <a:pt x="707" y="327"/>
                </a:cubicBezTo>
                <a:cubicBezTo>
                  <a:pt x="697" y="324"/>
                  <a:pt x="712" y="318"/>
                  <a:pt x="717" y="314"/>
                </a:cubicBezTo>
                <a:cubicBezTo>
                  <a:pt x="722" y="310"/>
                  <a:pt x="735" y="307"/>
                  <a:pt x="740" y="304"/>
                </a:cubicBezTo>
                <a:cubicBezTo>
                  <a:pt x="744" y="301"/>
                  <a:pt x="747" y="301"/>
                  <a:pt x="746" y="296"/>
                </a:cubicBezTo>
                <a:cubicBezTo>
                  <a:pt x="746" y="293"/>
                  <a:pt x="745" y="288"/>
                  <a:pt x="741" y="285"/>
                </a:cubicBezTo>
                <a:cubicBezTo>
                  <a:pt x="737" y="282"/>
                  <a:pt x="729" y="287"/>
                  <a:pt x="722" y="279"/>
                </a:cubicBezTo>
                <a:cubicBezTo>
                  <a:pt x="712" y="270"/>
                  <a:pt x="714" y="242"/>
                  <a:pt x="701" y="239"/>
                </a:cubicBezTo>
                <a:cubicBezTo>
                  <a:pt x="693" y="232"/>
                  <a:pt x="673" y="241"/>
                  <a:pt x="665" y="239"/>
                </a:cubicBezTo>
                <a:cubicBezTo>
                  <a:pt x="657" y="237"/>
                  <a:pt x="655" y="231"/>
                  <a:pt x="652" y="224"/>
                </a:cubicBezTo>
                <a:cubicBezTo>
                  <a:pt x="642" y="216"/>
                  <a:pt x="667" y="202"/>
                  <a:pt x="647" y="198"/>
                </a:cubicBezTo>
                <a:cubicBezTo>
                  <a:pt x="635" y="198"/>
                  <a:pt x="585" y="225"/>
                  <a:pt x="579" y="224"/>
                </a:cubicBezTo>
                <a:cubicBezTo>
                  <a:pt x="573" y="223"/>
                  <a:pt x="614" y="197"/>
                  <a:pt x="611" y="194"/>
                </a:cubicBezTo>
                <a:cubicBezTo>
                  <a:pt x="608" y="191"/>
                  <a:pt x="577" y="205"/>
                  <a:pt x="564" y="206"/>
                </a:cubicBezTo>
                <a:cubicBezTo>
                  <a:pt x="551" y="207"/>
                  <a:pt x="542" y="196"/>
                  <a:pt x="531" y="198"/>
                </a:cubicBezTo>
                <a:cubicBezTo>
                  <a:pt x="520" y="200"/>
                  <a:pt x="512" y="220"/>
                  <a:pt x="501" y="216"/>
                </a:cubicBezTo>
                <a:lnTo>
                  <a:pt x="467" y="174"/>
                </a:lnTo>
                <a:cubicBezTo>
                  <a:pt x="436" y="184"/>
                  <a:pt x="368" y="252"/>
                  <a:pt x="323" y="284"/>
                </a:cubicBezTo>
                <a:cubicBezTo>
                  <a:pt x="278" y="316"/>
                  <a:pt x="229" y="344"/>
                  <a:pt x="196" y="368"/>
                </a:cubicBezTo>
                <a:cubicBezTo>
                  <a:pt x="181" y="382"/>
                  <a:pt x="133" y="419"/>
                  <a:pt x="122" y="431"/>
                </a:cubicBezTo>
                <a:cubicBezTo>
                  <a:pt x="111" y="443"/>
                  <a:pt x="131" y="434"/>
                  <a:pt x="131" y="441"/>
                </a:cubicBezTo>
                <a:cubicBezTo>
                  <a:pt x="131" y="448"/>
                  <a:pt x="116" y="471"/>
                  <a:pt x="122" y="476"/>
                </a:cubicBezTo>
                <a:cubicBezTo>
                  <a:pt x="118" y="493"/>
                  <a:pt x="158" y="468"/>
                  <a:pt x="164" y="471"/>
                </a:cubicBezTo>
                <a:cubicBezTo>
                  <a:pt x="170" y="474"/>
                  <a:pt x="161" y="482"/>
                  <a:pt x="156" y="496"/>
                </a:cubicBezTo>
                <a:cubicBezTo>
                  <a:pt x="159" y="513"/>
                  <a:pt x="140" y="538"/>
                  <a:pt x="132" y="554"/>
                </a:cubicBezTo>
                <a:cubicBezTo>
                  <a:pt x="125" y="569"/>
                  <a:pt x="121" y="579"/>
                  <a:pt x="117" y="585"/>
                </a:cubicBezTo>
                <a:cubicBezTo>
                  <a:pt x="113" y="591"/>
                  <a:pt x="114" y="588"/>
                  <a:pt x="110" y="593"/>
                </a:cubicBezTo>
                <a:cubicBezTo>
                  <a:pt x="99" y="613"/>
                  <a:pt x="102" y="608"/>
                  <a:pt x="95" y="617"/>
                </a:cubicBezTo>
                <a:cubicBezTo>
                  <a:pt x="88" y="626"/>
                  <a:pt x="69" y="639"/>
                  <a:pt x="66" y="645"/>
                </a:cubicBezTo>
                <a:cubicBezTo>
                  <a:pt x="63" y="651"/>
                  <a:pt x="78" y="650"/>
                  <a:pt x="78" y="653"/>
                </a:cubicBezTo>
                <a:cubicBezTo>
                  <a:pt x="78" y="656"/>
                  <a:pt x="68" y="662"/>
                  <a:pt x="66" y="666"/>
                </a:cubicBezTo>
                <a:cubicBezTo>
                  <a:pt x="64" y="670"/>
                  <a:pt x="73" y="671"/>
                  <a:pt x="68" y="680"/>
                </a:cubicBezTo>
                <a:cubicBezTo>
                  <a:pt x="57" y="704"/>
                  <a:pt x="44" y="711"/>
                  <a:pt x="38" y="720"/>
                </a:cubicBezTo>
                <a:cubicBezTo>
                  <a:pt x="32" y="729"/>
                  <a:pt x="34" y="731"/>
                  <a:pt x="32" y="735"/>
                </a:cubicBezTo>
                <a:cubicBezTo>
                  <a:pt x="31" y="739"/>
                  <a:pt x="27" y="739"/>
                  <a:pt x="29" y="743"/>
                </a:cubicBezTo>
                <a:cubicBezTo>
                  <a:pt x="31" y="747"/>
                  <a:pt x="42" y="756"/>
                  <a:pt x="45" y="761"/>
                </a:cubicBezTo>
                <a:cubicBezTo>
                  <a:pt x="48" y="766"/>
                  <a:pt x="48" y="776"/>
                  <a:pt x="45" y="776"/>
                </a:cubicBezTo>
                <a:cubicBezTo>
                  <a:pt x="42" y="776"/>
                  <a:pt x="34" y="766"/>
                  <a:pt x="27" y="759"/>
                </a:cubicBezTo>
                <a:cubicBezTo>
                  <a:pt x="20" y="752"/>
                  <a:pt x="7" y="725"/>
                  <a:pt x="5" y="734"/>
                </a:cubicBezTo>
                <a:cubicBezTo>
                  <a:pt x="0" y="747"/>
                  <a:pt x="11" y="799"/>
                  <a:pt x="14" y="813"/>
                </a:cubicBezTo>
                <a:cubicBezTo>
                  <a:pt x="17" y="827"/>
                  <a:pt x="19" y="825"/>
                  <a:pt x="24" y="819"/>
                </a:cubicBezTo>
                <a:cubicBezTo>
                  <a:pt x="29" y="813"/>
                  <a:pt x="39" y="776"/>
                  <a:pt x="44" y="774"/>
                </a:cubicBezTo>
                <a:cubicBezTo>
                  <a:pt x="49" y="772"/>
                  <a:pt x="45" y="802"/>
                  <a:pt x="53" y="809"/>
                </a:cubicBezTo>
                <a:cubicBezTo>
                  <a:pt x="61" y="816"/>
                  <a:pt x="18" y="802"/>
                  <a:pt x="92" y="816"/>
                </a:cubicBezTo>
                <a:cubicBezTo>
                  <a:pt x="174" y="840"/>
                  <a:pt x="412" y="875"/>
                  <a:pt x="500" y="894"/>
                </a:cubicBezTo>
                <a:lnTo>
                  <a:pt x="537" y="917"/>
                </a:lnTo>
                <a:cubicBezTo>
                  <a:pt x="546" y="922"/>
                  <a:pt x="545" y="923"/>
                  <a:pt x="554" y="923"/>
                </a:cubicBezTo>
                <a:cubicBezTo>
                  <a:pt x="563" y="923"/>
                  <a:pt x="585" y="913"/>
                  <a:pt x="594" y="914"/>
                </a:cubicBezTo>
                <a:cubicBezTo>
                  <a:pt x="603" y="915"/>
                  <a:pt x="607" y="919"/>
                  <a:pt x="611" y="929"/>
                </a:cubicBezTo>
                <a:cubicBezTo>
                  <a:pt x="616" y="937"/>
                  <a:pt x="617" y="962"/>
                  <a:pt x="617" y="972"/>
                </a:cubicBezTo>
                <a:cubicBezTo>
                  <a:pt x="617" y="989"/>
                  <a:pt x="656" y="1004"/>
                  <a:pt x="656" y="1004"/>
                </a:cubicBezTo>
                <a:cubicBezTo>
                  <a:pt x="664" y="1013"/>
                  <a:pt x="658" y="1021"/>
                  <a:pt x="659" y="1026"/>
                </a:cubicBezTo>
                <a:cubicBezTo>
                  <a:pt x="660" y="1031"/>
                  <a:pt x="664" y="1033"/>
                  <a:pt x="662" y="1035"/>
                </a:cubicBezTo>
                <a:cubicBezTo>
                  <a:pt x="660" y="1037"/>
                  <a:pt x="649" y="1041"/>
                  <a:pt x="644" y="1040"/>
                </a:cubicBezTo>
                <a:cubicBezTo>
                  <a:pt x="639" y="1039"/>
                  <a:pt x="637" y="1028"/>
                  <a:pt x="632" y="1031"/>
                </a:cubicBezTo>
                <a:cubicBezTo>
                  <a:pt x="613" y="1034"/>
                  <a:pt x="632" y="1053"/>
                  <a:pt x="614" y="1058"/>
                </a:cubicBezTo>
                <a:cubicBezTo>
                  <a:pt x="608" y="1064"/>
                  <a:pt x="609" y="1067"/>
                  <a:pt x="599" y="1076"/>
                </a:cubicBezTo>
                <a:cubicBezTo>
                  <a:pt x="591" y="1083"/>
                  <a:pt x="570" y="1092"/>
                  <a:pt x="563" y="1098"/>
                </a:cubicBezTo>
                <a:cubicBezTo>
                  <a:pt x="556" y="1104"/>
                  <a:pt x="541" y="1114"/>
                  <a:pt x="554" y="1112"/>
                </a:cubicBezTo>
                <a:cubicBezTo>
                  <a:pt x="554" y="1120"/>
                  <a:pt x="631" y="1086"/>
                  <a:pt x="639" y="1089"/>
                </a:cubicBezTo>
                <a:cubicBezTo>
                  <a:pt x="656" y="1084"/>
                  <a:pt x="634" y="1082"/>
                  <a:pt x="644" y="1076"/>
                </a:cubicBezTo>
                <a:cubicBezTo>
                  <a:pt x="655" y="1072"/>
                  <a:pt x="691" y="1069"/>
                  <a:pt x="708" y="1064"/>
                </a:cubicBezTo>
                <a:cubicBezTo>
                  <a:pt x="716" y="1059"/>
                  <a:pt x="735" y="1047"/>
                  <a:pt x="744" y="1043"/>
                </a:cubicBezTo>
                <a:cubicBezTo>
                  <a:pt x="759" y="1036"/>
                  <a:pt x="774" y="1029"/>
                  <a:pt x="774" y="1029"/>
                </a:cubicBezTo>
                <a:cubicBezTo>
                  <a:pt x="780" y="1027"/>
                  <a:pt x="770" y="1035"/>
                  <a:pt x="774" y="1038"/>
                </a:cubicBezTo>
                <a:cubicBezTo>
                  <a:pt x="778" y="1041"/>
                  <a:pt x="786" y="1054"/>
                  <a:pt x="798" y="1050"/>
                </a:cubicBezTo>
                <a:cubicBezTo>
                  <a:pt x="810" y="1046"/>
                  <a:pt x="831" y="1024"/>
                  <a:pt x="844" y="1016"/>
                </a:cubicBezTo>
                <a:cubicBezTo>
                  <a:pt x="852" y="1019"/>
                  <a:pt x="869" y="998"/>
                  <a:pt x="875" y="1004"/>
                </a:cubicBezTo>
                <a:cubicBezTo>
                  <a:pt x="880" y="1005"/>
                  <a:pt x="882" y="1008"/>
                  <a:pt x="881" y="1017"/>
                </a:cubicBezTo>
                <a:cubicBezTo>
                  <a:pt x="880" y="1024"/>
                  <a:pt x="868" y="1037"/>
                  <a:pt x="866" y="1044"/>
                </a:cubicBezTo>
                <a:cubicBezTo>
                  <a:pt x="864" y="1051"/>
                  <a:pt x="859" y="1061"/>
                  <a:pt x="869" y="1061"/>
                </a:cubicBezTo>
                <a:cubicBezTo>
                  <a:pt x="870" y="1069"/>
                  <a:pt x="914" y="1044"/>
                  <a:pt x="926" y="1044"/>
                </a:cubicBezTo>
                <a:lnTo>
                  <a:pt x="929" y="1061"/>
                </a:lnTo>
                <a:cubicBezTo>
                  <a:pt x="924" y="1066"/>
                  <a:pt x="906" y="1062"/>
                  <a:pt x="894" y="1068"/>
                </a:cubicBezTo>
                <a:cubicBezTo>
                  <a:pt x="884" y="1074"/>
                  <a:pt x="872" y="1089"/>
                  <a:pt x="869" y="1098"/>
                </a:cubicBezTo>
                <a:cubicBezTo>
                  <a:pt x="867" y="1104"/>
                  <a:pt x="882" y="1103"/>
                  <a:pt x="884" y="1104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9953" name="Text Box 81"/>
          <p:cNvSpPr txBox="1">
            <a:spLocks noChangeArrowheads="1"/>
          </p:cNvSpPr>
          <p:nvPr/>
        </p:nvSpPr>
        <p:spPr bwMode="auto">
          <a:xfrm>
            <a:off x="927100" y="2371725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954" name="Oval 82"/>
          <p:cNvSpPr>
            <a:spLocks noChangeArrowheads="1"/>
          </p:cNvSpPr>
          <p:nvPr/>
        </p:nvSpPr>
        <p:spPr bwMode="auto">
          <a:xfrm>
            <a:off x="1692275" y="2349500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79996" name="Text Box 124"/>
          <p:cNvSpPr txBox="1">
            <a:spLocks noChangeArrowheads="1"/>
          </p:cNvSpPr>
          <p:nvPr/>
        </p:nvSpPr>
        <p:spPr bwMode="auto">
          <a:xfrm>
            <a:off x="1331913" y="1268413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Канада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997" name="Oval 125"/>
          <p:cNvSpPr>
            <a:spLocks noChangeArrowheads="1"/>
          </p:cNvSpPr>
          <p:nvPr/>
        </p:nvSpPr>
        <p:spPr bwMode="auto">
          <a:xfrm>
            <a:off x="1825625" y="2211388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79998" name="Text Box 126"/>
          <p:cNvSpPr txBox="1">
            <a:spLocks noChangeArrowheads="1"/>
          </p:cNvSpPr>
          <p:nvPr/>
        </p:nvSpPr>
        <p:spPr bwMode="auto">
          <a:xfrm>
            <a:off x="1100138" y="1944688"/>
            <a:ext cx="9366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Уінсор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99" name="Oval 127"/>
          <p:cNvSpPr>
            <a:spLocks noChangeArrowheads="1"/>
          </p:cNvSpPr>
          <p:nvPr/>
        </p:nvSpPr>
        <p:spPr bwMode="auto">
          <a:xfrm>
            <a:off x="1936750" y="2149475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00" name="Text Box 128"/>
          <p:cNvSpPr txBox="1">
            <a:spLocks noChangeArrowheads="1"/>
          </p:cNvSpPr>
          <p:nvPr/>
        </p:nvSpPr>
        <p:spPr bwMode="auto">
          <a:xfrm>
            <a:off x="1835150" y="1844675"/>
            <a:ext cx="11525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Торонто</a:t>
            </a:r>
            <a:endParaRPr lang="ru-RU" sz="2000" i="1">
              <a:solidFill>
                <a:srgbClr val="990033"/>
              </a:solidFill>
            </a:endParaRPr>
          </a:p>
        </p:txBody>
      </p:sp>
      <p:grpSp>
        <p:nvGrpSpPr>
          <p:cNvPr id="5" name="Group 141"/>
          <p:cNvGrpSpPr>
            <a:grpSpLocks/>
          </p:cNvGrpSpPr>
          <p:nvPr/>
        </p:nvGrpSpPr>
        <p:grpSpPr bwMode="auto">
          <a:xfrm>
            <a:off x="4217988" y="2408238"/>
            <a:ext cx="300037" cy="417512"/>
            <a:chOff x="2657" y="1517"/>
            <a:chExt cx="189" cy="263"/>
          </a:xfrm>
        </p:grpSpPr>
        <p:sp>
          <p:nvSpPr>
            <p:cNvPr id="11374" name="Freeform 142"/>
            <p:cNvSpPr>
              <a:spLocks/>
            </p:cNvSpPr>
            <p:nvPr/>
          </p:nvSpPr>
          <p:spPr bwMode="auto">
            <a:xfrm>
              <a:off x="2657" y="1517"/>
              <a:ext cx="189" cy="263"/>
            </a:xfrm>
            <a:custGeom>
              <a:avLst/>
              <a:gdLst>
                <a:gd name="T0" fmla="*/ 117 w 189"/>
                <a:gd name="T1" fmla="*/ 94 h 263"/>
                <a:gd name="T2" fmla="*/ 109 w 189"/>
                <a:gd name="T3" fmla="*/ 81 h 263"/>
                <a:gd name="T4" fmla="*/ 102 w 189"/>
                <a:gd name="T5" fmla="*/ 43 h 263"/>
                <a:gd name="T6" fmla="*/ 114 w 189"/>
                <a:gd name="T7" fmla="*/ 36 h 263"/>
                <a:gd name="T8" fmla="*/ 121 w 189"/>
                <a:gd name="T9" fmla="*/ 25 h 263"/>
                <a:gd name="T10" fmla="*/ 93 w 189"/>
                <a:gd name="T11" fmla="*/ 0 h 263"/>
                <a:gd name="T12" fmla="*/ 75 w 189"/>
                <a:gd name="T13" fmla="*/ 4 h 263"/>
                <a:gd name="T14" fmla="*/ 46 w 189"/>
                <a:gd name="T15" fmla="*/ 19 h 263"/>
                <a:gd name="T16" fmla="*/ 28 w 189"/>
                <a:gd name="T17" fmla="*/ 25 h 263"/>
                <a:gd name="T18" fmla="*/ 19 w 189"/>
                <a:gd name="T19" fmla="*/ 28 h 263"/>
                <a:gd name="T20" fmla="*/ 10 w 189"/>
                <a:gd name="T21" fmla="*/ 42 h 263"/>
                <a:gd name="T22" fmla="*/ 0 w 189"/>
                <a:gd name="T23" fmla="*/ 54 h 263"/>
                <a:gd name="T24" fmla="*/ 12 w 189"/>
                <a:gd name="T25" fmla="*/ 67 h 263"/>
                <a:gd name="T26" fmla="*/ 24 w 189"/>
                <a:gd name="T27" fmla="*/ 70 h 263"/>
                <a:gd name="T28" fmla="*/ 34 w 189"/>
                <a:gd name="T29" fmla="*/ 66 h 263"/>
                <a:gd name="T30" fmla="*/ 46 w 189"/>
                <a:gd name="T31" fmla="*/ 72 h 263"/>
                <a:gd name="T32" fmla="*/ 54 w 189"/>
                <a:gd name="T33" fmla="*/ 91 h 263"/>
                <a:gd name="T34" fmla="*/ 90 w 189"/>
                <a:gd name="T35" fmla="*/ 144 h 263"/>
                <a:gd name="T36" fmla="*/ 105 w 189"/>
                <a:gd name="T37" fmla="*/ 157 h 263"/>
                <a:gd name="T38" fmla="*/ 121 w 189"/>
                <a:gd name="T39" fmla="*/ 169 h 263"/>
                <a:gd name="T40" fmla="*/ 132 w 189"/>
                <a:gd name="T41" fmla="*/ 189 h 263"/>
                <a:gd name="T42" fmla="*/ 133 w 189"/>
                <a:gd name="T43" fmla="*/ 207 h 263"/>
                <a:gd name="T44" fmla="*/ 130 w 189"/>
                <a:gd name="T45" fmla="*/ 223 h 263"/>
                <a:gd name="T46" fmla="*/ 118 w 189"/>
                <a:gd name="T47" fmla="*/ 222 h 263"/>
                <a:gd name="T48" fmla="*/ 85 w 189"/>
                <a:gd name="T49" fmla="*/ 216 h 263"/>
                <a:gd name="T50" fmla="*/ 76 w 189"/>
                <a:gd name="T51" fmla="*/ 222 h 263"/>
                <a:gd name="T52" fmla="*/ 90 w 189"/>
                <a:gd name="T53" fmla="*/ 238 h 263"/>
                <a:gd name="T54" fmla="*/ 117 w 189"/>
                <a:gd name="T55" fmla="*/ 261 h 263"/>
                <a:gd name="T56" fmla="*/ 123 w 189"/>
                <a:gd name="T57" fmla="*/ 249 h 263"/>
                <a:gd name="T58" fmla="*/ 124 w 189"/>
                <a:gd name="T59" fmla="*/ 225 h 263"/>
                <a:gd name="T60" fmla="*/ 141 w 189"/>
                <a:gd name="T61" fmla="*/ 225 h 263"/>
                <a:gd name="T62" fmla="*/ 168 w 189"/>
                <a:gd name="T63" fmla="*/ 204 h 263"/>
                <a:gd name="T64" fmla="*/ 163 w 189"/>
                <a:gd name="T65" fmla="*/ 177 h 263"/>
                <a:gd name="T66" fmla="*/ 177 w 189"/>
                <a:gd name="T67" fmla="*/ 186 h 263"/>
                <a:gd name="T68" fmla="*/ 181 w 189"/>
                <a:gd name="T69" fmla="*/ 171 h 263"/>
                <a:gd name="T70" fmla="*/ 168 w 189"/>
                <a:gd name="T71" fmla="*/ 151 h 263"/>
                <a:gd name="T72" fmla="*/ 150 w 189"/>
                <a:gd name="T73" fmla="*/ 132 h 263"/>
                <a:gd name="T74" fmla="*/ 130 w 189"/>
                <a:gd name="T75" fmla="*/ 117 h 263"/>
                <a:gd name="T76" fmla="*/ 118 w 189"/>
                <a:gd name="T77" fmla="*/ 108 h 263"/>
                <a:gd name="T78" fmla="*/ 105 w 189"/>
                <a:gd name="T79" fmla="*/ 75 h 2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9"/>
                <a:gd name="T121" fmla="*/ 0 h 263"/>
                <a:gd name="T122" fmla="*/ 189 w 189"/>
                <a:gd name="T123" fmla="*/ 263 h 26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9" h="263">
                  <a:moveTo>
                    <a:pt x="117" y="94"/>
                  </a:moveTo>
                  <a:cubicBezTo>
                    <a:pt x="114" y="90"/>
                    <a:pt x="111" y="86"/>
                    <a:pt x="109" y="81"/>
                  </a:cubicBezTo>
                  <a:cubicBezTo>
                    <a:pt x="106" y="68"/>
                    <a:pt x="104" y="56"/>
                    <a:pt x="102" y="43"/>
                  </a:cubicBezTo>
                  <a:cubicBezTo>
                    <a:pt x="106" y="38"/>
                    <a:pt x="108" y="37"/>
                    <a:pt x="114" y="36"/>
                  </a:cubicBezTo>
                  <a:cubicBezTo>
                    <a:pt x="120" y="33"/>
                    <a:pt x="120" y="31"/>
                    <a:pt x="121" y="25"/>
                  </a:cubicBezTo>
                  <a:cubicBezTo>
                    <a:pt x="120" y="9"/>
                    <a:pt x="109" y="2"/>
                    <a:pt x="93" y="0"/>
                  </a:cubicBezTo>
                  <a:cubicBezTo>
                    <a:pt x="85" y="0"/>
                    <a:pt x="83" y="3"/>
                    <a:pt x="75" y="4"/>
                  </a:cubicBezTo>
                  <a:cubicBezTo>
                    <a:pt x="64" y="5"/>
                    <a:pt x="57" y="17"/>
                    <a:pt x="46" y="19"/>
                  </a:cubicBezTo>
                  <a:cubicBezTo>
                    <a:pt x="40" y="22"/>
                    <a:pt x="34" y="24"/>
                    <a:pt x="28" y="25"/>
                  </a:cubicBezTo>
                  <a:cubicBezTo>
                    <a:pt x="25" y="26"/>
                    <a:pt x="21" y="26"/>
                    <a:pt x="19" y="28"/>
                  </a:cubicBezTo>
                  <a:cubicBezTo>
                    <a:pt x="14" y="33"/>
                    <a:pt x="18" y="37"/>
                    <a:pt x="10" y="42"/>
                  </a:cubicBezTo>
                  <a:cubicBezTo>
                    <a:pt x="8" y="46"/>
                    <a:pt x="0" y="50"/>
                    <a:pt x="0" y="54"/>
                  </a:cubicBezTo>
                  <a:cubicBezTo>
                    <a:pt x="0" y="58"/>
                    <a:pt x="8" y="64"/>
                    <a:pt x="12" y="67"/>
                  </a:cubicBezTo>
                  <a:cubicBezTo>
                    <a:pt x="16" y="69"/>
                    <a:pt x="20" y="70"/>
                    <a:pt x="24" y="70"/>
                  </a:cubicBezTo>
                  <a:cubicBezTo>
                    <a:pt x="28" y="70"/>
                    <a:pt x="30" y="66"/>
                    <a:pt x="34" y="66"/>
                  </a:cubicBezTo>
                  <a:cubicBezTo>
                    <a:pt x="37" y="67"/>
                    <a:pt x="43" y="68"/>
                    <a:pt x="46" y="72"/>
                  </a:cubicBezTo>
                  <a:cubicBezTo>
                    <a:pt x="49" y="76"/>
                    <a:pt x="47" y="79"/>
                    <a:pt x="54" y="91"/>
                  </a:cubicBezTo>
                  <a:cubicBezTo>
                    <a:pt x="56" y="101"/>
                    <a:pt x="81" y="138"/>
                    <a:pt x="90" y="144"/>
                  </a:cubicBezTo>
                  <a:cubicBezTo>
                    <a:pt x="95" y="151"/>
                    <a:pt x="96" y="155"/>
                    <a:pt x="105" y="157"/>
                  </a:cubicBezTo>
                  <a:cubicBezTo>
                    <a:pt x="111" y="161"/>
                    <a:pt x="115" y="165"/>
                    <a:pt x="121" y="169"/>
                  </a:cubicBezTo>
                  <a:cubicBezTo>
                    <a:pt x="124" y="176"/>
                    <a:pt x="129" y="182"/>
                    <a:pt x="132" y="189"/>
                  </a:cubicBezTo>
                  <a:cubicBezTo>
                    <a:pt x="133" y="195"/>
                    <a:pt x="131" y="201"/>
                    <a:pt x="133" y="207"/>
                  </a:cubicBezTo>
                  <a:cubicBezTo>
                    <a:pt x="132" y="213"/>
                    <a:pt x="140" y="221"/>
                    <a:pt x="130" y="223"/>
                  </a:cubicBezTo>
                  <a:cubicBezTo>
                    <a:pt x="126" y="226"/>
                    <a:pt x="125" y="223"/>
                    <a:pt x="118" y="222"/>
                  </a:cubicBezTo>
                  <a:cubicBezTo>
                    <a:pt x="111" y="221"/>
                    <a:pt x="92" y="216"/>
                    <a:pt x="85" y="216"/>
                  </a:cubicBezTo>
                  <a:cubicBezTo>
                    <a:pt x="78" y="216"/>
                    <a:pt x="75" y="218"/>
                    <a:pt x="76" y="222"/>
                  </a:cubicBezTo>
                  <a:cubicBezTo>
                    <a:pt x="79" y="231"/>
                    <a:pt x="82" y="233"/>
                    <a:pt x="90" y="238"/>
                  </a:cubicBezTo>
                  <a:cubicBezTo>
                    <a:pt x="92" y="247"/>
                    <a:pt x="108" y="257"/>
                    <a:pt x="117" y="261"/>
                  </a:cubicBezTo>
                  <a:cubicBezTo>
                    <a:pt x="121" y="263"/>
                    <a:pt x="122" y="253"/>
                    <a:pt x="123" y="249"/>
                  </a:cubicBezTo>
                  <a:cubicBezTo>
                    <a:pt x="124" y="243"/>
                    <a:pt x="121" y="229"/>
                    <a:pt x="124" y="225"/>
                  </a:cubicBezTo>
                  <a:cubicBezTo>
                    <a:pt x="129" y="217"/>
                    <a:pt x="132" y="226"/>
                    <a:pt x="141" y="225"/>
                  </a:cubicBezTo>
                  <a:cubicBezTo>
                    <a:pt x="153" y="219"/>
                    <a:pt x="161" y="218"/>
                    <a:pt x="168" y="204"/>
                  </a:cubicBezTo>
                  <a:cubicBezTo>
                    <a:pt x="167" y="194"/>
                    <a:pt x="167" y="186"/>
                    <a:pt x="163" y="177"/>
                  </a:cubicBezTo>
                  <a:cubicBezTo>
                    <a:pt x="171" y="172"/>
                    <a:pt x="174" y="178"/>
                    <a:pt x="177" y="186"/>
                  </a:cubicBezTo>
                  <a:cubicBezTo>
                    <a:pt x="189" y="183"/>
                    <a:pt x="188" y="180"/>
                    <a:pt x="181" y="171"/>
                  </a:cubicBezTo>
                  <a:cubicBezTo>
                    <a:pt x="179" y="163"/>
                    <a:pt x="176" y="155"/>
                    <a:pt x="168" y="151"/>
                  </a:cubicBezTo>
                  <a:cubicBezTo>
                    <a:pt x="163" y="144"/>
                    <a:pt x="155" y="139"/>
                    <a:pt x="150" y="132"/>
                  </a:cubicBezTo>
                  <a:cubicBezTo>
                    <a:pt x="147" y="123"/>
                    <a:pt x="139" y="119"/>
                    <a:pt x="130" y="117"/>
                  </a:cubicBezTo>
                  <a:cubicBezTo>
                    <a:pt x="125" y="114"/>
                    <a:pt x="122" y="113"/>
                    <a:pt x="118" y="108"/>
                  </a:cubicBezTo>
                  <a:cubicBezTo>
                    <a:pt x="116" y="95"/>
                    <a:pt x="107" y="80"/>
                    <a:pt x="105" y="75"/>
                  </a:cubicBezTo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375" name="Freeform 143"/>
            <p:cNvSpPr>
              <a:spLocks/>
            </p:cNvSpPr>
            <p:nvPr/>
          </p:nvSpPr>
          <p:spPr bwMode="auto">
            <a:xfrm>
              <a:off x="2660" y="1658"/>
              <a:ext cx="34" cy="65"/>
            </a:xfrm>
            <a:custGeom>
              <a:avLst/>
              <a:gdLst>
                <a:gd name="T0" fmla="*/ 15 w 34"/>
                <a:gd name="T1" fmla="*/ 61 h 65"/>
                <a:gd name="T2" fmla="*/ 28 w 34"/>
                <a:gd name="T3" fmla="*/ 52 h 65"/>
                <a:gd name="T4" fmla="*/ 34 w 34"/>
                <a:gd name="T5" fmla="*/ 33 h 65"/>
                <a:gd name="T6" fmla="*/ 13 w 34"/>
                <a:gd name="T7" fmla="*/ 6 h 65"/>
                <a:gd name="T8" fmla="*/ 4 w 34"/>
                <a:gd name="T9" fmla="*/ 39 h 65"/>
                <a:gd name="T10" fmla="*/ 0 w 34"/>
                <a:gd name="T11" fmla="*/ 57 h 65"/>
                <a:gd name="T12" fmla="*/ 15 w 34"/>
                <a:gd name="T13" fmla="*/ 61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65"/>
                <a:gd name="T23" fmla="*/ 34 w 34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65">
                  <a:moveTo>
                    <a:pt x="15" y="61"/>
                  </a:moveTo>
                  <a:cubicBezTo>
                    <a:pt x="25" y="53"/>
                    <a:pt x="21" y="56"/>
                    <a:pt x="28" y="52"/>
                  </a:cubicBezTo>
                  <a:cubicBezTo>
                    <a:pt x="32" y="46"/>
                    <a:pt x="33" y="40"/>
                    <a:pt x="34" y="33"/>
                  </a:cubicBezTo>
                  <a:cubicBezTo>
                    <a:pt x="33" y="9"/>
                    <a:pt x="34" y="10"/>
                    <a:pt x="13" y="6"/>
                  </a:cubicBezTo>
                  <a:cubicBezTo>
                    <a:pt x="2" y="0"/>
                    <a:pt x="8" y="29"/>
                    <a:pt x="4" y="39"/>
                  </a:cubicBezTo>
                  <a:cubicBezTo>
                    <a:pt x="3" y="45"/>
                    <a:pt x="1" y="51"/>
                    <a:pt x="0" y="57"/>
                  </a:cubicBezTo>
                  <a:cubicBezTo>
                    <a:pt x="4" y="60"/>
                    <a:pt x="11" y="65"/>
                    <a:pt x="15" y="61"/>
                  </a:cubicBezTo>
                  <a:close/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0018" name="Text Box 146"/>
          <p:cNvSpPr txBox="1">
            <a:spLocks noChangeArrowheads="1"/>
          </p:cNvSpPr>
          <p:nvPr/>
        </p:nvSpPr>
        <p:spPr bwMode="auto">
          <a:xfrm>
            <a:off x="5546725" y="6408738"/>
            <a:ext cx="16954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6 – </a:t>
            </a:r>
            <a:r>
              <a:rPr lang="uk-UA" sz="2000" b="1" i="1"/>
              <a:t>Італія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0020" name="Text Box 148"/>
          <p:cNvSpPr txBox="1">
            <a:spLocks noChangeArrowheads="1"/>
          </p:cNvSpPr>
          <p:nvPr/>
        </p:nvSpPr>
        <p:spPr bwMode="auto">
          <a:xfrm>
            <a:off x="4294188" y="2343150"/>
            <a:ext cx="785812" cy="290513"/>
          </a:xfrm>
          <a:prstGeom prst="rect">
            <a:avLst/>
          </a:prstGeom>
          <a:solidFill>
            <a:srgbClr val="FFFFFF">
              <a:alpha val="39999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65000"/>
              </a:lnSpc>
              <a:spcBef>
                <a:spcPct val="50000"/>
              </a:spcBef>
            </a:pPr>
            <a:r>
              <a:rPr lang="uk-UA" sz="2000" i="1"/>
              <a:t>Турін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47" name="Freeform 75"/>
          <p:cNvSpPr>
            <a:spLocks/>
          </p:cNvSpPr>
          <p:nvPr/>
        </p:nvSpPr>
        <p:spPr bwMode="auto">
          <a:xfrm>
            <a:off x="4241800" y="2060575"/>
            <a:ext cx="239713" cy="325438"/>
          </a:xfrm>
          <a:custGeom>
            <a:avLst/>
            <a:gdLst>
              <a:gd name="T0" fmla="*/ 144 w 151"/>
              <a:gd name="T1" fmla="*/ 75 h 205"/>
              <a:gd name="T2" fmla="*/ 135 w 151"/>
              <a:gd name="T3" fmla="*/ 37 h 205"/>
              <a:gd name="T4" fmla="*/ 126 w 151"/>
              <a:gd name="T5" fmla="*/ 25 h 205"/>
              <a:gd name="T6" fmla="*/ 111 w 151"/>
              <a:gd name="T7" fmla="*/ 30 h 205"/>
              <a:gd name="T8" fmla="*/ 88 w 151"/>
              <a:gd name="T9" fmla="*/ 21 h 205"/>
              <a:gd name="T10" fmla="*/ 67 w 151"/>
              <a:gd name="T11" fmla="*/ 6 h 205"/>
              <a:gd name="T12" fmla="*/ 63 w 151"/>
              <a:gd name="T13" fmla="*/ 28 h 205"/>
              <a:gd name="T14" fmla="*/ 34 w 151"/>
              <a:gd name="T15" fmla="*/ 43 h 205"/>
              <a:gd name="T16" fmla="*/ 13 w 151"/>
              <a:gd name="T17" fmla="*/ 94 h 205"/>
              <a:gd name="T18" fmla="*/ 4 w 151"/>
              <a:gd name="T19" fmla="*/ 106 h 205"/>
              <a:gd name="T20" fmla="*/ 0 w 151"/>
              <a:gd name="T21" fmla="*/ 132 h 205"/>
              <a:gd name="T22" fmla="*/ 16 w 151"/>
              <a:gd name="T23" fmla="*/ 150 h 205"/>
              <a:gd name="T24" fmla="*/ 25 w 151"/>
              <a:gd name="T25" fmla="*/ 169 h 205"/>
              <a:gd name="T26" fmla="*/ 16 w 151"/>
              <a:gd name="T27" fmla="*/ 178 h 205"/>
              <a:gd name="T28" fmla="*/ 18 w 151"/>
              <a:gd name="T29" fmla="*/ 187 h 205"/>
              <a:gd name="T30" fmla="*/ 30 w 151"/>
              <a:gd name="T31" fmla="*/ 193 h 205"/>
              <a:gd name="T32" fmla="*/ 63 w 151"/>
              <a:gd name="T33" fmla="*/ 199 h 205"/>
              <a:gd name="T34" fmla="*/ 97 w 151"/>
              <a:gd name="T35" fmla="*/ 201 h 205"/>
              <a:gd name="T36" fmla="*/ 120 w 151"/>
              <a:gd name="T37" fmla="*/ 183 h 205"/>
              <a:gd name="T38" fmla="*/ 112 w 151"/>
              <a:gd name="T39" fmla="*/ 163 h 205"/>
              <a:gd name="T40" fmla="*/ 100 w 151"/>
              <a:gd name="T41" fmla="*/ 147 h 205"/>
              <a:gd name="T42" fmla="*/ 114 w 151"/>
              <a:gd name="T43" fmla="*/ 129 h 205"/>
              <a:gd name="T44" fmla="*/ 141 w 151"/>
              <a:gd name="T45" fmla="*/ 115 h 205"/>
              <a:gd name="T46" fmla="*/ 144 w 151"/>
              <a:gd name="T47" fmla="*/ 75 h 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"/>
              <a:gd name="T73" fmla="*/ 0 h 205"/>
              <a:gd name="T74" fmla="*/ 151 w 151"/>
              <a:gd name="T75" fmla="*/ 205 h 20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" h="205">
                <a:moveTo>
                  <a:pt x="144" y="75"/>
                </a:moveTo>
                <a:cubicBezTo>
                  <a:pt x="142" y="64"/>
                  <a:pt x="147" y="43"/>
                  <a:pt x="135" y="37"/>
                </a:cubicBezTo>
                <a:cubicBezTo>
                  <a:pt x="132" y="32"/>
                  <a:pt x="131" y="28"/>
                  <a:pt x="126" y="25"/>
                </a:cubicBezTo>
                <a:cubicBezTo>
                  <a:pt x="121" y="27"/>
                  <a:pt x="116" y="28"/>
                  <a:pt x="111" y="30"/>
                </a:cubicBezTo>
                <a:cubicBezTo>
                  <a:pt x="98" y="29"/>
                  <a:pt x="93" y="31"/>
                  <a:pt x="88" y="21"/>
                </a:cubicBezTo>
                <a:cubicBezTo>
                  <a:pt x="86" y="9"/>
                  <a:pt x="79" y="7"/>
                  <a:pt x="67" y="6"/>
                </a:cubicBezTo>
                <a:cubicBezTo>
                  <a:pt x="56" y="0"/>
                  <a:pt x="60" y="21"/>
                  <a:pt x="63" y="28"/>
                </a:cubicBezTo>
                <a:cubicBezTo>
                  <a:pt x="58" y="40"/>
                  <a:pt x="45" y="41"/>
                  <a:pt x="34" y="43"/>
                </a:cubicBezTo>
                <a:cubicBezTo>
                  <a:pt x="11" y="54"/>
                  <a:pt x="33" y="90"/>
                  <a:pt x="13" y="94"/>
                </a:cubicBezTo>
                <a:cubicBezTo>
                  <a:pt x="8" y="98"/>
                  <a:pt x="7" y="101"/>
                  <a:pt x="4" y="106"/>
                </a:cubicBezTo>
                <a:cubicBezTo>
                  <a:pt x="3" y="117"/>
                  <a:pt x="2" y="122"/>
                  <a:pt x="0" y="132"/>
                </a:cubicBezTo>
                <a:cubicBezTo>
                  <a:pt x="4" y="138"/>
                  <a:pt x="10" y="146"/>
                  <a:pt x="16" y="150"/>
                </a:cubicBezTo>
                <a:cubicBezTo>
                  <a:pt x="19" y="156"/>
                  <a:pt x="21" y="164"/>
                  <a:pt x="25" y="169"/>
                </a:cubicBezTo>
                <a:cubicBezTo>
                  <a:pt x="26" y="174"/>
                  <a:pt x="17" y="175"/>
                  <a:pt x="16" y="178"/>
                </a:cubicBezTo>
                <a:cubicBezTo>
                  <a:pt x="15" y="181"/>
                  <a:pt x="16" y="184"/>
                  <a:pt x="18" y="187"/>
                </a:cubicBezTo>
                <a:cubicBezTo>
                  <a:pt x="20" y="190"/>
                  <a:pt x="23" y="191"/>
                  <a:pt x="30" y="193"/>
                </a:cubicBezTo>
                <a:cubicBezTo>
                  <a:pt x="40" y="198"/>
                  <a:pt x="52" y="197"/>
                  <a:pt x="63" y="199"/>
                </a:cubicBezTo>
                <a:cubicBezTo>
                  <a:pt x="74" y="205"/>
                  <a:pt x="83" y="202"/>
                  <a:pt x="97" y="201"/>
                </a:cubicBezTo>
                <a:cubicBezTo>
                  <a:pt x="118" y="197"/>
                  <a:pt x="105" y="192"/>
                  <a:pt x="120" y="183"/>
                </a:cubicBezTo>
                <a:cubicBezTo>
                  <a:pt x="122" y="172"/>
                  <a:pt x="124" y="168"/>
                  <a:pt x="112" y="163"/>
                </a:cubicBezTo>
                <a:cubicBezTo>
                  <a:pt x="108" y="157"/>
                  <a:pt x="104" y="153"/>
                  <a:pt x="100" y="147"/>
                </a:cubicBezTo>
                <a:cubicBezTo>
                  <a:pt x="98" y="135"/>
                  <a:pt x="103" y="131"/>
                  <a:pt x="114" y="129"/>
                </a:cubicBezTo>
                <a:cubicBezTo>
                  <a:pt x="123" y="124"/>
                  <a:pt x="132" y="120"/>
                  <a:pt x="141" y="115"/>
                </a:cubicBezTo>
                <a:cubicBezTo>
                  <a:pt x="151" y="102"/>
                  <a:pt x="144" y="90"/>
                  <a:pt x="144" y="75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9948" name="Text Box 76"/>
          <p:cNvSpPr txBox="1">
            <a:spLocks noChangeArrowheads="1"/>
          </p:cNvSpPr>
          <p:nvPr/>
        </p:nvSpPr>
        <p:spPr bwMode="auto">
          <a:xfrm>
            <a:off x="4300538" y="1989138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1</a:t>
            </a:r>
            <a:endParaRPr lang="ru-RU" sz="1800" b="1"/>
          </a:p>
        </p:txBody>
      </p:sp>
      <p:sp>
        <p:nvSpPr>
          <p:cNvPr id="79992" name="Text Box 120"/>
          <p:cNvSpPr txBox="1">
            <a:spLocks noChangeArrowheads="1"/>
          </p:cNvSpPr>
          <p:nvPr/>
        </p:nvSpPr>
        <p:spPr bwMode="auto">
          <a:xfrm>
            <a:off x="3968750" y="1871663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5</a:t>
            </a:r>
            <a:endParaRPr lang="ru-RU" sz="1800" b="1"/>
          </a:p>
        </p:txBody>
      </p:sp>
      <p:sp>
        <p:nvSpPr>
          <p:cNvPr id="80016" name="Text Box 144"/>
          <p:cNvSpPr txBox="1">
            <a:spLocks noChangeArrowheads="1"/>
          </p:cNvSpPr>
          <p:nvPr/>
        </p:nvSpPr>
        <p:spPr bwMode="auto">
          <a:xfrm>
            <a:off x="4227513" y="2543175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6</a:t>
            </a:r>
            <a:endParaRPr lang="ru-RU" sz="1800" b="1"/>
          </a:p>
        </p:txBody>
      </p:sp>
      <p:sp>
        <p:nvSpPr>
          <p:cNvPr id="80019" name="Oval 147"/>
          <p:cNvSpPr>
            <a:spLocks noChangeArrowheads="1"/>
          </p:cNvSpPr>
          <p:nvPr/>
        </p:nvSpPr>
        <p:spPr bwMode="auto">
          <a:xfrm>
            <a:off x="4211638" y="2420938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04" name="Text Box 132"/>
          <p:cNvSpPr txBox="1">
            <a:spLocks noChangeArrowheads="1"/>
          </p:cNvSpPr>
          <p:nvPr/>
        </p:nvSpPr>
        <p:spPr bwMode="auto">
          <a:xfrm>
            <a:off x="5021263" y="3573463"/>
            <a:ext cx="13049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000" i="1"/>
              <a:t>Мумбай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0007" name="Freeform 135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0008" name="Text Box 136"/>
          <p:cNvSpPr txBox="1">
            <a:spLocks noChangeArrowheads="1"/>
          </p:cNvSpPr>
          <p:nvPr/>
        </p:nvSpPr>
        <p:spPr bwMode="auto">
          <a:xfrm>
            <a:off x="6084888" y="1412875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981" name="Freeform 109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941" name="Freeform 69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CC00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9942" name="Text Box 70"/>
          <p:cNvSpPr txBox="1">
            <a:spLocks noChangeArrowheads="1"/>
          </p:cNvSpPr>
          <p:nvPr/>
        </p:nvSpPr>
        <p:spPr bwMode="auto">
          <a:xfrm>
            <a:off x="7818438" y="2387600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Японія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936" name="Oval 64"/>
          <p:cNvSpPr>
            <a:spLocks noChangeArrowheads="1"/>
          </p:cNvSpPr>
          <p:nvPr/>
        </p:nvSpPr>
        <p:spPr bwMode="auto">
          <a:xfrm>
            <a:off x="7823200" y="2614613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79943" name="Oval 71"/>
          <p:cNvSpPr>
            <a:spLocks noChangeArrowheads="1"/>
          </p:cNvSpPr>
          <p:nvPr/>
        </p:nvSpPr>
        <p:spPr bwMode="auto">
          <a:xfrm>
            <a:off x="7740650" y="2708275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79944" name="Text Box 72"/>
          <p:cNvSpPr txBox="1">
            <a:spLocks noChangeArrowheads="1"/>
          </p:cNvSpPr>
          <p:nvPr/>
        </p:nvSpPr>
        <p:spPr bwMode="auto">
          <a:xfrm>
            <a:off x="7945438" y="2576513"/>
            <a:ext cx="82867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Токіо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45" name="Text Box 73"/>
          <p:cNvSpPr txBox="1">
            <a:spLocks noChangeArrowheads="1"/>
          </p:cNvSpPr>
          <p:nvPr/>
        </p:nvSpPr>
        <p:spPr bwMode="auto">
          <a:xfrm>
            <a:off x="7751763" y="2819400"/>
            <a:ext cx="935037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Нагоя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67" name="Freeform 95"/>
          <p:cNvSpPr>
            <a:spLocks/>
          </p:cNvSpPr>
          <p:nvPr/>
        </p:nvSpPr>
        <p:spPr bwMode="auto">
          <a:xfrm>
            <a:off x="7481888" y="2647950"/>
            <a:ext cx="136525" cy="190500"/>
          </a:xfrm>
          <a:custGeom>
            <a:avLst/>
            <a:gdLst>
              <a:gd name="T0" fmla="*/ 33 w 86"/>
              <a:gd name="T1" fmla="*/ 0 h 120"/>
              <a:gd name="T2" fmla="*/ 21 w 86"/>
              <a:gd name="T3" fmla="*/ 3 h 120"/>
              <a:gd name="T4" fmla="*/ 0 w 86"/>
              <a:gd name="T5" fmla="*/ 27 h 120"/>
              <a:gd name="T6" fmla="*/ 11 w 86"/>
              <a:gd name="T7" fmla="*/ 36 h 120"/>
              <a:gd name="T8" fmla="*/ 26 w 86"/>
              <a:gd name="T9" fmla="*/ 66 h 120"/>
              <a:gd name="T10" fmla="*/ 36 w 86"/>
              <a:gd name="T11" fmla="*/ 114 h 120"/>
              <a:gd name="T12" fmla="*/ 44 w 86"/>
              <a:gd name="T13" fmla="*/ 113 h 120"/>
              <a:gd name="T14" fmla="*/ 53 w 86"/>
              <a:gd name="T15" fmla="*/ 107 h 120"/>
              <a:gd name="T16" fmla="*/ 71 w 86"/>
              <a:gd name="T17" fmla="*/ 99 h 120"/>
              <a:gd name="T18" fmla="*/ 86 w 86"/>
              <a:gd name="T19" fmla="*/ 77 h 120"/>
              <a:gd name="T20" fmla="*/ 74 w 86"/>
              <a:gd name="T21" fmla="*/ 63 h 120"/>
              <a:gd name="T22" fmla="*/ 63 w 86"/>
              <a:gd name="T23" fmla="*/ 39 h 120"/>
              <a:gd name="T24" fmla="*/ 42 w 86"/>
              <a:gd name="T25" fmla="*/ 18 h 120"/>
              <a:gd name="T26" fmla="*/ 35 w 86"/>
              <a:gd name="T27" fmla="*/ 3 h 120"/>
              <a:gd name="T28" fmla="*/ 30 w 86"/>
              <a:gd name="T29" fmla="*/ 2 h 120"/>
              <a:gd name="T30" fmla="*/ 33 w 86"/>
              <a:gd name="T31" fmla="*/ 0 h 1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6"/>
              <a:gd name="T49" fmla="*/ 0 h 120"/>
              <a:gd name="T50" fmla="*/ 86 w 86"/>
              <a:gd name="T51" fmla="*/ 120 h 1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6" h="120">
                <a:moveTo>
                  <a:pt x="33" y="0"/>
                </a:moveTo>
                <a:cubicBezTo>
                  <a:pt x="29" y="1"/>
                  <a:pt x="24" y="1"/>
                  <a:pt x="21" y="3"/>
                </a:cubicBezTo>
                <a:cubicBezTo>
                  <a:pt x="13" y="9"/>
                  <a:pt x="12" y="25"/>
                  <a:pt x="0" y="27"/>
                </a:cubicBezTo>
                <a:cubicBezTo>
                  <a:pt x="6" y="29"/>
                  <a:pt x="8" y="31"/>
                  <a:pt x="11" y="36"/>
                </a:cubicBezTo>
                <a:cubicBezTo>
                  <a:pt x="13" y="74"/>
                  <a:pt x="15" y="43"/>
                  <a:pt x="26" y="66"/>
                </a:cubicBezTo>
                <a:cubicBezTo>
                  <a:pt x="29" y="84"/>
                  <a:pt x="28" y="98"/>
                  <a:pt x="36" y="114"/>
                </a:cubicBezTo>
                <a:cubicBezTo>
                  <a:pt x="45" y="113"/>
                  <a:pt x="39" y="120"/>
                  <a:pt x="44" y="113"/>
                </a:cubicBezTo>
                <a:cubicBezTo>
                  <a:pt x="47" y="109"/>
                  <a:pt x="49" y="109"/>
                  <a:pt x="53" y="107"/>
                </a:cubicBezTo>
                <a:cubicBezTo>
                  <a:pt x="57" y="105"/>
                  <a:pt x="65" y="104"/>
                  <a:pt x="71" y="99"/>
                </a:cubicBezTo>
                <a:cubicBezTo>
                  <a:pt x="77" y="93"/>
                  <a:pt x="82" y="85"/>
                  <a:pt x="86" y="77"/>
                </a:cubicBezTo>
                <a:cubicBezTo>
                  <a:pt x="83" y="62"/>
                  <a:pt x="84" y="68"/>
                  <a:pt x="74" y="63"/>
                </a:cubicBezTo>
                <a:cubicBezTo>
                  <a:pt x="72" y="54"/>
                  <a:pt x="70" y="43"/>
                  <a:pt x="63" y="39"/>
                </a:cubicBezTo>
                <a:cubicBezTo>
                  <a:pt x="57" y="31"/>
                  <a:pt x="52" y="22"/>
                  <a:pt x="42" y="18"/>
                </a:cubicBezTo>
                <a:cubicBezTo>
                  <a:pt x="41" y="14"/>
                  <a:pt x="39" y="6"/>
                  <a:pt x="35" y="3"/>
                </a:cubicBezTo>
                <a:cubicBezTo>
                  <a:pt x="34" y="2"/>
                  <a:pt x="31" y="3"/>
                  <a:pt x="30" y="2"/>
                </a:cubicBezTo>
                <a:cubicBezTo>
                  <a:pt x="29" y="1"/>
                  <a:pt x="32" y="1"/>
                  <a:pt x="33" y="0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79969" name="Text Box 97"/>
          <p:cNvSpPr txBox="1">
            <a:spLocks noChangeArrowheads="1"/>
          </p:cNvSpPr>
          <p:nvPr/>
        </p:nvSpPr>
        <p:spPr bwMode="auto">
          <a:xfrm>
            <a:off x="7364413" y="2689225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3</a:t>
            </a:r>
            <a:endParaRPr lang="ru-RU" sz="1800" b="1"/>
          </a:p>
        </p:txBody>
      </p:sp>
      <p:sp>
        <p:nvSpPr>
          <p:cNvPr id="79971" name="Oval 99"/>
          <p:cNvSpPr>
            <a:spLocks noChangeArrowheads="1"/>
          </p:cNvSpPr>
          <p:nvPr/>
        </p:nvSpPr>
        <p:spPr bwMode="auto">
          <a:xfrm>
            <a:off x="7451725" y="2565400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79972" name="Text Box 100"/>
          <p:cNvSpPr txBox="1">
            <a:spLocks noChangeArrowheads="1"/>
          </p:cNvSpPr>
          <p:nvPr/>
        </p:nvSpPr>
        <p:spPr bwMode="auto">
          <a:xfrm rot="-1852008">
            <a:off x="7386638" y="2217738"/>
            <a:ext cx="7207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Сеул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79982" name="Text Box 110"/>
          <p:cNvSpPr txBox="1">
            <a:spLocks noChangeArrowheads="1"/>
          </p:cNvSpPr>
          <p:nvPr/>
        </p:nvSpPr>
        <p:spPr bwMode="auto">
          <a:xfrm>
            <a:off x="6372225" y="2636838"/>
            <a:ext cx="7921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983" name="Oval 111"/>
          <p:cNvSpPr>
            <a:spLocks noChangeArrowheads="1"/>
          </p:cNvSpPr>
          <p:nvPr/>
        </p:nvSpPr>
        <p:spPr bwMode="auto">
          <a:xfrm>
            <a:off x="7235825" y="2349500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79984" name="Text Box 112"/>
          <p:cNvSpPr txBox="1">
            <a:spLocks noChangeArrowheads="1"/>
          </p:cNvSpPr>
          <p:nvPr/>
        </p:nvSpPr>
        <p:spPr bwMode="auto">
          <a:xfrm>
            <a:off x="6249988" y="2133600"/>
            <a:ext cx="12255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Чанчунь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0001" name="Freeform 129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0002" name="Text Box 130"/>
          <p:cNvSpPr txBox="1">
            <a:spLocks noChangeArrowheads="1"/>
          </p:cNvSpPr>
          <p:nvPr/>
        </p:nvSpPr>
        <p:spPr bwMode="auto">
          <a:xfrm>
            <a:off x="5892800" y="3162300"/>
            <a:ext cx="71913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0003" name="Oval 131"/>
          <p:cNvSpPr>
            <a:spLocks noChangeArrowheads="1"/>
          </p:cNvSpPr>
          <p:nvPr/>
        </p:nvSpPr>
        <p:spPr bwMode="auto">
          <a:xfrm>
            <a:off x="6011863" y="3429000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05" name="Oval 133"/>
          <p:cNvSpPr>
            <a:spLocks noChangeArrowheads="1"/>
          </p:cNvSpPr>
          <p:nvPr/>
        </p:nvSpPr>
        <p:spPr bwMode="auto">
          <a:xfrm>
            <a:off x="6443663" y="3284538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06" name="Text Box 134"/>
          <p:cNvSpPr txBox="1">
            <a:spLocks noChangeArrowheads="1"/>
          </p:cNvSpPr>
          <p:nvPr/>
        </p:nvSpPr>
        <p:spPr bwMode="auto">
          <a:xfrm>
            <a:off x="6256338" y="3440113"/>
            <a:ext cx="13049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000" i="1"/>
              <a:t>Колката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0009" name="Oval 137"/>
          <p:cNvSpPr>
            <a:spLocks noChangeArrowheads="1"/>
          </p:cNvSpPr>
          <p:nvPr/>
        </p:nvSpPr>
        <p:spPr bwMode="auto">
          <a:xfrm>
            <a:off x="5283200" y="2035175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10" name="Text Box 138"/>
          <p:cNvSpPr txBox="1">
            <a:spLocks noChangeArrowheads="1"/>
          </p:cNvSpPr>
          <p:nvPr/>
        </p:nvSpPr>
        <p:spPr bwMode="auto">
          <a:xfrm>
            <a:off x="5384800" y="1860550"/>
            <a:ext cx="13684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Тольятті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0011" name="Oval 139"/>
          <p:cNvSpPr>
            <a:spLocks noChangeArrowheads="1"/>
          </p:cNvSpPr>
          <p:nvPr/>
        </p:nvSpPr>
        <p:spPr bwMode="auto">
          <a:xfrm>
            <a:off x="5102225" y="1922463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12" name="Text Box 140"/>
          <p:cNvSpPr txBox="1">
            <a:spLocks noChangeArrowheads="1"/>
          </p:cNvSpPr>
          <p:nvPr/>
        </p:nvSpPr>
        <p:spPr bwMode="auto">
          <a:xfrm>
            <a:off x="5073650" y="1631950"/>
            <a:ext cx="15113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Н.Новгород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0021" name="Oval 149"/>
          <p:cNvSpPr>
            <a:spLocks noChangeArrowheads="1"/>
          </p:cNvSpPr>
          <p:nvPr/>
        </p:nvSpPr>
        <p:spPr bwMode="auto">
          <a:xfrm>
            <a:off x="4356100" y="2133600"/>
            <a:ext cx="71438" cy="7143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0022" name="Oval 150"/>
          <p:cNvSpPr>
            <a:spLocks noChangeArrowheads="1"/>
          </p:cNvSpPr>
          <p:nvPr/>
        </p:nvSpPr>
        <p:spPr bwMode="auto">
          <a:xfrm>
            <a:off x="4327525" y="2298700"/>
            <a:ext cx="73025" cy="7143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0023" name="Oval 151"/>
          <p:cNvSpPr>
            <a:spLocks noChangeArrowheads="1"/>
          </p:cNvSpPr>
          <p:nvPr/>
        </p:nvSpPr>
        <p:spPr bwMode="auto">
          <a:xfrm>
            <a:off x="4275138" y="2270125"/>
            <a:ext cx="73025" cy="7143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0024" name="Oval 152"/>
          <p:cNvSpPr>
            <a:spLocks noChangeArrowheads="1"/>
          </p:cNvSpPr>
          <p:nvPr/>
        </p:nvSpPr>
        <p:spPr bwMode="auto">
          <a:xfrm>
            <a:off x="4064000" y="2146300"/>
            <a:ext cx="71438" cy="7143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0025" name="Oval 153"/>
          <p:cNvSpPr>
            <a:spLocks noChangeArrowheads="1"/>
          </p:cNvSpPr>
          <p:nvPr/>
        </p:nvSpPr>
        <p:spPr bwMode="auto">
          <a:xfrm>
            <a:off x="4041775" y="2092325"/>
            <a:ext cx="73025" cy="7143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6" name="Group 157"/>
          <p:cNvGrpSpPr>
            <a:grpSpLocks/>
          </p:cNvGrpSpPr>
          <p:nvPr/>
        </p:nvGrpSpPr>
        <p:grpSpPr bwMode="auto">
          <a:xfrm>
            <a:off x="4572000" y="765175"/>
            <a:ext cx="2232025" cy="320675"/>
            <a:chOff x="2880" y="482"/>
            <a:chExt cx="1406" cy="202"/>
          </a:xfrm>
        </p:grpSpPr>
        <p:sp>
          <p:nvSpPr>
            <p:cNvPr id="11372" name="Text Box 155"/>
            <p:cNvSpPr txBox="1">
              <a:spLocks noChangeArrowheads="1"/>
            </p:cNvSpPr>
            <p:nvPr/>
          </p:nvSpPr>
          <p:spPr bwMode="auto">
            <a:xfrm>
              <a:off x="2941" y="482"/>
              <a:ext cx="1345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автоскладання</a:t>
              </a:r>
              <a:endParaRPr lang="ru-RU" sz="2000" i="1"/>
            </a:p>
          </p:txBody>
        </p:sp>
        <p:sp>
          <p:nvSpPr>
            <p:cNvPr id="80028" name="AutoShape 156"/>
            <p:cNvSpPr>
              <a:spLocks noChangeArrowheads="1"/>
            </p:cNvSpPr>
            <p:nvPr/>
          </p:nvSpPr>
          <p:spPr bwMode="auto">
            <a:xfrm>
              <a:off x="2880" y="528"/>
              <a:ext cx="106" cy="128"/>
            </a:xfrm>
            <a:prstGeom prst="star4">
              <a:avLst>
                <a:gd name="adj" fmla="val 36366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808000"/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r>
                <a:rPr lang="uk-UA" sz="1200" b="1"/>
                <a:t>А</a:t>
              </a:r>
              <a:endParaRPr lang="ru-RU" sz="1200" b="1"/>
            </a:p>
          </p:txBody>
        </p:sp>
      </p:grpSp>
      <p:sp>
        <p:nvSpPr>
          <p:cNvPr id="80030" name="Oval 158"/>
          <p:cNvSpPr>
            <a:spLocks noChangeArrowheads="1"/>
          </p:cNvSpPr>
          <p:nvPr/>
        </p:nvSpPr>
        <p:spPr bwMode="auto">
          <a:xfrm>
            <a:off x="7019925" y="4095750"/>
            <a:ext cx="71438" cy="73025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0031" name="Text Box 159"/>
          <p:cNvSpPr txBox="1">
            <a:spLocks noChangeArrowheads="1"/>
          </p:cNvSpPr>
          <p:nvPr/>
        </p:nvSpPr>
        <p:spPr bwMode="auto">
          <a:xfrm>
            <a:off x="6300788" y="4149725"/>
            <a:ext cx="10795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Сінгапур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0034" name="AutoShape 162"/>
          <p:cNvSpPr>
            <a:spLocks noChangeArrowheads="1"/>
          </p:cNvSpPr>
          <p:nvPr/>
        </p:nvSpPr>
        <p:spPr bwMode="auto">
          <a:xfrm>
            <a:off x="7191375" y="4181475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35" name="Freeform 163"/>
          <p:cNvSpPr>
            <a:spLocks/>
          </p:cNvSpPr>
          <p:nvPr/>
        </p:nvSpPr>
        <p:spPr bwMode="auto">
          <a:xfrm>
            <a:off x="7473950" y="3205163"/>
            <a:ext cx="50800" cy="133350"/>
          </a:xfrm>
          <a:custGeom>
            <a:avLst/>
            <a:gdLst>
              <a:gd name="T0" fmla="*/ 20 w 32"/>
              <a:gd name="T1" fmla="*/ 6 h 84"/>
              <a:gd name="T2" fmla="*/ 32 w 32"/>
              <a:gd name="T3" fmla="*/ 50 h 84"/>
              <a:gd name="T4" fmla="*/ 20 w 32"/>
              <a:gd name="T5" fmla="*/ 83 h 84"/>
              <a:gd name="T6" fmla="*/ 1 w 32"/>
              <a:gd name="T7" fmla="*/ 54 h 84"/>
              <a:gd name="T8" fmla="*/ 11 w 32"/>
              <a:gd name="T9" fmla="*/ 15 h 84"/>
              <a:gd name="T10" fmla="*/ 20 w 32"/>
              <a:gd name="T11" fmla="*/ 6 h 8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2"/>
              <a:gd name="T19" fmla="*/ 0 h 84"/>
              <a:gd name="T20" fmla="*/ 32 w 32"/>
              <a:gd name="T21" fmla="*/ 84 h 8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2" h="84">
                <a:moveTo>
                  <a:pt x="20" y="6"/>
                </a:moveTo>
                <a:cubicBezTo>
                  <a:pt x="23" y="12"/>
                  <a:pt x="32" y="37"/>
                  <a:pt x="32" y="50"/>
                </a:cubicBezTo>
                <a:cubicBezTo>
                  <a:pt x="32" y="63"/>
                  <a:pt x="25" y="82"/>
                  <a:pt x="20" y="83"/>
                </a:cubicBezTo>
                <a:cubicBezTo>
                  <a:pt x="15" y="84"/>
                  <a:pt x="2" y="65"/>
                  <a:pt x="1" y="54"/>
                </a:cubicBezTo>
                <a:cubicBezTo>
                  <a:pt x="0" y="43"/>
                  <a:pt x="8" y="23"/>
                  <a:pt x="11" y="15"/>
                </a:cubicBezTo>
                <a:cubicBezTo>
                  <a:pt x="14" y="7"/>
                  <a:pt x="17" y="0"/>
                  <a:pt x="20" y="6"/>
                </a:cubicBezTo>
                <a:close/>
              </a:path>
            </a:pathLst>
          </a:custGeom>
          <a:solidFill>
            <a:srgbClr val="808000">
              <a:alpha val="5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0036" name="Text Box 164"/>
          <p:cNvSpPr txBox="1">
            <a:spLocks noChangeArrowheads="1"/>
          </p:cNvSpPr>
          <p:nvPr/>
        </p:nvSpPr>
        <p:spPr bwMode="auto">
          <a:xfrm>
            <a:off x="7424738" y="3213100"/>
            <a:ext cx="10795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 Тайвань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0037" name="AutoShape 165"/>
          <p:cNvSpPr>
            <a:spLocks noChangeArrowheads="1"/>
          </p:cNvSpPr>
          <p:nvPr/>
        </p:nvSpPr>
        <p:spPr bwMode="auto">
          <a:xfrm>
            <a:off x="8299450" y="3251200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39" name="Freeform 167"/>
          <p:cNvSpPr>
            <a:spLocks/>
          </p:cNvSpPr>
          <p:nvPr/>
        </p:nvSpPr>
        <p:spPr bwMode="auto">
          <a:xfrm>
            <a:off x="587375" y="2690813"/>
            <a:ext cx="727075" cy="871537"/>
          </a:xfrm>
          <a:custGeom>
            <a:avLst/>
            <a:gdLst>
              <a:gd name="T0" fmla="*/ 14 w 458"/>
              <a:gd name="T1" fmla="*/ 117 h 549"/>
              <a:gd name="T2" fmla="*/ 17 w 458"/>
              <a:gd name="T3" fmla="*/ 135 h 549"/>
              <a:gd name="T4" fmla="*/ 2 w 458"/>
              <a:gd name="T5" fmla="*/ 153 h 549"/>
              <a:gd name="T6" fmla="*/ 2 w 458"/>
              <a:gd name="T7" fmla="*/ 164 h 549"/>
              <a:gd name="T8" fmla="*/ 16 w 458"/>
              <a:gd name="T9" fmla="*/ 201 h 549"/>
              <a:gd name="T10" fmla="*/ 16 w 458"/>
              <a:gd name="T11" fmla="*/ 236 h 549"/>
              <a:gd name="T12" fmla="*/ 37 w 458"/>
              <a:gd name="T13" fmla="*/ 297 h 549"/>
              <a:gd name="T14" fmla="*/ 50 w 458"/>
              <a:gd name="T15" fmla="*/ 266 h 549"/>
              <a:gd name="T16" fmla="*/ 41 w 458"/>
              <a:gd name="T17" fmla="*/ 245 h 549"/>
              <a:gd name="T18" fmla="*/ 41 w 458"/>
              <a:gd name="T19" fmla="*/ 96 h 549"/>
              <a:gd name="T20" fmla="*/ 47 w 458"/>
              <a:gd name="T21" fmla="*/ 59 h 549"/>
              <a:gd name="T22" fmla="*/ 62 w 458"/>
              <a:gd name="T23" fmla="*/ 30 h 549"/>
              <a:gd name="T24" fmla="*/ 76 w 458"/>
              <a:gd name="T25" fmla="*/ 174 h 549"/>
              <a:gd name="T26" fmla="*/ 79 w 458"/>
              <a:gd name="T27" fmla="*/ 222 h 549"/>
              <a:gd name="T28" fmla="*/ 95 w 458"/>
              <a:gd name="T29" fmla="*/ 281 h 549"/>
              <a:gd name="T30" fmla="*/ 103 w 458"/>
              <a:gd name="T31" fmla="*/ 354 h 549"/>
              <a:gd name="T32" fmla="*/ 89 w 458"/>
              <a:gd name="T33" fmla="*/ 374 h 549"/>
              <a:gd name="T34" fmla="*/ 95 w 458"/>
              <a:gd name="T35" fmla="*/ 402 h 549"/>
              <a:gd name="T36" fmla="*/ 92 w 458"/>
              <a:gd name="T37" fmla="*/ 410 h 549"/>
              <a:gd name="T38" fmla="*/ 172 w 458"/>
              <a:gd name="T39" fmla="*/ 485 h 549"/>
              <a:gd name="T40" fmla="*/ 217 w 458"/>
              <a:gd name="T41" fmla="*/ 519 h 549"/>
              <a:gd name="T42" fmla="*/ 257 w 458"/>
              <a:gd name="T43" fmla="*/ 521 h 549"/>
              <a:gd name="T44" fmla="*/ 278 w 458"/>
              <a:gd name="T45" fmla="*/ 513 h 549"/>
              <a:gd name="T46" fmla="*/ 307 w 458"/>
              <a:gd name="T47" fmla="*/ 543 h 549"/>
              <a:gd name="T48" fmla="*/ 328 w 458"/>
              <a:gd name="T49" fmla="*/ 518 h 549"/>
              <a:gd name="T50" fmla="*/ 340 w 458"/>
              <a:gd name="T51" fmla="*/ 510 h 549"/>
              <a:gd name="T52" fmla="*/ 346 w 458"/>
              <a:gd name="T53" fmla="*/ 485 h 549"/>
              <a:gd name="T54" fmla="*/ 361 w 458"/>
              <a:gd name="T55" fmla="*/ 473 h 549"/>
              <a:gd name="T56" fmla="*/ 403 w 458"/>
              <a:gd name="T57" fmla="*/ 473 h 549"/>
              <a:gd name="T58" fmla="*/ 434 w 458"/>
              <a:gd name="T59" fmla="*/ 410 h 549"/>
              <a:gd name="T60" fmla="*/ 451 w 458"/>
              <a:gd name="T61" fmla="*/ 378 h 549"/>
              <a:gd name="T62" fmla="*/ 389 w 458"/>
              <a:gd name="T63" fmla="*/ 380 h 549"/>
              <a:gd name="T64" fmla="*/ 340 w 458"/>
              <a:gd name="T65" fmla="*/ 447 h 549"/>
              <a:gd name="T66" fmla="*/ 310 w 458"/>
              <a:gd name="T67" fmla="*/ 447 h 549"/>
              <a:gd name="T68" fmla="*/ 287 w 458"/>
              <a:gd name="T69" fmla="*/ 447 h 549"/>
              <a:gd name="T70" fmla="*/ 263 w 458"/>
              <a:gd name="T71" fmla="*/ 422 h 549"/>
              <a:gd name="T72" fmla="*/ 256 w 458"/>
              <a:gd name="T73" fmla="*/ 365 h 549"/>
              <a:gd name="T74" fmla="*/ 274 w 458"/>
              <a:gd name="T75" fmla="*/ 270 h 549"/>
              <a:gd name="T76" fmla="*/ 289 w 458"/>
              <a:gd name="T77" fmla="*/ 248 h 549"/>
              <a:gd name="T78" fmla="*/ 289 w 458"/>
              <a:gd name="T79" fmla="*/ 234 h 549"/>
              <a:gd name="T80" fmla="*/ 277 w 458"/>
              <a:gd name="T81" fmla="*/ 224 h 549"/>
              <a:gd name="T82" fmla="*/ 262 w 458"/>
              <a:gd name="T83" fmla="*/ 213 h 549"/>
              <a:gd name="T84" fmla="*/ 266 w 458"/>
              <a:gd name="T85" fmla="*/ 174 h 549"/>
              <a:gd name="T86" fmla="*/ 263 w 458"/>
              <a:gd name="T87" fmla="*/ 140 h 549"/>
              <a:gd name="T88" fmla="*/ 248 w 458"/>
              <a:gd name="T89" fmla="*/ 120 h 549"/>
              <a:gd name="T90" fmla="*/ 235 w 458"/>
              <a:gd name="T91" fmla="*/ 125 h 549"/>
              <a:gd name="T92" fmla="*/ 214 w 458"/>
              <a:gd name="T93" fmla="*/ 137 h 549"/>
              <a:gd name="T94" fmla="*/ 203 w 458"/>
              <a:gd name="T95" fmla="*/ 123 h 549"/>
              <a:gd name="T96" fmla="*/ 208 w 458"/>
              <a:gd name="T97" fmla="*/ 98 h 549"/>
              <a:gd name="T98" fmla="*/ 202 w 458"/>
              <a:gd name="T99" fmla="*/ 84 h 549"/>
              <a:gd name="T100" fmla="*/ 191 w 458"/>
              <a:gd name="T101" fmla="*/ 62 h 549"/>
              <a:gd name="T102" fmla="*/ 175 w 458"/>
              <a:gd name="T103" fmla="*/ 50 h 549"/>
              <a:gd name="T104" fmla="*/ 143 w 458"/>
              <a:gd name="T105" fmla="*/ 66 h 549"/>
              <a:gd name="T106" fmla="*/ 92 w 458"/>
              <a:gd name="T107" fmla="*/ 59 h 549"/>
              <a:gd name="T108" fmla="*/ 62 w 458"/>
              <a:gd name="T109" fmla="*/ 14 h 549"/>
              <a:gd name="T110" fmla="*/ 19 w 458"/>
              <a:gd name="T111" fmla="*/ 5 h 549"/>
              <a:gd name="T112" fmla="*/ 10 w 458"/>
              <a:gd name="T113" fmla="*/ 90 h 549"/>
              <a:gd name="T114" fmla="*/ 14 w 458"/>
              <a:gd name="T115" fmla="*/ 117 h 5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58"/>
              <a:gd name="T175" fmla="*/ 0 h 549"/>
              <a:gd name="T176" fmla="*/ 458 w 458"/>
              <a:gd name="T177" fmla="*/ 549 h 5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58" h="549">
                <a:moveTo>
                  <a:pt x="14" y="117"/>
                </a:moveTo>
                <a:cubicBezTo>
                  <a:pt x="13" y="124"/>
                  <a:pt x="19" y="129"/>
                  <a:pt x="17" y="135"/>
                </a:cubicBezTo>
                <a:lnTo>
                  <a:pt x="2" y="153"/>
                </a:lnTo>
                <a:cubicBezTo>
                  <a:pt x="0" y="158"/>
                  <a:pt x="0" y="156"/>
                  <a:pt x="2" y="164"/>
                </a:cubicBezTo>
                <a:cubicBezTo>
                  <a:pt x="4" y="172"/>
                  <a:pt x="14" y="189"/>
                  <a:pt x="16" y="201"/>
                </a:cubicBezTo>
                <a:cubicBezTo>
                  <a:pt x="18" y="213"/>
                  <a:pt x="12" y="220"/>
                  <a:pt x="16" y="236"/>
                </a:cubicBezTo>
                <a:cubicBezTo>
                  <a:pt x="20" y="252"/>
                  <a:pt x="31" y="292"/>
                  <a:pt x="37" y="297"/>
                </a:cubicBezTo>
                <a:cubicBezTo>
                  <a:pt x="41" y="303"/>
                  <a:pt x="49" y="275"/>
                  <a:pt x="50" y="266"/>
                </a:cubicBezTo>
                <a:cubicBezTo>
                  <a:pt x="51" y="257"/>
                  <a:pt x="42" y="273"/>
                  <a:pt x="41" y="245"/>
                </a:cubicBezTo>
                <a:cubicBezTo>
                  <a:pt x="40" y="217"/>
                  <a:pt x="40" y="127"/>
                  <a:pt x="41" y="96"/>
                </a:cubicBezTo>
                <a:lnTo>
                  <a:pt x="47" y="59"/>
                </a:lnTo>
                <a:lnTo>
                  <a:pt x="62" y="30"/>
                </a:lnTo>
                <a:cubicBezTo>
                  <a:pt x="68" y="49"/>
                  <a:pt x="63" y="85"/>
                  <a:pt x="76" y="174"/>
                </a:cubicBezTo>
                <a:cubicBezTo>
                  <a:pt x="79" y="206"/>
                  <a:pt x="76" y="204"/>
                  <a:pt x="79" y="222"/>
                </a:cubicBezTo>
                <a:cubicBezTo>
                  <a:pt x="82" y="240"/>
                  <a:pt x="91" y="259"/>
                  <a:pt x="95" y="281"/>
                </a:cubicBezTo>
                <a:cubicBezTo>
                  <a:pt x="99" y="303"/>
                  <a:pt x="104" y="339"/>
                  <a:pt x="103" y="354"/>
                </a:cubicBezTo>
                <a:cubicBezTo>
                  <a:pt x="102" y="369"/>
                  <a:pt x="90" y="366"/>
                  <a:pt x="89" y="374"/>
                </a:cubicBezTo>
                <a:cubicBezTo>
                  <a:pt x="88" y="382"/>
                  <a:pt x="94" y="396"/>
                  <a:pt x="95" y="402"/>
                </a:cubicBezTo>
                <a:cubicBezTo>
                  <a:pt x="96" y="408"/>
                  <a:pt x="79" y="396"/>
                  <a:pt x="92" y="410"/>
                </a:cubicBezTo>
                <a:cubicBezTo>
                  <a:pt x="105" y="424"/>
                  <a:pt x="151" y="467"/>
                  <a:pt x="172" y="485"/>
                </a:cubicBezTo>
                <a:cubicBezTo>
                  <a:pt x="193" y="503"/>
                  <a:pt x="203" y="513"/>
                  <a:pt x="217" y="519"/>
                </a:cubicBezTo>
                <a:cubicBezTo>
                  <a:pt x="231" y="525"/>
                  <a:pt x="247" y="522"/>
                  <a:pt x="257" y="521"/>
                </a:cubicBezTo>
                <a:cubicBezTo>
                  <a:pt x="267" y="520"/>
                  <a:pt x="270" y="509"/>
                  <a:pt x="278" y="513"/>
                </a:cubicBezTo>
                <a:cubicBezTo>
                  <a:pt x="285" y="513"/>
                  <a:pt x="292" y="549"/>
                  <a:pt x="307" y="543"/>
                </a:cubicBezTo>
                <a:cubicBezTo>
                  <a:pt x="315" y="544"/>
                  <a:pt x="323" y="523"/>
                  <a:pt x="328" y="518"/>
                </a:cubicBezTo>
                <a:cubicBezTo>
                  <a:pt x="333" y="513"/>
                  <a:pt x="337" y="515"/>
                  <a:pt x="340" y="510"/>
                </a:cubicBezTo>
                <a:cubicBezTo>
                  <a:pt x="343" y="505"/>
                  <a:pt x="343" y="491"/>
                  <a:pt x="346" y="485"/>
                </a:cubicBezTo>
                <a:cubicBezTo>
                  <a:pt x="349" y="479"/>
                  <a:pt x="352" y="475"/>
                  <a:pt x="361" y="473"/>
                </a:cubicBezTo>
                <a:cubicBezTo>
                  <a:pt x="375" y="492"/>
                  <a:pt x="370" y="473"/>
                  <a:pt x="403" y="473"/>
                </a:cubicBezTo>
                <a:cubicBezTo>
                  <a:pt x="416" y="464"/>
                  <a:pt x="426" y="426"/>
                  <a:pt x="434" y="410"/>
                </a:cubicBezTo>
                <a:cubicBezTo>
                  <a:pt x="442" y="394"/>
                  <a:pt x="458" y="383"/>
                  <a:pt x="451" y="378"/>
                </a:cubicBezTo>
                <a:cubicBezTo>
                  <a:pt x="444" y="379"/>
                  <a:pt x="407" y="369"/>
                  <a:pt x="389" y="380"/>
                </a:cubicBezTo>
                <a:cubicBezTo>
                  <a:pt x="371" y="391"/>
                  <a:pt x="353" y="436"/>
                  <a:pt x="340" y="447"/>
                </a:cubicBezTo>
                <a:cubicBezTo>
                  <a:pt x="327" y="458"/>
                  <a:pt x="319" y="447"/>
                  <a:pt x="310" y="447"/>
                </a:cubicBezTo>
                <a:cubicBezTo>
                  <a:pt x="301" y="447"/>
                  <a:pt x="295" y="451"/>
                  <a:pt x="287" y="447"/>
                </a:cubicBezTo>
                <a:cubicBezTo>
                  <a:pt x="281" y="442"/>
                  <a:pt x="268" y="436"/>
                  <a:pt x="263" y="422"/>
                </a:cubicBezTo>
                <a:cubicBezTo>
                  <a:pt x="258" y="408"/>
                  <a:pt x="254" y="390"/>
                  <a:pt x="256" y="365"/>
                </a:cubicBezTo>
                <a:cubicBezTo>
                  <a:pt x="258" y="340"/>
                  <a:pt x="269" y="289"/>
                  <a:pt x="274" y="270"/>
                </a:cubicBezTo>
                <a:cubicBezTo>
                  <a:pt x="279" y="251"/>
                  <a:pt x="287" y="254"/>
                  <a:pt x="289" y="248"/>
                </a:cubicBezTo>
                <a:cubicBezTo>
                  <a:pt x="291" y="242"/>
                  <a:pt x="291" y="238"/>
                  <a:pt x="289" y="234"/>
                </a:cubicBezTo>
                <a:cubicBezTo>
                  <a:pt x="287" y="231"/>
                  <a:pt x="290" y="222"/>
                  <a:pt x="277" y="224"/>
                </a:cubicBezTo>
                <a:cubicBezTo>
                  <a:pt x="273" y="221"/>
                  <a:pt x="264" y="221"/>
                  <a:pt x="262" y="213"/>
                </a:cubicBezTo>
                <a:cubicBezTo>
                  <a:pt x="260" y="205"/>
                  <a:pt x="266" y="186"/>
                  <a:pt x="266" y="174"/>
                </a:cubicBezTo>
                <a:cubicBezTo>
                  <a:pt x="266" y="162"/>
                  <a:pt x="266" y="149"/>
                  <a:pt x="263" y="140"/>
                </a:cubicBezTo>
                <a:cubicBezTo>
                  <a:pt x="260" y="131"/>
                  <a:pt x="253" y="122"/>
                  <a:pt x="248" y="120"/>
                </a:cubicBezTo>
                <a:cubicBezTo>
                  <a:pt x="243" y="112"/>
                  <a:pt x="241" y="122"/>
                  <a:pt x="235" y="125"/>
                </a:cubicBezTo>
                <a:cubicBezTo>
                  <a:pt x="229" y="128"/>
                  <a:pt x="219" y="137"/>
                  <a:pt x="214" y="137"/>
                </a:cubicBezTo>
                <a:cubicBezTo>
                  <a:pt x="209" y="137"/>
                  <a:pt x="204" y="129"/>
                  <a:pt x="203" y="123"/>
                </a:cubicBezTo>
                <a:cubicBezTo>
                  <a:pt x="202" y="117"/>
                  <a:pt x="208" y="104"/>
                  <a:pt x="208" y="98"/>
                </a:cubicBezTo>
                <a:cubicBezTo>
                  <a:pt x="208" y="92"/>
                  <a:pt x="205" y="90"/>
                  <a:pt x="202" y="84"/>
                </a:cubicBezTo>
                <a:cubicBezTo>
                  <a:pt x="199" y="78"/>
                  <a:pt x="196" y="68"/>
                  <a:pt x="191" y="62"/>
                </a:cubicBezTo>
                <a:cubicBezTo>
                  <a:pt x="186" y="56"/>
                  <a:pt x="183" y="49"/>
                  <a:pt x="175" y="50"/>
                </a:cubicBezTo>
                <a:cubicBezTo>
                  <a:pt x="161" y="55"/>
                  <a:pt x="162" y="72"/>
                  <a:pt x="143" y="66"/>
                </a:cubicBezTo>
                <a:cubicBezTo>
                  <a:pt x="134" y="65"/>
                  <a:pt x="106" y="68"/>
                  <a:pt x="92" y="59"/>
                </a:cubicBezTo>
                <a:cubicBezTo>
                  <a:pt x="78" y="50"/>
                  <a:pt x="74" y="23"/>
                  <a:pt x="62" y="14"/>
                </a:cubicBezTo>
                <a:cubicBezTo>
                  <a:pt x="55" y="16"/>
                  <a:pt x="24" y="0"/>
                  <a:pt x="19" y="5"/>
                </a:cubicBezTo>
                <a:cubicBezTo>
                  <a:pt x="11" y="17"/>
                  <a:pt x="12" y="71"/>
                  <a:pt x="10" y="90"/>
                </a:cubicBezTo>
                <a:cubicBezTo>
                  <a:pt x="9" y="109"/>
                  <a:pt x="15" y="110"/>
                  <a:pt x="14" y="117"/>
                </a:cubicBezTo>
                <a:close/>
              </a:path>
            </a:pathLst>
          </a:custGeom>
          <a:solidFill>
            <a:srgbClr val="FF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0040" name="Text Box 168"/>
          <p:cNvSpPr txBox="1">
            <a:spLocks noChangeArrowheads="1"/>
          </p:cNvSpPr>
          <p:nvPr/>
        </p:nvSpPr>
        <p:spPr bwMode="auto">
          <a:xfrm>
            <a:off x="665163" y="3006725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Мексика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940" name="Text Box 68"/>
          <p:cNvSpPr txBox="1">
            <a:spLocks noChangeArrowheads="1"/>
          </p:cNvSpPr>
          <p:nvPr/>
        </p:nvSpPr>
        <p:spPr bwMode="auto">
          <a:xfrm>
            <a:off x="0" y="3284538"/>
            <a:ext cx="1547813" cy="71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>
                <a:solidFill>
                  <a:srgbClr val="800000"/>
                </a:solidFill>
              </a:rPr>
              <a:t>Легкові автомобілі</a:t>
            </a:r>
            <a:r>
              <a:rPr lang="uk-UA" sz="1800">
                <a:solidFill>
                  <a:srgbClr val="800000"/>
                </a:solidFill>
              </a:rPr>
              <a:t> </a:t>
            </a:r>
            <a:r>
              <a:rPr lang="uk-UA" sz="1800" i="1"/>
              <a:t>(млн. штук)</a:t>
            </a:r>
            <a:endParaRPr lang="ru-RU" sz="1800" i="1"/>
          </a:p>
        </p:txBody>
      </p:sp>
      <p:sp>
        <p:nvSpPr>
          <p:cNvPr id="80041" name="AutoShape 169"/>
          <p:cNvSpPr>
            <a:spLocks noChangeArrowheads="1"/>
          </p:cNvSpPr>
          <p:nvPr/>
        </p:nvSpPr>
        <p:spPr bwMode="auto">
          <a:xfrm>
            <a:off x="566738" y="3019425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42" name="Freeform 170"/>
          <p:cNvSpPr>
            <a:spLocks/>
          </p:cNvSpPr>
          <p:nvPr/>
        </p:nvSpPr>
        <p:spPr bwMode="auto">
          <a:xfrm>
            <a:off x="1879600" y="5126038"/>
            <a:ext cx="701675" cy="1414462"/>
          </a:xfrm>
          <a:custGeom>
            <a:avLst/>
            <a:gdLst>
              <a:gd name="T0" fmla="*/ 262 w 442"/>
              <a:gd name="T1" fmla="*/ 310 h 891"/>
              <a:gd name="T2" fmla="*/ 253 w 442"/>
              <a:gd name="T3" fmla="*/ 283 h 891"/>
              <a:gd name="T4" fmla="*/ 267 w 442"/>
              <a:gd name="T5" fmla="*/ 178 h 891"/>
              <a:gd name="T6" fmla="*/ 282 w 442"/>
              <a:gd name="T7" fmla="*/ 154 h 891"/>
              <a:gd name="T8" fmla="*/ 290 w 442"/>
              <a:gd name="T9" fmla="*/ 114 h 891"/>
              <a:gd name="T10" fmla="*/ 277 w 442"/>
              <a:gd name="T11" fmla="*/ 100 h 891"/>
              <a:gd name="T12" fmla="*/ 252 w 442"/>
              <a:gd name="T13" fmla="*/ 143 h 891"/>
              <a:gd name="T14" fmla="*/ 215 w 442"/>
              <a:gd name="T15" fmla="*/ 138 h 891"/>
              <a:gd name="T16" fmla="*/ 210 w 442"/>
              <a:gd name="T17" fmla="*/ 85 h 891"/>
              <a:gd name="T18" fmla="*/ 153 w 442"/>
              <a:gd name="T19" fmla="*/ 52 h 891"/>
              <a:gd name="T20" fmla="*/ 97 w 442"/>
              <a:gd name="T21" fmla="*/ 7 h 891"/>
              <a:gd name="T22" fmla="*/ 64 w 442"/>
              <a:gd name="T23" fmla="*/ 23 h 891"/>
              <a:gd name="T24" fmla="*/ 27 w 442"/>
              <a:gd name="T25" fmla="*/ 25 h 891"/>
              <a:gd name="T26" fmla="*/ 18 w 442"/>
              <a:gd name="T27" fmla="*/ 56 h 891"/>
              <a:gd name="T28" fmla="*/ 9 w 442"/>
              <a:gd name="T29" fmla="*/ 101 h 891"/>
              <a:gd name="T30" fmla="*/ 24 w 442"/>
              <a:gd name="T31" fmla="*/ 151 h 891"/>
              <a:gd name="T32" fmla="*/ 22 w 442"/>
              <a:gd name="T33" fmla="*/ 232 h 891"/>
              <a:gd name="T34" fmla="*/ 60 w 442"/>
              <a:gd name="T35" fmla="*/ 313 h 891"/>
              <a:gd name="T36" fmla="*/ 78 w 442"/>
              <a:gd name="T37" fmla="*/ 397 h 891"/>
              <a:gd name="T38" fmla="*/ 100 w 442"/>
              <a:gd name="T39" fmla="*/ 454 h 891"/>
              <a:gd name="T40" fmla="*/ 121 w 442"/>
              <a:gd name="T41" fmla="*/ 529 h 891"/>
              <a:gd name="T42" fmla="*/ 175 w 442"/>
              <a:gd name="T43" fmla="*/ 614 h 891"/>
              <a:gd name="T44" fmla="*/ 178 w 442"/>
              <a:gd name="T45" fmla="*/ 640 h 891"/>
              <a:gd name="T46" fmla="*/ 208 w 442"/>
              <a:gd name="T47" fmla="*/ 704 h 891"/>
              <a:gd name="T48" fmla="*/ 228 w 442"/>
              <a:gd name="T49" fmla="*/ 740 h 891"/>
              <a:gd name="T50" fmla="*/ 265 w 442"/>
              <a:gd name="T51" fmla="*/ 794 h 891"/>
              <a:gd name="T52" fmla="*/ 336 w 442"/>
              <a:gd name="T53" fmla="*/ 830 h 891"/>
              <a:gd name="T54" fmla="*/ 352 w 442"/>
              <a:gd name="T55" fmla="*/ 865 h 891"/>
              <a:gd name="T56" fmla="*/ 351 w 442"/>
              <a:gd name="T57" fmla="*/ 886 h 891"/>
              <a:gd name="T58" fmla="*/ 378 w 442"/>
              <a:gd name="T59" fmla="*/ 854 h 891"/>
              <a:gd name="T60" fmla="*/ 333 w 442"/>
              <a:gd name="T61" fmla="*/ 799 h 891"/>
              <a:gd name="T62" fmla="*/ 313 w 442"/>
              <a:gd name="T63" fmla="*/ 728 h 891"/>
              <a:gd name="T64" fmla="*/ 264 w 442"/>
              <a:gd name="T65" fmla="*/ 643 h 891"/>
              <a:gd name="T66" fmla="*/ 270 w 442"/>
              <a:gd name="T67" fmla="*/ 600 h 891"/>
              <a:gd name="T68" fmla="*/ 263 w 442"/>
              <a:gd name="T69" fmla="*/ 561 h 891"/>
              <a:gd name="T70" fmla="*/ 256 w 442"/>
              <a:gd name="T71" fmla="*/ 539 h 891"/>
              <a:gd name="T72" fmla="*/ 271 w 442"/>
              <a:gd name="T73" fmla="*/ 503 h 891"/>
              <a:gd name="T74" fmla="*/ 316 w 442"/>
              <a:gd name="T75" fmla="*/ 446 h 891"/>
              <a:gd name="T76" fmla="*/ 313 w 442"/>
              <a:gd name="T77" fmla="*/ 374 h 891"/>
              <a:gd name="T78" fmla="*/ 292 w 442"/>
              <a:gd name="T79" fmla="*/ 334 h 89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42"/>
              <a:gd name="T121" fmla="*/ 0 h 891"/>
              <a:gd name="T122" fmla="*/ 442 w 442"/>
              <a:gd name="T123" fmla="*/ 891 h 89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42" h="891">
                <a:moveTo>
                  <a:pt x="271" y="329"/>
                </a:moveTo>
                <a:cubicBezTo>
                  <a:pt x="265" y="313"/>
                  <a:pt x="269" y="324"/>
                  <a:pt x="262" y="310"/>
                </a:cubicBezTo>
                <a:cubicBezTo>
                  <a:pt x="259" y="303"/>
                  <a:pt x="263" y="290"/>
                  <a:pt x="262" y="286"/>
                </a:cubicBezTo>
                <a:cubicBezTo>
                  <a:pt x="261" y="282"/>
                  <a:pt x="254" y="296"/>
                  <a:pt x="253" y="283"/>
                </a:cubicBezTo>
                <a:cubicBezTo>
                  <a:pt x="256" y="241"/>
                  <a:pt x="246" y="240"/>
                  <a:pt x="253" y="209"/>
                </a:cubicBezTo>
                <a:cubicBezTo>
                  <a:pt x="256" y="192"/>
                  <a:pt x="255" y="188"/>
                  <a:pt x="267" y="178"/>
                </a:cubicBezTo>
                <a:cubicBezTo>
                  <a:pt x="268" y="175"/>
                  <a:pt x="272" y="170"/>
                  <a:pt x="273" y="167"/>
                </a:cubicBezTo>
                <a:cubicBezTo>
                  <a:pt x="274" y="164"/>
                  <a:pt x="281" y="157"/>
                  <a:pt x="282" y="154"/>
                </a:cubicBezTo>
                <a:cubicBezTo>
                  <a:pt x="284" y="146"/>
                  <a:pt x="294" y="128"/>
                  <a:pt x="295" y="121"/>
                </a:cubicBezTo>
                <a:cubicBezTo>
                  <a:pt x="296" y="114"/>
                  <a:pt x="292" y="120"/>
                  <a:pt x="290" y="114"/>
                </a:cubicBezTo>
                <a:cubicBezTo>
                  <a:pt x="290" y="103"/>
                  <a:pt x="285" y="88"/>
                  <a:pt x="280" y="84"/>
                </a:cubicBezTo>
                <a:cubicBezTo>
                  <a:pt x="278" y="82"/>
                  <a:pt x="279" y="94"/>
                  <a:pt x="277" y="100"/>
                </a:cubicBezTo>
                <a:cubicBezTo>
                  <a:pt x="275" y="104"/>
                  <a:pt x="272" y="112"/>
                  <a:pt x="268" y="119"/>
                </a:cubicBezTo>
                <a:cubicBezTo>
                  <a:pt x="264" y="126"/>
                  <a:pt x="258" y="139"/>
                  <a:pt x="252" y="143"/>
                </a:cubicBezTo>
                <a:cubicBezTo>
                  <a:pt x="246" y="147"/>
                  <a:pt x="236" y="142"/>
                  <a:pt x="230" y="141"/>
                </a:cubicBezTo>
                <a:cubicBezTo>
                  <a:pt x="225" y="140"/>
                  <a:pt x="219" y="142"/>
                  <a:pt x="215" y="138"/>
                </a:cubicBezTo>
                <a:cubicBezTo>
                  <a:pt x="211" y="136"/>
                  <a:pt x="212" y="136"/>
                  <a:pt x="211" y="127"/>
                </a:cubicBezTo>
                <a:cubicBezTo>
                  <a:pt x="210" y="118"/>
                  <a:pt x="216" y="96"/>
                  <a:pt x="210" y="85"/>
                </a:cubicBezTo>
                <a:cubicBezTo>
                  <a:pt x="205" y="81"/>
                  <a:pt x="184" y="65"/>
                  <a:pt x="177" y="63"/>
                </a:cubicBezTo>
                <a:cubicBezTo>
                  <a:pt x="169" y="58"/>
                  <a:pt x="159" y="58"/>
                  <a:pt x="153" y="52"/>
                </a:cubicBezTo>
                <a:cubicBezTo>
                  <a:pt x="144" y="43"/>
                  <a:pt x="131" y="40"/>
                  <a:pt x="121" y="32"/>
                </a:cubicBezTo>
                <a:cubicBezTo>
                  <a:pt x="111" y="24"/>
                  <a:pt x="108" y="15"/>
                  <a:pt x="97" y="7"/>
                </a:cubicBezTo>
                <a:cubicBezTo>
                  <a:pt x="88" y="0"/>
                  <a:pt x="87" y="20"/>
                  <a:pt x="78" y="13"/>
                </a:cubicBezTo>
                <a:cubicBezTo>
                  <a:pt x="70" y="12"/>
                  <a:pt x="70" y="24"/>
                  <a:pt x="64" y="23"/>
                </a:cubicBezTo>
                <a:cubicBezTo>
                  <a:pt x="58" y="22"/>
                  <a:pt x="47" y="6"/>
                  <a:pt x="41" y="6"/>
                </a:cubicBezTo>
                <a:cubicBezTo>
                  <a:pt x="36" y="7"/>
                  <a:pt x="32" y="28"/>
                  <a:pt x="27" y="25"/>
                </a:cubicBezTo>
                <a:cubicBezTo>
                  <a:pt x="23" y="30"/>
                  <a:pt x="20" y="32"/>
                  <a:pt x="19" y="37"/>
                </a:cubicBezTo>
                <a:cubicBezTo>
                  <a:pt x="18" y="42"/>
                  <a:pt x="20" y="49"/>
                  <a:pt x="18" y="56"/>
                </a:cubicBezTo>
                <a:cubicBezTo>
                  <a:pt x="0" y="88"/>
                  <a:pt x="22" y="48"/>
                  <a:pt x="4" y="80"/>
                </a:cubicBezTo>
                <a:cubicBezTo>
                  <a:pt x="0" y="98"/>
                  <a:pt x="10" y="94"/>
                  <a:pt x="9" y="101"/>
                </a:cubicBezTo>
                <a:cubicBezTo>
                  <a:pt x="10" y="107"/>
                  <a:pt x="10" y="111"/>
                  <a:pt x="13" y="119"/>
                </a:cubicBezTo>
                <a:cubicBezTo>
                  <a:pt x="15" y="124"/>
                  <a:pt x="26" y="145"/>
                  <a:pt x="24" y="151"/>
                </a:cubicBezTo>
                <a:cubicBezTo>
                  <a:pt x="24" y="161"/>
                  <a:pt x="15" y="165"/>
                  <a:pt x="15" y="178"/>
                </a:cubicBezTo>
                <a:cubicBezTo>
                  <a:pt x="15" y="191"/>
                  <a:pt x="19" y="215"/>
                  <a:pt x="22" y="232"/>
                </a:cubicBezTo>
                <a:cubicBezTo>
                  <a:pt x="25" y="249"/>
                  <a:pt x="25" y="265"/>
                  <a:pt x="31" y="278"/>
                </a:cubicBezTo>
                <a:cubicBezTo>
                  <a:pt x="37" y="291"/>
                  <a:pt x="55" y="302"/>
                  <a:pt x="60" y="313"/>
                </a:cubicBezTo>
                <a:cubicBezTo>
                  <a:pt x="65" y="324"/>
                  <a:pt x="58" y="333"/>
                  <a:pt x="61" y="347"/>
                </a:cubicBezTo>
                <a:cubicBezTo>
                  <a:pt x="67" y="369"/>
                  <a:pt x="69" y="377"/>
                  <a:pt x="78" y="397"/>
                </a:cubicBezTo>
                <a:cubicBezTo>
                  <a:pt x="83" y="410"/>
                  <a:pt x="81" y="418"/>
                  <a:pt x="85" y="427"/>
                </a:cubicBezTo>
                <a:cubicBezTo>
                  <a:pt x="89" y="436"/>
                  <a:pt x="98" y="446"/>
                  <a:pt x="100" y="454"/>
                </a:cubicBezTo>
                <a:cubicBezTo>
                  <a:pt x="104" y="463"/>
                  <a:pt x="93" y="463"/>
                  <a:pt x="96" y="475"/>
                </a:cubicBezTo>
                <a:cubicBezTo>
                  <a:pt x="99" y="487"/>
                  <a:pt x="111" y="509"/>
                  <a:pt x="121" y="529"/>
                </a:cubicBezTo>
                <a:cubicBezTo>
                  <a:pt x="131" y="549"/>
                  <a:pt x="150" y="579"/>
                  <a:pt x="159" y="593"/>
                </a:cubicBezTo>
                <a:cubicBezTo>
                  <a:pt x="169" y="606"/>
                  <a:pt x="171" y="610"/>
                  <a:pt x="175" y="614"/>
                </a:cubicBezTo>
                <a:cubicBezTo>
                  <a:pt x="179" y="618"/>
                  <a:pt x="184" y="612"/>
                  <a:pt x="184" y="616"/>
                </a:cubicBezTo>
                <a:cubicBezTo>
                  <a:pt x="184" y="620"/>
                  <a:pt x="176" y="631"/>
                  <a:pt x="178" y="640"/>
                </a:cubicBezTo>
                <a:cubicBezTo>
                  <a:pt x="180" y="649"/>
                  <a:pt x="193" y="659"/>
                  <a:pt x="198" y="670"/>
                </a:cubicBezTo>
                <a:cubicBezTo>
                  <a:pt x="203" y="681"/>
                  <a:pt x="204" y="694"/>
                  <a:pt x="208" y="704"/>
                </a:cubicBezTo>
                <a:cubicBezTo>
                  <a:pt x="212" y="714"/>
                  <a:pt x="220" y="724"/>
                  <a:pt x="223" y="730"/>
                </a:cubicBezTo>
                <a:cubicBezTo>
                  <a:pt x="225" y="736"/>
                  <a:pt x="228" y="733"/>
                  <a:pt x="228" y="740"/>
                </a:cubicBezTo>
                <a:cubicBezTo>
                  <a:pt x="228" y="747"/>
                  <a:pt x="217" y="761"/>
                  <a:pt x="223" y="770"/>
                </a:cubicBezTo>
                <a:cubicBezTo>
                  <a:pt x="229" y="781"/>
                  <a:pt x="248" y="784"/>
                  <a:pt x="265" y="794"/>
                </a:cubicBezTo>
                <a:cubicBezTo>
                  <a:pt x="277" y="801"/>
                  <a:pt x="282" y="809"/>
                  <a:pt x="294" y="815"/>
                </a:cubicBezTo>
                <a:cubicBezTo>
                  <a:pt x="306" y="821"/>
                  <a:pt x="329" y="825"/>
                  <a:pt x="336" y="830"/>
                </a:cubicBezTo>
                <a:cubicBezTo>
                  <a:pt x="350" y="839"/>
                  <a:pt x="333" y="839"/>
                  <a:pt x="336" y="845"/>
                </a:cubicBezTo>
                <a:cubicBezTo>
                  <a:pt x="339" y="851"/>
                  <a:pt x="348" y="860"/>
                  <a:pt x="352" y="865"/>
                </a:cubicBezTo>
                <a:cubicBezTo>
                  <a:pt x="356" y="870"/>
                  <a:pt x="360" y="872"/>
                  <a:pt x="360" y="875"/>
                </a:cubicBezTo>
                <a:cubicBezTo>
                  <a:pt x="360" y="878"/>
                  <a:pt x="338" y="884"/>
                  <a:pt x="351" y="886"/>
                </a:cubicBezTo>
                <a:cubicBezTo>
                  <a:pt x="364" y="888"/>
                  <a:pt x="434" y="891"/>
                  <a:pt x="438" y="886"/>
                </a:cubicBezTo>
                <a:cubicBezTo>
                  <a:pt x="442" y="881"/>
                  <a:pt x="394" y="865"/>
                  <a:pt x="378" y="854"/>
                </a:cubicBezTo>
                <a:cubicBezTo>
                  <a:pt x="362" y="843"/>
                  <a:pt x="348" y="829"/>
                  <a:pt x="340" y="820"/>
                </a:cubicBezTo>
                <a:cubicBezTo>
                  <a:pt x="332" y="811"/>
                  <a:pt x="338" y="805"/>
                  <a:pt x="333" y="799"/>
                </a:cubicBezTo>
                <a:cubicBezTo>
                  <a:pt x="328" y="793"/>
                  <a:pt x="315" y="793"/>
                  <a:pt x="312" y="781"/>
                </a:cubicBezTo>
                <a:cubicBezTo>
                  <a:pt x="312" y="773"/>
                  <a:pt x="321" y="740"/>
                  <a:pt x="313" y="728"/>
                </a:cubicBezTo>
                <a:cubicBezTo>
                  <a:pt x="312" y="712"/>
                  <a:pt x="315" y="696"/>
                  <a:pt x="307" y="682"/>
                </a:cubicBezTo>
                <a:cubicBezTo>
                  <a:pt x="296" y="669"/>
                  <a:pt x="276" y="653"/>
                  <a:pt x="264" y="643"/>
                </a:cubicBezTo>
                <a:cubicBezTo>
                  <a:pt x="255" y="631"/>
                  <a:pt x="270" y="628"/>
                  <a:pt x="274" y="619"/>
                </a:cubicBezTo>
                <a:cubicBezTo>
                  <a:pt x="280" y="617"/>
                  <a:pt x="269" y="611"/>
                  <a:pt x="270" y="600"/>
                </a:cubicBezTo>
                <a:cubicBezTo>
                  <a:pt x="271" y="593"/>
                  <a:pt x="269" y="586"/>
                  <a:pt x="268" y="579"/>
                </a:cubicBezTo>
                <a:cubicBezTo>
                  <a:pt x="267" y="573"/>
                  <a:pt x="263" y="561"/>
                  <a:pt x="263" y="561"/>
                </a:cubicBezTo>
                <a:cubicBezTo>
                  <a:pt x="262" y="557"/>
                  <a:pt x="283" y="558"/>
                  <a:pt x="280" y="550"/>
                </a:cubicBezTo>
                <a:cubicBezTo>
                  <a:pt x="279" y="546"/>
                  <a:pt x="262" y="545"/>
                  <a:pt x="256" y="539"/>
                </a:cubicBezTo>
                <a:cubicBezTo>
                  <a:pt x="250" y="533"/>
                  <a:pt x="241" y="517"/>
                  <a:pt x="243" y="511"/>
                </a:cubicBezTo>
                <a:cubicBezTo>
                  <a:pt x="242" y="504"/>
                  <a:pt x="268" y="512"/>
                  <a:pt x="271" y="503"/>
                </a:cubicBezTo>
                <a:cubicBezTo>
                  <a:pt x="274" y="494"/>
                  <a:pt x="252" y="463"/>
                  <a:pt x="259" y="454"/>
                </a:cubicBezTo>
                <a:cubicBezTo>
                  <a:pt x="263" y="440"/>
                  <a:pt x="304" y="458"/>
                  <a:pt x="316" y="446"/>
                </a:cubicBezTo>
                <a:cubicBezTo>
                  <a:pt x="328" y="434"/>
                  <a:pt x="334" y="395"/>
                  <a:pt x="333" y="383"/>
                </a:cubicBezTo>
                <a:cubicBezTo>
                  <a:pt x="332" y="371"/>
                  <a:pt x="317" y="379"/>
                  <a:pt x="313" y="374"/>
                </a:cubicBezTo>
                <a:cubicBezTo>
                  <a:pt x="308" y="370"/>
                  <a:pt x="313" y="362"/>
                  <a:pt x="309" y="355"/>
                </a:cubicBezTo>
                <a:cubicBezTo>
                  <a:pt x="305" y="348"/>
                  <a:pt x="298" y="338"/>
                  <a:pt x="292" y="334"/>
                </a:cubicBezTo>
                <a:cubicBezTo>
                  <a:pt x="288" y="327"/>
                  <a:pt x="276" y="342"/>
                  <a:pt x="271" y="329"/>
                </a:cubicBezTo>
                <a:close/>
              </a:path>
            </a:pathLst>
          </a:custGeom>
          <a:solidFill>
            <a:schemeClr val="accent1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9988" name="Text Box 116"/>
          <p:cNvSpPr txBox="1">
            <a:spLocks noChangeArrowheads="1"/>
          </p:cNvSpPr>
          <p:nvPr/>
        </p:nvSpPr>
        <p:spPr bwMode="auto">
          <a:xfrm>
            <a:off x="1924050" y="5218113"/>
            <a:ext cx="13684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Сан-Паулу</a:t>
            </a:r>
            <a:endParaRPr lang="ru-RU" sz="2000" i="1">
              <a:solidFill>
                <a:srgbClr val="990033"/>
              </a:solidFill>
            </a:endParaRPr>
          </a:p>
        </p:txBody>
      </p:sp>
      <p:graphicFrame>
        <p:nvGraphicFramePr>
          <p:cNvPr id="79938" name="Object 66"/>
          <p:cNvGraphicFramePr>
            <a:graphicFrameLocks noChangeAspect="1"/>
          </p:cNvGraphicFramePr>
          <p:nvPr/>
        </p:nvGraphicFramePr>
        <p:xfrm>
          <a:off x="-357188" y="3470275"/>
          <a:ext cx="5445126" cy="3454400"/>
        </p:xfrm>
        <a:graphic>
          <a:graphicData uri="http://schemas.openxmlformats.org/presentationml/2006/ole">
            <p:oleObj spid="_x0000_s11266" name="Диаграмма" r:id="rId15" imgW="9124849" imgH="5696085" progId="MSGraph.Chart.8">
              <p:embed followColorScheme="full"/>
            </p:oleObj>
          </a:graphicData>
        </a:graphic>
      </p:graphicFrame>
      <p:sp>
        <p:nvSpPr>
          <p:cNvPr id="80043" name="Text Box 171"/>
          <p:cNvSpPr txBox="1">
            <a:spLocks noChangeArrowheads="1"/>
          </p:cNvSpPr>
          <p:nvPr/>
        </p:nvSpPr>
        <p:spPr bwMode="auto">
          <a:xfrm>
            <a:off x="1717675" y="5578475"/>
            <a:ext cx="129698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Аргентина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0044" name="AutoShape 172"/>
          <p:cNvSpPr>
            <a:spLocks noChangeArrowheads="1"/>
          </p:cNvSpPr>
          <p:nvPr/>
        </p:nvSpPr>
        <p:spPr bwMode="auto">
          <a:xfrm>
            <a:off x="2290763" y="5778500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А</a:t>
            </a:r>
            <a:endParaRPr lang="ru-RU" sz="1200" b="1"/>
          </a:p>
        </p:txBody>
      </p:sp>
      <p:grpSp>
        <p:nvGrpSpPr>
          <p:cNvPr id="7" name="Group 173"/>
          <p:cNvGrpSpPr>
            <a:grpSpLocks/>
          </p:cNvGrpSpPr>
          <p:nvPr/>
        </p:nvGrpSpPr>
        <p:grpSpPr bwMode="auto">
          <a:xfrm>
            <a:off x="4419600" y="5053013"/>
            <a:ext cx="473075" cy="485775"/>
            <a:chOff x="2783" y="3183"/>
            <a:chExt cx="298" cy="306"/>
          </a:xfrm>
        </p:grpSpPr>
        <p:sp>
          <p:nvSpPr>
            <p:cNvPr id="11370" name="Freeform 174"/>
            <p:cNvSpPr>
              <a:spLocks/>
            </p:cNvSpPr>
            <p:nvPr/>
          </p:nvSpPr>
          <p:spPr bwMode="auto">
            <a:xfrm>
              <a:off x="2783" y="3183"/>
              <a:ext cx="298" cy="306"/>
            </a:xfrm>
            <a:custGeom>
              <a:avLst/>
              <a:gdLst>
                <a:gd name="T0" fmla="*/ 298 w 298"/>
                <a:gd name="T1" fmla="*/ 119 h 306"/>
                <a:gd name="T2" fmla="*/ 279 w 298"/>
                <a:gd name="T3" fmla="*/ 114 h 306"/>
                <a:gd name="T4" fmla="*/ 267 w 298"/>
                <a:gd name="T5" fmla="*/ 126 h 306"/>
                <a:gd name="T6" fmla="*/ 253 w 298"/>
                <a:gd name="T7" fmla="*/ 116 h 306"/>
                <a:gd name="T8" fmla="*/ 261 w 298"/>
                <a:gd name="T9" fmla="*/ 90 h 306"/>
                <a:gd name="T10" fmla="*/ 267 w 298"/>
                <a:gd name="T11" fmla="*/ 65 h 306"/>
                <a:gd name="T12" fmla="*/ 261 w 298"/>
                <a:gd name="T13" fmla="*/ 14 h 306"/>
                <a:gd name="T14" fmla="*/ 246 w 298"/>
                <a:gd name="T15" fmla="*/ 0 h 306"/>
                <a:gd name="T16" fmla="*/ 226 w 298"/>
                <a:gd name="T17" fmla="*/ 2 h 306"/>
                <a:gd name="T18" fmla="*/ 225 w 298"/>
                <a:gd name="T19" fmla="*/ 8 h 306"/>
                <a:gd name="T20" fmla="*/ 211 w 298"/>
                <a:gd name="T21" fmla="*/ 15 h 306"/>
                <a:gd name="T22" fmla="*/ 198 w 298"/>
                <a:gd name="T23" fmla="*/ 23 h 306"/>
                <a:gd name="T24" fmla="*/ 187 w 298"/>
                <a:gd name="T25" fmla="*/ 36 h 306"/>
                <a:gd name="T26" fmla="*/ 172 w 298"/>
                <a:gd name="T27" fmla="*/ 63 h 306"/>
                <a:gd name="T28" fmla="*/ 153 w 298"/>
                <a:gd name="T29" fmla="*/ 87 h 306"/>
                <a:gd name="T30" fmla="*/ 130 w 298"/>
                <a:gd name="T31" fmla="*/ 83 h 306"/>
                <a:gd name="T32" fmla="*/ 108 w 298"/>
                <a:gd name="T33" fmla="*/ 99 h 306"/>
                <a:gd name="T34" fmla="*/ 85 w 298"/>
                <a:gd name="T35" fmla="*/ 119 h 306"/>
                <a:gd name="T36" fmla="*/ 72 w 298"/>
                <a:gd name="T37" fmla="*/ 108 h 306"/>
                <a:gd name="T38" fmla="*/ 64 w 298"/>
                <a:gd name="T39" fmla="*/ 77 h 306"/>
                <a:gd name="T40" fmla="*/ 54 w 298"/>
                <a:gd name="T41" fmla="*/ 72 h 306"/>
                <a:gd name="T42" fmla="*/ 58 w 298"/>
                <a:gd name="T43" fmla="*/ 158 h 306"/>
                <a:gd name="T44" fmla="*/ 28 w 298"/>
                <a:gd name="T45" fmla="*/ 155 h 306"/>
                <a:gd name="T46" fmla="*/ 0 w 298"/>
                <a:gd name="T47" fmla="*/ 150 h 306"/>
                <a:gd name="T48" fmla="*/ 9 w 298"/>
                <a:gd name="T49" fmla="*/ 183 h 306"/>
                <a:gd name="T50" fmla="*/ 15 w 298"/>
                <a:gd name="T51" fmla="*/ 197 h 306"/>
                <a:gd name="T52" fmla="*/ 27 w 298"/>
                <a:gd name="T53" fmla="*/ 231 h 306"/>
                <a:gd name="T54" fmla="*/ 33 w 298"/>
                <a:gd name="T55" fmla="*/ 252 h 306"/>
                <a:gd name="T56" fmla="*/ 40 w 298"/>
                <a:gd name="T57" fmla="*/ 279 h 306"/>
                <a:gd name="T58" fmla="*/ 52 w 298"/>
                <a:gd name="T59" fmla="*/ 300 h 306"/>
                <a:gd name="T60" fmla="*/ 78 w 298"/>
                <a:gd name="T61" fmla="*/ 306 h 306"/>
                <a:gd name="T62" fmla="*/ 126 w 298"/>
                <a:gd name="T63" fmla="*/ 299 h 306"/>
                <a:gd name="T64" fmla="*/ 153 w 298"/>
                <a:gd name="T65" fmla="*/ 293 h 306"/>
                <a:gd name="T66" fmla="*/ 180 w 298"/>
                <a:gd name="T67" fmla="*/ 287 h 306"/>
                <a:gd name="T68" fmla="*/ 195 w 298"/>
                <a:gd name="T69" fmla="*/ 275 h 306"/>
                <a:gd name="T70" fmla="*/ 225 w 298"/>
                <a:gd name="T71" fmla="*/ 255 h 306"/>
                <a:gd name="T72" fmla="*/ 234 w 298"/>
                <a:gd name="T73" fmla="*/ 242 h 306"/>
                <a:gd name="T74" fmla="*/ 247 w 298"/>
                <a:gd name="T75" fmla="*/ 225 h 306"/>
                <a:gd name="T76" fmla="*/ 270 w 298"/>
                <a:gd name="T77" fmla="*/ 194 h 306"/>
                <a:gd name="T78" fmla="*/ 282 w 298"/>
                <a:gd name="T79" fmla="*/ 176 h 306"/>
                <a:gd name="T80" fmla="*/ 288 w 298"/>
                <a:gd name="T81" fmla="*/ 155 h 306"/>
                <a:gd name="T82" fmla="*/ 294 w 298"/>
                <a:gd name="T83" fmla="*/ 134 h 306"/>
                <a:gd name="T84" fmla="*/ 298 w 298"/>
                <a:gd name="T85" fmla="*/ 119 h 3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8"/>
                <a:gd name="T130" fmla="*/ 0 h 306"/>
                <a:gd name="T131" fmla="*/ 298 w 298"/>
                <a:gd name="T132" fmla="*/ 306 h 3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8" h="306">
                  <a:moveTo>
                    <a:pt x="298" y="119"/>
                  </a:moveTo>
                  <a:cubicBezTo>
                    <a:pt x="290" y="113"/>
                    <a:pt x="290" y="113"/>
                    <a:pt x="279" y="114"/>
                  </a:cubicBezTo>
                  <a:cubicBezTo>
                    <a:pt x="276" y="119"/>
                    <a:pt x="267" y="126"/>
                    <a:pt x="267" y="126"/>
                  </a:cubicBezTo>
                  <a:cubicBezTo>
                    <a:pt x="260" y="125"/>
                    <a:pt x="257" y="122"/>
                    <a:pt x="253" y="116"/>
                  </a:cubicBezTo>
                  <a:cubicBezTo>
                    <a:pt x="255" y="105"/>
                    <a:pt x="256" y="99"/>
                    <a:pt x="261" y="90"/>
                  </a:cubicBezTo>
                  <a:cubicBezTo>
                    <a:pt x="262" y="82"/>
                    <a:pt x="265" y="73"/>
                    <a:pt x="267" y="65"/>
                  </a:cubicBezTo>
                  <a:cubicBezTo>
                    <a:pt x="269" y="48"/>
                    <a:pt x="276" y="25"/>
                    <a:pt x="261" y="14"/>
                  </a:cubicBezTo>
                  <a:cubicBezTo>
                    <a:pt x="258" y="7"/>
                    <a:pt x="253" y="3"/>
                    <a:pt x="246" y="0"/>
                  </a:cubicBezTo>
                  <a:cubicBezTo>
                    <a:pt x="239" y="1"/>
                    <a:pt x="232" y="0"/>
                    <a:pt x="226" y="2"/>
                  </a:cubicBezTo>
                  <a:cubicBezTo>
                    <a:pt x="224" y="3"/>
                    <a:pt x="226" y="6"/>
                    <a:pt x="225" y="8"/>
                  </a:cubicBezTo>
                  <a:cubicBezTo>
                    <a:pt x="223" y="12"/>
                    <a:pt x="215" y="14"/>
                    <a:pt x="211" y="15"/>
                  </a:cubicBezTo>
                  <a:cubicBezTo>
                    <a:pt x="207" y="18"/>
                    <a:pt x="202" y="19"/>
                    <a:pt x="198" y="23"/>
                  </a:cubicBezTo>
                  <a:cubicBezTo>
                    <a:pt x="194" y="27"/>
                    <a:pt x="192" y="32"/>
                    <a:pt x="187" y="36"/>
                  </a:cubicBezTo>
                  <a:cubicBezTo>
                    <a:pt x="182" y="45"/>
                    <a:pt x="178" y="54"/>
                    <a:pt x="172" y="63"/>
                  </a:cubicBezTo>
                  <a:cubicBezTo>
                    <a:pt x="170" y="74"/>
                    <a:pt x="162" y="80"/>
                    <a:pt x="153" y="87"/>
                  </a:cubicBezTo>
                  <a:cubicBezTo>
                    <a:pt x="145" y="86"/>
                    <a:pt x="138" y="85"/>
                    <a:pt x="130" y="83"/>
                  </a:cubicBezTo>
                  <a:cubicBezTo>
                    <a:pt x="111" y="74"/>
                    <a:pt x="115" y="86"/>
                    <a:pt x="108" y="99"/>
                  </a:cubicBezTo>
                  <a:cubicBezTo>
                    <a:pt x="107" y="106"/>
                    <a:pt x="91" y="116"/>
                    <a:pt x="85" y="119"/>
                  </a:cubicBezTo>
                  <a:cubicBezTo>
                    <a:pt x="82" y="118"/>
                    <a:pt x="75" y="115"/>
                    <a:pt x="72" y="108"/>
                  </a:cubicBezTo>
                  <a:cubicBezTo>
                    <a:pt x="69" y="101"/>
                    <a:pt x="67" y="83"/>
                    <a:pt x="64" y="77"/>
                  </a:cubicBezTo>
                  <a:cubicBezTo>
                    <a:pt x="61" y="71"/>
                    <a:pt x="55" y="59"/>
                    <a:pt x="54" y="72"/>
                  </a:cubicBezTo>
                  <a:cubicBezTo>
                    <a:pt x="52" y="86"/>
                    <a:pt x="62" y="144"/>
                    <a:pt x="58" y="158"/>
                  </a:cubicBezTo>
                  <a:cubicBezTo>
                    <a:pt x="49" y="157"/>
                    <a:pt x="36" y="157"/>
                    <a:pt x="28" y="155"/>
                  </a:cubicBezTo>
                  <a:lnTo>
                    <a:pt x="0" y="150"/>
                  </a:lnTo>
                  <a:lnTo>
                    <a:pt x="9" y="183"/>
                  </a:lnTo>
                  <a:cubicBezTo>
                    <a:pt x="10" y="189"/>
                    <a:pt x="13" y="192"/>
                    <a:pt x="15" y="197"/>
                  </a:cubicBezTo>
                  <a:cubicBezTo>
                    <a:pt x="17" y="210"/>
                    <a:pt x="19" y="221"/>
                    <a:pt x="27" y="231"/>
                  </a:cubicBezTo>
                  <a:cubicBezTo>
                    <a:pt x="29" y="239"/>
                    <a:pt x="31" y="243"/>
                    <a:pt x="33" y="252"/>
                  </a:cubicBezTo>
                  <a:cubicBezTo>
                    <a:pt x="34" y="261"/>
                    <a:pt x="37" y="271"/>
                    <a:pt x="40" y="279"/>
                  </a:cubicBezTo>
                  <a:cubicBezTo>
                    <a:pt x="43" y="287"/>
                    <a:pt x="46" y="295"/>
                    <a:pt x="52" y="300"/>
                  </a:cubicBezTo>
                  <a:cubicBezTo>
                    <a:pt x="57" y="304"/>
                    <a:pt x="72" y="305"/>
                    <a:pt x="78" y="306"/>
                  </a:cubicBezTo>
                  <a:cubicBezTo>
                    <a:pt x="114" y="305"/>
                    <a:pt x="104" y="303"/>
                    <a:pt x="126" y="299"/>
                  </a:cubicBezTo>
                  <a:cubicBezTo>
                    <a:pt x="134" y="295"/>
                    <a:pt x="144" y="294"/>
                    <a:pt x="153" y="293"/>
                  </a:cubicBezTo>
                  <a:cubicBezTo>
                    <a:pt x="162" y="291"/>
                    <a:pt x="171" y="288"/>
                    <a:pt x="180" y="287"/>
                  </a:cubicBezTo>
                  <a:cubicBezTo>
                    <a:pt x="187" y="283"/>
                    <a:pt x="187" y="277"/>
                    <a:pt x="195" y="275"/>
                  </a:cubicBezTo>
                  <a:cubicBezTo>
                    <a:pt x="198" y="271"/>
                    <a:pt x="219" y="257"/>
                    <a:pt x="225" y="255"/>
                  </a:cubicBezTo>
                  <a:cubicBezTo>
                    <a:pt x="229" y="249"/>
                    <a:pt x="228" y="247"/>
                    <a:pt x="234" y="242"/>
                  </a:cubicBezTo>
                  <a:cubicBezTo>
                    <a:pt x="238" y="236"/>
                    <a:pt x="241" y="229"/>
                    <a:pt x="247" y="225"/>
                  </a:cubicBezTo>
                  <a:cubicBezTo>
                    <a:pt x="253" y="214"/>
                    <a:pt x="260" y="202"/>
                    <a:pt x="270" y="194"/>
                  </a:cubicBezTo>
                  <a:cubicBezTo>
                    <a:pt x="274" y="188"/>
                    <a:pt x="278" y="182"/>
                    <a:pt x="282" y="176"/>
                  </a:cubicBezTo>
                  <a:cubicBezTo>
                    <a:pt x="283" y="169"/>
                    <a:pt x="285" y="161"/>
                    <a:pt x="288" y="155"/>
                  </a:cubicBezTo>
                  <a:cubicBezTo>
                    <a:pt x="289" y="148"/>
                    <a:pt x="291" y="140"/>
                    <a:pt x="294" y="134"/>
                  </a:cubicBezTo>
                  <a:cubicBezTo>
                    <a:pt x="295" y="129"/>
                    <a:pt x="297" y="124"/>
                    <a:pt x="298" y="119"/>
                  </a:cubicBezTo>
                  <a:close/>
                </a:path>
              </a:pathLst>
            </a:custGeom>
            <a:solidFill>
              <a:srgbClr val="CC9900">
                <a:alpha val="50195"/>
              </a:srgbClr>
            </a:solidFill>
            <a:ln w="3175" cmpd="sng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371" name="Freeform 175"/>
            <p:cNvSpPr>
              <a:spLocks/>
            </p:cNvSpPr>
            <p:nvPr/>
          </p:nvSpPr>
          <p:spPr bwMode="auto">
            <a:xfrm>
              <a:off x="2973" y="3331"/>
              <a:ext cx="46" cy="53"/>
            </a:xfrm>
            <a:custGeom>
              <a:avLst/>
              <a:gdLst>
                <a:gd name="T0" fmla="*/ 26 w 46"/>
                <a:gd name="T1" fmla="*/ 4 h 53"/>
                <a:gd name="T2" fmla="*/ 9 w 46"/>
                <a:gd name="T3" fmla="*/ 11 h 53"/>
                <a:gd name="T4" fmla="*/ 0 w 46"/>
                <a:gd name="T5" fmla="*/ 25 h 53"/>
                <a:gd name="T6" fmla="*/ 15 w 46"/>
                <a:gd name="T7" fmla="*/ 53 h 53"/>
                <a:gd name="T8" fmla="*/ 44 w 46"/>
                <a:gd name="T9" fmla="*/ 41 h 53"/>
                <a:gd name="T10" fmla="*/ 44 w 46"/>
                <a:gd name="T11" fmla="*/ 26 h 53"/>
                <a:gd name="T12" fmla="*/ 26 w 46"/>
                <a:gd name="T13" fmla="*/ 4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53"/>
                <a:gd name="T23" fmla="*/ 46 w 46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53">
                  <a:moveTo>
                    <a:pt x="26" y="4"/>
                  </a:moveTo>
                  <a:cubicBezTo>
                    <a:pt x="18" y="8"/>
                    <a:pt x="17" y="10"/>
                    <a:pt x="9" y="11"/>
                  </a:cubicBezTo>
                  <a:cubicBezTo>
                    <a:pt x="6" y="16"/>
                    <a:pt x="3" y="20"/>
                    <a:pt x="0" y="25"/>
                  </a:cubicBezTo>
                  <a:cubicBezTo>
                    <a:pt x="2" y="37"/>
                    <a:pt x="5" y="46"/>
                    <a:pt x="15" y="53"/>
                  </a:cubicBezTo>
                  <a:cubicBezTo>
                    <a:pt x="28" y="52"/>
                    <a:pt x="33" y="47"/>
                    <a:pt x="44" y="41"/>
                  </a:cubicBezTo>
                  <a:cubicBezTo>
                    <a:pt x="45" y="35"/>
                    <a:pt x="46" y="32"/>
                    <a:pt x="44" y="26"/>
                  </a:cubicBezTo>
                  <a:cubicBezTo>
                    <a:pt x="41" y="16"/>
                    <a:pt x="34" y="0"/>
                    <a:pt x="26" y="4"/>
                  </a:cubicBezTo>
                  <a:close/>
                </a:path>
              </a:pathLst>
            </a:custGeom>
            <a:solidFill>
              <a:schemeClr val="bg1"/>
            </a:solidFill>
            <a:ln w="3175" cmpd="sng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0048" name="Text Box 176"/>
          <p:cNvSpPr txBox="1">
            <a:spLocks noChangeArrowheads="1"/>
          </p:cNvSpPr>
          <p:nvPr/>
        </p:nvSpPr>
        <p:spPr bwMode="auto">
          <a:xfrm>
            <a:off x="3779838" y="5229225"/>
            <a:ext cx="1008062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Південна Африка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0049" name="AutoShape 177"/>
          <p:cNvSpPr>
            <a:spLocks noChangeArrowheads="1"/>
          </p:cNvSpPr>
          <p:nvPr/>
        </p:nvSpPr>
        <p:spPr bwMode="auto">
          <a:xfrm>
            <a:off x="4672013" y="5418138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50" name="Freeform 178"/>
          <p:cNvSpPr>
            <a:spLocks/>
          </p:cNvSpPr>
          <p:nvPr/>
        </p:nvSpPr>
        <p:spPr bwMode="auto">
          <a:xfrm>
            <a:off x="4648200" y="3008313"/>
            <a:ext cx="338138" cy="390525"/>
          </a:xfrm>
          <a:custGeom>
            <a:avLst/>
            <a:gdLst>
              <a:gd name="T0" fmla="*/ 15 w 213"/>
              <a:gd name="T1" fmla="*/ 0 h 246"/>
              <a:gd name="T2" fmla="*/ 2 w 213"/>
              <a:gd name="T3" fmla="*/ 46 h 246"/>
              <a:gd name="T4" fmla="*/ 0 w 213"/>
              <a:gd name="T5" fmla="*/ 246 h 246"/>
              <a:gd name="T6" fmla="*/ 213 w 213"/>
              <a:gd name="T7" fmla="*/ 244 h 246"/>
              <a:gd name="T8" fmla="*/ 180 w 213"/>
              <a:gd name="T9" fmla="*/ 162 h 246"/>
              <a:gd name="T10" fmla="*/ 159 w 213"/>
              <a:gd name="T11" fmla="*/ 96 h 246"/>
              <a:gd name="T12" fmla="*/ 144 w 213"/>
              <a:gd name="T13" fmla="*/ 64 h 246"/>
              <a:gd name="T14" fmla="*/ 177 w 213"/>
              <a:gd name="T15" fmla="*/ 99 h 246"/>
              <a:gd name="T16" fmla="*/ 185 w 213"/>
              <a:gd name="T17" fmla="*/ 73 h 246"/>
              <a:gd name="T18" fmla="*/ 168 w 213"/>
              <a:gd name="T19" fmla="*/ 18 h 246"/>
              <a:gd name="T20" fmla="*/ 149 w 213"/>
              <a:gd name="T21" fmla="*/ 21 h 246"/>
              <a:gd name="T22" fmla="*/ 114 w 213"/>
              <a:gd name="T23" fmla="*/ 12 h 246"/>
              <a:gd name="T24" fmla="*/ 75 w 213"/>
              <a:gd name="T25" fmla="*/ 18 h 246"/>
              <a:gd name="T26" fmla="*/ 15 w 213"/>
              <a:gd name="T27" fmla="*/ 0 h 2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13"/>
              <a:gd name="T43" fmla="*/ 0 h 246"/>
              <a:gd name="T44" fmla="*/ 213 w 213"/>
              <a:gd name="T45" fmla="*/ 246 h 2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13" h="246">
                <a:moveTo>
                  <a:pt x="15" y="0"/>
                </a:moveTo>
                <a:lnTo>
                  <a:pt x="2" y="46"/>
                </a:lnTo>
                <a:lnTo>
                  <a:pt x="0" y="246"/>
                </a:lnTo>
                <a:lnTo>
                  <a:pt x="213" y="244"/>
                </a:lnTo>
                <a:lnTo>
                  <a:pt x="180" y="162"/>
                </a:lnTo>
                <a:cubicBezTo>
                  <a:pt x="171" y="137"/>
                  <a:pt x="165" y="112"/>
                  <a:pt x="159" y="96"/>
                </a:cubicBezTo>
                <a:cubicBezTo>
                  <a:pt x="153" y="80"/>
                  <a:pt x="141" y="63"/>
                  <a:pt x="144" y="64"/>
                </a:cubicBezTo>
                <a:cubicBezTo>
                  <a:pt x="147" y="65"/>
                  <a:pt x="170" y="98"/>
                  <a:pt x="177" y="99"/>
                </a:cubicBezTo>
                <a:cubicBezTo>
                  <a:pt x="184" y="100"/>
                  <a:pt x="186" y="86"/>
                  <a:pt x="185" y="73"/>
                </a:cubicBezTo>
                <a:cubicBezTo>
                  <a:pt x="184" y="60"/>
                  <a:pt x="174" y="27"/>
                  <a:pt x="168" y="18"/>
                </a:cubicBezTo>
                <a:cubicBezTo>
                  <a:pt x="162" y="9"/>
                  <a:pt x="158" y="22"/>
                  <a:pt x="149" y="21"/>
                </a:cubicBezTo>
                <a:cubicBezTo>
                  <a:pt x="140" y="20"/>
                  <a:pt x="126" y="13"/>
                  <a:pt x="114" y="12"/>
                </a:cubicBezTo>
                <a:cubicBezTo>
                  <a:pt x="102" y="11"/>
                  <a:pt x="91" y="20"/>
                  <a:pt x="75" y="18"/>
                </a:cubicBezTo>
                <a:cubicBezTo>
                  <a:pt x="59" y="16"/>
                  <a:pt x="27" y="4"/>
                  <a:pt x="15" y="0"/>
                </a:cubicBezTo>
                <a:close/>
              </a:path>
            </a:pathLst>
          </a:custGeom>
          <a:solidFill>
            <a:srgbClr val="CC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0051" name="Text Box 179"/>
          <p:cNvSpPr txBox="1">
            <a:spLocks noChangeArrowheads="1"/>
          </p:cNvSpPr>
          <p:nvPr/>
        </p:nvSpPr>
        <p:spPr bwMode="auto">
          <a:xfrm>
            <a:off x="4140200" y="3113088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Єгипет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0052" name="AutoShape 180"/>
          <p:cNvSpPr>
            <a:spLocks noChangeArrowheads="1"/>
          </p:cNvSpPr>
          <p:nvPr/>
        </p:nvSpPr>
        <p:spPr bwMode="auto">
          <a:xfrm>
            <a:off x="4095750" y="3113088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53" name="Freeform 181"/>
          <p:cNvSpPr>
            <a:spLocks/>
          </p:cNvSpPr>
          <p:nvPr/>
        </p:nvSpPr>
        <p:spPr bwMode="auto">
          <a:xfrm>
            <a:off x="7521575" y="3470275"/>
            <a:ext cx="247650" cy="520700"/>
          </a:xfrm>
          <a:custGeom>
            <a:avLst/>
            <a:gdLst>
              <a:gd name="T0" fmla="*/ 44 w 156"/>
              <a:gd name="T1" fmla="*/ 39 h 328"/>
              <a:gd name="T2" fmla="*/ 35 w 156"/>
              <a:gd name="T3" fmla="*/ 6 h 328"/>
              <a:gd name="T4" fmla="*/ 8 w 156"/>
              <a:gd name="T5" fmla="*/ 6 h 328"/>
              <a:gd name="T6" fmla="*/ 1 w 156"/>
              <a:gd name="T7" fmla="*/ 21 h 328"/>
              <a:gd name="T8" fmla="*/ 2 w 156"/>
              <a:gd name="T9" fmla="*/ 31 h 328"/>
              <a:gd name="T10" fmla="*/ 1 w 156"/>
              <a:gd name="T11" fmla="*/ 46 h 328"/>
              <a:gd name="T12" fmla="*/ 7 w 156"/>
              <a:gd name="T13" fmla="*/ 100 h 328"/>
              <a:gd name="T14" fmla="*/ 17 w 156"/>
              <a:gd name="T15" fmla="*/ 126 h 328"/>
              <a:gd name="T16" fmla="*/ 28 w 156"/>
              <a:gd name="T17" fmla="*/ 157 h 328"/>
              <a:gd name="T18" fmla="*/ 38 w 156"/>
              <a:gd name="T19" fmla="*/ 160 h 328"/>
              <a:gd name="T20" fmla="*/ 40 w 156"/>
              <a:gd name="T21" fmla="*/ 145 h 328"/>
              <a:gd name="T22" fmla="*/ 19 w 156"/>
              <a:gd name="T23" fmla="*/ 127 h 328"/>
              <a:gd name="T24" fmla="*/ 47 w 156"/>
              <a:gd name="T25" fmla="*/ 127 h 328"/>
              <a:gd name="T26" fmla="*/ 70 w 156"/>
              <a:gd name="T27" fmla="*/ 136 h 328"/>
              <a:gd name="T28" fmla="*/ 82 w 156"/>
              <a:gd name="T29" fmla="*/ 147 h 328"/>
              <a:gd name="T30" fmla="*/ 77 w 156"/>
              <a:gd name="T31" fmla="*/ 171 h 328"/>
              <a:gd name="T32" fmla="*/ 52 w 156"/>
              <a:gd name="T33" fmla="*/ 180 h 328"/>
              <a:gd name="T34" fmla="*/ 55 w 156"/>
              <a:gd name="T35" fmla="*/ 207 h 328"/>
              <a:gd name="T36" fmla="*/ 58 w 156"/>
              <a:gd name="T37" fmla="*/ 202 h 328"/>
              <a:gd name="T38" fmla="*/ 64 w 156"/>
              <a:gd name="T39" fmla="*/ 201 h 328"/>
              <a:gd name="T40" fmla="*/ 70 w 156"/>
              <a:gd name="T41" fmla="*/ 181 h 328"/>
              <a:gd name="T42" fmla="*/ 82 w 156"/>
              <a:gd name="T43" fmla="*/ 250 h 328"/>
              <a:gd name="T44" fmla="*/ 77 w 156"/>
              <a:gd name="T45" fmla="*/ 264 h 328"/>
              <a:gd name="T46" fmla="*/ 79 w 156"/>
              <a:gd name="T47" fmla="*/ 289 h 328"/>
              <a:gd name="T48" fmla="*/ 97 w 156"/>
              <a:gd name="T49" fmla="*/ 288 h 328"/>
              <a:gd name="T50" fmla="*/ 107 w 156"/>
              <a:gd name="T51" fmla="*/ 300 h 328"/>
              <a:gd name="T52" fmla="*/ 133 w 156"/>
              <a:gd name="T53" fmla="*/ 321 h 328"/>
              <a:gd name="T54" fmla="*/ 137 w 156"/>
              <a:gd name="T55" fmla="*/ 310 h 328"/>
              <a:gd name="T56" fmla="*/ 134 w 156"/>
              <a:gd name="T57" fmla="*/ 285 h 328"/>
              <a:gd name="T58" fmla="*/ 151 w 156"/>
              <a:gd name="T59" fmla="*/ 300 h 328"/>
              <a:gd name="T60" fmla="*/ 155 w 156"/>
              <a:gd name="T61" fmla="*/ 291 h 328"/>
              <a:gd name="T62" fmla="*/ 148 w 156"/>
              <a:gd name="T63" fmla="*/ 258 h 328"/>
              <a:gd name="T64" fmla="*/ 151 w 156"/>
              <a:gd name="T65" fmla="*/ 246 h 328"/>
              <a:gd name="T66" fmla="*/ 140 w 156"/>
              <a:gd name="T67" fmla="*/ 229 h 328"/>
              <a:gd name="T68" fmla="*/ 130 w 156"/>
              <a:gd name="T69" fmla="*/ 225 h 328"/>
              <a:gd name="T70" fmla="*/ 116 w 156"/>
              <a:gd name="T71" fmla="*/ 246 h 328"/>
              <a:gd name="T72" fmla="*/ 97 w 156"/>
              <a:gd name="T73" fmla="*/ 253 h 328"/>
              <a:gd name="T74" fmla="*/ 89 w 156"/>
              <a:gd name="T75" fmla="*/ 240 h 328"/>
              <a:gd name="T76" fmla="*/ 101 w 156"/>
              <a:gd name="T77" fmla="*/ 201 h 328"/>
              <a:gd name="T78" fmla="*/ 113 w 156"/>
              <a:gd name="T79" fmla="*/ 211 h 328"/>
              <a:gd name="T80" fmla="*/ 67 w 156"/>
              <a:gd name="T81" fmla="*/ 187 h 328"/>
              <a:gd name="T82" fmla="*/ 79 w 156"/>
              <a:gd name="T83" fmla="*/ 172 h 328"/>
              <a:gd name="T84" fmla="*/ 103 w 156"/>
              <a:gd name="T85" fmla="*/ 177 h 328"/>
              <a:gd name="T86" fmla="*/ 134 w 156"/>
              <a:gd name="T87" fmla="*/ 193 h 328"/>
              <a:gd name="T88" fmla="*/ 124 w 156"/>
              <a:gd name="T89" fmla="*/ 168 h 328"/>
              <a:gd name="T90" fmla="*/ 113 w 156"/>
              <a:gd name="T91" fmla="*/ 153 h 328"/>
              <a:gd name="T92" fmla="*/ 103 w 156"/>
              <a:gd name="T93" fmla="*/ 172 h 328"/>
              <a:gd name="T94" fmla="*/ 86 w 156"/>
              <a:gd name="T95" fmla="*/ 159 h 328"/>
              <a:gd name="T96" fmla="*/ 92 w 156"/>
              <a:gd name="T97" fmla="*/ 153 h 328"/>
              <a:gd name="T98" fmla="*/ 92 w 156"/>
              <a:gd name="T99" fmla="*/ 129 h 328"/>
              <a:gd name="T100" fmla="*/ 77 w 156"/>
              <a:gd name="T101" fmla="*/ 112 h 328"/>
              <a:gd name="T102" fmla="*/ 46 w 156"/>
              <a:gd name="T103" fmla="*/ 105 h 328"/>
              <a:gd name="T104" fmla="*/ 43 w 156"/>
              <a:gd name="T105" fmla="*/ 96 h 328"/>
              <a:gd name="T106" fmla="*/ 38 w 156"/>
              <a:gd name="T107" fmla="*/ 81 h 328"/>
              <a:gd name="T108" fmla="*/ 44 w 156"/>
              <a:gd name="T109" fmla="*/ 39 h 32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6"/>
              <a:gd name="T166" fmla="*/ 0 h 328"/>
              <a:gd name="T167" fmla="*/ 156 w 156"/>
              <a:gd name="T168" fmla="*/ 328 h 32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6" h="328">
                <a:moveTo>
                  <a:pt x="44" y="39"/>
                </a:moveTo>
                <a:cubicBezTo>
                  <a:pt x="41" y="28"/>
                  <a:pt x="48" y="8"/>
                  <a:pt x="35" y="6"/>
                </a:cubicBezTo>
                <a:cubicBezTo>
                  <a:pt x="23" y="0"/>
                  <a:pt x="20" y="3"/>
                  <a:pt x="8" y="6"/>
                </a:cubicBezTo>
                <a:cubicBezTo>
                  <a:pt x="5" y="8"/>
                  <a:pt x="2" y="17"/>
                  <a:pt x="1" y="21"/>
                </a:cubicBezTo>
                <a:cubicBezTo>
                  <a:pt x="0" y="25"/>
                  <a:pt x="2" y="27"/>
                  <a:pt x="2" y="31"/>
                </a:cubicBezTo>
                <a:cubicBezTo>
                  <a:pt x="5" y="37"/>
                  <a:pt x="2" y="39"/>
                  <a:pt x="1" y="46"/>
                </a:cubicBezTo>
                <a:cubicBezTo>
                  <a:pt x="2" y="70"/>
                  <a:pt x="1" y="80"/>
                  <a:pt x="7" y="100"/>
                </a:cubicBezTo>
                <a:cubicBezTo>
                  <a:pt x="8" y="109"/>
                  <a:pt x="8" y="122"/>
                  <a:pt x="17" y="126"/>
                </a:cubicBezTo>
                <a:cubicBezTo>
                  <a:pt x="22" y="136"/>
                  <a:pt x="21" y="148"/>
                  <a:pt x="28" y="157"/>
                </a:cubicBezTo>
                <a:cubicBezTo>
                  <a:pt x="29" y="164"/>
                  <a:pt x="32" y="164"/>
                  <a:pt x="38" y="160"/>
                </a:cubicBezTo>
                <a:cubicBezTo>
                  <a:pt x="39" y="159"/>
                  <a:pt x="43" y="150"/>
                  <a:pt x="40" y="145"/>
                </a:cubicBezTo>
                <a:cubicBezTo>
                  <a:pt x="37" y="140"/>
                  <a:pt x="18" y="130"/>
                  <a:pt x="19" y="127"/>
                </a:cubicBezTo>
                <a:cubicBezTo>
                  <a:pt x="25" y="122"/>
                  <a:pt x="40" y="127"/>
                  <a:pt x="47" y="127"/>
                </a:cubicBezTo>
                <a:cubicBezTo>
                  <a:pt x="57" y="130"/>
                  <a:pt x="60" y="135"/>
                  <a:pt x="70" y="136"/>
                </a:cubicBezTo>
                <a:cubicBezTo>
                  <a:pt x="75" y="140"/>
                  <a:pt x="77" y="144"/>
                  <a:pt x="82" y="147"/>
                </a:cubicBezTo>
                <a:cubicBezTo>
                  <a:pt x="84" y="161"/>
                  <a:pt x="90" y="166"/>
                  <a:pt x="77" y="171"/>
                </a:cubicBezTo>
                <a:cubicBezTo>
                  <a:pt x="70" y="181"/>
                  <a:pt x="67" y="178"/>
                  <a:pt x="52" y="180"/>
                </a:cubicBezTo>
                <a:cubicBezTo>
                  <a:pt x="53" y="221"/>
                  <a:pt x="48" y="219"/>
                  <a:pt x="55" y="207"/>
                </a:cubicBezTo>
                <a:cubicBezTo>
                  <a:pt x="56" y="205"/>
                  <a:pt x="56" y="203"/>
                  <a:pt x="58" y="202"/>
                </a:cubicBezTo>
                <a:cubicBezTo>
                  <a:pt x="60" y="201"/>
                  <a:pt x="62" y="201"/>
                  <a:pt x="64" y="201"/>
                </a:cubicBezTo>
                <a:cubicBezTo>
                  <a:pt x="68" y="195"/>
                  <a:pt x="68" y="188"/>
                  <a:pt x="70" y="181"/>
                </a:cubicBezTo>
                <a:cubicBezTo>
                  <a:pt x="75" y="207"/>
                  <a:pt x="67" y="229"/>
                  <a:pt x="82" y="250"/>
                </a:cubicBezTo>
                <a:cubicBezTo>
                  <a:pt x="83" y="257"/>
                  <a:pt x="84" y="261"/>
                  <a:pt x="77" y="264"/>
                </a:cubicBezTo>
                <a:cubicBezTo>
                  <a:pt x="71" y="271"/>
                  <a:pt x="67" y="287"/>
                  <a:pt x="79" y="289"/>
                </a:cubicBezTo>
                <a:cubicBezTo>
                  <a:pt x="88" y="288"/>
                  <a:pt x="88" y="286"/>
                  <a:pt x="97" y="288"/>
                </a:cubicBezTo>
                <a:cubicBezTo>
                  <a:pt x="102" y="291"/>
                  <a:pt x="103" y="295"/>
                  <a:pt x="107" y="300"/>
                </a:cubicBezTo>
                <a:cubicBezTo>
                  <a:pt x="110" y="316"/>
                  <a:pt x="119" y="316"/>
                  <a:pt x="133" y="321"/>
                </a:cubicBezTo>
                <a:cubicBezTo>
                  <a:pt x="143" y="328"/>
                  <a:pt x="137" y="315"/>
                  <a:pt x="137" y="310"/>
                </a:cubicBezTo>
                <a:cubicBezTo>
                  <a:pt x="139" y="308"/>
                  <a:pt x="132" y="287"/>
                  <a:pt x="134" y="285"/>
                </a:cubicBezTo>
                <a:cubicBezTo>
                  <a:pt x="136" y="283"/>
                  <a:pt x="148" y="299"/>
                  <a:pt x="151" y="300"/>
                </a:cubicBezTo>
                <a:cubicBezTo>
                  <a:pt x="154" y="301"/>
                  <a:pt x="156" y="298"/>
                  <a:pt x="155" y="291"/>
                </a:cubicBezTo>
                <a:cubicBezTo>
                  <a:pt x="154" y="284"/>
                  <a:pt x="149" y="265"/>
                  <a:pt x="148" y="258"/>
                </a:cubicBezTo>
                <a:cubicBezTo>
                  <a:pt x="147" y="251"/>
                  <a:pt x="152" y="251"/>
                  <a:pt x="151" y="246"/>
                </a:cubicBezTo>
                <a:cubicBezTo>
                  <a:pt x="150" y="241"/>
                  <a:pt x="143" y="232"/>
                  <a:pt x="140" y="229"/>
                </a:cubicBezTo>
                <a:cubicBezTo>
                  <a:pt x="137" y="226"/>
                  <a:pt x="134" y="222"/>
                  <a:pt x="130" y="225"/>
                </a:cubicBezTo>
                <a:cubicBezTo>
                  <a:pt x="126" y="228"/>
                  <a:pt x="122" y="241"/>
                  <a:pt x="116" y="246"/>
                </a:cubicBezTo>
                <a:cubicBezTo>
                  <a:pt x="110" y="251"/>
                  <a:pt x="101" y="254"/>
                  <a:pt x="97" y="253"/>
                </a:cubicBezTo>
                <a:cubicBezTo>
                  <a:pt x="93" y="252"/>
                  <a:pt x="88" y="249"/>
                  <a:pt x="89" y="240"/>
                </a:cubicBezTo>
                <a:cubicBezTo>
                  <a:pt x="90" y="231"/>
                  <a:pt x="97" y="206"/>
                  <a:pt x="101" y="201"/>
                </a:cubicBezTo>
                <a:cubicBezTo>
                  <a:pt x="105" y="196"/>
                  <a:pt x="118" y="213"/>
                  <a:pt x="113" y="211"/>
                </a:cubicBezTo>
                <a:cubicBezTo>
                  <a:pt x="108" y="209"/>
                  <a:pt x="73" y="194"/>
                  <a:pt x="67" y="187"/>
                </a:cubicBezTo>
                <a:cubicBezTo>
                  <a:pt x="61" y="180"/>
                  <a:pt x="73" y="174"/>
                  <a:pt x="79" y="172"/>
                </a:cubicBezTo>
                <a:cubicBezTo>
                  <a:pt x="85" y="170"/>
                  <a:pt x="94" y="174"/>
                  <a:pt x="103" y="177"/>
                </a:cubicBezTo>
                <a:cubicBezTo>
                  <a:pt x="112" y="180"/>
                  <a:pt x="131" y="194"/>
                  <a:pt x="134" y="193"/>
                </a:cubicBezTo>
                <a:cubicBezTo>
                  <a:pt x="137" y="192"/>
                  <a:pt x="128" y="175"/>
                  <a:pt x="124" y="168"/>
                </a:cubicBezTo>
                <a:cubicBezTo>
                  <a:pt x="120" y="161"/>
                  <a:pt x="116" y="152"/>
                  <a:pt x="113" y="153"/>
                </a:cubicBezTo>
                <a:cubicBezTo>
                  <a:pt x="110" y="154"/>
                  <a:pt x="107" y="171"/>
                  <a:pt x="103" y="172"/>
                </a:cubicBezTo>
                <a:cubicBezTo>
                  <a:pt x="99" y="173"/>
                  <a:pt x="88" y="162"/>
                  <a:pt x="86" y="159"/>
                </a:cubicBezTo>
                <a:cubicBezTo>
                  <a:pt x="84" y="156"/>
                  <a:pt x="91" y="158"/>
                  <a:pt x="92" y="153"/>
                </a:cubicBezTo>
                <a:cubicBezTo>
                  <a:pt x="93" y="148"/>
                  <a:pt x="94" y="136"/>
                  <a:pt x="92" y="129"/>
                </a:cubicBezTo>
                <a:cubicBezTo>
                  <a:pt x="90" y="122"/>
                  <a:pt x="85" y="116"/>
                  <a:pt x="77" y="112"/>
                </a:cubicBezTo>
                <a:cubicBezTo>
                  <a:pt x="69" y="108"/>
                  <a:pt x="52" y="108"/>
                  <a:pt x="46" y="105"/>
                </a:cubicBezTo>
                <a:cubicBezTo>
                  <a:pt x="40" y="102"/>
                  <a:pt x="44" y="100"/>
                  <a:pt x="43" y="96"/>
                </a:cubicBezTo>
                <a:cubicBezTo>
                  <a:pt x="42" y="92"/>
                  <a:pt x="38" y="90"/>
                  <a:pt x="38" y="81"/>
                </a:cubicBezTo>
                <a:cubicBezTo>
                  <a:pt x="38" y="72"/>
                  <a:pt x="43" y="48"/>
                  <a:pt x="44" y="39"/>
                </a:cubicBezTo>
                <a:close/>
              </a:path>
            </a:pathLst>
          </a:custGeom>
          <a:solidFill>
            <a:srgbClr val="FF99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0054" name="Text Box 182"/>
          <p:cNvSpPr txBox="1">
            <a:spLocks noChangeArrowheads="1"/>
          </p:cNvSpPr>
          <p:nvPr/>
        </p:nvSpPr>
        <p:spPr bwMode="auto">
          <a:xfrm>
            <a:off x="7662863" y="3649663"/>
            <a:ext cx="11525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Філіппіни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0055" name="AutoShape 183"/>
          <p:cNvSpPr>
            <a:spLocks noChangeArrowheads="1"/>
          </p:cNvSpPr>
          <p:nvPr/>
        </p:nvSpPr>
        <p:spPr bwMode="auto">
          <a:xfrm>
            <a:off x="8653463" y="3667125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0057" name="Text Box 185">
            <a:hlinkClick r:id="rId16" action="ppaction://hlinksldjump"/>
          </p:cNvPr>
          <p:cNvSpPr txBox="1">
            <a:spLocks noChangeArrowheads="1"/>
          </p:cNvSpPr>
          <p:nvPr/>
        </p:nvSpPr>
        <p:spPr bwMode="auto">
          <a:xfrm>
            <a:off x="8493125" y="2565400"/>
            <a:ext cx="77311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3600">
                <a:solidFill>
                  <a:srgbClr val="FF3300"/>
                </a:solidFill>
                <a:sym typeface="Wingdings 2" pitchFamily="18" charset="2"/>
              </a:rPr>
              <a:t></a:t>
            </a:r>
          </a:p>
        </p:txBody>
      </p:sp>
      <p:sp>
        <p:nvSpPr>
          <p:cNvPr id="80058" name="Text Box 186">
            <a:hlinkClick r:id="rId17" action="ppaction://hlinksldjump"/>
          </p:cNvPr>
          <p:cNvSpPr txBox="1">
            <a:spLocks noChangeArrowheads="1"/>
          </p:cNvSpPr>
          <p:nvPr/>
        </p:nvSpPr>
        <p:spPr bwMode="auto">
          <a:xfrm rot="5400000">
            <a:off x="1653381" y="2547144"/>
            <a:ext cx="77311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3600">
                <a:solidFill>
                  <a:srgbClr val="FF3300"/>
                </a:solidFill>
                <a:sym typeface="Wingdings 2" pitchFamily="18" charset="2"/>
              </a:rPr>
              <a:t></a:t>
            </a:r>
          </a:p>
        </p:txBody>
      </p:sp>
      <p:sp>
        <p:nvSpPr>
          <p:cNvPr id="80059" name="Text Box 187">
            <a:hlinkClick r:id="rId18" action="ppaction://hlinksldjump"/>
          </p:cNvPr>
          <p:cNvSpPr txBox="1">
            <a:spLocks noChangeArrowheads="1"/>
          </p:cNvSpPr>
          <p:nvPr/>
        </p:nvSpPr>
        <p:spPr bwMode="auto">
          <a:xfrm>
            <a:off x="8072438" y="4935538"/>
            <a:ext cx="773112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3600">
                <a:solidFill>
                  <a:srgbClr val="FF3300"/>
                </a:solidFill>
                <a:sym typeface="Wingdings 2" pitchFamily="18" charset="2"/>
              </a:rPr>
              <a:t></a:t>
            </a:r>
          </a:p>
        </p:txBody>
      </p:sp>
      <p:sp>
        <p:nvSpPr>
          <p:cNvPr id="79986" name="Text Box 114"/>
          <p:cNvSpPr txBox="1">
            <a:spLocks noChangeArrowheads="1"/>
          </p:cNvSpPr>
          <p:nvPr/>
        </p:nvSpPr>
        <p:spPr bwMode="auto">
          <a:xfrm>
            <a:off x="1812925" y="4398963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Бразилія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79990" name="Text Box 118"/>
          <p:cNvSpPr txBox="1">
            <a:spLocks noChangeArrowheads="1"/>
          </p:cNvSpPr>
          <p:nvPr/>
        </p:nvSpPr>
        <p:spPr bwMode="auto">
          <a:xfrm>
            <a:off x="1979613" y="4724400"/>
            <a:ext cx="1944687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Ріо-де-Жанейро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0038" name="AutoShape 166"/>
          <p:cNvSpPr>
            <a:spLocks noChangeArrowheads="1"/>
          </p:cNvSpPr>
          <p:nvPr/>
        </p:nvSpPr>
        <p:spPr bwMode="auto">
          <a:xfrm>
            <a:off x="1741488" y="4414838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79987" name="Oval 115"/>
          <p:cNvSpPr>
            <a:spLocks noChangeArrowheads="1"/>
          </p:cNvSpPr>
          <p:nvPr/>
        </p:nvSpPr>
        <p:spPr bwMode="auto">
          <a:xfrm>
            <a:off x="2411413" y="5084763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79989" name="Oval 117"/>
          <p:cNvSpPr>
            <a:spLocks noChangeArrowheads="1"/>
          </p:cNvSpPr>
          <p:nvPr/>
        </p:nvSpPr>
        <p:spPr bwMode="auto">
          <a:xfrm>
            <a:off x="2536825" y="4995863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А</a:t>
            </a:r>
            <a:endParaRPr lang="ru-RU" sz="1200" b="1"/>
          </a:p>
        </p:txBody>
      </p:sp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98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98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9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9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9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99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gridLegend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799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9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9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2000"/>
                                        <p:tgtEl>
                                          <p:spTgt spid="79938">
                                            <p:oleChartEl type="series" lvl="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9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99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9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799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00"/>
                            </p:stCondLst>
                            <p:childTnLst>
                              <p:par>
                                <p:cTn id="54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56" dur="300"/>
                                        <p:tgtEl>
                                          <p:spTgt spid="800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9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9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9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9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799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99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99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99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799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799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450"/>
                            </p:stCondLst>
                            <p:childTnLst>
                              <p:par>
                                <p:cTn id="86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88" dur="300"/>
                                        <p:tgtEl>
                                          <p:spTgt spid="800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750"/>
                            </p:stCondLst>
                            <p:childTnLst>
                              <p:par>
                                <p:cTn id="90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80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80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80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80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250"/>
                            </p:stCondLst>
                            <p:childTnLst>
                              <p:par>
                                <p:cTn id="97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" fill="hold"/>
                                        <p:tgtEl>
                                          <p:spTgt spid="800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" fill="hold"/>
                                        <p:tgtEl>
                                          <p:spTgt spid="800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300" fill="hold"/>
                                        <p:tgtEl>
                                          <p:spTgt spid="80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300" fill="hold"/>
                                        <p:tgtEl>
                                          <p:spTgt spid="80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550"/>
                            </p:stCondLst>
                            <p:childTnLst>
                              <p:par>
                                <p:cTn id="104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300" fill="hold"/>
                                        <p:tgtEl>
                                          <p:spTgt spid="80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" fill="hold"/>
                                        <p:tgtEl>
                                          <p:spTgt spid="80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" fill="hold"/>
                                        <p:tgtEl>
                                          <p:spTgt spid="80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300" fill="hold"/>
                                        <p:tgtEl>
                                          <p:spTgt spid="80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2000"/>
                                        <p:tgtEl>
                                          <p:spTgt spid="79938">
                                            <p:oleChartEl type="series" lvl="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4" dur="500"/>
                                        <p:tgtEl>
                                          <p:spTgt spid="799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3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2000"/>
                                        <p:tgtEl>
                                          <p:spTgt spid="79938">
                                            <p:oleChartEl type="series" lvl="3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799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799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79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9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1" dur="500"/>
                                        <p:tgtEl>
                                          <p:spTgt spid="799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300"/>
                            </p:stCondLst>
                            <p:childTnLst>
                              <p:par>
                                <p:cTn id="1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5" dur="300"/>
                                        <p:tgtEl>
                                          <p:spTgt spid="800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"/>
                            </p:stCondLst>
                            <p:childTnLst>
                              <p:par>
                                <p:cTn id="153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799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799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1" dur="500"/>
                                        <p:tgtEl>
                                          <p:spTgt spid="799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4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2000"/>
                                        <p:tgtEl>
                                          <p:spTgt spid="79938">
                                            <p:oleChartEl type="series" lvl="4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79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79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79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79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500"/>
                            </p:stCondLst>
                            <p:childTnLst>
                              <p:par>
                                <p:cTn id="1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8" dur="500"/>
                                        <p:tgtEl>
                                          <p:spTgt spid="799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79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79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79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79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500"/>
                            </p:stCondLst>
                            <p:childTnLst>
                              <p:par>
                                <p:cTn id="188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799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799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6" dur="500"/>
                                        <p:tgtEl>
                                          <p:spTgt spid="799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5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1" dur="2000"/>
                                        <p:tgtEl>
                                          <p:spTgt spid="79938">
                                            <p:oleChartEl type="series" lvl="5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79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79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79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79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500"/>
                            </p:stCondLst>
                            <p:childTnLst>
                              <p:par>
                                <p:cTn id="2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3" dur="500"/>
                                        <p:tgtEl>
                                          <p:spTgt spid="799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799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799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79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79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500"/>
                            </p:stCondLst>
                            <p:childTnLst>
                              <p:par>
                                <p:cTn id="223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799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799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1" dur="500"/>
                                        <p:tgtEl>
                                          <p:spTgt spid="799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6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6" dur="2000"/>
                                        <p:tgtEl>
                                          <p:spTgt spid="79938">
                                            <p:oleChartEl type="series" lvl="6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>
                      <p:stCondLst>
                        <p:cond delay="indefinite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79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79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79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79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500"/>
                            </p:stCondLst>
                            <p:childTnLst>
                              <p:par>
                                <p:cTn id="2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8" dur="500"/>
                                        <p:tgtEl>
                                          <p:spTgt spid="799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79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79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799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799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500"/>
                            </p:stCondLst>
                            <p:childTnLst>
                              <p:par>
                                <p:cTn id="2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0" dur="500"/>
                                        <p:tgtEl>
                                          <p:spTgt spid="799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3" dur="500"/>
                                        <p:tgtEl>
                                          <p:spTgt spid="79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4" fill="hold">
                      <p:stCondLst>
                        <p:cond delay="indefinite"/>
                      </p:stCondLst>
                      <p:childTnLst>
                        <p:par>
                          <p:cTn id="265" fill="hold">
                            <p:stCondLst>
                              <p:cond delay="0"/>
                            </p:stCondLst>
                            <p:childTnLst>
                              <p:par>
                                <p:cTn id="26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68" dur="500"/>
                                        <p:tgtEl>
                                          <p:spTgt spid="799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3" dur="500"/>
                                        <p:tgtEl>
                                          <p:spTgt spid="799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4" fill="hold">
                      <p:stCondLst>
                        <p:cond delay="indefinite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7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8" dur="2000"/>
                                        <p:tgtEl>
                                          <p:spTgt spid="79938">
                                            <p:oleChartEl type="series" lvl="7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79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79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799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799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500"/>
                            </p:stCondLst>
                            <p:childTnLst>
                              <p:par>
                                <p:cTn id="2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0" dur="500"/>
                                        <p:tgtEl>
                                          <p:spTgt spid="799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95" dur="500"/>
                                        <p:tgtEl>
                                          <p:spTgt spid="799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6" fill="hold">
                      <p:stCondLst>
                        <p:cond delay="indefinite"/>
                      </p:stCondLst>
                      <p:childTnLst>
                        <p:par>
                          <p:cTn id="297" fill="hold">
                            <p:stCondLst>
                              <p:cond delay="0"/>
                            </p:stCondLst>
                            <p:childTnLst>
                              <p:par>
                                <p:cTn id="29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0" dur="500"/>
                                        <p:tgtEl>
                                          <p:spTgt spid="799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1" fill="hold">
                      <p:stCondLst>
                        <p:cond delay="indefinite"/>
                      </p:stCondLst>
                      <p:childTnLst>
                        <p:par>
                          <p:cTn id="302" fill="hold">
                            <p:stCondLst>
                              <p:cond delay="0"/>
                            </p:stCondLst>
                            <p:childTnLst>
                              <p:par>
                                <p:cTn id="3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8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5" dur="2000"/>
                                        <p:tgtEl>
                                          <p:spTgt spid="79938">
                                            <p:oleChartEl type="series" lvl="8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6" fill="hold">
                      <p:stCondLst>
                        <p:cond delay="indefinite"/>
                      </p:stCondLst>
                      <p:childTnLst>
                        <p:par>
                          <p:cTn id="307" fill="hold">
                            <p:stCondLst>
                              <p:cond delay="0"/>
                            </p:stCondLst>
                            <p:childTnLst>
                              <p:par>
                                <p:cTn id="30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0" dur="500" fill="hold"/>
                                        <p:tgtEl>
                                          <p:spTgt spid="799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799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79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79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500"/>
                            </p:stCondLst>
                            <p:childTnLst>
                              <p:par>
                                <p:cTn id="3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7" dur="500"/>
                                        <p:tgtEl>
                                          <p:spTgt spid="799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79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79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79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79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6" fill="hold">
                            <p:stCondLst>
                              <p:cond delay="500"/>
                            </p:stCondLst>
                            <p:childTnLst>
                              <p:par>
                                <p:cTn id="3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9" dur="500"/>
                                        <p:tgtEl>
                                          <p:spTgt spid="7999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0" fill="hold">
                      <p:stCondLst>
                        <p:cond delay="indefinite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4" dur="500" fill="hold"/>
                                        <p:tgtEl>
                                          <p:spTgt spid="79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" dur="500" fill="hold"/>
                                        <p:tgtEl>
                                          <p:spTgt spid="79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500"/>
                            </p:stCondLst>
                            <p:childTnLst>
                              <p:par>
                                <p:cTn id="337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9" dur="500" fill="hold"/>
                                        <p:tgtEl>
                                          <p:spTgt spid="799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500" fill="hold"/>
                                        <p:tgtEl>
                                          <p:spTgt spid="799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1" fill="hold">
                      <p:stCondLst>
                        <p:cond delay="indefinite"/>
                      </p:stCondLst>
                      <p:childTnLst>
                        <p:par>
                          <p:cTn id="342" fill="hold">
                            <p:stCondLst>
                              <p:cond delay="0"/>
                            </p:stCondLst>
                            <p:childTnLst>
                              <p:par>
                                <p:cTn id="3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5" dur="500"/>
                                        <p:tgtEl>
                                          <p:spTgt spid="799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2200"/>
                            </p:stCondLst>
                            <p:childTnLst>
                              <p:par>
                                <p:cTn id="347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9" dur="500" fill="hold"/>
                                        <p:tgtEl>
                                          <p:spTgt spid="80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500" fill="hold"/>
                                        <p:tgtEl>
                                          <p:spTgt spid="80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80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80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3" fill="hold">
                            <p:stCondLst>
                              <p:cond delay="2700"/>
                            </p:stCondLst>
                            <p:childTnLst>
                              <p:par>
                                <p:cTn id="354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300" fill="hold"/>
                                        <p:tgtEl>
                                          <p:spTgt spid="80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300" fill="hold"/>
                                        <p:tgtEl>
                                          <p:spTgt spid="80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300" fill="hold"/>
                                        <p:tgtEl>
                                          <p:spTgt spid="80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300" fill="hold"/>
                                        <p:tgtEl>
                                          <p:spTgt spid="80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0" fill="hold">
                      <p:stCondLst>
                        <p:cond delay="indefinite"/>
                      </p:stCondLst>
                      <p:childTnLst>
                        <p:par>
                          <p:cTn id="361" fill="hold">
                            <p:stCondLst>
                              <p:cond delay="0"/>
                            </p:stCondLst>
                            <p:childTnLst>
                              <p:par>
                                <p:cTn id="36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9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2000"/>
                                        <p:tgtEl>
                                          <p:spTgt spid="79938">
                                            <p:oleChartEl type="series" lvl="9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5" fill="hold">
                      <p:stCondLst>
                        <p:cond delay="indefinite"/>
                      </p:stCondLst>
                      <p:childTnLst>
                        <p:par>
                          <p:cTn id="366" fill="hold">
                            <p:stCondLst>
                              <p:cond delay="0"/>
                            </p:stCondLst>
                            <p:childTnLst>
                              <p:par>
                                <p:cTn id="367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69" dur="500"/>
                                        <p:tgtEl>
                                          <p:spTgt spid="7999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0" fill="hold">
                      <p:stCondLst>
                        <p:cond delay="indefinite"/>
                      </p:stCondLst>
                      <p:childTnLst>
                        <p:par>
                          <p:cTn id="371" fill="hold">
                            <p:stCondLst>
                              <p:cond delay="0"/>
                            </p:stCondLst>
                            <p:childTnLst>
                              <p:par>
                                <p:cTn id="37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4" dur="500"/>
                                        <p:tgtEl>
                                          <p:spTgt spid="7999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10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2000"/>
                                        <p:tgtEl>
                                          <p:spTgt spid="79938">
                                            <p:oleChartEl type="series" lvl="10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79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79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79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79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1" dur="500"/>
                                        <p:tgtEl>
                                          <p:spTgt spid="7999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2" fill="hold">
                      <p:stCondLst>
                        <p:cond delay="indefinite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79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79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79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79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0" fill="hold">
                            <p:stCondLst>
                              <p:cond delay="500"/>
                            </p:stCondLst>
                            <p:childTnLst>
                              <p:par>
                                <p:cTn id="40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3" dur="500"/>
                                        <p:tgtEl>
                                          <p:spTgt spid="800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4" fill="hold">
                      <p:stCondLst>
                        <p:cond delay="indefinite"/>
                      </p:stCondLst>
                      <p:childTnLst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500" fill="hold"/>
                                        <p:tgtEl>
                                          <p:spTgt spid="80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500" fill="hold"/>
                                        <p:tgtEl>
                                          <p:spTgt spid="80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0" fill="hold">
                      <p:stCondLst>
                        <p:cond delay="indefinite"/>
                      </p:stCondLst>
                      <p:childTnLst>
                        <p:par>
                          <p:cTn id="411" fill="hold">
                            <p:stCondLst>
                              <p:cond delay="0"/>
                            </p:stCondLst>
                            <p:childTnLst>
                              <p:par>
                                <p:cTn id="4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4" dur="500"/>
                                        <p:tgtEl>
                                          <p:spTgt spid="800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1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9" dur="2000"/>
                                        <p:tgtEl>
                                          <p:spTgt spid="79938">
                                            <p:oleChartEl type="series" lvl="1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0" fill="hold">
                      <p:stCondLst>
                        <p:cond delay="indefinite"/>
                      </p:stCondLst>
                      <p:childTnLst>
                        <p:par>
                          <p:cTn id="421" fill="hold">
                            <p:stCondLst>
                              <p:cond delay="0"/>
                            </p:stCondLst>
                            <p:childTnLst>
                              <p:par>
                                <p:cTn id="42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" dur="500" fill="hold"/>
                                        <p:tgtEl>
                                          <p:spTgt spid="80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500" fill="hold"/>
                                        <p:tgtEl>
                                          <p:spTgt spid="80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80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80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1" dur="500"/>
                                        <p:tgtEl>
                                          <p:spTgt spid="800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2" fill="hold">
                      <p:stCondLst>
                        <p:cond delay="indefinite"/>
                      </p:stCondLst>
                      <p:childTnLst>
                        <p:par>
                          <p:cTn id="433" fill="hold">
                            <p:stCondLst>
                              <p:cond delay="0"/>
                            </p:stCondLst>
                            <p:childTnLst>
                              <p:par>
                                <p:cTn id="43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80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80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0" fill="hold"/>
                                        <p:tgtEl>
                                          <p:spTgt spid="800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 fill="hold"/>
                                        <p:tgtEl>
                                          <p:spTgt spid="800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0" fill="hold">
                            <p:stCondLst>
                              <p:cond delay="500"/>
                            </p:stCondLst>
                            <p:childTnLst>
                              <p:par>
                                <p:cTn id="4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3" dur="500"/>
                                        <p:tgtEl>
                                          <p:spTgt spid="800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4" fill="hold">
                      <p:stCondLst>
                        <p:cond delay="indefinite"/>
                      </p:stCondLst>
                      <p:childTnLst>
                        <p:par>
                          <p:cTn id="445" fill="hold">
                            <p:stCondLst>
                              <p:cond delay="0"/>
                            </p:stCondLst>
                            <p:childTnLst>
                              <p:par>
                                <p:cTn id="44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48" dur="500"/>
                                        <p:tgtEl>
                                          <p:spTgt spid="800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9" fill="hold">
                      <p:stCondLst>
                        <p:cond delay="indefinite"/>
                      </p:stCondLst>
                      <p:childTnLst>
                        <p:par>
                          <p:cTn id="450" fill="hold">
                            <p:stCondLst>
                              <p:cond delay="0"/>
                            </p:stCondLst>
                            <p:childTnLst>
                              <p:par>
                                <p:cTn id="4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3" dur="500"/>
                                        <p:tgtEl>
                                          <p:spTgt spid="800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4" fill="hold">
                      <p:stCondLst>
                        <p:cond delay="indefinite"/>
                      </p:stCondLst>
                      <p:childTnLst>
                        <p:par>
                          <p:cTn id="455" fill="hold">
                            <p:stCondLst>
                              <p:cond delay="0"/>
                            </p:stCondLst>
                            <p:childTnLst>
                              <p:par>
                                <p:cTn id="45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8">
                                            <p:oleChartEl type="series" lvl="1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8" dur="2000"/>
                                        <p:tgtEl>
                                          <p:spTgt spid="79938">
                                            <p:oleChartEl type="series" lvl="1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9" fill="hold">
                      <p:stCondLst>
                        <p:cond delay="indefinite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3" dur="500" fill="hold"/>
                                        <p:tgtEl>
                                          <p:spTgt spid="80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80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80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80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7" fill="hold">
                            <p:stCondLst>
                              <p:cond delay="500"/>
                            </p:stCondLst>
                            <p:childTnLst>
                              <p:par>
                                <p:cTn id="4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0" dur="500"/>
                                        <p:tgtEl>
                                          <p:spTgt spid="800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1" fill="hold">
                      <p:stCondLst>
                        <p:cond delay="indefinite"/>
                      </p:stCondLst>
                      <p:childTnLst>
                        <p:par>
                          <p:cTn id="472" fill="hold">
                            <p:stCondLst>
                              <p:cond delay="0"/>
                            </p:stCondLst>
                            <p:childTnLst>
                              <p:par>
                                <p:cTn id="47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5" dur="500" fill="hold"/>
                                        <p:tgtEl>
                                          <p:spTgt spid="800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800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80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80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2" dur="500"/>
                                        <p:tgtEl>
                                          <p:spTgt spid="800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500"/>
                            </p:stCondLst>
                            <p:childTnLst>
                              <p:par>
                                <p:cTn id="490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80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80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4" fill="hold">
                      <p:stCondLst>
                        <p:cond delay="indefinite"/>
                      </p:stCondLst>
                      <p:childTnLst>
                        <p:par>
                          <p:cTn id="495" fill="hold">
                            <p:stCondLst>
                              <p:cond delay="0"/>
                            </p:stCondLst>
                            <p:childTnLst>
                              <p:par>
                                <p:cTn id="4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8" dur="500"/>
                                        <p:tgtEl>
                                          <p:spTgt spid="800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9" fill="hold">
                      <p:stCondLst>
                        <p:cond delay="indefinite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3" dur="500" fill="hold"/>
                                        <p:tgtEl>
                                          <p:spTgt spid="80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" dur="500" fill="hold"/>
                                        <p:tgtEl>
                                          <p:spTgt spid="80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500" fill="hold"/>
                                        <p:tgtEl>
                                          <p:spTgt spid="80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80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7" fill="hold">
                            <p:stCondLst>
                              <p:cond delay="500"/>
                            </p:stCondLst>
                            <p:childTnLst>
                              <p:par>
                                <p:cTn id="50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2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0" dur="500"/>
                                        <p:tgtEl>
                                          <p:spTgt spid="8002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3" dur="500"/>
                                        <p:tgtEl>
                                          <p:spTgt spid="80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4" fill="hold">
                      <p:stCondLst>
                        <p:cond delay="indefinite"/>
                      </p:stCondLst>
                      <p:childTnLst>
                        <p:par>
                          <p:cTn id="515" fill="hold">
                            <p:stCondLst>
                              <p:cond delay="0"/>
                            </p:stCondLst>
                            <p:childTnLst>
                              <p:par>
                                <p:cTn id="516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0" fill="hold">
                      <p:stCondLst>
                        <p:cond delay="indefinite"/>
                      </p:stCondLst>
                      <p:childTnLst>
                        <p:par>
                          <p:cTn id="521" fill="hold">
                            <p:stCondLst>
                              <p:cond delay="0"/>
                            </p:stCondLst>
                            <p:childTnLst>
                              <p:par>
                                <p:cTn id="52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4" dur="500" fill="hold"/>
                                        <p:tgtEl>
                                          <p:spTgt spid="80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 fill="hold"/>
                                        <p:tgtEl>
                                          <p:spTgt spid="80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80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80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8" fill="hold">
                      <p:stCondLst>
                        <p:cond delay="indefinite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2" dur="500"/>
                                        <p:tgtEl>
                                          <p:spTgt spid="800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3" fill="hold">
                            <p:stCondLst>
                              <p:cond delay="850"/>
                            </p:stCondLst>
                            <p:childTnLst>
                              <p:par>
                                <p:cTn id="534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80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80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" dur="500" fill="hold"/>
                                        <p:tgtEl>
                                          <p:spTgt spid="80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" dur="500" fill="hold"/>
                                        <p:tgtEl>
                                          <p:spTgt spid="80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0" fill="hold">
                      <p:stCondLst>
                        <p:cond delay="indefinite"/>
                      </p:stCondLst>
                      <p:childTnLst>
                        <p:par>
                          <p:cTn id="541" fill="hold">
                            <p:stCondLst>
                              <p:cond delay="0"/>
                            </p:stCondLst>
                            <p:childTnLst>
                              <p:par>
                                <p:cTn id="54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4" dur="500" fill="hold"/>
                                        <p:tgtEl>
                                          <p:spTgt spid="80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5" dur="500" fill="hold"/>
                                        <p:tgtEl>
                                          <p:spTgt spid="80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80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80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8" fill="hold">
                      <p:stCondLst>
                        <p:cond delay="indefinite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2" dur="500"/>
                                        <p:tgtEl>
                                          <p:spTgt spid="800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3" fill="hold">
                            <p:stCondLst>
                              <p:cond delay="800"/>
                            </p:stCondLst>
                            <p:childTnLst>
                              <p:par>
                                <p:cTn id="554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80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80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" dur="500" fill="hold"/>
                                        <p:tgtEl>
                                          <p:spTgt spid="80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500" fill="hold"/>
                                        <p:tgtEl>
                                          <p:spTgt spid="80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0" fill="hold">
                      <p:stCondLst>
                        <p:cond delay="indefinite"/>
                      </p:stCondLst>
                      <p:childTnLst>
                        <p:par>
                          <p:cTn id="561" fill="hold">
                            <p:stCondLst>
                              <p:cond delay="0"/>
                            </p:stCondLst>
                            <p:childTnLst>
                              <p:par>
                                <p:cTn id="56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4" dur="500" fill="hold"/>
                                        <p:tgtEl>
                                          <p:spTgt spid="80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" dur="500" fill="hold"/>
                                        <p:tgtEl>
                                          <p:spTgt spid="80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800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80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8" fill="hold">
                      <p:stCondLst>
                        <p:cond delay="indefinite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72" dur="500"/>
                                        <p:tgtEl>
                                          <p:spTgt spid="800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3" fill="hold">
                      <p:stCondLst>
                        <p:cond delay="indefinite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7" dur="500"/>
                                        <p:tgtEl>
                                          <p:spTgt spid="800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800"/>
                            </p:stCondLst>
                            <p:childTnLst>
                              <p:par>
                                <p:cTn id="579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0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800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500" fill="hold"/>
                                        <p:tgtEl>
                                          <p:spTgt spid="80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" dur="500" fill="hold"/>
                                        <p:tgtEl>
                                          <p:spTgt spid="80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5" fill="hold">
                      <p:stCondLst>
                        <p:cond delay="indefinite"/>
                      </p:stCondLst>
                      <p:childTnLst>
                        <p:par>
                          <p:cTn id="586" fill="hold">
                            <p:stCondLst>
                              <p:cond delay="0"/>
                            </p:stCondLst>
                            <p:childTnLst>
                              <p:par>
                                <p:cTn id="587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89" dur="500"/>
                                        <p:tgtEl>
                                          <p:spTgt spid="800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4" dur="500"/>
                                        <p:tgtEl>
                                          <p:spTgt spid="800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5" fill="hold">
                            <p:stCondLst>
                              <p:cond delay="900"/>
                            </p:stCondLst>
                            <p:childTnLst>
                              <p:par>
                                <p:cTn id="596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8" dur="500" fill="hold"/>
                                        <p:tgtEl>
                                          <p:spTgt spid="80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" dur="500" fill="hold"/>
                                        <p:tgtEl>
                                          <p:spTgt spid="800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0" dur="500" fill="hold"/>
                                        <p:tgtEl>
                                          <p:spTgt spid="80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0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2" fill="hold">
                      <p:stCondLst>
                        <p:cond delay="indefinite"/>
                      </p:stCondLst>
                      <p:childTnLst>
                        <p:par>
                          <p:cTn id="603" fill="hold">
                            <p:stCondLst>
                              <p:cond delay="0"/>
                            </p:stCondLst>
                            <p:childTnLst>
                              <p:par>
                                <p:cTn id="604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0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7" fill="hold">
                      <p:stCondLst>
                        <p:cond delay="indefinite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1" dur="500"/>
                                        <p:tgtEl>
                                          <p:spTgt spid="800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2" fill="hold">
                            <p:stCondLst>
                              <p:cond delay="1150"/>
                            </p:stCondLst>
                            <p:childTnLst>
                              <p:par>
                                <p:cTn id="61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5" dur="500" fill="hold"/>
                                        <p:tgtEl>
                                          <p:spTgt spid="80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0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00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" dur="500" fill="hold"/>
                                        <p:tgtEl>
                                          <p:spTgt spid="800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0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0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500" fill="hold"/>
                                        <p:tgtEl>
                                          <p:spTgt spid="80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500" fill="hold"/>
                                        <p:tgtEl>
                                          <p:spTgt spid="80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7" fill="hold">
                      <p:stCondLst>
                        <p:cond delay="indefinite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1" dur="500"/>
                                        <p:tgtEl>
                                          <p:spTgt spid="800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2" fill="hold">
                            <p:stCondLst>
                              <p:cond delay="750"/>
                            </p:stCondLst>
                            <p:childTnLst>
                              <p:par>
                                <p:cTn id="63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5" dur="500" fill="hold"/>
                                        <p:tgtEl>
                                          <p:spTgt spid="80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500" fill="hold"/>
                                        <p:tgtEl>
                                          <p:spTgt spid="80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500" fill="hold"/>
                                        <p:tgtEl>
                                          <p:spTgt spid="80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fill="hold"/>
                                        <p:tgtEl>
                                          <p:spTgt spid="80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9" fill="hold">
                      <p:stCondLst>
                        <p:cond delay="indefinite"/>
                      </p:stCondLst>
                      <p:childTnLst>
                        <p:par>
                          <p:cTn id="640" fill="hold">
                            <p:stCondLst>
                              <p:cond delay="0"/>
                            </p:stCondLst>
                            <p:childTnLst>
                              <p:par>
                                <p:cTn id="64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3" dur="500" fill="hold"/>
                                        <p:tgtEl>
                                          <p:spTgt spid="800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" dur="500" fill="hold"/>
                                        <p:tgtEl>
                                          <p:spTgt spid="800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5" dur="500" fill="hold"/>
                                        <p:tgtEl>
                                          <p:spTgt spid="80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500" fill="hold"/>
                                        <p:tgtEl>
                                          <p:spTgt spid="80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7" fill="hold">
                      <p:stCondLst>
                        <p:cond delay="indefinite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1" dur="500"/>
                                        <p:tgtEl>
                                          <p:spTgt spid="800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2" fill="hold">
                            <p:stCondLst>
                              <p:cond delay="900"/>
                            </p:stCondLst>
                            <p:childTnLst>
                              <p:par>
                                <p:cTn id="65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5" dur="500" fill="hold"/>
                                        <p:tgtEl>
                                          <p:spTgt spid="80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" dur="500" fill="hold"/>
                                        <p:tgtEl>
                                          <p:spTgt spid="80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0" fill="hold"/>
                                        <p:tgtEl>
                                          <p:spTgt spid="80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500" fill="hold"/>
                                        <p:tgtEl>
                                          <p:spTgt spid="80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5" grpId="0" animBg="1"/>
      <p:bldP spid="79949" grpId="0" autoUpdateAnimBg="0"/>
      <p:bldP spid="79955" grpId="0" autoUpdateAnimBg="0"/>
      <p:bldP spid="79963" grpId="0"/>
      <p:bldP spid="79964" grpId="0" autoUpdateAnimBg="0"/>
      <p:bldP spid="79965" grpId="0" animBg="1"/>
      <p:bldP spid="79966" grpId="0" autoUpdateAnimBg="0"/>
      <p:bldP spid="79970" grpId="0" autoUpdateAnimBg="0"/>
      <p:bldP spid="79973" grpId="0" animBg="1"/>
      <p:bldP spid="79974" grpId="0"/>
      <p:bldP spid="79975" grpId="0" autoUpdateAnimBg="0"/>
      <p:bldP spid="79976" grpId="0" animBg="1"/>
      <p:bldP spid="79977" grpId="0" autoUpdateAnimBg="0"/>
      <p:bldP spid="79978" grpId="0" animBg="1"/>
      <p:bldP spid="79979" grpId="0" autoUpdateAnimBg="0"/>
      <p:bldP spid="79980" grpId="0" animBg="1"/>
      <p:bldP spid="79985" grpId="0" animBg="1"/>
      <p:bldP spid="79991" grpId="0" animBg="1"/>
      <p:bldP spid="79993" grpId="0" autoUpdateAnimBg="0"/>
      <p:bldP spid="79995" grpId="0" animBg="1"/>
      <p:bldP spid="79953" grpId="0" autoUpdateAnimBg="0"/>
      <p:bldP spid="79954" grpId="0" animBg="1"/>
      <p:bldP spid="79996" grpId="0" autoUpdateAnimBg="0"/>
      <p:bldP spid="79997" grpId="0" animBg="1"/>
      <p:bldP spid="79998" grpId="0" autoUpdateAnimBg="0"/>
      <p:bldP spid="79999" grpId="0" animBg="1"/>
      <p:bldP spid="80000" grpId="0" autoUpdateAnimBg="0"/>
      <p:bldP spid="80018" grpId="0" autoUpdateAnimBg="0"/>
      <p:bldP spid="80020" grpId="0" build="allAtOnce" animBg="1" autoUpdateAnimBg="0"/>
      <p:bldP spid="79947" grpId="0" animBg="1"/>
      <p:bldP spid="79948" grpId="0"/>
      <p:bldP spid="79992" grpId="0"/>
      <p:bldP spid="80016" grpId="0"/>
      <p:bldP spid="80019" grpId="0" animBg="1"/>
      <p:bldP spid="80004" grpId="0" autoUpdateAnimBg="0"/>
      <p:bldP spid="80007" grpId="0" animBg="1"/>
      <p:bldP spid="80008" grpId="0" autoUpdateAnimBg="0"/>
      <p:bldP spid="79981" grpId="0" animBg="1"/>
      <p:bldP spid="79941" grpId="0" animBg="1"/>
      <p:bldP spid="79942" grpId="0" autoUpdateAnimBg="0"/>
      <p:bldP spid="79936" grpId="0" animBg="1"/>
      <p:bldP spid="79943" grpId="0" animBg="1"/>
      <p:bldP spid="79944" grpId="0" autoUpdateAnimBg="0"/>
      <p:bldP spid="79945" grpId="0" autoUpdateAnimBg="0"/>
      <p:bldP spid="79967" grpId="0" animBg="1"/>
      <p:bldP spid="79969" grpId="0"/>
      <p:bldP spid="79971" grpId="0" animBg="1"/>
      <p:bldP spid="79972" grpId="0" autoUpdateAnimBg="0"/>
      <p:bldP spid="79982" grpId="0" autoUpdateAnimBg="0"/>
      <p:bldP spid="79983" grpId="0" animBg="1"/>
      <p:bldP spid="79984" grpId="0" autoUpdateAnimBg="0"/>
      <p:bldP spid="80001" grpId="0" animBg="1"/>
      <p:bldP spid="80002" grpId="0" autoUpdateAnimBg="0"/>
      <p:bldP spid="80003" grpId="0" animBg="1"/>
      <p:bldP spid="80005" grpId="0" animBg="1"/>
      <p:bldP spid="80006" grpId="0" autoUpdateAnimBg="0"/>
      <p:bldP spid="80009" grpId="0" animBg="1"/>
      <p:bldP spid="80010" grpId="0" autoUpdateAnimBg="0"/>
      <p:bldP spid="80011" grpId="0" animBg="1"/>
      <p:bldP spid="80012" grpId="0" autoUpdateAnimBg="0"/>
      <p:bldP spid="80021" grpId="0" animBg="1"/>
      <p:bldP spid="80022" grpId="0" animBg="1"/>
      <p:bldP spid="80023" grpId="0" animBg="1"/>
      <p:bldP spid="80024" grpId="0" animBg="1"/>
      <p:bldP spid="80025" grpId="0" animBg="1"/>
      <p:bldP spid="80030" grpId="0" animBg="1"/>
      <p:bldP spid="80031" grpId="0" autoUpdateAnimBg="0"/>
      <p:bldP spid="80034" grpId="0" animBg="1"/>
      <p:bldP spid="80035" grpId="0" animBg="1"/>
      <p:bldP spid="80036" grpId="0" autoUpdateAnimBg="0"/>
      <p:bldP spid="80037" grpId="0" animBg="1"/>
      <p:bldP spid="80039" grpId="0" animBg="1"/>
      <p:bldP spid="80040" grpId="0" autoUpdateAnimBg="0"/>
      <p:bldP spid="79940" grpId="0"/>
      <p:bldP spid="80041" grpId="0" animBg="1"/>
      <p:bldP spid="80042" grpId="0" animBg="1"/>
      <p:bldP spid="79988" grpId="0" autoUpdateAnimBg="0"/>
      <p:bldOleChart spid="79938" grpId="0" bld="series"/>
      <p:bldP spid="80043" grpId="0" autoUpdateAnimBg="0"/>
      <p:bldP spid="80044" grpId="0" animBg="1"/>
      <p:bldP spid="80048" grpId="0" autoUpdateAnimBg="0"/>
      <p:bldP spid="80049" grpId="0" animBg="1"/>
      <p:bldP spid="80050" grpId="0" animBg="1"/>
      <p:bldP spid="80051" grpId="0" autoUpdateAnimBg="0"/>
      <p:bldP spid="80052" grpId="0" animBg="1"/>
      <p:bldP spid="80053" grpId="0" animBg="1"/>
      <p:bldP spid="80054" grpId="0" autoUpdateAnimBg="0"/>
      <p:bldP spid="80055" grpId="0" animBg="1"/>
      <p:bldP spid="80057" grpId="0"/>
      <p:bldP spid="80058" grpId="0"/>
      <p:bldP spid="80059" grpId="0"/>
      <p:bldP spid="79986" grpId="0" autoUpdateAnimBg="0"/>
      <p:bldP spid="79990" grpId="0" autoUpdateAnimBg="0"/>
      <p:bldP spid="80038" grpId="0" animBg="1"/>
      <p:bldP spid="79987" grpId="0" animBg="1"/>
      <p:bldP spid="79989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7" descr="Тойота Приус"/>
          <p:cNvPicPr>
            <a:picLocks noChangeAspect="1" noChangeArrowheads="1"/>
          </p:cNvPicPr>
          <p:nvPr/>
        </p:nvPicPr>
        <p:blipFill>
          <a:blip r:embed="rId5" cstate="print"/>
          <a:srcRect l="5240" r="6268"/>
          <a:stretch>
            <a:fillRect/>
          </a:stretch>
        </p:blipFill>
        <p:spPr bwMode="auto">
          <a:xfrm>
            <a:off x="0" y="0"/>
            <a:ext cx="9144000" cy="688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867" name="Text Box 4"/>
          <p:cNvSpPr txBox="1">
            <a:spLocks noChangeArrowheads="1"/>
          </p:cNvSpPr>
          <p:nvPr/>
        </p:nvSpPr>
        <p:spPr bwMode="auto">
          <a:xfrm>
            <a:off x="0" y="2997200"/>
            <a:ext cx="3708400" cy="59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200" i="1">
                <a:solidFill>
                  <a:schemeClr val="bg1"/>
                </a:solidFill>
              </a:rPr>
              <a:t>Автомобіль “Тойота Пріус” (Японія) </a:t>
            </a:r>
            <a:endParaRPr lang="ru-RU" sz="2200" i="1">
              <a:solidFill>
                <a:schemeClr val="bg1"/>
              </a:solidFill>
            </a:endParaRPr>
          </a:p>
        </p:txBody>
      </p:sp>
      <p:pic>
        <p:nvPicPr>
          <p:cNvPr id="37896" name="Picture 8" descr="Тойота_логотип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0"/>
            <a:ext cx="2843213" cy="256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898" name="Text Box 10"/>
          <p:cNvSpPr txBox="1">
            <a:spLocks noChangeArrowheads="1"/>
          </p:cNvSpPr>
          <p:nvPr/>
        </p:nvSpPr>
        <p:spPr bwMode="auto">
          <a:xfrm>
            <a:off x="4211638" y="0"/>
            <a:ext cx="4932362" cy="3311525"/>
          </a:xfrm>
          <a:prstGeom prst="rect">
            <a:avLst/>
          </a:prstGeom>
          <a:solidFill>
            <a:srgbClr val="4D4D4D">
              <a:alpha val="30196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  <a:spcBef>
                <a:spcPct val="50000"/>
              </a:spcBef>
              <a:buClr>
                <a:srgbClr val="FFFF00"/>
              </a:buClr>
            </a:pPr>
            <a:r>
              <a:rPr lang="uk-UA" sz="2200" b="1" i="1">
                <a:solidFill>
                  <a:srgbClr val="FFFF00"/>
                </a:solidFill>
              </a:rPr>
              <a:t>Тойота</a:t>
            </a:r>
            <a:r>
              <a:rPr lang="uk-UA" sz="2200" b="1">
                <a:solidFill>
                  <a:schemeClr val="bg1"/>
                </a:solidFill>
              </a:rPr>
              <a:t> – найбільша японська та одна з найбільших в світі автомобільна корпорація. Випускає продукцію під різними марками, зокрема “Дайхацу” та “Лексус”. Працює з 1936 р., коли почалося складання кабріолетів, які являли гібрид авто “Крайслер” та “Форд” на шасі “Шевролє”. Компанія названа за іменем власника.</a:t>
            </a:r>
            <a:r>
              <a:rPr lang="uk-UA" sz="2200"/>
              <a:t> </a:t>
            </a:r>
            <a:r>
              <a:rPr lang="uk-UA" sz="2200" b="1">
                <a:solidFill>
                  <a:schemeClr val="bg1"/>
                </a:solidFill>
              </a:rPr>
              <a:t>З 1959 р. має філіали в Бразилії, з 1960 р. – у Південній Африці. </a:t>
            </a:r>
            <a:endParaRPr lang="ru-RU" sz="2200" b="1">
              <a:solidFill>
                <a:schemeClr val="bg1"/>
              </a:solidFill>
            </a:endParaRPr>
          </a:p>
        </p:txBody>
      </p:sp>
      <p:sp>
        <p:nvSpPr>
          <p:cNvPr id="37899" name="Text Box 11"/>
          <p:cNvSpPr txBox="1">
            <a:spLocks noChangeArrowheads="1"/>
          </p:cNvSpPr>
          <p:nvPr/>
        </p:nvSpPr>
        <p:spPr bwMode="auto">
          <a:xfrm>
            <a:off x="0" y="5961063"/>
            <a:ext cx="8101013" cy="896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80000"/>
              </a:lnSpc>
              <a:spcBef>
                <a:spcPct val="50000"/>
              </a:spcBef>
              <a:buClr>
                <a:srgbClr val="FFFF00"/>
              </a:buClr>
            </a:pPr>
            <a:r>
              <a:rPr lang="uk-UA" sz="2200" b="1">
                <a:solidFill>
                  <a:schemeClr val="bg1"/>
                </a:solidFill>
              </a:rPr>
              <a:t>Нині компанія включає 12 заводів в Японії та 46 підприємств у 27 країнах світу: Великій Британії, Франції, Туреччині, Польщі, Чехії, Росії та ін. </a:t>
            </a:r>
            <a:endParaRPr lang="ru-RU" sz="2200" b="1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78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8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25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7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8" grpId="0" build="p" animBg="1"/>
      <p:bldP spid="37899" grpId="0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6" descr="БМВ_Штаб-квартира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0"/>
            <a:ext cx="47498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891" name="Text Box 7"/>
          <p:cNvSpPr txBox="1">
            <a:spLocks noChangeArrowheads="1"/>
          </p:cNvSpPr>
          <p:nvPr/>
        </p:nvSpPr>
        <p:spPr bwMode="auto">
          <a:xfrm>
            <a:off x="0" y="0"/>
            <a:ext cx="4211638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 i="1">
                <a:solidFill>
                  <a:schemeClr val="bg1"/>
                </a:solidFill>
              </a:rPr>
              <a:t>Штаб-квартира компанії БМВ</a:t>
            </a:r>
            <a:r>
              <a:rPr lang="uk-UA" i="1">
                <a:solidFill>
                  <a:schemeClr val="bg1"/>
                </a:solidFill>
              </a:rPr>
              <a:t> (Мюнхен, Німеччина) </a:t>
            </a:r>
            <a:endParaRPr lang="ru-RU" i="1">
              <a:solidFill>
                <a:schemeClr val="bg1"/>
              </a:solidFill>
            </a:endParaRPr>
          </a:p>
        </p:txBody>
      </p:sp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0" y="4443413"/>
            <a:ext cx="2376488" cy="2414587"/>
            <a:chOff x="2971" y="391"/>
            <a:chExt cx="2700" cy="2700"/>
          </a:xfrm>
        </p:grpSpPr>
        <p:sp>
          <p:nvSpPr>
            <p:cNvPr id="37894" name="Oval 13"/>
            <p:cNvSpPr>
              <a:spLocks noChangeArrowheads="1"/>
            </p:cNvSpPr>
            <p:nvPr/>
          </p:nvSpPr>
          <p:spPr bwMode="auto">
            <a:xfrm>
              <a:off x="3198" y="618"/>
              <a:ext cx="2177" cy="222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37895" name="Picture 12" descr="ВМВ_логотип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2971" y="391"/>
              <a:ext cx="2700" cy="2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0735" name="Text Box 15"/>
          <p:cNvSpPr txBox="1">
            <a:spLocks noChangeArrowheads="1"/>
          </p:cNvSpPr>
          <p:nvPr/>
        </p:nvSpPr>
        <p:spPr bwMode="auto">
          <a:xfrm>
            <a:off x="4572000" y="0"/>
            <a:ext cx="4572000" cy="5934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100000"/>
              </a:lnSpc>
              <a:spcBef>
                <a:spcPct val="50000"/>
              </a:spcBef>
              <a:buClr>
                <a:srgbClr val="FFFF00"/>
              </a:buClr>
            </a:pPr>
            <a:r>
              <a:rPr lang="uk-UA" b="1" i="1">
                <a:solidFill>
                  <a:srgbClr val="FFFF00"/>
                </a:solidFill>
              </a:rPr>
              <a:t>БМВ</a:t>
            </a:r>
            <a:r>
              <a:rPr lang="uk-UA" b="1">
                <a:solidFill>
                  <a:schemeClr val="bg1"/>
                </a:solidFill>
              </a:rPr>
              <a:t> – німецька компанія, що випускає автомобілі (в тому числі спортивні) та мотоцикли. Утворена у 1917 р., для випуску двигунів для літаків. З 1923 р. випускає мотоцикли, з 1929 р. – автомобілі. Період післявоєнної кризи змінюється відродженням складання мотоциклів, а з 1951 р. – легкових автомобілів. З середини 60-х рр. починається період бурхливого зростання. Для проектування нових моделей оснований Науково-дослідницький центр.    </a:t>
            </a:r>
            <a:endParaRPr lang="ru-RU" b="1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split orient="vert" dir="in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0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35" grpId="0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7" descr="Детройт_2"/>
          <p:cNvPicPr>
            <a:picLocks noChangeAspect="1" noChangeArrowheads="1"/>
          </p:cNvPicPr>
          <p:nvPr/>
        </p:nvPicPr>
        <p:blipFill>
          <a:blip r:embed="rId4" cstate="print"/>
          <a:srcRect l="1712" t="1680" r="14093" b="2232"/>
          <a:stretch>
            <a:fillRect/>
          </a:stretch>
        </p:blipFill>
        <p:spPr bwMode="auto">
          <a:xfrm>
            <a:off x="0" y="-11113"/>
            <a:ext cx="9144000" cy="686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915" name="Text Box 4"/>
          <p:cNvSpPr txBox="1">
            <a:spLocks noChangeArrowheads="1"/>
          </p:cNvSpPr>
          <p:nvPr/>
        </p:nvSpPr>
        <p:spPr bwMode="auto">
          <a:xfrm>
            <a:off x="-33338" y="5910263"/>
            <a:ext cx="2555876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 i="1"/>
              <a:t>На заводі “Форд”</a:t>
            </a:r>
            <a:r>
              <a:rPr lang="uk-UA" i="1"/>
              <a:t> (Детройт,   США) </a:t>
            </a:r>
            <a:endParaRPr lang="ru-RU" i="1"/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55563" y="188913"/>
            <a:ext cx="3348037" cy="1374775"/>
            <a:chOff x="35" y="119"/>
            <a:chExt cx="2109" cy="866"/>
          </a:xfrm>
        </p:grpSpPr>
        <p:sp>
          <p:nvSpPr>
            <p:cNvPr id="38918" name="Oval 10"/>
            <p:cNvSpPr>
              <a:spLocks noChangeArrowheads="1"/>
            </p:cNvSpPr>
            <p:nvPr/>
          </p:nvSpPr>
          <p:spPr bwMode="auto">
            <a:xfrm>
              <a:off x="50" y="123"/>
              <a:ext cx="2087" cy="86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38919" name="Picture 9" descr="Форд_логотип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t="8626" b="9668"/>
            <a:stretch>
              <a:fillRect/>
            </a:stretch>
          </p:blipFill>
          <p:spPr bwMode="auto">
            <a:xfrm>
              <a:off x="35" y="119"/>
              <a:ext cx="2109" cy="8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5852" name="Text Box 12"/>
          <p:cNvSpPr txBox="1">
            <a:spLocks noChangeArrowheads="1"/>
          </p:cNvSpPr>
          <p:nvPr/>
        </p:nvSpPr>
        <p:spPr bwMode="auto">
          <a:xfrm>
            <a:off x="0" y="1628775"/>
            <a:ext cx="4445000" cy="3221038"/>
          </a:xfrm>
          <a:prstGeom prst="rect">
            <a:avLst/>
          </a:prstGeom>
          <a:solidFill>
            <a:srgbClr val="000000">
              <a:alpha val="20000"/>
            </a:srgbClr>
          </a:solidFill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95000"/>
              </a:lnSpc>
              <a:spcBef>
                <a:spcPct val="20000"/>
              </a:spcBef>
              <a:buFont typeface="Wingdings" pitchFamily="2" charset="2"/>
              <a:buNone/>
            </a:pPr>
            <a:r>
              <a:rPr lang="uk-UA" b="1">
                <a:solidFill>
                  <a:schemeClr val="bg1"/>
                </a:solidFill>
              </a:rPr>
              <a:t>Найстаріша автомобільна компанія світу </a:t>
            </a:r>
            <a:r>
              <a:rPr lang="en-US" b="1" i="1">
                <a:solidFill>
                  <a:srgbClr val="FFFF00"/>
                </a:solidFill>
              </a:rPr>
              <a:t>Ford </a:t>
            </a:r>
            <a:r>
              <a:rPr lang="ru-RU" b="1" i="1">
                <a:solidFill>
                  <a:srgbClr val="FFFF00"/>
                </a:solidFill>
              </a:rPr>
              <a:t>Motors</a:t>
            </a:r>
            <a:r>
              <a:rPr lang="ru-RU"/>
              <a:t> </a:t>
            </a:r>
            <a:r>
              <a:rPr lang="ru-RU" b="1">
                <a:solidFill>
                  <a:schemeClr val="bg1"/>
                </a:solidFill>
              </a:rPr>
              <a:t>в США</a:t>
            </a:r>
            <a:r>
              <a:rPr lang="uk-UA" b="1" i="1">
                <a:solidFill>
                  <a:schemeClr val="bg1"/>
                </a:solidFill>
              </a:rPr>
              <a:t>.</a:t>
            </a:r>
            <a:r>
              <a:rPr lang="uk-UA" b="1">
                <a:solidFill>
                  <a:srgbClr val="FFFF00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Її  заснував</a:t>
            </a:r>
            <a:r>
              <a:rPr lang="uk-UA" b="1">
                <a:solidFill>
                  <a:srgbClr val="FFFF00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у 1903 р.</a:t>
            </a:r>
            <a:r>
              <a:rPr lang="uk-UA" b="1">
                <a:solidFill>
                  <a:srgbClr val="FFFF00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Генрі Форд. </a:t>
            </a:r>
            <a:r>
              <a:rPr lang="uk-UA" b="1">
                <a:solidFill>
                  <a:schemeClr val="bg1"/>
                </a:solidFill>
              </a:rPr>
              <a:t>Нині</a:t>
            </a:r>
            <a:r>
              <a:rPr lang="uk-UA" b="1" i="1">
                <a:solidFill>
                  <a:srgbClr val="FFFF00"/>
                </a:solidFill>
              </a:rPr>
              <a:t> </a:t>
            </a:r>
            <a:r>
              <a:rPr lang="uk-UA" b="1" i="1">
                <a:solidFill>
                  <a:schemeClr val="bg1"/>
                </a:solidFill>
              </a:rPr>
              <a:t>Форд – </a:t>
            </a:r>
            <a:r>
              <a:rPr lang="uk-UA" b="1">
                <a:solidFill>
                  <a:schemeClr val="bg1"/>
                </a:solidFill>
              </a:rPr>
              <a:t>третій за кількістю виробник автомобілів в світі після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ru-RU" b="1" i="1">
                <a:solidFill>
                  <a:schemeClr val="bg1"/>
                </a:solidFill>
              </a:rPr>
              <a:t>General Motors (США) </a:t>
            </a:r>
            <a:r>
              <a:rPr lang="ru-RU" b="1">
                <a:solidFill>
                  <a:schemeClr val="bg1"/>
                </a:solidFill>
              </a:rPr>
              <a:t>та </a:t>
            </a:r>
            <a:r>
              <a:rPr lang="ru-RU" b="1" i="1">
                <a:solidFill>
                  <a:schemeClr val="bg1"/>
                </a:solidFill>
              </a:rPr>
              <a:t>Toyota (</a:t>
            </a:r>
            <a:r>
              <a:rPr lang="uk-UA" b="1" i="1">
                <a:solidFill>
                  <a:schemeClr val="bg1"/>
                </a:solidFill>
              </a:rPr>
              <a:t>Японія</a:t>
            </a:r>
            <a:r>
              <a:rPr lang="ru-RU" b="1" i="1">
                <a:solidFill>
                  <a:schemeClr val="bg1"/>
                </a:solidFill>
              </a:rPr>
              <a:t>). </a:t>
            </a:r>
            <a:r>
              <a:rPr lang="uk-UA" b="1">
                <a:solidFill>
                  <a:schemeClr val="bg1"/>
                </a:solidFill>
              </a:rPr>
              <a:t>Компанія</a:t>
            </a:r>
            <a:r>
              <a:rPr lang="ru-RU" b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продає</a:t>
            </a:r>
            <a:r>
              <a:rPr lang="ru-RU" b="1">
                <a:solidFill>
                  <a:schemeClr val="bg1"/>
                </a:solidFill>
              </a:rPr>
              <a:t> 6,8 млн. машин на </a:t>
            </a:r>
            <a:r>
              <a:rPr lang="uk-UA" b="1">
                <a:solidFill>
                  <a:schemeClr val="bg1"/>
                </a:solidFill>
              </a:rPr>
              <a:t>рік</a:t>
            </a:r>
            <a:r>
              <a:rPr lang="ru-RU" b="1">
                <a:solidFill>
                  <a:schemeClr val="bg1"/>
                </a:solidFill>
              </a:rPr>
              <a:t>.</a:t>
            </a:r>
            <a:r>
              <a:rPr lang="uk-UA" b="1" i="1">
                <a:solidFill>
                  <a:schemeClr val="bg1"/>
                </a:solidFill>
              </a:rPr>
              <a:t>   </a:t>
            </a:r>
            <a:r>
              <a:rPr lang="uk-UA" b="1">
                <a:solidFill>
                  <a:schemeClr val="bg1"/>
                </a:solidFill>
              </a:rPr>
              <a:t> </a:t>
            </a:r>
            <a:endParaRPr lang="uk-UA" b="1" i="1">
              <a:solidFill>
                <a:srgbClr val="FFFF00"/>
              </a:solidFill>
            </a:endParaRP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300"/>
                                        <p:tgtEl>
                                          <p:spTgt spid="35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58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7" descr="Детройт"/>
          <p:cNvPicPr>
            <a:picLocks noChangeAspect="1" noChangeArrowheads="1"/>
          </p:cNvPicPr>
          <p:nvPr/>
        </p:nvPicPr>
        <p:blipFill>
          <a:blip r:embed="rId4" cstate="print"/>
          <a:srcRect l="13318"/>
          <a:stretch>
            <a:fillRect/>
          </a:stretch>
        </p:blipFill>
        <p:spPr bwMode="auto">
          <a:xfrm>
            <a:off x="0" y="-33338"/>
            <a:ext cx="9144000" cy="689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939" name="Text Box 4"/>
          <p:cNvSpPr txBox="1">
            <a:spLocks noChangeArrowheads="1"/>
          </p:cNvSpPr>
          <p:nvPr/>
        </p:nvSpPr>
        <p:spPr bwMode="auto">
          <a:xfrm>
            <a:off x="4140200" y="-33338"/>
            <a:ext cx="5003800" cy="366713"/>
          </a:xfrm>
          <a:prstGeom prst="rect">
            <a:avLst/>
          </a:prstGeom>
          <a:solidFill>
            <a:srgbClr val="000000">
              <a:alpha val="10196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b="1" i="1">
                <a:solidFill>
                  <a:schemeClr val="bg1"/>
                </a:solidFill>
              </a:rPr>
              <a:t>На заводі “Форд”</a:t>
            </a:r>
            <a:r>
              <a:rPr lang="uk-UA" i="1">
                <a:solidFill>
                  <a:schemeClr val="bg1"/>
                </a:solidFill>
              </a:rPr>
              <a:t> (Детройт, США) </a:t>
            </a:r>
            <a:endParaRPr lang="ru-RU" i="1">
              <a:solidFill>
                <a:schemeClr val="bg1"/>
              </a:solidFill>
            </a:endParaRPr>
          </a:p>
        </p:txBody>
      </p:sp>
      <p:grpSp>
        <p:nvGrpSpPr>
          <p:cNvPr id="39940" name="Group 10"/>
          <p:cNvGrpSpPr>
            <a:grpSpLocks/>
          </p:cNvGrpSpPr>
          <p:nvPr/>
        </p:nvGrpSpPr>
        <p:grpSpPr bwMode="auto">
          <a:xfrm>
            <a:off x="55563" y="188913"/>
            <a:ext cx="3348037" cy="1374775"/>
            <a:chOff x="35" y="119"/>
            <a:chExt cx="2109" cy="866"/>
          </a:xfrm>
        </p:grpSpPr>
        <p:sp>
          <p:nvSpPr>
            <p:cNvPr id="39942" name="Oval 11"/>
            <p:cNvSpPr>
              <a:spLocks noChangeArrowheads="1"/>
            </p:cNvSpPr>
            <p:nvPr/>
          </p:nvSpPr>
          <p:spPr bwMode="auto">
            <a:xfrm>
              <a:off x="50" y="123"/>
              <a:ext cx="2087" cy="86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39943" name="Picture 12" descr="Форд_логотип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t="8626" b="9668"/>
            <a:stretch>
              <a:fillRect/>
            </a:stretch>
          </p:blipFill>
          <p:spPr bwMode="auto">
            <a:xfrm>
              <a:off x="35" y="119"/>
              <a:ext cx="2109" cy="8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6877" name="Text Box 13"/>
          <p:cNvSpPr txBox="1">
            <a:spLocks noChangeArrowheads="1"/>
          </p:cNvSpPr>
          <p:nvPr/>
        </p:nvSpPr>
        <p:spPr bwMode="auto">
          <a:xfrm>
            <a:off x="0" y="5210175"/>
            <a:ext cx="9144000" cy="1647825"/>
          </a:xfrm>
          <a:prstGeom prst="rect">
            <a:avLst/>
          </a:prstGeom>
          <a:solidFill>
            <a:srgbClr val="000000">
              <a:alpha val="20000"/>
            </a:srgbClr>
          </a:solidFill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85000"/>
              </a:lnSpc>
            </a:pPr>
            <a:r>
              <a:rPr lang="uk-UA" b="1">
                <a:solidFill>
                  <a:schemeClr val="bg1"/>
                </a:solidFill>
              </a:rPr>
              <a:t>Компанія “Форд” випускає легкові та комерційні автомобілі під марками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“Форд”, “Лінкольн”, “Меркурі”.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Під її контролем знаходяться відомі виробники автомобілів світу. Дочірні підприємства працюють у </a:t>
            </a:r>
            <a:r>
              <a:rPr lang="uk-UA" b="1" i="1">
                <a:solidFill>
                  <a:schemeClr val="bg1"/>
                </a:solidFill>
              </a:rPr>
              <a:t>Канаді, Мексиці, Німеччині, Бразилії, Аргентині, Іспанії, Китаї, Росії.</a:t>
            </a:r>
            <a:r>
              <a:rPr lang="uk-UA" b="1">
                <a:solidFill>
                  <a:schemeClr val="bg1"/>
                </a:solidFill>
              </a:rPr>
              <a:t> </a:t>
            </a: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36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68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5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0" name="Picture 2" descr="Контуры мира-А"/>
          <p:cNvPicPr>
            <a:picLocks noChangeAspect="1" noChangeArrowheads="1"/>
          </p:cNvPicPr>
          <p:nvPr/>
        </p:nvPicPr>
        <p:blipFill>
          <a:blip r:embed="rId16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83971" name="WordArt 3"/>
          <p:cNvSpPr>
            <a:spLocks noChangeArrowheads="1" noChangeShapeType="1" noTextEdit="1"/>
          </p:cNvSpPr>
          <p:nvPr/>
        </p:nvSpPr>
        <p:spPr bwMode="auto">
          <a:xfrm>
            <a:off x="323850" y="77788"/>
            <a:ext cx="8424863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solidFill>
                  <a:srgbClr val="FF0000"/>
                </a:solidFill>
                <a:effectLst>
                  <a:outerShdw dist="28398" dir="3806097" algn="ctr" rotWithShape="0">
                    <a:schemeClr val="bg2"/>
                  </a:outerShdw>
                </a:effectLst>
                <a:latin typeface="Comic Sans MS"/>
              </a:rPr>
              <a:t>Суднобудування та літакобудування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162550" y="4619625"/>
            <a:ext cx="2305050" cy="320675"/>
            <a:chOff x="2880" y="346"/>
            <a:chExt cx="1452" cy="202"/>
          </a:xfrm>
        </p:grpSpPr>
        <p:sp>
          <p:nvSpPr>
            <p:cNvPr id="12395" name="Text Box 5"/>
            <p:cNvSpPr txBox="1">
              <a:spLocks noChangeArrowheads="1"/>
            </p:cNvSpPr>
            <p:nvPr/>
          </p:nvSpPr>
          <p:spPr bwMode="auto">
            <a:xfrm>
              <a:off x="2945" y="346"/>
              <a:ext cx="1387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суднобудування</a:t>
              </a:r>
              <a:endParaRPr lang="ru-RU" sz="2000" i="1"/>
            </a:p>
          </p:txBody>
        </p:sp>
        <p:sp>
          <p:nvSpPr>
            <p:cNvPr id="12396" name="Oval 6"/>
            <p:cNvSpPr>
              <a:spLocks noChangeArrowheads="1"/>
            </p:cNvSpPr>
            <p:nvPr/>
          </p:nvSpPr>
          <p:spPr bwMode="auto">
            <a:xfrm>
              <a:off x="2880" y="399"/>
              <a:ext cx="110" cy="10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uk-UA" sz="1200" b="1"/>
                <a:t>С</a:t>
              </a:r>
              <a:endParaRPr lang="ru-RU" sz="1200" b="1"/>
            </a:p>
          </p:txBody>
        </p:sp>
      </p:grpSp>
      <p:sp>
        <p:nvSpPr>
          <p:cNvPr id="83977" name="Freeform 9"/>
          <p:cNvSpPr>
            <a:spLocks/>
          </p:cNvSpPr>
          <p:nvPr/>
        </p:nvSpPr>
        <p:spPr bwMode="auto">
          <a:xfrm>
            <a:off x="4241800" y="2060575"/>
            <a:ext cx="239713" cy="325438"/>
          </a:xfrm>
          <a:custGeom>
            <a:avLst/>
            <a:gdLst>
              <a:gd name="T0" fmla="*/ 144 w 151"/>
              <a:gd name="T1" fmla="*/ 75 h 205"/>
              <a:gd name="T2" fmla="*/ 135 w 151"/>
              <a:gd name="T3" fmla="*/ 37 h 205"/>
              <a:gd name="T4" fmla="*/ 126 w 151"/>
              <a:gd name="T5" fmla="*/ 25 h 205"/>
              <a:gd name="T6" fmla="*/ 111 w 151"/>
              <a:gd name="T7" fmla="*/ 30 h 205"/>
              <a:gd name="T8" fmla="*/ 88 w 151"/>
              <a:gd name="T9" fmla="*/ 21 h 205"/>
              <a:gd name="T10" fmla="*/ 67 w 151"/>
              <a:gd name="T11" fmla="*/ 6 h 205"/>
              <a:gd name="T12" fmla="*/ 63 w 151"/>
              <a:gd name="T13" fmla="*/ 28 h 205"/>
              <a:gd name="T14" fmla="*/ 34 w 151"/>
              <a:gd name="T15" fmla="*/ 43 h 205"/>
              <a:gd name="T16" fmla="*/ 13 w 151"/>
              <a:gd name="T17" fmla="*/ 94 h 205"/>
              <a:gd name="T18" fmla="*/ 4 w 151"/>
              <a:gd name="T19" fmla="*/ 106 h 205"/>
              <a:gd name="T20" fmla="*/ 0 w 151"/>
              <a:gd name="T21" fmla="*/ 132 h 205"/>
              <a:gd name="T22" fmla="*/ 16 w 151"/>
              <a:gd name="T23" fmla="*/ 150 h 205"/>
              <a:gd name="T24" fmla="*/ 25 w 151"/>
              <a:gd name="T25" fmla="*/ 169 h 205"/>
              <a:gd name="T26" fmla="*/ 16 w 151"/>
              <a:gd name="T27" fmla="*/ 178 h 205"/>
              <a:gd name="T28" fmla="*/ 18 w 151"/>
              <a:gd name="T29" fmla="*/ 187 h 205"/>
              <a:gd name="T30" fmla="*/ 30 w 151"/>
              <a:gd name="T31" fmla="*/ 193 h 205"/>
              <a:gd name="T32" fmla="*/ 63 w 151"/>
              <a:gd name="T33" fmla="*/ 199 h 205"/>
              <a:gd name="T34" fmla="*/ 97 w 151"/>
              <a:gd name="T35" fmla="*/ 201 h 205"/>
              <a:gd name="T36" fmla="*/ 120 w 151"/>
              <a:gd name="T37" fmla="*/ 183 h 205"/>
              <a:gd name="T38" fmla="*/ 112 w 151"/>
              <a:gd name="T39" fmla="*/ 163 h 205"/>
              <a:gd name="T40" fmla="*/ 100 w 151"/>
              <a:gd name="T41" fmla="*/ 147 h 205"/>
              <a:gd name="T42" fmla="*/ 114 w 151"/>
              <a:gd name="T43" fmla="*/ 129 h 205"/>
              <a:gd name="T44" fmla="*/ 141 w 151"/>
              <a:gd name="T45" fmla="*/ 115 h 205"/>
              <a:gd name="T46" fmla="*/ 144 w 151"/>
              <a:gd name="T47" fmla="*/ 75 h 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"/>
              <a:gd name="T73" fmla="*/ 0 h 205"/>
              <a:gd name="T74" fmla="*/ 151 w 151"/>
              <a:gd name="T75" fmla="*/ 205 h 20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" h="205">
                <a:moveTo>
                  <a:pt x="144" y="75"/>
                </a:moveTo>
                <a:cubicBezTo>
                  <a:pt x="142" y="64"/>
                  <a:pt x="147" y="43"/>
                  <a:pt x="135" y="37"/>
                </a:cubicBezTo>
                <a:cubicBezTo>
                  <a:pt x="132" y="32"/>
                  <a:pt x="131" y="28"/>
                  <a:pt x="126" y="25"/>
                </a:cubicBezTo>
                <a:cubicBezTo>
                  <a:pt x="121" y="27"/>
                  <a:pt x="116" y="28"/>
                  <a:pt x="111" y="30"/>
                </a:cubicBezTo>
                <a:cubicBezTo>
                  <a:pt x="98" y="29"/>
                  <a:pt x="93" y="31"/>
                  <a:pt x="88" y="21"/>
                </a:cubicBezTo>
                <a:cubicBezTo>
                  <a:pt x="86" y="9"/>
                  <a:pt x="79" y="7"/>
                  <a:pt x="67" y="6"/>
                </a:cubicBezTo>
                <a:cubicBezTo>
                  <a:pt x="56" y="0"/>
                  <a:pt x="60" y="21"/>
                  <a:pt x="63" y="28"/>
                </a:cubicBezTo>
                <a:cubicBezTo>
                  <a:pt x="58" y="40"/>
                  <a:pt x="45" y="41"/>
                  <a:pt x="34" y="43"/>
                </a:cubicBezTo>
                <a:cubicBezTo>
                  <a:pt x="11" y="54"/>
                  <a:pt x="33" y="90"/>
                  <a:pt x="13" y="94"/>
                </a:cubicBezTo>
                <a:cubicBezTo>
                  <a:pt x="8" y="98"/>
                  <a:pt x="7" y="101"/>
                  <a:pt x="4" y="106"/>
                </a:cubicBezTo>
                <a:cubicBezTo>
                  <a:pt x="3" y="117"/>
                  <a:pt x="2" y="122"/>
                  <a:pt x="0" y="132"/>
                </a:cubicBezTo>
                <a:cubicBezTo>
                  <a:pt x="4" y="138"/>
                  <a:pt x="10" y="146"/>
                  <a:pt x="16" y="150"/>
                </a:cubicBezTo>
                <a:cubicBezTo>
                  <a:pt x="19" y="156"/>
                  <a:pt x="21" y="164"/>
                  <a:pt x="25" y="169"/>
                </a:cubicBezTo>
                <a:cubicBezTo>
                  <a:pt x="26" y="174"/>
                  <a:pt x="17" y="175"/>
                  <a:pt x="16" y="178"/>
                </a:cubicBezTo>
                <a:cubicBezTo>
                  <a:pt x="15" y="181"/>
                  <a:pt x="16" y="184"/>
                  <a:pt x="18" y="187"/>
                </a:cubicBezTo>
                <a:cubicBezTo>
                  <a:pt x="20" y="190"/>
                  <a:pt x="23" y="191"/>
                  <a:pt x="30" y="193"/>
                </a:cubicBezTo>
                <a:cubicBezTo>
                  <a:pt x="40" y="198"/>
                  <a:pt x="52" y="197"/>
                  <a:pt x="63" y="199"/>
                </a:cubicBezTo>
                <a:cubicBezTo>
                  <a:pt x="74" y="205"/>
                  <a:pt x="83" y="202"/>
                  <a:pt x="97" y="201"/>
                </a:cubicBezTo>
                <a:cubicBezTo>
                  <a:pt x="118" y="197"/>
                  <a:pt x="105" y="192"/>
                  <a:pt x="120" y="183"/>
                </a:cubicBezTo>
                <a:cubicBezTo>
                  <a:pt x="122" y="172"/>
                  <a:pt x="124" y="168"/>
                  <a:pt x="112" y="163"/>
                </a:cubicBezTo>
                <a:cubicBezTo>
                  <a:pt x="108" y="157"/>
                  <a:pt x="104" y="153"/>
                  <a:pt x="100" y="147"/>
                </a:cubicBezTo>
                <a:cubicBezTo>
                  <a:pt x="98" y="135"/>
                  <a:pt x="103" y="131"/>
                  <a:pt x="114" y="129"/>
                </a:cubicBezTo>
                <a:cubicBezTo>
                  <a:pt x="123" y="124"/>
                  <a:pt x="132" y="120"/>
                  <a:pt x="141" y="115"/>
                </a:cubicBezTo>
                <a:cubicBezTo>
                  <a:pt x="151" y="102"/>
                  <a:pt x="144" y="90"/>
                  <a:pt x="144" y="75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3978" name="Text Box 10"/>
          <p:cNvSpPr txBox="1">
            <a:spLocks noChangeArrowheads="1"/>
          </p:cNvSpPr>
          <p:nvPr/>
        </p:nvSpPr>
        <p:spPr bwMode="auto">
          <a:xfrm>
            <a:off x="4322763" y="1989138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1</a:t>
            </a:r>
            <a:endParaRPr lang="ru-RU" sz="1800" b="1"/>
          </a:p>
        </p:txBody>
      </p:sp>
      <p:sp>
        <p:nvSpPr>
          <p:cNvPr id="83979" name="Text Box 11"/>
          <p:cNvSpPr txBox="1">
            <a:spLocks noChangeArrowheads="1"/>
          </p:cNvSpPr>
          <p:nvPr/>
        </p:nvSpPr>
        <p:spPr bwMode="auto">
          <a:xfrm>
            <a:off x="0" y="5724525"/>
            <a:ext cx="1766888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1 </a:t>
            </a:r>
            <a:r>
              <a:rPr lang="uk-UA" sz="2000"/>
              <a:t>– </a:t>
            </a:r>
            <a:r>
              <a:rPr lang="uk-UA" sz="2000" i="1"/>
              <a:t>Німеччина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3980" name="Oval 12"/>
          <p:cNvSpPr>
            <a:spLocks noChangeArrowheads="1"/>
          </p:cNvSpPr>
          <p:nvPr/>
        </p:nvSpPr>
        <p:spPr bwMode="auto">
          <a:xfrm>
            <a:off x="4284663" y="2035175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3981" name="Text Box 13"/>
          <p:cNvSpPr txBox="1">
            <a:spLocks noChangeArrowheads="1"/>
          </p:cNvSpPr>
          <p:nvPr/>
        </p:nvSpPr>
        <p:spPr bwMode="auto">
          <a:xfrm>
            <a:off x="3198813" y="1855788"/>
            <a:ext cx="12954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000" i="1"/>
              <a:t>Гамбург</a:t>
            </a:r>
            <a:endParaRPr lang="ru-RU" sz="2000" i="1">
              <a:solidFill>
                <a:srgbClr val="990033"/>
              </a:solidFill>
            </a:endParaRPr>
          </a:p>
        </p:txBody>
      </p: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3708400" y="2111375"/>
            <a:ext cx="287338" cy="158750"/>
            <a:chOff x="521" y="2952"/>
            <a:chExt cx="817" cy="478"/>
          </a:xfrm>
        </p:grpSpPr>
        <p:sp>
          <p:nvSpPr>
            <p:cNvPr id="12390" name="AutoShape 15"/>
            <p:cNvSpPr>
              <a:spLocks noChangeArrowheads="1"/>
            </p:cNvSpPr>
            <p:nvPr/>
          </p:nvSpPr>
          <p:spPr bwMode="auto">
            <a:xfrm>
              <a:off x="521" y="3249"/>
              <a:ext cx="817" cy="181"/>
            </a:xfrm>
            <a:custGeom>
              <a:avLst/>
              <a:gdLst>
                <a:gd name="T0" fmla="*/ 715 w 21600"/>
                <a:gd name="T1" fmla="*/ 91 h 21600"/>
                <a:gd name="T2" fmla="*/ 409 w 21600"/>
                <a:gd name="T3" fmla="*/ 181 h 21600"/>
                <a:gd name="T4" fmla="*/ 102 w 21600"/>
                <a:gd name="T5" fmla="*/ 91 h 21600"/>
                <a:gd name="T6" fmla="*/ 409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494 w 21600"/>
                <a:gd name="T13" fmla="*/ 4535 h 21600"/>
                <a:gd name="T14" fmla="*/ 17106 w 21600"/>
                <a:gd name="T15" fmla="*/ 1706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66"/>
            </a:solidFill>
            <a:ln w="9525">
              <a:solidFill>
                <a:srgbClr val="000066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91" name="AutoShape 16"/>
            <p:cNvSpPr>
              <a:spLocks noChangeArrowheads="1"/>
            </p:cNvSpPr>
            <p:nvPr/>
          </p:nvSpPr>
          <p:spPr bwMode="auto">
            <a:xfrm>
              <a:off x="703" y="3144"/>
              <a:ext cx="453" cy="182"/>
            </a:xfrm>
            <a:prstGeom prst="flowChartPunchedCard">
              <a:avLst/>
            </a:prstGeom>
            <a:solidFill>
              <a:srgbClr val="000066"/>
            </a:solidFill>
            <a:ln w="9525">
              <a:solidFill>
                <a:srgbClr val="000066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92" name="AutoShape 17"/>
            <p:cNvSpPr>
              <a:spLocks noChangeArrowheads="1"/>
            </p:cNvSpPr>
            <p:nvPr/>
          </p:nvSpPr>
          <p:spPr bwMode="auto">
            <a:xfrm>
              <a:off x="884" y="2952"/>
              <a:ext cx="46" cy="227"/>
            </a:xfrm>
            <a:prstGeom prst="can">
              <a:avLst>
                <a:gd name="adj" fmla="val 123370"/>
              </a:avLst>
            </a:prstGeom>
            <a:solidFill>
              <a:srgbClr val="000066"/>
            </a:solidFill>
            <a:ln w="9525">
              <a:solidFill>
                <a:srgbClr val="0000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93" name="AutoShape 18"/>
            <p:cNvSpPr>
              <a:spLocks noChangeArrowheads="1"/>
            </p:cNvSpPr>
            <p:nvPr/>
          </p:nvSpPr>
          <p:spPr bwMode="auto">
            <a:xfrm>
              <a:off x="1020" y="3022"/>
              <a:ext cx="46" cy="136"/>
            </a:xfrm>
            <a:prstGeom prst="can">
              <a:avLst>
                <a:gd name="adj" fmla="val 73913"/>
              </a:avLst>
            </a:prstGeom>
            <a:solidFill>
              <a:srgbClr val="000066"/>
            </a:solidFill>
            <a:ln w="9525">
              <a:solidFill>
                <a:srgbClr val="0000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94" name="AutoShape 19"/>
            <p:cNvSpPr>
              <a:spLocks noChangeArrowheads="1"/>
            </p:cNvSpPr>
            <p:nvPr/>
          </p:nvSpPr>
          <p:spPr bwMode="auto">
            <a:xfrm>
              <a:off x="1184" y="3158"/>
              <a:ext cx="46" cy="136"/>
            </a:xfrm>
            <a:prstGeom prst="can">
              <a:avLst>
                <a:gd name="adj" fmla="val 73913"/>
              </a:avLst>
            </a:prstGeom>
            <a:solidFill>
              <a:srgbClr val="000066"/>
            </a:solidFill>
            <a:ln w="9525">
              <a:solidFill>
                <a:srgbClr val="0000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4" name="Group 20"/>
          <p:cNvGrpSpPr>
            <a:grpSpLocks/>
          </p:cNvGrpSpPr>
          <p:nvPr/>
        </p:nvGrpSpPr>
        <p:grpSpPr bwMode="auto">
          <a:xfrm>
            <a:off x="2849563" y="6337300"/>
            <a:ext cx="2305050" cy="320675"/>
            <a:chOff x="2880" y="346"/>
            <a:chExt cx="1452" cy="202"/>
          </a:xfrm>
        </p:grpSpPr>
        <p:sp>
          <p:nvSpPr>
            <p:cNvPr id="12388" name="Text Box 21"/>
            <p:cNvSpPr txBox="1">
              <a:spLocks noChangeArrowheads="1"/>
            </p:cNvSpPr>
            <p:nvPr/>
          </p:nvSpPr>
          <p:spPr bwMode="auto">
            <a:xfrm>
              <a:off x="2945" y="346"/>
              <a:ext cx="1387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літакобудування</a:t>
              </a:r>
              <a:endParaRPr lang="ru-RU" sz="2000" i="1"/>
            </a:p>
          </p:txBody>
        </p:sp>
        <p:sp>
          <p:nvSpPr>
            <p:cNvPr id="12389" name="Oval 22"/>
            <p:cNvSpPr>
              <a:spLocks noChangeArrowheads="1"/>
            </p:cNvSpPr>
            <p:nvPr/>
          </p:nvSpPr>
          <p:spPr bwMode="auto">
            <a:xfrm>
              <a:off x="2880" y="399"/>
              <a:ext cx="110" cy="105"/>
            </a:xfrm>
            <a:prstGeom prst="ellipse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uk-UA" sz="1200" b="1">
                  <a:solidFill>
                    <a:schemeClr val="bg1"/>
                  </a:solidFill>
                </a:rPr>
                <a:t>Л</a:t>
              </a:r>
              <a:endParaRPr lang="ru-RU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5162550" y="4908550"/>
            <a:ext cx="2232025" cy="320675"/>
            <a:chOff x="2154" y="3974"/>
            <a:chExt cx="1406" cy="202"/>
          </a:xfrm>
        </p:grpSpPr>
        <p:sp>
          <p:nvSpPr>
            <p:cNvPr id="12386" name="Text Box 24"/>
            <p:cNvSpPr txBox="1">
              <a:spLocks noChangeArrowheads="1"/>
            </p:cNvSpPr>
            <p:nvPr/>
          </p:nvSpPr>
          <p:spPr bwMode="auto">
            <a:xfrm>
              <a:off x="2215" y="3974"/>
              <a:ext cx="1345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i="1"/>
                <a:t>– складання суден</a:t>
              </a:r>
              <a:endParaRPr lang="ru-RU" sz="2000" i="1"/>
            </a:p>
          </p:txBody>
        </p:sp>
        <p:sp>
          <p:nvSpPr>
            <p:cNvPr id="83993" name="AutoShape 25"/>
            <p:cNvSpPr>
              <a:spLocks noChangeArrowheads="1"/>
            </p:cNvSpPr>
            <p:nvPr/>
          </p:nvSpPr>
          <p:spPr bwMode="auto">
            <a:xfrm>
              <a:off x="2154" y="4020"/>
              <a:ext cx="106" cy="128"/>
            </a:xfrm>
            <a:prstGeom prst="star4">
              <a:avLst>
                <a:gd name="adj" fmla="val 36366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808000"/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r>
                <a:rPr lang="uk-UA" sz="1200" b="1"/>
                <a:t>С</a:t>
              </a:r>
              <a:endParaRPr lang="ru-RU" sz="1200" b="1"/>
            </a:p>
          </p:txBody>
        </p:sp>
      </p:grpSp>
      <p:sp>
        <p:nvSpPr>
          <p:cNvPr id="83994" name="Oval 26"/>
          <p:cNvSpPr>
            <a:spLocks noChangeArrowheads="1"/>
          </p:cNvSpPr>
          <p:nvPr/>
        </p:nvSpPr>
        <p:spPr bwMode="auto">
          <a:xfrm>
            <a:off x="7019925" y="4095750"/>
            <a:ext cx="71438" cy="73025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995" name="Text Box 27"/>
          <p:cNvSpPr txBox="1">
            <a:spLocks noChangeArrowheads="1"/>
          </p:cNvSpPr>
          <p:nvPr/>
        </p:nvSpPr>
        <p:spPr bwMode="auto">
          <a:xfrm>
            <a:off x="6300788" y="4149725"/>
            <a:ext cx="10795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Сінгапур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996" name="AutoShape 28"/>
          <p:cNvSpPr>
            <a:spLocks noChangeArrowheads="1"/>
          </p:cNvSpPr>
          <p:nvPr/>
        </p:nvSpPr>
        <p:spPr bwMode="auto">
          <a:xfrm>
            <a:off x="7191375" y="4181475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4000" name="Freeform 32"/>
          <p:cNvSpPr>
            <a:spLocks/>
          </p:cNvSpPr>
          <p:nvPr/>
        </p:nvSpPr>
        <p:spPr bwMode="auto">
          <a:xfrm>
            <a:off x="1589088" y="3970338"/>
            <a:ext cx="1208087" cy="1665287"/>
          </a:xfrm>
          <a:custGeom>
            <a:avLst/>
            <a:gdLst>
              <a:gd name="T0" fmla="*/ 238 w 761"/>
              <a:gd name="T1" fmla="*/ 43 h 1049"/>
              <a:gd name="T2" fmla="*/ 183 w 761"/>
              <a:gd name="T3" fmla="*/ 52 h 1049"/>
              <a:gd name="T4" fmla="*/ 187 w 761"/>
              <a:gd name="T5" fmla="*/ 99 h 1049"/>
              <a:gd name="T6" fmla="*/ 126 w 761"/>
              <a:gd name="T7" fmla="*/ 123 h 1049"/>
              <a:gd name="T8" fmla="*/ 73 w 761"/>
              <a:gd name="T9" fmla="*/ 117 h 1049"/>
              <a:gd name="T10" fmla="*/ 61 w 761"/>
              <a:gd name="T11" fmla="*/ 150 h 1049"/>
              <a:gd name="T12" fmla="*/ 76 w 761"/>
              <a:gd name="T13" fmla="*/ 195 h 1049"/>
              <a:gd name="T14" fmla="*/ 31 w 761"/>
              <a:gd name="T15" fmla="*/ 280 h 1049"/>
              <a:gd name="T16" fmla="*/ 13 w 761"/>
              <a:gd name="T17" fmla="*/ 343 h 1049"/>
              <a:gd name="T18" fmla="*/ 3 w 761"/>
              <a:gd name="T19" fmla="*/ 379 h 1049"/>
              <a:gd name="T20" fmla="*/ 72 w 761"/>
              <a:gd name="T21" fmla="*/ 423 h 1049"/>
              <a:gd name="T22" fmla="*/ 79 w 761"/>
              <a:gd name="T23" fmla="*/ 454 h 1049"/>
              <a:gd name="T24" fmla="*/ 166 w 761"/>
              <a:gd name="T25" fmla="*/ 418 h 1049"/>
              <a:gd name="T26" fmla="*/ 172 w 761"/>
              <a:gd name="T27" fmla="*/ 447 h 1049"/>
              <a:gd name="T28" fmla="*/ 258 w 761"/>
              <a:gd name="T29" fmla="*/ 516 h 1049"/>
              <a:gd name="T30" fmla="*/ 294 w 761"/>
              <a:gd name="T31" fmla="*/ 543 h 1049"/>
              <a:gd name="T32" fmla="*/ 286 w 761"/>
              <a:gd name="T33" fmla="*/ 582 h 1049"/>
              <a:gd name="T34" fmla="*/ 346 w 761"/>
              <a:gd name="T35" fmla="*/ 652 h 1049"/>
              <a:gd name="T36" fmla="*/ 382 w 761"/>
              <a:gd name="T37" fmla="*/ 736 h 1049"/>
              <a:gd name="T38" fmla="*/ 417 w 761"/>
              <a:gd name="T39" fmla="*/ 766 h 1049"/>
              <a:gd name="T40" fmla="*/ 450 w 761"/>
              <a:gd name="T41" fmla="*/ 805 h 1049"/>
              <a:gd name="T42" fmla="*/ 474 w 761"/>
              <a:gd name="T43" fmla="*/ 852 h 1049"/>
              <a:gd name="T44" fmla="*/ 438 w 761"/>
              <a:gd name="T45" fmla="*/ 954 h 1049"/>
              <a:gd name="T46" fmla="*/ 486 w 761"/>
              <a:gd name="T47" fmla="*/ 970 h 1049"/>
              <a:gd name="T48" fmla="*/ 537 w 761"/>
              <a:gd name="T49" fmla="*/ 1048 h 1049"/>
              <a:gd name="T50" fmla="*/ 549 w 761"/>
              <a:gd name="T51" fmla="*/ 982 h 1049"/>
              <a:gd name="T52" fmla="*/ 561 w 761"/>
              <a:gd name="T53" fmla="*/ 981 h 1049"/>
              <a:gd name="T54" fmla="*/ 576 w 761"/>
              <a:gd name="T55" fmla="*/ 898 h 1049"/>
              <a:gd name="T56" fmla="*/ 607 w 761"/>
              <a:gd name="T57" fmla="*/ 762 h 1049"/>
              <a:gd name="T58" fmla="*/ 663 w 761"/>
              <a:gd name="T59" fmla="*/ 742 h 1049"/>
              <a:gd name="T60" fmla="*/ 702 w 761"/>
              <a:gd name="T61" fmla="*/ 576 h 1049"/>
              <a:gd name="T62" fmla="*/ 691 w 761"/>
              <a:gd name="T63" fmla="*/ 508 h 1049"/>
              <a:gd name="T64" fmla="*/ 708 w 761"/>
              <a:gd name="T65" fmla="*/ 478 h 1049"/>
              <a:gd name="T66" fmla="*/ 753 w 761"/>
              <a:gd name="T67" fmla="*/ 385 h 1049"/>
              <a:gd name="T68" fmla="*/ 703 w 761"/>
              <a:gd name="T69" fmla="*/ 279 h 1049"/>
              <a:gd name="T70" fmla="*/ 667 w 761"/>
              <a:gd name="T71" fmla="*/ 234 h 1049"/>
              <a:gd name="T72" fmla="*/ 603 w 761"/>
              <a:gd name="T73" fmla="*/ 219 h 1049"/>
              <a:gd name="T74" fmla="*/ 564 w 761"/>
              <a:gd name="T75" fmla="*/ 201 h 1049"/>
              <a:gd name="T76" fmla="*/ 510 w 761"/>
              <a:gd name="T77" fmla="*/ 175 h 1049"/>
              <a:gd name="T78" fmla="*/ 456 w 761"/>
              <a:gd name="T79" fmla="*/ 204 h 1049"/>
              <a:gd name="T80" fmla="*/ 489 w 761"/>
              <a:gd name="T81" fmla="*/ 166 h 1049"/>
              <a:gd name="T82" fmla="*/ 433 w 761"/>
              <a:gd name="T83" fmla="*/ 183 h 1049"/>
              <a:gd name="T84" fmla="*/ 457 w 761"/>
              <a:gd name="T85" fmla="*/ 126 h 1049"/>
              <a:gd name="T86" fmla="*/ 432 w 761"/>
              <a:gd name="T87" fmla="*/ 57 h 1049"/>
              <a:gd name="T88" fmla="*/ 400 w 761"/>
              <a:gd name="T89" fmla="*/ 99 h 1049"/>
              <a:gd name="T90" fmla="*/ 285 w 761"/>
              <a:gd name="T91" fmla="*/ 118 h 1049"/>
              <a:gd name="T92" fmla="*/ 268 w 761"/>
              <a:gd name="T93" fmla="*/ 96 h 1049"/>
              <a:gd name="T94" fmla="*/ 246 w 761"/>
              <a:gd name="T95" fmla="*/ 1 h 10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1"/>
              <a:gd name="T145" fmla="*/ 0 h 1049"/>
              <a:gd name="T146" fmla="*/ 761 w 761"/>
              <a:gd name="T147" fmla="*/ 1049 h 10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1" h="1049">
                <a:moveTo>
                  <a:pt x="246" y="1"/>
                </a:moveTo>
                <a:cubicBezTo>
                  <a:pt x="241" y="0"/>
                  <a:pt x="245" y="35"/>
                  <a:pt x="238" y="43"/>
                </a:cubicBezTo>
                <a:cubicBezTo>
                  <a:pt x="231" y="51"/>
                  <a:pt x="214" y="51"/>
                  <a:pt x="205" y="52"/>
                </a:cubicBezTo>
                <a:cubicBezTo>
                  <a:pt x="196" y="53"/>
                  <a:pt x="187" y="47"/>
                  <a:pt x="183" y="52"/>
                </a:cubicBezTo>
                <a:cubicBezTo>
                  <a:pt x="179" y="57"/>
                  <a:pt x="177" y="76"/>
                  <a:pt x="178" y="84"/>
                </a:cubicBezTo>
                <a:cubicBezTo>
                  <a:pt x="179" y="92"/>
                  <a:pt x="188" y="94"/>
                  <a:pt x="187" y="99"/>
                </a:cubicBezTo>
                <a:cubicBezTo>
                  <a:pt x="186" y="104"/>
                  <a:pt x="181" y="110"/>
                  <a:pt x="171" y="114"/>
                </a:cubicBezTo>
                <a:cubicBezTo>
                  <a:pt x="161" y="118"/>
                  <a:pt x="137" y="124"/>
                  <a:pt x="126" y="123"/>
                </a:cubicBezTo>
                <a:cubicBezTo>
                  <a:pt x="115" y="122"/>
                  <a:pt x="115" y="109"/>
                  <a:pt x="106" y="108"/>
                </a:cubicBezTo>
                <a:cubicBezTo>
                  <a:pt x="97" y="107"/>
                  <a:pt x="79" y="113"/>
                  <a:pt x="73" y="117"/>
                </a:cubicBezTo>
                <a:cubicBezTo>
                  <a:pt x="67" y="121"/>
                  <a:pt x="71" y="127"/>
                  <a:pt x="69" y="132"/>
                </a:cubicBezTo>
                <a:cubicBezTo>
                  <a:pt x="67" y="137"/>
                  <a:pt x="63" y="144"/>
                  <a:pt x="61" y="150"/>
                </a:cubicBezTo>
                <a:cubicBezTo>
                  <a:pt x="59" y="156"/>
                  <a:pt x="56" y="159"/>
                  <a:pt x="58" y="166"/>
                </a:cubicBezTo>
                <a:cubicBezTo>
                  <a:pt x="60" y="173"/>
                  <a:pt x="73" y="179"/>
                  <a:pt x="76" y="195"/>
                </a:cubicBezTo>
                <a:cubicBezTo>
                  <a:pt x="79" y="211"/>
                  <a:pt x="82" y="251"/>
                  <a:pt x="75" y="265"/>
                </a:cubicBezTo>
                <a:cubicBezTo>
                  <a:pt x="68" y="279"/>
                  <a:pt x="42" y="272"/>
                  <a:pt x="31" y="280"/>
                </a:cubicBezTo>
                <a:cubicBezTo>
                  <a:pt x="20" y="288"/>
                  <a:pt x="12" y="305"/>
                  <a:pt x="9" y="315"/>
                </a:cubicBezTo>
                <a:cubicBezTo>
                  <a:pt x="6" y="325"/>
                  <a:pt x="15" y="335"/>
                  <a:pt x="13" y="343"/>
                </a:cubicBezTo>
                <a:lnTo>
                  <a:pt x="0" y="363"/>
                </a:lnTo>
                <a:lnTo>
                  <a:pt x="3" y="379"/>
                </a:lnTo>
                <a:cubicBezTo>
                  <a:pt x="7" y="387"/>
                  <a:pt x="13" y="405"/>
                  <a:pt x="25" y="412"/>
                </a:cubicBezTo>
                <a:lnTo>
                  <a:pt x="72" y="423"/>
                </a:lnTo>
                <a:cubicBezTo>
                  <a:pt x="79" y="428"/>
                  <a:pt x="68" y="439"/>
                  <a:pt x="69" y="444"/>
                </a:cubicBezTo>
                <a:cubicBezTo>
                  <a:pt x="70" y="449"/>
                  <a:pt x="69" y="455"/>
                  <a:pt x="79" y="454"/>
                </a:cubicBezTo>
                <a:cubicBezTo>
                  <a:pt x="89" y="453"/>
                  <a:pt x="113" y="447"/>
                  <a:pt x="127" y="441"/>
                </a:cubicBezTo>
                <a:cubicBezTo>
                  <a:pt x="141" y="435"/>
                  <a:pt x="160" y="420"/>
                  <a:pt x="166" y="418"/>
                </a:cubicBezTo>
                <a:cubicBezTo>
                  <a:pt x="172" y="416"/>
                  <a:pt x="161" y="421"/>
                  <a:pt x="162" y="426"/>
                </a:cubicBezTo>
                <a:cubicBezTo>
                  <a:pt x="163" y="431"/>
                  <a:pt x="169" y="438"/>
                  <a:pt x="172" y="447"/>
                </a:cubicBezTo>
                <a:lnTo>
                  <a:pt x="183" y="481"/>
                </a:lnTo>
                <a:cubicBezTo>
                  <a:pt x="197" y="492"/>
                  <a:pt x="243" y="510"/>
                  <a:pt x="258" y="516"/>
                </a:cubicBezTo>
                <a:lnTo>
                  <a:pt x="273" y="519"/>
                </a:lnTo>
                <a:lnTo>
                  <a:pt x="294" y="543"/>
                </a:lnTo>
                <a:lnTo>
                  <a:pt x="280" y="552"/>
                </a:lnTo>
                <a:lnTo>
                  <a:pt x="286" y="582"/>
                </a:lnTo>
                <a:cubicBezTo>
                  <a:pt x="293" y="587"/>
                  <a:pt x="312" y="573"/>
                  <a:pt x="322" y="585"/>
                </a:cubicBezTo>
                <a:cubicBezTo>
                  <a:pt x="332" y="597"/>
                  <a:pt x="342" y="636"/>
                  <a:pt x="346" y="652"/>
                </a:cubicBezTo>
                <a:cubicBezTo>
                  <a:pt x="350" y="668"/>
                  <a:pt x="342" y="665"/>
                  <a:pt x="348" y="679"/>
                </a:cubicBezTo>
                <a:cubicBezTo>
                  <a:pt x="354" y="693"/>
                  <a:pt x="371" y="726"/>
                  <a:pt x="382" y="736"/>
                </a:cubicBezTo>
                <a:cubicBezTo>
                  <a:pt x="393" y="746"/>
                  <a:pt x="408" y="736"/>
                  <a:pt x="414" y="741"/>
                </a:cubicBezTo>
                <a:cubicBezTo>
                  <a:pt x="420" y="746"/>
                  <a:pt x="411" y="760"/>
                  <a:pt x="417" y="766"/>
                </a:cubicBezTo>
                <a:cubicBezTo>
                  <a:pt x="423" y="772"/>
                  <a:pt x="446" y="771"/>
                  <a:pt x="451" y="777"/>
                </a:cubicBezTo>
                <a:cubicBezTo>
                  <a:pt x="456" y="783"/>
                  <a:pt x="448" y="798"/>
                  <a:pt x="450" y="805"/>
                </a:cubicBezTo>
                <a:cubicBezTo>
                  <a:pt x="452" y="812"/>
                  <a:pt x="458" y="812"/>
                  <a:pt x="462" y="820"/>
                </a:cubicBezTo>
                <a:cubicBezTo>
                  <a:pt x="466" y="828"/>
                  <a:pt x="476" y="839"/>
                  <a:pt x="474" y="852"/>
                </a:cubicBezTo>
                <a:cubicBezTo>
                  <a:pt x="472" y="865"/>
                  <a:pt x="457" y="880"/>
                  <a:pt x="451" y="897"/>
                </a:cubicBezTo>
                <a:cubicBezTo>
                  <a:pt x="445" y="914"/>
                  <a:pt x="435" y="946"/>
                  <a:pt x="438" y="954"/>
                </a:cubicBezTo>
                <a:lnTo>
                  <a:pt x="468" y="948"/>
                </a:lnTo>
                <a:cubicBezTo>
                  <a:pt x="476" y="951"/>
                  <a:pt x="477" y="960"/>
                  <a:pt x="486" y="970"/>
                </a:cubicBezTo>
                <a:cubicBezTo>
                  <a:pt x="495" y="980"/>
                  <a:pt x="513" y="998"/>
                  <a:pt x="522" y="1011"/>
                </a:cubicBezTo>
                <a:cubicBezTo>
                  <a:pt x="531" y="1024"/>
                  <a:pt x="532" y="1047"/>
                  <a:pt x="537" y="1048"/>
                </a:cubicBezTo>
                <a:cubicBezTo>
                  <a:pt x="542" y="1049"/>
                  <a:pt x="548" y="1028"/>
                  <a:pt x="550" y="1017"/>
                </a:cubicBezTo>
                <a:cubicBezTo>
                  <a:pt x="552" y="1006"/>
                  <a:pt x="548" y="995"/>
                  <a:pt x="549" y="982"/>
                </a:cubicBezTo>
                <a:cubicBezTo>
                  <a:pt x="550" y="969"/>
                  <a:pt x="557" y="940"/>
                  <a:pt x="559" y="940"/>
                </a:cubicBezTo>
                <a:cubicBezTo>
                  <a:pt x="561" y="940"/>
                  <a:pt x="559" y="979"/>
                  <a:pt x="561" y="981"/>
                </a:cubicBezTo>
                <a:cubicBezTo>
                  <a:pt x="563" y="983"/>
                  <a:pt x="572" y="968"/>
                  <a:pt x="574" y="954"/>
                </a:cubicBezTo>
                <a:cubicBezTo>
                  <a:pt x="576" y="940"/>
                  <a:pt x="576" y="922"/>
                  <a:pt x="576" y="898"/>
                </a:cubicBezTo>
                <a:cubicBezTo>
                  <a:pt x="576" y="874"/>
                  <a:pt x="569" y="833"/>
                  <a:pt x="574" y="810"/>
                </a:cubicBezTo>
                <a:cubicBezTo>
                  <a:pt x="579" y="787"/>
                  <a:pt x="596" y="772"/>
                  <a:pt x="607" y="762"/>
                </a:cubicBezTo>
                <a:cubicBezTo>
                  <a:pt x="618" y="752"/>
                  <a:pt x="631" y="750"/>
                  <a:pt x="640" y="747"/>
                </a:cubicBezTo>
                <a:cubicBezTo>
                  <a:pt x="649" y="744"/>
                  <a:pt x="654" y="759"/>
                  <a:pt x="663" y="742"/>
                </a:cubicBezTo>
                <a:cubicBezTo>
                  <a:pt x="672" y="725"/>
                  <a:pt x="689" y="676"/>
                  <a:pt x="696" y="648"/>
                </a:cubicBezTo>
                <a:lnTo>
                  <a:pt x="702" y="576"/>
                </a:lnTo>
                <a:cubicBezTo>
                  <a:pt x="702" y="554"/>
                  <a:pt x="698" y="525"/>
                  <a:pt x="696" y="514"/>
                </a:cubicBezTo>
                <a:cubicBezTo>
                  <a:pt x="694" y="503"/>
                  <a:pt x="691" y="513"/>
                  <a:pt x="691" y="508"/>
                </a:cubicBezTo>
                <a:lnTo>
                  <a:pt x="697" y="483"/>
                </a:lnTo>
                <a:lnTo>
                  <a:pt x="708" y="478"/>
                </a:lnTo>
                <a:cubicBezTo>
                  <a:pt x="712" y="472"/>
                  <a:pt x="713" y="463"/>
                  <a:pt x="720" y="447"/>
                </a:cubicBezTo>
                <a:cubicBezTo>
                  <a:pt x="727" y="431"/>
                  <a:pt x="748" y="410"/>
                  <a:pt x="753" y="385"/>
                </a:cubicBezTo>
                <a:cubicBezTo>
                  <a:pt x="758" y="360"/>
                  <a:pt x="761" y="316"/>
                  <a:pt x="753" y="298"/>
                </a:cubicBezTo>
                <a:cubicBezTo>
                  <a:pt x="745" y="280"/>
                  <a:pt x="713" y="286"/>
                  <a:pt x="703" y="279"/>
                </a:cubicBezTo>
                <a:cubicBezTo>
                  <a:pt x="693" y="272"/>
                  <a:pt x="697" y="260"/>
                  <a:pt x="691" y="253"/>
                </a:cubicBezTo>
                <a:cubicBezTo>
                  <a:pt x="685" y="246"/>
                  <a:pt x="678" y="238"/>
                  <a:pt x="667" y="234"/>
                </a:cubicBezTo>
                <a:cubicBezTo>
                  <a:pt x="656" y="230"/>
                  <a:pt x="636" y="231"/>
                  <a:pt x="625" y="228"/>
                </a:cubicBezTo>
                <a:cubicBezTo>
                  <a:pt x="614" y="225"/>
                  <a:pt x="612" y="221"/>
                  <a:pt x="603" y="219"/>
                </a:cubicBezTo>
                <a:cubicBezTo>
                  <a:pt x="594" y="217"/>
                  <a:pt x="576" y="220"/>
                  <a:pt x="570" y="217"/>
                </a:cubicBezTo>
                <a:cubicBezTo>
                  <a:pt x="564" y="214"/>
                  <a:pt x="568" y="205"/>
                  <a:pt x="564" y="201"/>
                </a:cubicBezTo>
                <a:cubicBezTo>
                  <a:pt x="560" y="197"/>
                  <a:pt x="556" y="199"/>
                  <a:pt x="547" y="195"/>
                </a:cubicBezTo>
                <a:cubicBezTo>
                  <a:pt x="538" y="191"/>
                  <a:pt x="523" y="173"/>
                  <a:pt x="510" y="175"/>
                </a:cubicBezTo>
                <a:lnTo>
                  <a:pt x="468" y="208"/>
                </a:lnTo>
                <a:lnTo>
                  <a:pt x="456" y="204"/>
                </a:lnTo>
                <a:lnTo>
                  <a:pt x="486" y="175"/>
                </a:lnTo>
                <a:lnTo>
                  <a:pt x="489" y="166"/>
                </a:lnTo>
                <a:lnTo>
                  <a:pt x="456" y="169"/>
                </a:lnTo>
                <a:lnTo>
                  <a:pt x="433" y="183"/>
                </a:lnTo>
                <a:lnTo>
                  <a:pt x="427" y="177"/>
                </a:lnTo>
                <a:lnTo>
                  <a:pt x="457" y="126"/>
                </a:lnTo>
                <a:cubicBezTo>
                  <a:pt x="460" y="110"/>
                  <a:pt x="448" y="93"/>
                  <a:pt x="444" y="82"/>
                </a:cubicBezTo>
                <a:lnTo>
                  <a:pt x="432" y="57"/>
                </a:lnTo>
                <a:cubicBezTo>
                  <a:pt x="428" y="56"/>
                  <a:pt x="422" y="71"/>
                  <a:pt x="417" y="78"/>
                </a:cubicBezTo>
                <a:cubicBezTo>
                  <a:pt x="412" y="85"/>
                  <a:pt x="409" y="96"/>
                  <a:pt x="400" y="99"/>
                </a:cubicBezTo>
                <a:cubicBezTo>
                  <a:pt x="391" y="102"/>
                  <a:pt x="380" y="94"/>
                  <a:pt x="361" y="97"/>
                </a:cubicBezTo>
                <a:cubicBezTo>
                  <a:pt x="342" y="100"/>
                  <a:pt x="299" y="115"/>
                  <a:pt x="285" y="118"/>
                </a:cubicBezTo>
                <a:cubicBezTo>
                  <a:pt x="271" y="121"/>
                  <a:pt x="277" y="118"/>
                  <a:pt x="274" y="114"/>
                </a:cubicBezTo>
                <a:cubicBezTo>
                  <a:pt x="271" y="110"/>
                  <a:pt x="269" y="107"/>
                  <a:pt x="268" y="96"/>
                </a:cubicBezTo>
                <a:cubicBezTo>
                  <a:pt x="267" y="85"/>
                  <a:pt x="272" y="64"/>
                  <a:pt x="268" y="48"/>
                </a:cubicBezTo>
                <a:cubicBezTo>
                  <a:pt x="264" y="32"/>
                  <a:pt x="256" y="5"/>
                  <a:pt x="246" y="1"/>
                </a:cubicBezTo>
                <a:close/>
              </a:path>
            </a:pathLst>
          </a:custGeom>
          <a:solidFill>
            <a:srgbClr val="CC6600">
              <a:alpha val="3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4001" name="Text Box 33"/>
          <p:cNvSpPr txBox="1">
            <a:spLocks noChangeArrowheads="1"/>
          </p:cNvSpPr>
          <p:nvPr/>
        </p:nvSpPr>
        <p:spPr bwMode="auto">
          <a:xfrm>
            <a:off x="1812925" y="4398963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Бразилія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4002" name="AutoShape 34"/>
          <p:cNvSpPr>
            <a:spLocks noChangeArrowheads="1"/>
          </p:cNvSpPr>
          <p:nvPr/>
        </p:nvSpPr>
        <p:spPr bwMode="auto">
          <a:xfrm>
            <a:off x="1741488" y="4414838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4003" name="Text Box 35"/>
          <p:cNvSpPr txBox="1">
            <a:spLocks noChangeArrowheads="1"/>
          </p:cNvSpPr>
          <p:nvPr/>
        </p:nvSpPr>
        <p:spPr bwMode="auto">
          <a:xfrm>
            <a:off x="1979613" y="4724400"/>
            <a:ext cx="1944687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Ріо-де-Жанейро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4004" name="Oval 36"/>
          <p:cNvSpPr>
            <a:spLocks noChangeArrowheads="1"/>
          </p:cNvSpPr>
          <p:nvPr/>
        </p:nvSpPr>
        <p:spPr bwMode="auto">
          <a:xfrm>
            <a:off x="2536825" y="4995863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4005" name="Freeform 37"/>
          <p:cNvSpPr>
            <a:spLocks/>
          </p:cNvSpPr>
          <p:nvPr/>
        </p:nvSpPr>
        <p:spPr bwMode="auto">
          <a:xfrm>
            <a:off x="1879600" y="5126038"/>
            <a:ext cx="701675" cy="1414462"/>
          </a:xfrm>
          <a:custGeom>
            <a:avLst/>
            <a:gdLst>
              <a:gd name="T0" fmla="*/ 262 w 442"/>
              <a:gd name="T1" fmla="*/ 310 h 891"/>
              <a:gd name="T2" fmla="*/ 253 w 442"/>
              <a:gd name="T3" fmla="*/ 283 h 891"/>
              <a:gd name="T4" fmla="*/ 267 w 442"/>
              <a:gd name="T5" fmla="*/ 178 h 891"/>
              <a:gd name="T6" fmla="*/ 282 w 442"/>
              <a:gd name="T7" fmla="*/ 154 h 891"/>
              <a:gd name="T8" fmla="*/ 290 w 442"/>
              <a:gd name="T9" fmla="*/ 114 h 891"/>
              <a:gd name="T10" fmla="*/ 277 w 442"/>
              <a:gd name="T11" fmla="*/ 100 h 891"/>
              <a:gd name="T12" fmla="*/ 252 w 442"/>
              <a:gd name="T13" fmla="*/ 143 h 891"/>
              <a:gd name="T14" fmla="*/ 215 w 442"/>
              <a:gd name="T15" fmla="*/ 138 h 891"/>
              <a:gd name="T16" fmla="*/ 210 w 442"/>
              <a:gd name="T17" fmla="*/ 85 h 891"/>
              <a:gd name="T18" fmla="*/ 153 w 442"/>
              <a:gd name="T19" fmla="*/ 52 h 891"/>
              <a:gd name="T20" fmla="*/ 97 w 442"/>
              <a:gd name="T21" fmla="*/ 7 h 891"/>
              <a:gd name="T22" fmla="*/ 64 w 442"/>
              <a:gd name="T23" fmla="*/ 23 h 891"/>
              <a:gd name="T24" fmla="*/ 27 w 442"/>
              <a:gd name="T25" fmla="*/ 25 h 891"/>
              <a:gd name="T26" fmla="*/ 18 w 442"/>
              <a:gd name="T27" fmla="*/ 56 h 891"/>
              <a:gd name="T28" fmla="*/ 9 w 442"/>
              <a:gd name="T29" fmla="*/ 101 h 891"/>
              <a:gd name="T30" fmla="*/ 24 w 442"/>
              <a:gd name="T31" fmla="*/ 151 h 891"/>
              <a:gd name="T32" fmla="*/ 22 w 442"/>
              <a:gd name="T33" fmla="*/ 232 h 891"/>
              <a:gd name="T34" fmla="*/ 60 w 442"/>
              <a:gd name="T35" fmla="*/ 313 h 891"/>
              <a:gd name="T36" fmla="*/ 78 w 442"/>
              <a:gd name="T37" fmla="*/ 397 h 891"/>
              <a:gd name="T38" fmla="*/ 100 w 442"/>
              <a:gd name="T39" fmla="*/ 454 h 891"/>
              <a:gd name="T40" fmla="*/ 121 w 442"/>
              <a:gd name="T41" fmla="*/ 529 h 891"/>
              <a:gd name="T42" fmla="*/ 175 w 442"/>
              <a:gd name="T43" fmla="*/ 614 h 891"/>
              <a:gd name="T44" fmla="*/ 178 w 442"/>
              <a:gd name="T45" fmla="*/ 640 h 891"/>
              <a:gd name="T46" fmla="*/ 208 w 442"/>
              <a:gd name="T47" fmla="*/ 704 h 891"/>
              <a:gd name="T48" fmla="*/ 228 w 442"/>
              <a:gd name="T49" fmla="*/ 740 h 891"/>
              <a:gd name="T50" fmla="*/ 265 w 442"/>
              <a:gd name="T51" fmla="*/ 794 h 891"/>
              <a:gd name="T52" fmla="*/ 336 w 442"/>
              <a:gd name="T53" fmla="*/ 830 h 891"/>
              <a:gd name="T54" fmla="*/ 352 w 442"/>
              <a:gd name="T55" fmla="*/ 865 h 891"/>
              <a:gd name="T56" fmla="*/ 351 w 442"/>
              <a:gd name="T57" fmla="*/ 886 h 891"/>
              <a:gd name="T58" fmla="*/ 378 w 442"/>
              <a:gd name="T59" fmla="*/ 854 h 891"/>
              <a:gd name="T60" fmla="*/ 333 w 442"/>
              <a:gd name="T61" fmla="*/ 799 h 891"/>
              <a:gd name="T62" fmla="*/ 313 w 442"/>
              <a:gd name="T63" fmla="*/ 728 h 891"/>
              <a:gd name="T64" fmla="*/ 264 w 442"/>
              <a:gd name="T65" fmla="*/ 643 h 891"/>
              <a:gd name="T66" fmla="*/ 270 w 442"/>
              <a:gd name="T67" fmla="*/ 600 h 891"/>
              <a:gd name="T68" fmla="*/ 263 w 442"/>
              <a:gd name="T69" fmla="*/ 561 h 891"/>
              <a:gd name="T70" fmla="*/ 256 w 442"/>
              <a:gd name="T71" fmla="*/ 539 h 891"/>
              <a:gd name="T72" fmla="*/ 271 w 442"/>
              <a:gd name="T73" fmla="*/ 503 h 891"/>
              <a:gd name="T74" fmla="*/ 316 w 442"/>
              <a:gd name="T75" fmla="*/ 446 h 891"/>
              <a:gd name="T76" fmla="*/ 313 w 442"/>
              <a:gd name="T77" fmla="*/ 374 h 891"/>
              <a:gd name="T78" fmla="*/ 292 w 442"/>
              <a:gd name="T79" fmla="*/ 334 h 89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42"/>
              <a:gd name="T121" fmla="*/ 0 h 891"/>
              <a:gd name="T122" fmla="*/ 442 w 442"/>
              <a:gd name="T123" fmla="*/ 891 h 89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42" h="891">
                <a:moveTo>
                  <a:pt x="271" y="329"/>
                </a:moveTo>
                <a:cubicBezTo>
                  <a:pt x="265" y="313"/>
                  <a:pt x="269" y="324"/>
                  <a:pt x="262" y="310"/>
                </a:cubicBezTo>
                <a:cubicBezTo>
                  <a:pt x="259" y="303"/>
                  <a:pt x="263" y="290"/>
                  <a:pt x="262" y="286"/>
                </a:cubicBezTo>
                <a:cubicBezTo>
                  <a:pt x="261" y="282"/>
                  <a:pt x="254" y="296"/>
                  <a:pt x="253" y="283"/>
                </a:cubicBezTo>
                <a:cubicBezTo>
                  <a:pt x="256" y="241"/>
                  <a:pt x="246" y="240"/>
                  <a:pt x="253" y="209"/>
                </a:cubicBezTo>
                <a:cubicBezTo>
                  <a:pt x="256" y="192"/>
                  <a:pt x="255" y="188"/>
                  <a:pt x="267" y="178"/>
                </a:cubicBezTo>
                <a:cubicBezTo>
                  <a:pt x="268" y="175"/>
                  <a:pt x="272" y="170"/>
                  <a:pt x="273" y="167"/>
                </a:cubicBezTo>
                <a:cubicBezTo>
                  <a:pt x="274" y="164"/>
                  <a:pt x="281" y="157"/>
                  <a:pt x="282" y="154"/>
                </a:cubicBezTo>
                <a:cubicBezTo>
                  <a:pt x="284" y="146"/>
                  <a:pt x="294" y="128"/>
                  <a:pt x="295" y="121"/>
                </a:cubicBezTo>
                <a:cubicBezTo>
                  <a:pt x="296" y="114"/>
                  <a:pt x="292" y="120"/>
                  <a:pt x="290" y="114"/>
                </a:cubicBezTo>
                <a:cubicBezTo>
                  <a:pt x="290" y="103"/>
                  <a:pt x="285" y="88"/>
                  <a:pt x="280" y="84"/>
                </a:cubicBezTo>
                <a:cubicBezTo>
                  <a:pt x="278" y="82"/>
                  <a:pt x="279" y="94"/>
                  <a:pt x="277" y="100"/>
                </a:cubicBezTo>
                <a:cubicBezTo>
                  <a:pt x="275" y="104"/>
                  <a:pt x="272" y="112"/>
                  <a:pt x="268" y="119"/>
                </a:cubicBezTo>
                <a:cubicBezTo>
                  <a:pt x="264" y="126"/>
                  <a:pt x="258" y="139"/>
                  <a:pt x="252" y="143"/>
                </a:cubicBezTo>
                <a:cubicBezTo>
                  <a:pt x="246" y="147"/>
                  <a:pt x="236" y="142"/>
                  <a:pt x="230" y="141"/>
                </a:cubicBezTo>
                <a:cubicBezTo>
                  <a:pt x="225" y="140"/>
                  <a:pt x="219" y="142"/>
                  <a:pt x="215" y="138"/>
                </a:cubicBezTo>
                <a:cubicBezTo>
                  <a:pt x="211" y="136"/>
                  <a:pt x="212" y="136"/>
                  <a:pt x="211" y="127"/>
                </a:cubicBezTo>
                <a:cubicBezTo>
                  <a:pt x="210" y="118"/>
                  <a:pt x="216" y="96"/>
                  <a:pt x="210" y="85"/>
                </a:cubicBezTo>
                <a:cubicBezTo>
                  <a:pt x="205" y="81"/>
                  <a:pt x="184" y="65"/>
                  <a:pt x="177" y="63"/>
                </a:cubicBezTo>
                <a:cubicBezTo>
                  <a:pt x="169" y="58"/>
                  <a:pt x="159" y="58"/>
                  <a:pt x="153" y="52"/>
                </a:cubicBezTo>
                <a:cubicBezTo>
                  <a:pt x="144" y="43"/>
                  <a:pt x="131" y="40"/>
                  <a:pt x="121" y="32"/>
                </a:cubicBezTo>
                <a:cubicBezTo>
                  <a:pt x="111" y="24"/>
                  <a:pt x="108" y="15"/>
                  <a:pt x="97" y="7"/>
                </a:cubicBezTo>
                <a:cubicBezTo>
                  <a:pt x="88" y="0"/>
                  <a:pt x="87" y="20"/>
                  <a:pt x="78" y="13"/>
                </a:cubicBezTo>
                <a:cubicBezTo>
                  <a:pt x="70" y="12"/>
                  <a:pt x="70" y="24"/>
                  <a:pt x="64" y="23"/>
                </a:cubicBezTo>
                <a:cubicBezTo>
                  <a:pt x="58" y="22"/>
                  <a:pt x="47" y="6"/>
                  <a:pt x="41" y="6"/>
                </a:cubicBezTo>
                <a:cubicBezTo>
                  <a:pt x="36" y="7"/>
                  <a:pt x="32" y="28"/>
                  <a:pt x="27" y="25"/>
                </a:cubicBezTo>
                <a:cubicBezTo>
                  <a:pt x="23" y="30"/>
                  <a:pt x="20" y="32"/>
                  <a:pt x="19" y="37"/>
                </a:cubicBezTo>
                <a:cubicBezTo>
                  <a:pt x="18" y="42"/>
                  <a:pt x="20" y="49"/>
                  <a:pt x="18" y="56"/>
                </a:cubicBezTo>
                <a:cubicBezTo>
                  <a:pt x="0" y="88"/>
                  <a:pt x="22" y="48"/>
                  <a:pt x="4" y="80"/>
                </a:cubicBezTo>
                <a:cubicBezTo>
                  <a:pt x="0" y="98"/>
                  <a:pt x="10" y="94"/>
                  <a:pt x="9" y="101"/>
                </a:cubicBezTo>
                <a:cubicBezTo>
                  <a:pt x="10" y="107"/>
                  <a:pt x="10" y="111"/>
                  <a:pt x="13" y="119"/>
                </a:cubicBezTo>
                <a:cubicBezTo>
                  <a:pt x="15" y="124"/>
                  <a:pt x="26" y="145"/>
                  <a:pt x="24" y="151"/>
                </a:cubicBezTo>
                <a:cubicBezTo>
                  <a:pt x="24" y="161"/>
                  <a:pt x="15" y="165"/>
                  <a:pt x="15" y="178"/>
                </a:cubicBezTo>
                <a:cubicBezTo>
                  <a:pt x="15" y="191"/>
                  <a:pt x="19" y="215"/>
                  <a:pt x="22" y="232"/>
                </a:cubicBezTo>
                <a:cubicBezTo>
                  <a:pt x="25" y="249"/>
                  <a:pt x="25" y="265"/>
                  <a:pt x="31" y="278"/>
                </a:cubicBezTo>
                <a:cubicBezTo>
                  <a:pt x="37" y="291"/>
                  <a:pt x="55" y="302"/>
                  <a:pt x="60" y="313"/>
                </a:cubicBezTo>
                <a:cubicBezTo>
                  <a:pt x="65" y="324"/>
                  <a:pt x="58" y="333"/>
                  <a:pt x="61" y="347"/>
                </a:cubicBezTo>
                <a:cubicBezTo>
                  <a:pt x="67" y="369"/>
                  <a:pt x="69" y="377"/>
                  <a:pt x="78" y="397"/>
                </a:cubicBezTo>
                <a:cubicBezTo>
                  <a:pt x="83" y="410"/>
                  <a:pt x="81" y="418"/>
                  <a:pt x="85" y="427"/>
                </a:cubicBezTo>
                <a:cubicBezTo>
                  <a:pt x="89" y="436"/>
                  <a:pt x="98" y="446"/>
                  <a:pt x="100" y="454"/>
                </a:cubicBezTo>
                <a:cubicBezTo>
                  <a:pt x="104" y="463"/>
                  <a:pt x="93" y="463"/>
                  <a:pt x="96" y="475"/>
                </a:cubicBezTo>
                <a:cubicBezTo>
                  <a:pt x="99" y="487"/>
                  <a:pt x="111" y="509"/>
                  <a:pt x="121" y="529"/>
                </a:cubicBezTo>
                <a:cubicBezTo>
                  <a:pt x="131" y="549"/>
                  <a:pt x="150" y="579"/>
                  <a:pt x="159" y="593"/>
                </a:cubicBezTo>
                <a:cubicBezTo>
                  <a:pt x="169" y="606"/>
                  <a:pt x="171" y="610"/>
                  <a:pt x="175" y="614"/>
                </a:cubicBezTo>
                <a:cubicBezTo>
                  <a:pt x="179" y="618"/>
                  <a:pt x="184" y="612"/>
                  <a:pt x="184" y="616"/>
                </a:cubicBezTo>
                <a:cubicBezTo>
                  <a:pt x="184" y="620"/>
                  <a:pt x="176" y="631"/>
                  <a:pt x="178" y="640"/>
                </a:cubicBezTo>
                <a:cubicBezTo>
                  <a:pt x="180" y="649"/>
                  <a:pt x="193" y="659"/>
                  <a:pt x="198" y="670"/>
                </a:cubicBezTo>
                <a:cubicBezTo>
                  <a:pt x="203" y="681"/>
                  <a:pt x="204" y="694"/>
                  <a:pt x="208" y="704"/>
                </a:cubicBezTo>
                <a:cubicBezTo>
                  <a:pt x="212" y="714"/>
                  <a:pt x="220" y="724"/>
                  <a:pt x="223" y="730"/>
                </a:cubicBezTo>
                <a:cubicBezTo>
                  <a:pt x="225" y="736"/>
                  <a:pt x="228" y="733"/>
                  <a:pt x="228" y="740"/>
                </a:cubicBezTo>
                <a:cubicBezTo>
                  <a:pt x="228" y="747"/>
                  <a:pt x="217" y="761"/>
                  <a:pt x="223" y="770"/>
                </a:cubicBezTo>
                <a:cubicBezTo>
                  <a:pt x="229" y="781"/>
                  <a:pt x="248" y="784"/>
                  <a:pt x="265" y="794"/>
                </a:cubicBezTo>
                <a:cubicBezTo>
                  <a:pt x="277" y="801"/>
                  <a:pt x="282" y="809"/>
                  <a:pt x="294" y="815"/>
                </a:cubicBezTo>
                <a:cubicBezTo>
                  <a:pt x="306" y="821"/>
                  <a:pt x="329" y="825"/>
                  <a:pt x="336" y="830"/>
                </a:cubicBezTo>
                <a:cubicBezTo>
                  <a:pt x="350" y="839"/>
                  <a:pt x="333" y="839"/>
                  <a:pt x="336" y="845"/>
                </a:cubicBezTo>
                <a:cubicBezTo>
                  <a:pt x="339" y="851"/>
                  <a:pt x="348" y="860"/>
                  <a:pt x="352" y="865"/>
                </a:cubicBezTo>
                <a:cubicBezTo>
                  <a:pt x="356" y="870"/>
                  <a:pt x="360" y="872"/>
                  <a:pt x="360" y="875"/>
                </a:cubicBezTo>
                <a:cubicBezTo>
                  <a:pt x="360" y="878"/>
                  <a:pt x="338" y="884"/>
                  <a:pt x="351" y="886"/>
                </a:cubicBezTo>
                <a:cubicBezTo>
                  <a:pt x="364" y="888"/>
                  <a:pt x="434" y="891"/>
                  <a:pt x="438" y="886"/>
                </a:cubicBezTo>
                <a:cubicBezTo>
                  <a:pt x="442" y="881"/>
                  <a:pt x="394" y="865"/>
                  <a:pt x="378" y="854"/>
                </a:cubicBezTo>
                <a:cubicBezTo>
                  <a:pt x="362" y="843"/>
                  <a:pt x="348" y="829"/>
                  <a:pt x="340" y="820"/>
                </a:cubicBezTo>
                <a:cubicBezTo>
                  <a:pt x="332" y="811"/>
                  <a:pt x="338" y="805"/>
                  <a:pt x="333" y="799"/>
                </a:cubicBezTo>
                <a:cubicBezTo>
                  <a:pt x="328" y="793"/>
                  <a:pt x="315" y="793"/>
                  <a:pt x="312" y="781"/>
                </a:cubicBezTo>
                <a:cubicBezTo>
                  <a:pt x="312" y="773"/>
                  <a:pt x="321" y="740"/>
                  <a:pt x="313" y="728"/>
                </a:cubicBezTo>
                <a:cubicBezTo>
                  <a:pt x="312" y="712"/>
                  <a:pt x="315" y="696"/>
                  <a:pt x="307" y="682"/>
                </a:cubicBezTo>
                <a:cubicBezTo>
                  <a:pt x="296" y="669"/>
                  <a:pt x="276" y="653"/>
                  <a:pt x="264" y="643"/>
                </a:cubicBezTo>
                <a:cubicBezTo>
                  <a:pt x="255" y="631"/>
                  <a:pt x="270" y="628"/>
                  <a:pt x="274" y="619"/>
                </a:cubicBezTo>
                <a:cubicBezTo>
                  <a:pt x="280" y="617"/>
                  <a:pt x="269" y="611"/>
                  <a:pt x="270" y="600"/>
                </a:cubicBezTo>
                <a:cubicBezTo>
                  <a:pt x="271" y="593"/>
                  <a:pt x="269" y="586"/>
                  <a:pt x="268" y="579"/>
                </a:cubicBezTo>
                <a:cubicBezTo>
                  <a:pt x="267" y="573"/>
                  <a:pt x="263" y="561"/>
                  <a:pt x="263" y="561"/>
                </a:cubicBezTo>
                <a:cubicBezTo>
                  <a:pt x="262" y="557"/>
                  <a:pt x="283" y="558"/>
                  <a:pt x="280" y="550"/>
                </a:cubicBezTo>
                <a:cubicBezTo>
                  <a:pt x="279" y="546"/>
                  <a:pt x="262" y="545"/>
                  <a:pt x="256" y="539"/>
                </a:cubicBezTo>
                <a:cubicBezTo>
                  <a:pt x="250" y="533"/>
                  <a:pt x="241" y="517"/>
                  <a:pt x="243" y="511"/>
                </a:cubicBezTo>
                <a:cubicBezTo>
                  <a:pt x="242" y="504"/>
                  <a:pt x="268" y="512"/>
                  <a:pt x="271" y="503"/>
                </a:cubicBezTo>
                <a:cubicBezTo>
                  <a:pt x="274" y="494"/>
                  <a:pt x="252" y="463"/>
                  <a:pt x="259" y="454"/>
                </a:cubicBezTo>
                <a:cubicBezTo>
                  <a:pt x="263" y="440"/>
                  <a:pt x="304" y="458"/>
                  <a:pt x="316" y="446"/>
                </a:cubicBezTo>
                <a:cubicBezTo>
                  <a:pt x="328" y="434"/>
                  <a:pt x="334" y="395"/>
                  <a:pt x="333" y="383"/>
                </a:cubicBezTo>
                <a:cubicBezTo>
                  <a:pt x="332" y="371"/>
                  <a:pt x="317" y="379"/>
                  <a:pt x="313" y="374"/>
                </a:cubicBezTo>
                <a:cubicBezTo>
                  <a:pt x="308" y="370"/>
                  <a:pt x="313" y="362"/>
                  <a:pt x="309" y="355"/>
                </a:cubicBezTo>
                <a:cubicBezTo>
                  <a:pt x="305" y="348"/>
                  <a:pt x="298" y="338"/>
                  <a:pt x="292" y="334"/>
                </a:cubicBezTo>
                <a:cubicBezTo>
                  <a:pt x="288" y="327"/>
                  <a:pt x="276" y="342"/>
                  <a:pt x="271" y="329"/>
                </a:cubicBezTo>
                <a:close/>
              </a:path>
            </a:pathLst>
          </a:custGeom>
          <a:solidFill>
            <a:schemeClr val="accent1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4006" name="AutoShape 38"/>
          <p:cNvSpPr>
            <a:spLocks noChangeArrowheads="1"/>
          </p:cNvSpPr>
          <p:nvPr/>
        </p:nvSpPr>
        <p:spPr bwMode="auto">
          <a:xfrm>
            <a:off x="1919288" y="5151438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А</a:t>
            </a:r>
            <a:endParaRPr lang="ru-RU" sz="1200" b="1"/>
          </a:p>
        </p:txBody>
      </p:sp>
      <p:sp>
        <p:nvSpPr>
          <p:cNvPr id="84007" name="Text Box 39"/>
          <p:cNvSpPr txBox="1">
            <a:spLocks noChangeArrowheads="1"/>
          </p:cNvSpPr>
          <p:nvPr/>
        </p:nvSpPr>
        <p:spPr bwMode="auto">
          <a:xfrm rot="4387800">
            <a:off x="1507332" y="5690394"/>
            <a:ext cx="12969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Аргентина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4008" name="Oval 40"/>
          <p:cNvSpPr>
            <a:spLocks noChangeArrowheads="1"/>
          </p:cNvSpPr>
          <p:nvPr/>
        </p:nvSpPr>
        <p:spPr bwMode="auto">
          <a:xfrm>
            <a:off x="2195513" y="5589588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4009" name="Text Box 41"/>
          <p:cNvSpPr txBox="1">
            <a:spLocks noChangeArrowheads="1"/>
          </p:cNvSpPr>
          <p:nvPr/>
        </p:nvSpPr>
        <p:spPr bwMode="auto">
          <a:xfrm>
            <a:off x="2339975" y="5583238"/>
            <a:ext cx="17272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Буенос-Айрес</a:t>
            </a:r>
            <a:endParaRPr lang="ru-RU" sz="2000" i="1">
              <a:solidFill>
                <a:srgbClr val="990033"/>
              </a:solidFill>
            </a:endParaRPr>
          </a:p>
        </p:txBody>
      </p:sp>
      <p:grpSp>
        <p:nvGrpSpPr>
          <p:cNvPr id="6" name="Group 42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12384" name="Freeform 43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85" name="Freeform 44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4013" name="Text Box 45"/>
          <p:cNvSpPr txBox="1">
            <a:spLocks noChangeArrowheads="1"/>
          </p:cNvSpPr>
          <p:nvPr/>
        </p:nvSpPr>
        <p:spPr bwMode="auto">
          <a:xfrm>
            <a:off x="900113" y="2492375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4014" name="Oval 46"/>
          <p:cNvSpPr>
            <a:spLocks noChangeArrowheads="1"/>
          </p:cNvSpPr>
          <p:nvPr/>
        </p:nvSpPr>
        <p:spPr bwMode="auto">
          <a:xfrm>
            <a:off x="1258888" y="2852738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4015" name="Text Box 47"/>
          <p:cNvSpPr txBox="1">
            <a:spLocks noChangeArrowheads="1"/>
          </p:cNvSpPr>
          <p:nvPr/>
        </p:nvSpPr>
        <p:spPr bwMode="auto">
          <a:xfrm>
            <a:off x="1116013" y="3068638"/>
            <a:ext cx="1944687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Новий Орлеан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4016" name="Freeform 48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4017" name="Text Box 49"/>
          <p:cNvSpPr txBox="1">
            <a:spLocks noChangeArrowheads="1"/>
          </p:cNvSpPr>
          <p:nvPr/>
        </p:nvSpPr>
        <p:spPr bwMode="auto">
          <a:xfrm>
            <a:off x="6084888" y="1412875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4018" name="Oval 50"/>
          <p:cNvSpPr>
            <a:spLocks noChangeArrowheads="1"/>
          </p:cNvSpPr>
          <p:nvPr/>
        </p:nvSpPr>
        <p:spPr bwMode="auto">
          <a:xfrm>
            <a:off x="4881563" y="1401763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4019" name="Text Box 51"/>
          <p:cNvSpPr txBox="1">
            <a:spLocks noChangeArrowheads="1"/>
          </p:cNvSpPr>
          <p:nvPr/>
        </p:nvSpPr>
        <p:spPr bwMode="auto">
          <a:xfrm>
            <a:off x="4284663" y="1125538"/>
            <a:ext cx="1439862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000" i="1"/>
              <a:t>Мурманськ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4020" name="Oval 52"/>
          <p:cNvSpPr>
            <a:spLocks noChangeArrowheads="1"/>
          </p:cNvSpPr>
          <p:nvPr/>
        </p:nvSpPr>
        <p:spPr bwMode="auto">
          <a:xfrm>
            <a:off x="5219700" y="2349500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4021" name="Text Box 53"/>
          <p:cNvSpPr txBox="1">
            <a:spLocks noChangeArrowheads="1"/>
          </p:cNvSpPr>
          <p:nvPr/>
        </p:nvSpPr>
        <p:spPr bwMode="auto">
          <a:xfrm>
            <a:off x="4859338" y="1989138"/>
            <a:ext cx="1439862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000" i="1"/>
              <a:t>Астрахань</a:t>
            </a:r>
            <a:endParaRPr lang="ru-RU" sz="2000" i="1">
              <a:solidFill>
                <a:srgbClr val="990033"/>
              </a:solidFill>
            </a:endParaRPr>
          </a:p>
        </p:txBody>
      </p:sp>
      <p:graphicFrame>
        <p:nvGraphicFramePr>
          <p:cNvPr id="84023" name="Object 55"/>
          <p:cNvGraphicFramePr>
            <a:graphicFrameLocks noChangeAspect="1"/>
          </p:cNvGraphicFramePr>
          <p:nvPr/>
        </p:nvGraphicFramePr>
        <p:xfrm>
          <a:off x="900113" y="2146300"/>
          <a:ext cx="863600" cy="374650"/>
        </p:xfrm>
        <a:graphic>
          <a:graphicData uri="http://schemas.openxmlformats.org/presentationml/2006/ole">
            <p:oleObj spid="_x0000_s12290" name="CorelDRAW" r:id="rId17" imgW="3598920" imgH="1560600" progId="CorelDraw.Graphic.7">
              <p:embed/>
            </p:oleObj>
          </a:graphicData>
        </a:graphic>
      </p:graphicFrame>
      <p:sp>
        <p:nvSpPr>
          <p:cNvPr id="84024" name="Oval 56"/>
          <p:cNvSpPr>
            <a:spLocks noChangeArrowheads="1"/>
          </p:cNvSpPr>
          <p:nvPr/>
        </p:nvSpPr>
        <p:spPr bwMode="auto">
          <a:xfrm>
            <a:off x="539750" y="2492375"/>
            <a:ext cx="174625" cy="166688"/>
          </a:xfrm>
          <a:prstGeom prst="ellipse">
            <a:avLst/>
          </a:prstGeom>
          <a:solidFill>
            <a:srgbClr val="33CC33"/>
          </a:soli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>
                <a:solidFill>
                  <a:srgbClr val="FFFF00"/>
                </a:solidFill>
              </a:rPr>
              <a:t>Л</a:t>
            </a:r>
            <a:endParaRPr lang="ru-RU" sz="1200" b="1">
              <a:solidFill>
                <a:srgbClr val="FFFF00"/>
              </a:solidFill>
            </a:endParaRPr>
          </a:p>
        </p:txBody>
      </p:sp>
      <p:sp>
        <p:nvSpPr>
          <p:cNvPr id="84025" name="Text Box 57"/>
          <p:cNvSpPr txBox="1">
            <a:spLocks noChangeArrowheads="1"/>
          </p:cNvSpPr>
          <p:nvPr/>
        </p:nvSpPr>
        <p:spPr bwMode="auto">
          <a:xfrm>
            <a:off x="0" y="2636838"/>
            <a:ext cx="1331913" cy="48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65000"/>
              </a:lnSpc>
              <a:spcBef>
                <a:spcPct val="50000"/>
              </a:spcBef>
            </a:pPr>
            <a:r>
              <a:rPr lang="uk-UA" sz="2000" i="1"/>
              <a:t>Лос-Анджелес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4026" name="Oval 58"/>
          <p:cNvSpPr>
            <a:spLocks noChangeArrowheads="1"/>
          </p:cNvSpPr>
          <p:nvPr/>
        </p:nvSpPr>
        <p:spPr bwMode="auto">
          <a:xfrm>
            <a:off x="827088" y="1916113"/>
            <a:ext cx="174625" cy="166687"/>
          </a:xfrm>
          <a:prstGeom prst="ellipse">
            <a:avLst/>
          </a:prstGeom>
          <a:solidFill>
            <a:srgbClr val="33CC33"/>
          </a:soli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>
                <a:solidFill>
                  <a:srgbClr val="FFFF00"/>
                </a:solidFill>
              </a:rPr>
              <a:t>Л</a:t>
            </a:r>
            <a:endParaRPr lang="ru-RU" sz="1200" b="1">
              <a:solidFill>
                <a:srgbClr val="FFFF00"/>
              </a:solidFill>
            </a:endParaRPr>
          </a:p>
        </p:txBody>
      </p:sp>
      <p:sp>
        <p:nvSpPr>
          <p:cNvPr id="84027" name="Text Box 59"/>
          <p:cNvSpPr txBox="1">
            <a:spLocks noChangeArrowheads="1"/>
          </p:cNvSpPr>
          <p:nvPr/>
        </p:nvSpPr>
        <p:spPr bwMode="auto">
          <a:xfrm>
            <a:off x="11113" y="1751013"/>
            <a:ext cx="900112" cy="290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65000"/>
              </a:lnSpc>
              <a:spcBef>
                <a:spcPct val="50000"/>
              </a:spcBef>
            </a:pPr>
            <a:r>
              <a:rPr lang="uk-UA" sz="2000" i="1"/>
              <a:t>Сіетл</a:t>
            </a:r>
            <a:endParaRPr lang="ru-RU" sz="2000" i="1">
              <a:solidFill>
                <a:srgbClr val="990033"/>
              </a:solidFill>
            </a:endParaRPr>
          </a:p>
        </p:txBody>
      </p:sp>
      <p:grpSp>
        <p:nvGrpSpPr>
          <p:cNvPr id="7" name="Group 60"/>
          <p:cNvGrpSpPr>
            <a:grpSpLocks/>
          </p:cNvGrpSpPr>
          <p:nvPr/>
        </p:nvGrpSpPr>
        <p:grpSpPr bwMode="auto">
          <a:xfrm>
            <a:off x="3946525" y="2228850"/>
            <a:ext cx="333375" cy="387350"/>
            <a:chOff x="2486" y="1404"/>
            <a:chExt cx="210" cy="244"/>
          </a:xfrm>
        </p:grpSpPr>
        <p:sp>
          <p:nvSpPr>
            <p:cNvPr id="12382" name="Freeform 61"/>
            <p:cNvSpPr>
              <a:spLocks/>
            </p:cNvSpPr>
            <p:nvPr/>
          </p:nvSpPr>
          <p:spPr bwMode="auto">
            <a:xfrm>
              <a:off x="2486" y="1404"/>
              <a:ext cx="208" cy="232"/>
            </a:xfrm>
            <a:custGeom>
              <a:avLst/>
              <a:gdLst>
                <a:gd name="T0" fmla="*/ 186 w 208"/>
                <a:gd name="T1" fmla="*/ 125 h 232"/>
                <a:gd name="T2" fmla="*/ 180 w 208"/>
                <a:gd name="T3" fmla="*/ 107 h 232"/>
                <a:gd name="T4" fmla="*/ 196 w 208"/>
                <a:gd name="T5" fmla="*/ 93 h 232"/>
                <a:gd name="T6" fmla="*/ 204 w 208"/>
                <a:gd name="T7" fmla="*/ 80 h 232"/>
                <a:gd name="T8" fmla="*/ 208 w 208"/>
                <a:gd name="T9" fmla="*/ 65 h 232"/>
                <a:gd name="T10" fmla="*/ 169 w 208"/>
                <a:gd name="T11" fmla="*/ 44 h 232"/>
                <a:gd name="T12" fmla="*/ 160 w 208"/>
                <a:gd name="T13" fmla="*/ 32 h 232"/>
                <a:gd name="T14" fmla="*/ 142 w 208"/>
                <a:gd name="T15" fmla="*/ 6 h 232"/>
                <a:gd name="T16" fmla="*/ 129 w 208"/>
                <a:gd name="T17" fmla="*/ 3 h 232"/>
                <a:gd name="T18" fmla="*/ 100 w 208"/>
                <a:gd name="T19" fmla="*/ 24 h 232"/>
                <a:gd name="T20" fmla="*/ 82 w 208"/>
                <a:gd name="T21" fmla="*/ 33 h 232"/>
                <a:gd name="T22" fmla="*/ 67 w 208"/>
                <a:gd name="T23" fmla="*/ 35 h 232"/>
                <a:gd name="T24" fmla="*/ 57 w 208"/>
                <a:gd name="T25" fmla="*/ 35 h 232"/>
                <a:gd name="T26" fmla="*/ 52 w 208"/>
                <a:gd name="T27" fmla="*/ 50 h 232"/>
                <a:gd name="T28" fmla="*/ 36 w 208"/>
                <a:gd name="T29" fmla="*/ 57 h 232"/>
                <a:gd name="T30" fmla="*/ 16 w 208"/>
                <a:gd name="T31" fmla="*/ 50 h 232"/>
                <a:gd name="T32" fmla="*/ 7 w 208"/>
                <a:gd name="T33" fmla="*/ 54 h 232"/>
                <a:gd name="T34" fmla="*/ 0 w 208"/>
                <a:gd name="T35" fmla="*/ 68 h 232"/>
                <a:gd name="T36" fmla="*/ 30 w 208"/>
                <a:gd name="T37" fmla="*/ 93 h 232"/>
                <a:gd name="T38" fmla="*/ 39 w 208"/>
                <a:gd name="T39" fmla="*/ 104 h 232"/>
                <a:gd name="T40" fmla="*/ 31 w 208"/>
                <a:gd name="T41" fmla="*/ 155 h 232"/>
                <a:gd name="T42" fmla="*/ 24 w 208"/>
                <a:gd name="T43" fmla="*/ 174 h 232"/>
                <a:gd name="T44" fmla="*/ 19 w 208"/>
                <a:gd name="T45" fmla="*/ 189 h 232"/>
                <a:gd name="T46" fmla="*/ 36 w 208"/>
                <a:gd name="T47" fmla="*/ 204 h 232"/>
                <a:gd name="T48" fmla="*/ 54 w 208"/>
                <a:gd name="T49" fmla="*/ 210 h 232"/>
                <a:gd name="T50" fmla="*/ 90 w 208"/>
                <a:gd name="T51" fmla="*/ 222 h 232"/>
                <a:gd name="T52" fmla="*/ 97 w 208"/>
                <a:gd name="T53" fmla="*/ 221 h 232"/>
                <a:gd name="T54" fmla="*/ 105 w 208"/>
                <a:gd name="T55" fmla="*/ 203 h 232"/>
                <a:gd name="T56" fmla="*/ 159 w 208"/>
                <a:gd name="T57" fmla="*/ 201 h 232"/>
                <a:gd name="T58" fmla="*/ 183 w 208"/>
                <a:gd name="T59" fmla="*/ 197 h 232"/>
                <a:gd name="T60" fmla="*/ 193 w 208"/>
                <a:gd name="T61" fmla="*/ 186 h 232"/>
                <a:gd name="T62" fmla="*/ 178 w 208"/>
                <a:gd name="T63" fmla="*/ 179 h 232"/>
                <a:gd name="T64" fmla="*/ 172 w 208"/>
                <a:gd name="T65" fmla="*/ 165 h 232"/>
                <a:gd name="T66" fmla="*/ 190 w 208"/>
                <a:gd name="T67" fmla="*/ 146 h 232"/>
                <a:gd name="T68" fmla="*/ 189 w 208"/>
                <a:gd name="T69" fmla="*/ 129 h 232"/>
                <a:gd name="T70" fmla="*/ 186 w 208"/>
                <a:gd name="T71" fmla="*/ 125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8"/>
                <a:gd name="T109" fmla="*/ 0 h 232"/>
                <a:gd name="T110" fmla="*/ 208 w 208"/>
                <a:gd name="T111" fmla="*/ 232 h 2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8" h="232">
                  <a:moveTo>
                    <a:pt x="186" y="125"/>
                  </a:moveTo>
                  <a:cubicBezTo>
                    <a:pt x="162" y="122"/>
                    <a:pt x="163" y="117"/>
                    <a:pt x="180" y="107"/>
                  </a:cubicBezTo>
                  <a:cubicBezTo>
                    <a:pt x="184" y="100"/>
                    <a:pt x="190" y="99"/>
                    <a:pt x="196" y="93"/>
                  </a:cubicBezTo>
                  <a:cubicBezTo>
                    <a:pt x="200" y="89"/>
                    <a:pt x="201" y="84"/>
                    <a:pt x="204" y="80"/>
                  </a:cubicBezTo>
                  <a:cubicBezTo>
                    <a:pt x="205" y="75"/>
                    <a:pt x="207" y="70"/>
                    <a:pt x="208" y="65"/>
                  </a:cubicBezTo>
                  <a:cubicBezTo>
                    <a:pt x="206" y="34"/>
                    <a:pt x="197" y="45"/>
                    <a:pt x="169" y="44"/>
                  </a:cubicBezTo>
                  <a:cubicBezTo>
                    <a:pt x="168" y="37"/>
                    <a:pt x="166" y="36"/>
                    <a:pt x="160" y="32"/>
                  </a:cubicBezTo>
                  <a:cubicBezTo>
                    <a:pt x="155" y="26"/>
                    <a:pt x="147" y="11"/>
                    <a:pt x="142" y="6"/>
                  </a:cubicBezTo>
                  <a:cubicBezTo>
                    <a:pt x="137" y="1"/>
                    <a:pt x="136" y="0"/>
                    <a:pt x="129" y="3"/>
                  </a:cubicBezTo>
                  <a:cubicBezTo>
                    <a:pt x="117" y="8"/>
                    <a:pt x="114" y="21"/>
                    <a:pt x="100" y="24"/>
                  </a:cubicBezTo>
                  <a:cubicBezTo>
                    <a:pt x="95" y="28"/>
                    <a:pt x="88" y="32"/>
                    <a:pt x="82" y="33"/>
                  </a:cubicBezTo>
                  <a:cubicBezTo>
                    <a:pt x="76" y="36"/>
                    <a:pt x="73" y="36"/>
                    <a:pt x="67" y="35"/>
                  </a:cubicBezTo>
                  <a:cubicBezTo>
                    <a:pt x="62" y="31"/>
                    <a:pt x="59" y="27"/>
                    <a:pt x="57" y="35"/>
                  </a:cubicBezTo>
                  <a:cubicBezTo>
                    <a:pt x="58" y="43"/>
                    <a:pt x="59" y="46"/>
                    <a:pt x="52" y="50"/>
                  </a:cubicBezTo>
                  <a:cubicBezTo>
                    <a:pt x="49" y="52"/>
                    <a:pt x="42" y="57"/>
                    <a:pt x="36" y="57"/>
                  </a:cubicBezTo>
                  <a:cubicBezTo>
                    <a:pt x="30" y="57"/>
                    <a:pt x="21" y="50"/>
                    <a:pt x="16" y="50"/>
                  </a:cubicBezTo>
                  <a:cubicBezTo>
                    <a:pt x="11" y="50"/>
                    <a:pt x="10" y="51"/>
                    <a:pt x="7" y="54"/>
                  </a:cubicBezTo>
                  <a:cubicBezTo>
                    <a:pt x="4" y="59"/>
                    <a:pt x="1" y="62"/>
                    <a:pt x="0" y="68"/>
                  </a:cubicBezTo>
                  <a:cubicBezTo>
                    <a:pt x="1" y="81"/>
                    <a:pt x="17" y="91"/>
                    <a:pt x="30" y="93"/>
                  </a:cubicBezTo>
                  <a:cubicBezTo>
                    <a:pt x="35" y="96"/>
                    <a:pt x="37" y="98"/>
                    <a:pt x="39" y="104"/>
                  </a:cubicBezTo>
                  <a:cubicBezTo>
                    <a:pt x="35" y="122"/>
                    <a:pt x="38" y="137"/>
                    <a:pt x="31" y="155"/>
                  </a:cubicBezTo>
                  <a:cubicBezTo>
                    <a:pt x="30" y="162"/>
                    <a:pt x="28" y="169"/>
                    <a:pt x="24" y="174"/>
                  </a:cubicBezTo>
                  <a:cubicBezTo>
                    <a:pt x="22" y="179"/>
                    <a:pt x="21" y="184"/>
                    <a:pt x="19" y="189"/>
                  </a:cubicBezTo>
                  <a:cubicBezTo>
                    <a:pt x="17" y="200"/>
                    <a:pt x="27" y="203"/>
                    <a:pt x="36" y="204"/>
                  </a:cubicBezTo>
                  <a:cubicBezTo>
                    <a:pt x="42" y="207"/>
                    <a:pt x="48" y="209"/>
                    <a:pt x="54" y="210"/>
                  </a:cubicBezTo>
                  <a:cubicBezTo>
                    <a:pt x="66" y="216"/>
                    <a:pt x="76" y="221"/>
                    <a:pt x="90" y="222"/>
                  </a:cubicBezTo>
                  <a:cubicBezTo>
                    <a:pt x="95" y="226"/>
                    <a:pt x="101" y="232"/>
                    <a:pt x="97" y="221"/>
                  </a:cubicBezTo>
                  <a:cubicBezTo>
                    <a:pt x="98" y="212"/>
                    <a:pt x="96" y="205"/>
                    <a:pt x="105" y="203"/>
                  </a:cubicBezTo>
                  <a:cubicBezTo>
                    <a:pt x="115" y="186"/>
                    <a:pt x="142" y="199"/>
                    <a:pt x="159" y="201"/>
                  </a:cubicBezTo>
                  <a:cubicBezTo>
                    <a:pt x="171" y="200"/>
                    <a:pt x="173" y="199"/>
                    <a:pt x="183" y="197"/>
                  </a:cubicBezTo>
                  <a:cubicBezTo>
                    <a:pt x="188" y="193"/>
                    <a:pt x="192" y="193"/>
                    <a:pt x="193" y="186"/>
                  </a:cubicBezTo>
                  <a:cubicBezTo>
                    <a:pt x="185" y="185"/>
                    <a:pt x="185" y="180"/>
                    <a:pt x="178" y="179"/>
                  </a:cubicBezTo>
                  <a:cubicBezTo>
                    <a:pt x="177" y="173"/>
                    <a:pt x="174" y="170"/>
                    <a:pt x="172" y="165"/>
                  </a:cubicBezTo>
                  <a:cubicBezTo>
                    <a:pt x="175" y="154"/>
                    <a:pt x="184" y="155"/>
                    <a:pt x="190" y="146"/>
                  </a:cubicBezTo>
                  <a:cubicBezTo>
                    <a:pt x="190" y="140"/>
                    <a:pt x="191" y="134"/>
                    <a:pt x="189" y="129"/>
                  </a:cubicBezTo>
                  <a:cubicBezTo>
                    <a:pt x="187" y="124"/>
                    <a:pt x="181" y="128"/>
                    <a:pt x="186" y="125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83" name="Freeform 62"/>
            <p:cNvSpPr>
              <a:spLocks/>
            </p:cNvSpPr>
            <p:nvPr/>
          </p:nvSpPr>
          <p:spPr bwMode="auto">
            <a:xfrm>
              <a:off x="2679" y="1620"/>
              <a:ext cx="17" cy="28"/>
            </a:xfrm>
            <a:custGeom>
              <a:avLst/>
              <a:gdLst>
                <a:gd name="T0" fmla="*/ 15 w 17"/>
                <a:gd name="T1" fmla="*/ 0 h 28"/>
                <a:gd name="T2" fmla="*/ 0 w 17"/>
                <a:gd name="T3" fmla="*/ 12 h 28"/>
                <a:gd name="T4" fmla="*/ 11 w 17"/>
                <a:gd name="T5" fmla="*/ 26 h 28"/>
                <a:gd name="T6" fmla="*/ 15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5" y="0"/>
                  </a:moveTo>
                  <a:cubicBezTo>
                    <a:pt x="5" y="2"/>
                    <a:pt x="3" y="3"/>
                    <a:pt x="0" y="12"/>
                  </a:cubicBezTo>
                  <a:cubicBezTo>
                    <a:pt x="2" y="22"/>
                    <a:pt x="0" y="28"/>
                    <a:pt x="11" y="26"/>
                  </a:cubicBezTo>
                  <a:cubicBezTo>
                    <a:pt x="13" y="14"/>
                    <a:pt x="17" y="15"/>
                    <a:pt x="15" y="0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4031" name="Text Box 63"/>
          <p:cNvSpPr txBox="1">
            <a:spLocks noChangeArrowheads="1"/>
          </p:cNvSpPr>
          <p:nvPr/>
        </p:nvSpPr>
        <p:spPr bwMode="auto">
          <a:xfrm>
            <a:off x="4011613" y="2381250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2</a:t>
            </a:r>
            <a:endParaRPr lang="ru-RU" sz="1800" b="1"/>
          </a:p>
        </p:txBody>
      </p:sp>
      <p:sp>
        <p:nvSpPr>
          <p:cNvPr id="84032" name="Text Box 64"/>
          <p:cNvSpPr txBox="1">
            <a:spLocks noChangeArrowheads="1"/>
          </p:cNvSpPr>
          <p:nvPr/>
        </p:nvSpPr>
        <p:spPr bwMode="auto">
          <a:xfrm>
            <a:off x="0" y="6013450"/>
            <a:ext cx="1766888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2 </a:t>
            </a:r>
            <a:r>
              <a:rPr lang="uk-UA" sz="2000"/>
              <a:t>– </a:t>
            </a:r>
            <a:r>
              <a:rPr lang="uk-UA" sz="2000" i="1"/>
              <a:t>Франція</a:t>
            </a:r>
            <a:endParaRPr lang="ru-RU" sz="2000" i="1">
              <a:solidFill>
                <a:srgbClr val="990033"/>
              </a:solidFill>
            </a:endParaRPr>
          </a:p>
        </p:txBody>
      </p:sp>
      <p:graphicFrame>
        <p:nvGraphicFramePr>
          <p:cNvPr id="84033" name="Object 65"/>
          <p:cNvGraphicFramePr>
            <a:graphicFrameLocks noChangeAspect="1"/>
          </p:cNvGraphicFramePr>
          <p:nvPr/>
        </p:nvGraphicFramePr>
        <p:xfrm>
          <a:off x="3973513" y="2263775"/>
          <a:ext cx="360362" cy="155575"/>
        </p:xfrm>
        <a:graphic>
          <a:graphicData uri="http://schemas.openxmlformats.org/presentationml/2006/ole">
            <p:oleObj spid="_x0000_s12291" name="CorelDRAW" r:id="rId18" imgW="3598920" imgH="1560600" progId="CorelDraw.Graphic.7">
              <p:embed/>
            </p:oleObj>
          </a:graphicData>
        </a:graphic>
      </p:graphicFrame>
      <p:sp>
        <p:nvSpPr>
          <p:cNvPr id="84034" name="Oval 66"/>
          <p:cNvSpPr>
            <a:spLocks noChangeArrowheads="1"/>
          </p:cNvSpPr>
          <p:nvPr/>
        </p:nvSpPr>
        <p:spPr bwMode="auto">
          <a:xfrm>
            <a:off x="3995738" y="2420938"/>
            <a:ext cx="174625" cy="166687"/>
          </a:xfrm>
          <a:prstGeom prst="ellipse">
            <a:avLst/>
          </a:prstGeom>
          <a:solidFill>
            <a:srgbClr val="33CC33"/>
          </a:soli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>
                <a:solidFill>
                  <a:srgbClr val="FFFF00"/>
                </a:solidFill>
              </a:rPr>
              <a:t>Л</a:t>
            </a:r>
            <a:endParaRPr lang="ru-RU" sz="1200" b="1">
              <a:solidFill>
                <a:srgbClr val="FFFF00"/>
              </a:solidFill>
            </a:endParaRPr>
          </a:p>
        </p:txBody>
      </p:sp>
      <p:sp>
        <p:nvSpPr>
          <p:cNvPr id="84035" name="Text Box 67"/>
          <p:cNvSpPr txBox="1">
            <a:spLocks noChangeArrowheads="1"/>
          </p:cNvSpPr>
          <p:nvPr/>
        </p:nvSpPr>
        <p:spPr bwMode="auto">
          <a:xfrm>
            <a:off x="3171825" y="2276475"/>
            <a:ext cx="9366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Тулуза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4036" name="Freeform 68"/>
          <p:cNvSpPr>
            <a:spLocks/>
          </p:cNvSpPr>
          <p:nvPr/>
        </p:nvSpPr>
        <p:spPr bwMode="auto">
          <a:xfrm>
            <a:off x="4646613" y="2200275"/>
            <a:ext cx="415925" cy="322263"/>
          </a:xfrm>
          <a:custGeom>
            <a:avLst/>
            <a:gdLst>
              <a:gd name="T0" fmla="*/ 118 w 262"/>
              <a:gd name="T1" fmla="*/ 20 h 203"/>
              <a:gd name="T2" fmla="*/ 147 w 262"/>
              <a:gd name="T3" fmla="*/ 14 h 203"/>
              <a:gd name="T4" fmla="*/ 192 w 262"/>
              <a:gd name="T5" fmla="*/ 6 h 203"/>
              <a:gd name="T6" fmla="*/ 213 w 262"/>
              <a:gd name="T7" fmla="*/ 51 h 203"/>
              <a:gd name="T8" fmla="*/ 256 w 262"/>
              <a:gd name="T9" fmla="*/ 72 h 203"/>
              <a:gd name="T10" fmla="*/ 252 w 262"/>
              <a:gd name="T11" fmla="*/ 131 h 203"/>
              <a:gd name="T12" fmla="*/ 195 w 262"/>
              <a:gd name="T13" fmla="*/ 159 h 203"/>
              <a:gd name="T14" fmla="*/ 226 w 262"/>
              <a:gd name="T15" fmla="*/ 182 h 203"/>
              <a:gd name="T16" fmla="*/ 208 w 262"/>
              <a:gd name="T17" fmla="*/ 188 h 203"/>
              <a:gd name="T18" fmla="*/ 181 w 262"/>
              <a:gd name="T19" fmla="*/ 203 h 203"/>
              <a:gd name="T20" fmla="*/ 163 w 262"/>
              <a:gd name="T21" fmla="*/ 186 h 203"/>
              <a:gd name="T22" fmla="*/ 153 w 262"/>
              <a:gd name="T23" fmla="*/ 146 h 203"/>
              <a:gd name="T24" fmla="*/ 112 w 262"/>
              <a:gd name="T25" fmla="*/ 167 h 203"/>
              <a:gd name="T26" fmla="*/ 94 w 262"/>
              <a:gd name="T27" fmla="*/ 161 h 203"/>
              <a:gd name="T28" fmla="*/ 100 w 262"/>
              <a:gd name="T29" fmla="*/ 147 h 203"/>
              <a:gd name="T30" fmla="*/ 108 w 262"/>
              <a:gd name="T31" fmla="*/ 140 h 203"/>
              <a:gd name="T32" fmla="*/ 88 w 262"/>
              <a:gd name="T33" fmla="*/ 105 h 203"/>
              <a:gd name="T34" fmla="*/ 75 w 262"/>
              <a:gd name="T35" fmla="*/ 110 h 203"/>
              <a:gd name="T36" fmla="*/ 64 w 262"/>
              <a:gd name="T37" fmla="*/ 107 h 203"/>
              <a:gd name="T38" fmla="*/ 49 w 262"/>
              <a:gd name="T39" fmla="*/ 113 h 203"/>
              <a:gd name="T40" fmla="*/ 19 w 262"/>
              <a:gd name="T41" fmla="*/ 107 h 203"/>
              <a:gd name="T42" fmla="*/ 7 w 262"/>
              <a:gd name="T43" fmla="*/ 93 h 203"/>
              <a:gd name="T44" fmla="*/ 3 w 262"/>
              <a:gd name="T45" fmla="*/ 77 h 203"/>
              <a:gd name="T46" fmla="*/ 25 w 262"/>
              <a:gd name="T47" fmla="*/ 47 h 203"/>
              <a:gd name="T48" fmla="*/ 31 w 262"/>
              <a:gd name="T49" fmla="*/ 12 h 203"/>
              <a:gd name="T50" fmla="*/ 54 w 262"/>
              <a:gd name="T51" fmla="*/ 5 h 203"/>
              <a:gd name="T52" fmla="*/ 96 w 262"/>
              <a:gd name="T53" fmla="*/ 8 h 203"/>
              <a:gd name="T54" fmla="*/ 118 w 262"/>
              <a:gd name="T55" fmla="*/ 20 h 20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62"/>
              <a:gd name="T85" fmla="*/ 0 h 203"/>
              <a:gd name="T86" fmla="*/ 262 w 262"/>
              <a:gd name="T87" fmla="*/ 203 h 20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62" h="203">
                <a:moveTo>
                  <a:pt x="118" y="20"/>
                </a:moveTo>
                <a:cubicBezTo>
                  <a:pt x="126" y="21"/>
                  <a:pt x="135" y="16"/>
                  <a:pt x="147" y="14"/>
                </a:cubicBezTo>
                <a:cubicBezTo>
                  <a:pt x="159" y="12"/>
                  <a:pt x="181" y="0"/>
                  <a:pt x="192" y="6"/>
                </a:cubicBezTo>
                <a:cubicBezTo>
                  <a:pt x="203" y="12"/>
                  <a:pt x="202" y="40"/>
                  <a:pt x="213" y="51"/>
                </a:cubicBezTo>
                <a:cubicBezTo>
                  <a:pt x="224" y="62"/>
                  <a:pt x="250" y="59"/>
                  <a:pt x="256" y="72"/>
                </a:cubicBezTo>
                <a:cubicBezTo>
                  <a:pt x="262" y="85"/>
                  <a:pt x="262" y="117"/>
                  <a:pt x="252" y="131"/>
                </a:cubicBezTo>
                <a:cubicBezTo>
                  <a:pt x="242" y="145"/>
                  <a:pt x="199" y="150"/>
                  <a:pt x="195" y="159"/>
                </a:cubicBezTo>
                <a:cubicBezTo>
                  <a:pt x="191" y="168"/>
                  <a:pt x="224" y="177"/>
                  <a:pt x="226" y="182"/>
                </a:cubicBezTo>
                <a:cubicBezTo>
                  <a:pt x="228" y="187"/>
                  <a:pt x="215" y="185"/>
                  <a:pt x="208" y="188"/>
                </a:cubicBezTo>
                <a:cubicBezTo>
                  <a:pt x="201" y="191"/>
                  <a:pt x="188" y="203"/>
                  <a:pt x="181" y="203"/>
                </a:cubicBezTo>
                <a:cubicBezTo>
                  <a:pt x="174" y="203"/>
                  <a:pt x="168" y="195"/>
                  <a:pt x="163" y="186"/>
                </a:cubicBezTo>
                <a:cubicBezTo>
                  <a:pt x="158" y="177"/>
                  <a:pt x="161" y="149"/>
                  <a:pt x="153" y="146"/>
                </a:cubicBezTo>
                <a:cubicBezTo>
                  <a:pt x="145" y="143"/>
                  <a:pt x="122" y="165"/>
                  <a:pt x="112" y="167"/>
                </a:cubicBezTo>
                <a:cubicBezTo>
                  <a:pt x="102" y="169"/>
                  <a:pt x="96" y="164"/>
                  <a:pt x="94" y="161"/>
                </a:cubicBezTo>
                <a:cubicBezTo>
                  <a:pt x="92" y="158"/>
                  <a:pt x="98" y="151"/>
                  <a:pt x="100" y="147"/>
                </a:cubicBezTo>
                <a:cubicBezTo>
                  <a:pt x="102" y="143"/>
                  <a:pt x="110" y="147"/>
                  <a:pt x="108" y="140"/>
                </a:cubicBezTo>
                <a:cubicBezTo>
                  <a:pt x="106" y="133"/>
                  <a:pt x="93" y="110"/>
                  <a:pt x="88" y="105"/>
                </a:cubicBezTo>
                <a:cubicBezTo>
                  <a:pt x="83" y="100"/>
                  <a:pt x="79" y="110"/>
                  <a:pt x="75" y="110"/>
                </a:cubicBezTo>
                <a:cubicBezTo>
                  <a:pt x="71" y="110"/>
                  <a:pt x="68" y="106"/>
                  <a:pt x="64" y="107"/>
                </a:cubicBezTo>
                <a:cubicBezTo>
                  <a:pt x="60" y="108"/>
                  <a:pt x="56" y="113"/>
                  <a:pt x="49" y="113"/>
                </a:cubicBezTo>
                <a:cubicBezTo>
                  <a:pt x="42" y="113"/>
                  <a:pt x="26" y="110"/>
                  <a:pt x="19" y="107"/>
                </a:cubicBezTo>
                <a:cubicBezTo>
                  <a:pt x="12" y="104"/>
                  <a:pt x="10" y="98"/>
                  <a:pt x="7" y="93"/>
                </a:cubicBezTo>
                <a:cubicBezTo>
                  <a:pt x="4" y="88"/>
                  <a:pt x="0" y="85"/>
                  <a:pt x="3" y="77"/>
                </a:cubicBezTo>
                <a:cubicBezTo>
                  <a:pt x="6" y="69"/>
                  <a:pt x="20" y="58"/>
                  <a:pt x="25" y="47"/>
                </a:cubicBezTo>
                <a:cubicBezTo>
                  <a:pt x="30" y="36"/>
                  <a:pt x="26" y="19"/>
                  <a:pt x="31" y="12"/>
                </a:cubicBezTo>
                <a:cubicBezTo>
                  <a:pt x="36" y="5"/>
                  <a:pt x="43" y="6"/>
                  <a:pt x="54" y="5"/>
                </a:cubicBezTo>
                <a:cubicBezTo>
                  <a:pt x="65" y="4"/>
                  <a:pt x="85" y="6"/>
                  <a:pt x="96" y="8"/>
                </a:cubicBezTo>
                <a:cubicBezTo>
                  <a:pt x="107" y="10"/>
                  <a:pt x="110" y="19"/>
                  <a:pt x="118" y="20"/>
                </a:cubicBezTo>
                <a:close/>
              </a:path>
            </a:pathLst>
          </a:custGeom>
          <a:solidFill>
            <a:srgbClr val="00CC99">
              <a:alpha val="7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4037" name="Text Box 69"/>
          <p:cNvSpPr txBox="1">
            <a:spLocks noChangeArrowheads="1"/>
          </p:cNvSpPr>
          <p:nvPr/>
        </p:nvSpPr>
        <p:spPr bwMode="auto">
          <a:xfrm>
            <a:off x="4662488" y="2311400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3</a:t>
            </a:r>
            <a:endParaRPr lang="ru-RU" sz="1800" b="1"/>
          </a:p>
        </p:txBody>
      </p:sp>
      <p:sp>
        <p:nvSpPr>
          <p:cNvPr id="84038" name="Text Box 70"/>
          <p:cNvSpPr txBox="1">
            <a:spLocks noChangeArrowheads="1"/>
          </p:cNvSpPr>
          <p:nvPr/>
        </p:nvSpPr>
        <p:spPr bwMode="auto">
          <a:xfrm>
            <a:off x="0" y="6300788"/>
            <a:ext cx="2124075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3 </a:t>
            </a:r>
            <a:r>
              <a:rPr lang="uk-UA" sz="2000"/>
              <a:t>– </a:t>
            </a:r>
            <a:r>
              <a:rPr lang="uk-UA" sz="2000" i="1"/>
              <a:t>Україна (Київ, Харків)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4039" name="Oval 71"/>
          <p:cNvSpPr>
            <a:spLocks noChangeArrowheads="1"/>
          </p:cNvSpPr>
          <p:nvPr/>
        </p:nvSpPr>
        <p:spPr bwMode="auto">
          <a:xfrm>
            <a:off x="4716463" y="2205038"/>
            <a:ext cx="174625" cy="166687"/>
          </a:xfrm>
          <a:prstGeom prst="ellipse">
            <a:avLst/>
          </a:prstGeom>
          <a:solidFill>
            <a:srgbClr val="33CC33"/>
          </a:soli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>
                <a:solidFill>
                  <a:srgbClr val="FFFF00"/>
                </a:solidFill>
              </a:rPr>
              <a:t>Л</a:t>
            </a:r>
            <a:endParaRPr lang="ru-RU" sz="1200" b="1">
              <a:solidFill>
                <a:srgbClr val="FFFF00"/>
              </a:solidFill>
            </a:endParaRPr>
          </a:p>
        </p:txBody>
      </p:sp>
      <p:sp>
        <p:nvSpPr>
          <p:cNvPr id="84040" name="Oval 72"/>
          <p:cNvSpPr>
            <a:spLocks noChangeArrowheads="1"/>
          </p:cNvSpPr>
          <p:nvPr/>
        </p:nvSpPr>
        <p:spPr bwMode="auto">
          <a:xfrm>
            <a:off x="4919663" y="2284413"/>
            <a:ext cx="174625" cy="166687"/>
          </a:xfrm>
          <a:prstGeom prst="ellipse">
            <a:avLst/>
          </a:prstGeom>
          <a:solidFill>
            <a:srgbClr val="33CC33"/>
          </a:soli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>
                <a:solidFill>
                  <a:srgbClr val="FFFF00"/>
                </a:solidFill>
              </a:rPr>
              <a:t>Л</a:t>
            </a:r>
            <a:endParaRPr lang="ru-RU" sz="1200" b="1">
              <a:solidFill>
                <a:srgbClr val="FFFF00"/>
              </a:solidFill>
            </a:endParaRPr>
          </a:p>
        </p:txBody>
      </p:sp>
      <p:sp>
        <p:nvSpPr>
          <p:cNvPr id="84042" name="Freeform 74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CC00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4043" name="Text Box 75"/>
          <p:cNvSpPr txBox="1">
            <a:spLocks noChangeArrowheads="1"/>
          </p:cNvSpPr>
          <p:nvPr/>
        </p:nvSpPr>
        <p:spPr bwMode="auto">
          <a:xfrm>
            <a:off x="7818438" y="2387600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Японія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8" name="Group 80"/>
          <p:cNvGrpSpPr>
            <a:grpSpLocks/>
          </p:cNvGrpSpPr>
          <p:nvPr/>
        </p:nvGrpSpPr>
        <p:grpSpPr bwMode="auto">
          <a:xfrm>
            <a:off x="8135938" y="1916113"/>
            <a:ext cx="828675" cy="520700"/>
            <a:chOff x="521" y="2952"/>
            <a:chExt cx="817" cy="478"/>
          </a:xfrm>
        </p:grpSpPr>
        <p:sp>
          <p:nvSpPr>
            <p:cNvPr id="12377" name="AutoShape 81"/>
            <p:cNvSpPr>
              <a:spLocks noChangeArrowheads="1"/>
            </p:cNvSpPr>
            <p:nvPr/>
          </p:nvSpPr>
          <p:spPr bwMode="auto">
            <a:xfrm>
              <a:off x="521" y="3249"/>
              <a:ext cx="817" cy="181"/>
            </a:xfrm>
            <a:custGeom>
              <a:avLst/>
              <a:gdLst>
                <a:gd name="T0" fmla="*/ 715 w 21600"/>
                <a:gd name="T1" fmla="*/ 91 h 21600"/>
                <a:gd name="T2" fmla="*/ 409 w 21600"/>
                <a:gd name="T3" fmla="*/ 181 h 21600"/>
                <a:gd name="T4" fmla="*/ 102 w 21600"/>
                <a:gd name="T5" fmla="*/ 91 h 21600"/>
                <a:gd name="T6" fmla="*/ 409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494 w 21600"/>
                <a:gd name="T13" fmla="*/ 4535 h 21600"/>
                <a:gd name="T14" fmla="*/ 17106 w 21600"/>
                <a:gd name="T15" fmla="*/ 1706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66"/>
            </a:solidFill>
            <a:ln w="9525">
              <a:solidFill>
                <a:srgbClr val="000066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78" name="AutoShape 82"/>
            <p:cNvSpPr>
              <a:spLocks noChangeArrowheads="1"/>
            </p:cNvSpPr>
            <p:nvPr/>
          </p:nvSpPr>
          <p:spPr bwMode="auto">
            <a:xfrm>
              <a:off x="703" y="3144"/>
              <a:ext cx="453" cy="182"/>
            </a:xfrm>
            <a:prstGeom prst="flowChartPunchedCard">
              <a:avLst/>
            </a:prstGeom>
            <a:solidFill>
              <a:srgbClr val="000066"/>
            </a:solidFill>
            <a:ln w="9525">
              <a:solidFill>
                <a:srgbClr val="000066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79" name="AutoShape 83"/>
            <p:cNvSpPr>
              <a:spLocks noChangeArrowheads="1"/>
            </p:cNvSpPr>
            <p:nvPr/>
          </p:nvSpPr>
          <p:spPr bwMode="auto">
            <a:xfrm>
              <a:off x="884" y="2952"/>
              <a:ext cx="46" cy="227"/>
            </a:xfrm>
            <a:prstGeom prst="can">
              <a:avLst>
                <a:gd name="adj" fmla="val 123370"/>
              </a:avLst>
            </a:prstGeom>
            <a:solidFill>
              <a:srgbClr val="000066"/>
            </a:solidFill>
            <a:ln w="9525">
              <a:solidFill>
                <a:srgbClr val="0000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80" name="AutoShape 84"/>
            <p:cNvSpPr>
              <a:spLocks noChangeArrowheads="1"/>
            </p:cNvSpPr>
            <p:nvPr/>
          </p:nvSpPr>
          <p:spPr bwMode="auto">
            <a:xfrm>
              <a:off x="1020" y="3022"/>
              <a:ext cx="46" cy="136"/>
            </a:xfrm>
            <a:prstGeom prst="can">
              <a:avLst>
                <a:gd name="adj" fmla="val 73913"/>
              </a:avLst>
            </a:prstGeom>
            <a:solidFill>
              <a:srgbClr val="000066"/>
            </a:solidFill>
            <a:ln w="9525">
              <a:solidFill>
                <a:srgbClr val="0000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81" name="AutoShape 85"/>
            <p:cNvSpPr>
              <a:spLocks noChangeArrowheads="1"/>
            </p:cNvSpPr>
            <p:nvPr/>
          </p:nvSpPr>
          <p:spPr bwMode="auto">
            <a:xfrm>
              <a:off x="1184" y="3158"/>
              <a:ext cx="46" cy="136"/>
            </a:xfrm>
            <a:prstGeom prst="can">
              <a:avLst>
                <a:gd name="adj" fmla="val 73913"/>
              </a:avLst>
            </a:prstGeom>
            <a:solidFill>
              <a:srgbClr val="000066"/>
            </a:solidFill>
            <a:ln w="9525">
              <a:solidFill>
                <a:srgbClr val="0000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84056" name="Text Box 88"/>
          <p:cNvSpPr txBox="1">
            <a:spLocks noChangeArrowheads="1"/>
          </p:cNvSpPr>
          <p:nvPr/>
        </p:nvSpPr>
        <p:spPr bwMode="auto">
          <a:xfrm rot="-2990233">
            <a:off x="7346951" y="2187575"/>
            <a:ext cx="10160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Пусан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4106" name="Text Box 138">
            <a:hlinkClick r:id="rId19" action="ppaction://hlinksldjump"/>
          </p:cNvPr>
          <p:cNvSpPr txBox="1">
            <a:spLocks noChangeArrowheads="1"/>
          </p:cNvSpPr>
          <p:nvPr/>
        </p:nvSpPr>
        <p:spPr bwMode="auto">
          <a:xfrm>
            <a:off x="2660650" y="2216150"/>
            <a:ext cx="79216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3600">
                <a:solidFill>
                  <a:srgbClr val="FF3300"/>
                </a:solidFill>
                <a:sym typeface="Wingdings 2" pitchFamily="18" charset="2"/>
              </a:rPr>
              <a:t></a:t>
            </a:r>
          </a:p>
        </p:txBody>
      </p:sp>
      <p:sp>
        <p:nvSpPr>
          <p:cNvPr id="84107" name="Text Box 139">
            <a:hlinkClick r:id="rId20" action="ppaction://hlinksldjump"/>
          </p:cNvPr>
          <p:cNvSpPr txBox="1">
            <a:spLocks noChangeArrowheads="1"/>
          </p:cNvSpPr>
          <p:nvPr/>
        </p:nvSpPr>
        <p:spPr bwMode="auto">
          <a:xfrm rot="5400000">
            <a:off x="4377532" y="2466181"/>
            <a:ext cx="773112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3600">
                <a:solidFill>
                  <a:srgbClr val="FF3300"/>
                </a:solidFill>
                <a:sym typeface="Wingdings 2" pitchFamily="18" charset="2"/>
              </a:rPr>
              <a:t></a:t>
            </a:r>
          </a:p>
        </p:txBody>
      </p:sp>
      <p:sp>
        <p:nvSpPr>
          <p:cNvPr id="84110" name="Text Box 142">
            <a:hlinkClick r:id="rId21" action="ppaction://hlinksldjump"/>
          </p:cNvPr>
          <p:cNvSpPr txBox="1">
            <a:spLocks noChangeArrowheads="1"/>
          </p:cNvSpPr>
          <p:nvPr/>
        </p:nvSpPr>
        <p:spPr bwMode="auto">
          <a:xfrm>
            <a:off x="-66675" y="2365375"/>
            <a:ext cx="79216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3600">
                <a:solidFill>
                  <a:srgbClr val="FF3300"/>
                </a:solidFill>
                <a:sym typeface="Wingdings 2" pitchFamily="18" charset="2"/>
              </a:rPr>
              <a:t></a:t>
            </a:r>
          </a:p>
        </p:txBody>
      </p:sp>
      <p:sp>
        <p:nvSpPr>
          <p:cNvPr id="84112" name="Text Box 144">
            <a:hlinkClick r:id="rId22" action="ppaction://hlinksldjump"/>
          </p:cNvPr>
          <p:cNvSpPr txBox="1">
            <a:spLocks noChangeArrowheads="1"/>
          </p:cNvSpPr>
          <p:nvPr/>
        </p:nvSpPr>
        <p:spPr bwMode="auto">
          <a:xfrm rot="5400000">
            <a:off x="-123031" y="1912144"/>
            <a:ext cx="77311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3600">
                <a:solidFill>
                  <a:srgbClr val="FF3300"/>
                </a:solidFill>
                <a:sym typeface="Wingdings 2" pitchFamily="18" charset="2"/>
              </a:rPr>
              <a:t></a:t>
            </a:r>
          </a:p>
        </p:txBody>
      </p:sp>
      <p:graphicFrame>
        <p:nvGraphicFramePr>
          <p:cNvPr id="84113" name="Object 145"/>
          <p:cNvGraphicFramePr>
            <a:graphicFrameLocks noChangeAspect="1"/>
          </p:cNvGraphicFramePr>
          <p:nvPr/>
        </p:nvGraphicFramePr>
        <p:xfrm>
          <a:off x="4067175" y="4900613"/>
          <a:ext cx="5329238" cy="1957387"/>
        </p:xfrm>
        <a:graphic>
          <a:graphicData uri="http://schemas.openxmlformats.org/presentationml/2006/ole">
            <p:oleObj spid="_x0000_s12292" name="Диаграмма" r:id="rId23" imgW="3009967" imgH="1104900" progId="MSGraph.Chart.8">
              <p:embed followColorScheme="full"/>
            </p:oleObj>
          </a:graphicData>
        </a:graphic>
      </p:graphicFrame>
      <p:sp>
        <p:nvSpPr>
          <p:cNvPr id="84114" name="Rectangle 146"/>
          <p:cNvSpPr>
            <a:spLocks noChangeArrowheads="1"/>
          </p:cNvSpPr>
          <p:nvPr/>
        </p:nvSpPr>
        <p:spPr bwMode="auto">
          <a:xfrm>
            <a:off x="7435850" y="6076950"/>
            <a:ext cx="1008063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uk-UA" sz="1800" b="1" i="1"/>
              <a:t>Японія </a:t>
            </a:r>
            <a:r>
              <a:rPr lang="uk-UA" sz="1800" i="1"/>
              <a:t>– 40%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84115" name="Rectangle 147"/>
          <p:cNvSpPr>
            <a:spLocks noChangeArrowheads="1"/>
          </p:cNvSpPr>
          <p:nvPr/>
        </p:nvSpPr>
        <p:spPr bwMode="auto">
          <a:xfrm>
            <a:off x="5878513" y="6589713"/>
            <a:ext cx="180022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uk-UA" sz="1800" b="1" i="1"/>
              <a:t>Пд. Корея </a:t>
            </a:r>
            <a:r>
              <a:rPr lang="uk-UA" sz="1800" i="1"/>
              <a:t>– 30%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84116" name="Rectangle 148"/>
          <p:cNvSpPr>
            <a:spLocks noChangeArrowheads="1"/>
          </p:cNvSpPr>
          <p:nvPr/>
        </p:nvSpPr>
        <p:spPr bwMode="auto">
          <a:xfrm>
            <a:off x="4832350" y="5930900"/>
            <a:ext cx="1296988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uk-UA" sz="1800" b="1" i="1"/>
              <a:t>Німеччина </a:t>
            </a:r>
            <a:r>
              <a:rPr lang="uk-UA" sz="1800" i="1"/>
              <a:t>– 5%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84117" name="Rectangle 149"/>
          <p:cNvSpPr>
            <a:spLocks noChangeArrowheads="1"/>
          </p:cNvSpPr>
          <p:nvPr/>
        </p:nvSpPr>
        <p:spPr bwMode="auto">
          <a:xfrm>
            <a:off x="4921250" y="5351463"/>
            <a:ext cx="136842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uk-UA" sz="1800" b="1" i="1"/>
              <a:t>Інші країни </a:t>
            </a:r>
            <a:r>
              <a:rPr lang="uk-UA" sz="1800" i="1"/>
              <a:t>– 25%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84125" name="Freeform 157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4126" name="Text Box 158"/>
          <p:cNvSpPr txBox="1">
            <a:spLocks noChangeArrowheads="1"/>
          </p:cNvSpPr>
          <p:nvPr/>
        </p:nvSpPr>
        <p:spPr bwMode="auto">
          <a:xfrm>
            <a:off x="6235700" y="2695575"/>
            <a:ext cx="7921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997" name="Freeform 29"/>
          <p:cNvSpPr>
            <a:spLocks/>
          </p:cNvSpPr>
          <p:nvPr/>
        </p:nvSpPr>
        <p:spPr bwMode="auto">
          <a:xfrm>
            <a:off x="7473950" y="3205163"/>
            <a:ext cx="50800" cy="133350"/>
          </a:xfrm>
          <a:custGeom>
            <a:avLst/>
            <a:gdLst>
              <a:gd name="T0" fmla="*/ 20 w 32"/>
              <a:gd name="T1" fmla="*/ 6 h 84"/>
              <a:gd name="T2" fmla="*/ 32 w 32"/>
              <a:gd name="T3" fmla="*/ 50 h 84"/>
              <a:gd name="T4" fmla="*/ 20 w 32"/>
              <a:gd name="T5" fmla="*/ 83 h 84"/>
              <a:gd name="T6" fmla="*/ 1 w 32"/>
              <a:gd name="T7" fmla="*/ 54 h 84"/>
              <a:gd name="T8" fmla="*/ 11 w 32"/>
              <a:gd name="T9" fmla="*/ 15 h 84"/>
              <a:gd name="T10" fmla="*/ 20 w 32"/>
              <a:gd name="T11" fmla="*/ 6 h 8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2"/>
              <a:gd name="T19" fmla="*/ 0 h 84"/>
              <a:gd name="T20" fmla="*/ 32 w 32"/>
              <a:gd name="T21" fmla="*/ 84 h 8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2" h="84">
                <a:moveTo>
                  <a:pt x="20" y="6"/>
                </a:moveTo>
                <a:cubicBezTo>
                  <a:pt x="23" y="12"/>
                  <a:pt x="32" y="37"/>
                  <a:pt x="32" y="50"/>
                </a:cubicBezTo>
                <a:cubicBezTo>
                  <a:pt x="32" y="63"/>
                  <a:pt x="25" y="82"/>
                  <a:pt x="20" y="83"/>
                </a:cubicBezTo>
                <a:cubicBezTo>
                  <a:pt x="15" y="84"/>
                  <a:pt x="2" y="65"/>
                  <a:pt x="1" y="54"/>
                </a:cubicBezTo>
                <a:cubicBezTo>
                  <a:pt x="0" y="43"/>
                  <a:pt x="8" y="23"/>
                  <a:pt x="11" y="15"/>
                </a:cubicBezTo>
                <a:cubicBezTo>
                  <a:pt x="14" y="7"/>
                  <a:pt x="17" y="0"/>
                  <a:pt x="20" y="6"/>
                </a:cubicBezTo>
                <a:close/>
              </a:path>
            </a:pathLst>
          </a:custGeom>
          <a:solidFill>
            <a:srgbClr val="808000">
              <a:alpha val="5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998" name="Text Box 30"/>
          <p:cNvSpPr txBox="1">
            <a:spLocks noChangeArrowheads="1"/>
          </p:cNvSpPr>
          <p:nvPr/>
        </p:nvSpPr>
        <p:spPr bwMode="auto">
          <a:xfrm>
            <a:off x="7380288" y="3068638"/>
            <a:ext cx="10795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 Тайвань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999" name="AutoShape 31"/>
          <p:cNvSpPr>
            <a:spLocks noChangeArrowheads="1"/>
          </p:cNvSpPr>
          <p:nvPr/>
        </p:nvSpPr>
        <p:spPr bwMode="auto">
          <a:xfrm>
            <a:off x="8266113" y="3090863"/>
            <a:ext cx="168275" cy="203200"/>
          </a:xfrm>
          <a:prstGeom prst="star4">
            <a:avLst>
              <a:gd name="adj" fmla="val 36366"/>
            </a:avLst>
          </a:prstGeom>
          <a:solidFill>
            <a:srgbClr val="FFFF00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00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4044" name="Oval 76"/>
          <p:cNvSpPr>
            <a:spLocks noChangeArrowheads="1"/>
          </p:cNvSpPr>
          <p:nvPr/>
        </p:nvSpPr>
        <p:spPr bwMode="auto">
          <a:xfrm>
            <a:off x="7823200" y="2614613"/>
            <a:ext cx="174625" cy="1666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4045" name="Oval 77"/>
          <p:cNvSpPr>
            <a:spLocks noChangeArrowheads="1"/>
          </p:cNvSpPr>
          <p:nvPr/>
        </p:nvSpPr>
        <p:spPr bwMode="auto">
          <a:xfrm>
            <a:off x="7740650" y="2708275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4046" name="Text Box 78"/>
          <p:cNvSpPr txBox="1">
            <a:spLocks noChangeArrowheads="1"/>
          </p:cNvSpPr>
          <p:nvPr/>
        </p:nvSpPr>
        <p:spPr bwMode="auto">
          <a:xfrm>
            <a:off x="7845425" y="2598738"/>
            <a:ext cx="1331913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2000" i="1"/>
              <a:t>Йокогама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4047" name="Text Box 79"/>
          <p:cNvSpPr txBox="1">
            <a:spLocks noChangeArrowheads="1"/>
          </p:cNvSpPr>
          <p:nvPr/>
        </p:nvSpPr>
        <p:spPr bwMode="auto">
          <a:xfrm>
            <a:off x="7751763" y="2819400"/>
            <a:ext cx="935037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i="1"/>
              <a:t>Осака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4054" name="Freeform 86"/>
          <p:cNvSpPr>
            <a:spLocks/>
          </p:cNvSpPr>
          <p:nvPr/>
        </p:nvSpPr>
        <p:spPr bwMode="auto">
          <a:xfrm>
            <a:off x="7481888" y="2647950"/>
            <a:ext cx="136525" cy="190500"/>
          </a:xfrm>
          <a:custGeom>
            <a:avLst/>
            <a:gdLst>
              <a:gd name="T0" fmla="*/ 33 w 86"/>
              <a:gd name="T1" fmla="*/ 0 h 120"/>
              <a:gd name="T2" fmla="*/ 21 w 86"/>
              <a:gd name="T3" fmla="*/ 3 h 120"/>
              <a:gd name="T4" fmla="*/ 0 w 86"/>
              <a:gd name="T5" fmla="*/ 27 h 120"/>
              <a:gd name="T6" fmla="*/ 11 w 86"/>
              <a:gd name="T7" fmla="*/ 36 h 120"/>
              <a:gd name="T8" fmla="*/ 26 w 86"/>
              <a:gd name="T9" fmla="*/ 66 h 120"/>
              <a:gd name="T10" fmla="*/ 36 w 86"/>
              <a:gd name="T11" fmla="*/ 114 h 120"/>
              <a:gd name="T12" fmla="*/ 44 w 86"/>
              <a:gd name="T13" fmla="*/ 113 h 120"/>
              <a:gd name="T14" fmla="*/ 53 w 86"/>
              <a:gd name="T15" fmla="*/ 107 h 120"/>
              <a:gd name="T16" fmla="*/ 71 w 86"/>
              <a:gd name="T17" fmla="*/ 99 h 120"/>
              <a:gd name="T18" fmla="*/ 86 w 86"/>
              <a:gd name="T19" fmla="*/ 77 h 120"/>
              <a:gd name="T20" fmla="*/ 74 w 86"/>
              <a:gd name="T21" fmla="*/ 63 h 120"/>
              <a:gd name="T22" fmla="*/ 63 w 86"/>
              <a:gd name="T23" fmla="*/ 39 h 120"/>
              <a:gd name="T24" fmla="*/ 42 w 86"/>
              <a:gd name="T25" fmla="*/ 18 h 120"/>
              <a:gd name="T26" fmla="*/ 35 w 86"/>
              <a:gd name="T27" fmla="*/ 3 h 120"/>
              <a:gd name="T28" fmla="*/ 30 w 86"/>
              <a:gd name="T29" fmla="*/ 2 h 120"/>
              <a:gd name="T30" fmla="*/ 33 w 86"/>
              <a:gd name="T31" fmla="*/ 0 h 1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6"/>
              <a:gd name="T49" fmla="*/ 0 h 120"/>
              <a:gd name="T50" fmla="*/ 86 w 86"/>
              <a:gd name="T51" fmla="*/ 120 h 1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6" h="120">
                <a:moveTo>
                  <a:pt x="33" y="0"/>
                </a:moveTo>
                <a:cubicBezTo>
                  <a:pt x="29" y="1"/>
                  <a:pt x="24" y="1"/>
                  <a:pt x="21" y="3"/>
                </a:cubicBezTo>
                <a:cubicBezTo>
                  <a:pt x="13" y="9"/>
                  <a:pt x="12" y="25"/>
                  <a:pt x="0" y="27"/>
                </a:cubicBezTo>
                <a:cubicBezTo>
                  <a:pt x="6" y="29"/>
                  <a:pt x="8" y="31"/>
                  <a:pt x="11" y="36"/>
                </a:cubicBezTo>
                <a:cubicBezTo>
                  <a:pt x="13" y="74"/>
                  <a:pt x="15" y="43"/>
                  <a:pt x="26" y="66"/>
                </a:cubicBezTo>
                <a:cubicBezTo>
                  <a:pt x="29" y="84"/>
                  <a:pt x="28" y="98"/>
                  <a:pt x="36" y="114"/>
                </a:cubicBezTo>
                <a:cubicBezTo>
                  <a:pt x="45" y="113"/>
                  <a:pt x="39" y="120"/>
                  <a:pt x="44" y="113"/>
                </a:cubicBezTo>
                <a:cubicBezTo>
                  <a:pt x="47" y="109"/>
                  <a:pt x="49" y="109"/>
                  <a:pt x="53" y="107"/>
                </a:cubicBezTo>
                <a:cubicBezTo>
                  <a:pt x="57" y="105"/>
                  <a:pt x="65" y="104"/>
                  <a:pt x="71" y="99"/>
                </a:cubicBezTo>
                <a:cubicBezTo>
                  <a:pt x="77" y="93"/>
                  <a:pt x="82" y="85"/>
                  <a:pt x="86" y="77"/>
                </a:cubicBezTo>
                <a:cubicBezTo>
                  <a:pt x="83" y="62"/>
                  <a:pt x="84" y="68"/>
                  <a:pt x="74" y="63"/>
                </a:cubicBezTo>
                <a:cubicBezTo>
                  <a:pt x="72" y="54"/>
                  <a:pt x="70" y="43"/>
                  <a:pt x="63" y="39"/>
                </a:cubicBezTo>
                <a:cubicBezTo>
                  <a:pt x="57" y="31"/>
                  <a:pt x="52" y="22"/>
                  <a:pt x="42" y="18"/>
                </a:cubicBezTo>
                <a:cubicBezTo>
                  <a:pt x="41" y="14"/>
                  <a:pt x="39" y="6"/>
                  <a:pt x="35" y="3"/>
                </a:cubicBezTo>
                <a:cubicBezTo>
                  <a:pt x="34" y="2"/>
                  <a:pt x="31" y="3"/>
                  <a:pt x="30" y="2"/>
                </a:cubicBezTo>
                <a:cubicBezTo>
                  <a:pt x="29" y="1"/>
                  <a:pt x="32" y="1"/>
                  <a:pt x="33" y="0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4055" name="Oval 87"/>
          <p:cNvSpPr>
            <a:spLocks noChangeArrowheads="1"/>
          </p:cNvSpPr>
          <p:nvPr/>
        </p:nvSpPr>
        <p:spPr bwMode="auto">
          <a:xfrm>
            <a:off x="7477125" y="2711450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С</a:t>
            </a:r>
            <a:endParaRPr lang="ru-RU" sz="1200" b="1"/>
          </a:p>
        </p:txBody>
      </p:sp>
      <p:grpSp>
        <p:nvGrpSpPr>
          <p:cNvPr id="9" name="Group 90"/>
          <p:cNvGrpSpPr>
            <a:grpSpLocks/>
          </p:cNvGrpSpPr>
          <p:nvPr/>
        </p:nvGrpSpPr>
        <p:grpSpPr bwMode="auto">
          <a:xfrm>
            <a:off x="6854825" y="2133600"/>
            <a:ext cx="633413" cy="434975"/>
            <a:chOff x="521" y="2952"/>
            <a:chExt cx="817" cy="478"/>
          </a:xfrm>
        </p:grpSpPr>
        <p:sp>
          <p:nvSpPr>
            <p:cNvPr id="12372" name="AutoShape 91"/>
            <p:cNvSpPr>
              <a:spLocks noChangeArrowheads="1"/>
            </p:cNvSpPr>
            <p:nvPr/>
          </p:nvSpPr>
          <p:spPr bwMode="auto">
            <a:xfrm>
              <a:off x="521" y="3249"/>
              <a:ext cx="817" cy="181"/>
            </a:xfrm>
            <a:custGeom>
              <a:avLst/>
              <a:gdLst>
                <a:gd name="T0" fmla="*/ 715 w 21600"/>
                <a:gd name="T1" fmla="*/ 91 h 21600"/>
                <a:gd name="T2" fmla="*/ 409 w 21600"/>
                <a:gd name="T3" fmla="*/ 181 h 21600"/>
                <a:gd name="T4" fmla="*/ 102 w 21600"/>
                <a:gd name="T5" fmla="*/ 91 h 21600"/>
                <a:gd name="T6" fmla="*/ 409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494 w 21600"/>
                <a:gd name="T13" fmla="*/ 4535 h 21600"/>
                <a:gd name="T14" fmla="*/ 17106 w 21600"/>
                <a:gd name="T15" fmla="*/ 1706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66"/>
            </a:solidFill>
            <a:ln w="9525">
              <a:solidFill>
                <a:srgbClr val="000066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73" name="AutoShape 92"/>
            <p:cNvSpPr>
              <a:spLocks noChangeArrowheads="1"/>
            </p:cNvSpPr>
            <p:nvPr/>
          </p:nvSpPr>
          <p:spPr bwMode="auto">
            <a:xfrm>
              <a:off x="703" y="3144"/>
              <a:ext cx="453" cy="182"/>
            </a:xfrm>
            <a:prstGeom prst="flowChartPunchedCard">
              <a:avLst/>
            </a:prstGeom>
            <a:solidFill>
              <a:srgbClr val="000066"/>
            </a:solidFill>
            <a:ln w="9525">
              <a:solidFill>
                <a:srgbClr val="000066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74" name="AutoShape 93"/>
            <p:cNvSpPr>
              <a:spLocks noChangeArrowheads="1"/>
            </p:cNvSpPr>
            <p:nvPr/>
          </p:nvSpPr>
          <p:spPr bwMode="auto">
            <a:xfrm>
              <a:off x="884" y="2952"/>
              <a:ext cx="46" cy="227"/>
            </a:xfrm>
            <a:prstGeom prst="can">
              <a:avLst>
                <a:gd name="adj" fmla="val 123370"/>
              </a:avLst>
            </a:prstGeom>
            <a:solidFill>
              <a:srgbClr val="000066"/>
            </a:solidFill>
            <a:ln w="9525">
              <a:solidFill>
                <a:srgbClr val="0000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75" name="AutoShape 94"/>
            <p:cNvSpPr>
              <a:spLocks noChangeArrowheads="1"/>
            </p:cNvSpPr>
            <p:nvPr/>
          </p:nvSpPr>
          <p:spPr bwMode="auto">
            <a:xfrm>
              <a:off x="1020" y="3022"/>
              <a:ext cx="46" cy="136"/>
            </a:xfrm>
            <a:prstGeom prst="can">
              <a:avLst>
                <a:gd name="adj" fmla="val 73913"/>
              </a:avLst>
            </a:prstGeom>
            <a:solidFill>
              <a:srgbClr val="000066"/>
            </a:solidFill>
            <a:ln w="9525">
              <a:solidFill>
                <a:srgbClr val="0000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76" name="AutoShape 95"/>
            <p:cNvSpPr>
              <a:spLocks noChangeArrowheads="1"/>
            </p:cNvSpPr>
            <p:nvPr/>
          </p:nvSpPr>
          <p:spPr bwMode="auto">
            <a:xfrm>
              <a:off x="1184" y="3158"/>
              <a:ext cx="46" cy="136"/>
            </a:xfrm>
            <a:prstGeom prst="can">
              <a:avLst>
                <a:gd name="adj" fmla="val 73913"/>
              </a:avLst>
            </a:prstGeom>
            <a:solidFill>
              <a:srgbClr val="000066"/>
            </a:solidFill>
            <a:ln w="9525">
              <a:solidFill>
                <a:srgbClr val="0000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84057" name="Text Box 89"/>
          <p:cNvSpPr txBox="1">
            <a:spLocks noChangeArrowheads="1"/>
          </p:cNvSpPr>
          <p:nvPr/>
        </p:nvSpPr>
        <p:spPr bwMode="auto">
          <a:xfrm>
            <a:off x="6483350" y="2536825"/>
            <a:ext cx="116363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Пд. Корея</a:t>
            </a:r>
            <a:endParaRPr lang="ru-RU" sz="1500" b="1">
              <a:solidFill>
                <a:srgbClr val="990033"/>
              </a:solidFill>
            </a:endParaRPr>
          </a:p>
        </p:txBody>
      </p:sp>
      <p:graphicFrame>
        <p:nvGraphicFramePr>
          <p:cNvPr id="84127" name="Object 159"/>
          <p:cNvGraphicFramePr>
            <a:graphicFrameLocks noChangeAspect="1"/>
          </p:cNvGraphicFramePr>
          <p:nvPr/>
        </p:nvGraphicFramePr>
        <p:xfrm>
          <a:off x="6599238" y="2860675"/>
          <a:ext cx="360362" cy="155575"/>
        </p:xfrm>
        <a:graphic>
          <a:graphicData uri="http://schemas.openxmlformats.org/presentationml/2006/ole">
            <p:oleObj spid="_x0000_s12293" name="CorelDRAW" r:id="rId24" imgW="3598920" imgH="1560600" progId="CorelDraw.Graphic.7">
              <p:embed/>
            </p:oleObj>
          </a:graphicData>
        </a:graphic>
      </p:graphicFrame>
      <p:sp>
        <p:nvSpPr>
          <p:cNvPr id="84022" name="Text Box 54"/>
          <p:cNvSpPr txBox="1">
            <a:spLocks noChangeArrowheads="1"/>
          </p:cNvSpPr>
          <p:nvPr/>
        </p:nvSpPr>
        <p:spPr bwMode="auto">
          <a:xfrm>
            <a:off x="6311900" y="1944688"/>
            <a:ext cx="18002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2000" i="1"/>
              <a:t>Владивосток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84064" name="Oval 96"/>
          <p:cNvSpPr>
            <a:spLocks noChangeArrowheads="1"/>
          </p:cNvSpPr>
          <p:nvPr/>
        </p:nvSpPr>
        <p:spPr bwMode="auto">
          <a:xfrm>
            <a:off x="7524750" y="2276475"/>
            <a:ext cx="174625" cy="166688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/>
              <a:t>С</a:t>
            </a:r>
            <a:endParaRPr lang="ru-RU" sz="1200" b="1"/>
          </a:p>
        </p:txBody>
      </p:sp>
      <p:sp>
        <p:nvSpPr>
          <p:cNvPr id="84128" name="Oval 160"/>
          <p:cNvSpPr>
            <a:spLocks noChangeArrowheads="1"/>
          </p:cNvSpPr>
          <p:nvPr/>
        </p:nvSpPr>
        <p:spPr bwMode="auto">
          <a:xfrm>
            <a:off x="7235825" y="2852738"/>
            <a:ext cx="174625" cy="166687"/>
          </a:xfrm>
          <a:prstGeom prst="ellipse">
            <a:avLst/>
          </a:prstGeom>
          <a:solidFill>
            <a:srgbClr val="33CC33"/>
          </a:soli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uk-UA" sz="1200" b="1">
                <a:solidFill>
                  <a:srgbClr val="FFFF00"/>
                </a:solidFill>
              </a:rPr>
              <a:t>Л</a:t>
            </a:r>
            <a:endParaRPr lang="ru-RU" sz="1200" b="1">
              <a:solidFill>
                <a:srgbClr val="FFFF00"/>
              </a:solidFill>
            </a:endParaRPr>
          </a:p>
        </p:txBody>
      </p:sp>
      <p:sp>
        <p:nvSpPr>
          <p:cNvPr id="84129" name="Text Box 161"/>
          <p:cNvSpPr txBox="1">
            <a:spLocks noChangeArrowheads="1"/>
          </p:cNvSpPr>
          <p:nvPr/>
        </p:nvSpPr>
        <p:spPr bwMode="auto">
          <a:xfrm>
            <a:off x="6334125" y="3001963"/>
            <a:ext cx="1187450" cy="290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65000"/>
              </a:lnSpc>
              <a:spcBef>
                <a:spcPct val="50000"/>
              </a:spcBef>
            </a:pPr>
            <a:r>
              <a:rPr lang="uk-UA" sz="2000" i="1"/>
              <a:t>Шанхай</a:t>
            </a:r>
            <a:endParaRPr lang="ru-RU" sz="2000" i="1">
              <a:solidFill>
                <a:srgbClr val="990033"/>
              </a:solidFill>
            </a:endParaRPr>
          </a:p>
        </p:txBody>
      </p:sp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3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3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3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840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5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13">
                                            <p:oleChartEl type="gridLegend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84113">
                                            <p:oleChartEl type="gridLegend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13">
                                            <p:oleChartEl type="category" lvl="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1000"/>
                                        <p:tgtEl>
                                          <p:spTgt spid="84113">
                                            <p:oleChartEl type="category" lvl="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84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40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840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4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840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4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4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4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4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8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8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840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13">
                                            <p:oleChartEl type="category" lvl="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2" dur="1000"/>
                                        <p:tgtEl>
                                          <p:spTgt spid="84113">
                                            <p:oleChartEl type="category" lvl="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84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84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84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4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4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840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83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83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83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83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4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500"/>
                                        <p:tgtEl>
                                          <p:spTgt spid="839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13">
                                            <p:oleChartEl type="category" lvl="3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84113">
                                            <p:oleChartEl type="category" lvl="3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6" dur="500"/>
                                        <p:tgtEl>
                                          <p:spTgt spid="84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83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83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839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839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500"/>
                            </p:stCondLst>
                            <p:childTnLst>
                              <p:par>
                                <p:cTn id="1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8" dur="500"/>
                                        <p:tgtEl>
                                          <p:spTgt spid="839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13">
                                            <p:oleChartEl type="category" lvl="4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3" dur="1000"/>
                                        <p:tgtEl>
                                          <p:spTgt spid="84113">
                                            <p:oleChartEl type="category" lvl="4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6" dur="500"/>
                                        <p:tgtEl>
                                          <p:spTgt spid="84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6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6" dur="500"/>
                                        <p:tgtEl>
                                          <p:spTgt spid="840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84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84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840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840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500"/>
                            </p:stCondLst>
                            <p:childTnLst>
                              <p:par>
                                <p:cTn id="1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8" dur="500"/>
                                        <p:tgtEl>
                                          <p:spTgt spid="840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83" dur="500"/>
                                        <p:tgtEl>
                                          <p:spTgt spid="840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8" dur="500"/>
                                        <p:tgtEl>
                                          <p:spTgt spid="840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84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84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84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84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500"/>
                            </p:stCondLst>
                            <p:childTnLst>
                              <p:par>
                                <p:cTn id="19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0" dur="500"/>
                                        <p:tgtEl>
                                          <p:spTgt spid="840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840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840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84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84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500"/>
                            </p:stCondLst>
                            <p:childTnLst>
                              <p:par>
                                <p:cTn id="2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2" dur="500"/>
                                        <p:tgtEl>
                                          <p:spTgt spid="840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840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840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84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84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4" dur="500"/>
                                        <p:tgtEl>
                                          <p:spTgt spid="840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83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83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83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83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3" dur="500"/>
                                        <p:tgtEl>
                                          <p:spTgt spid="8399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850"/>
                            </p:stCondLst>
                            <p:childTnLst>
                              <p:par>
                                <p:cTn id="24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83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83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83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83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83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83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83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83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3" dur="500"/>
                                        <p:tgtEl>
                                          <p:spTgt spid="8399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800"/>
                            </p:stCondLst>
                            <p:childTnLst>
                              <p:par>
                                <p:cTn id="26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83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83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83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83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75" dur="500"/>
                                        <p:tgtEl>
                                          <p:spTgt spid="840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0" dur="500"/>
                                        <p:tgtEl>
                                          <p:spTgt spid="8400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850"/>
                            </p:stCondLst>
                            <p:childTnLst>
                              <p:par>
                                <p:cTn id="282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84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84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84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84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8" fill="hold">
                      <p:stCondLst>
                        <p:cond delay="indefinite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84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84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840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84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500"/>
                            </p:stCondLst>
                            <p:childTnLst>
                              <p:par>
                                <p:cTn id="2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9" dur="500"/>
                                        <p:tgtEl>
                                          <p:spTgt spid="840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0" fill="hold">
                      <p:stCondLst>
                        <p:cond delay="indefinite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04" dur="500"/>
                                        <p:tgtEl>
                                          <p:spTgt spid="840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5" fill="hold">
                      <p:stCondLst>
                        <p:cond delay="indefinite"/>
                      </p:stCondLst>
                      <p:childTnLst>
                        <p:par>
                          <p:cTn id="306" fill="hold">
                            <p:stCondLst>
                              <p:cond delay="0"/>
                            </p:stCondLst>
                            <p:childTnLst>
                              <p:par>
                                <p:cTn id="30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9" dur="500"/>
                                        <p:tgtEl>
                                          <p:spTgt spid="840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900"/>
                            </p:stCondLst>
                            <p:childTnLst>
                              <p:par>
                                <p:cTn id="311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84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500" fill="hold"/>
                                        <p:tgtEl>
                                          <p:spTgt spid="84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84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84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84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84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84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84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5" fill="hold">
                            <p:stCondLst>
                              <p:cond delay="500"/>
                            </p:stCondLst>
                            <p:childTnLst>
                              <p:par>
                                <p:cTn id="3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8" dur="500"/>
                                        <p:tgtEl>
                                          <p:spTgt spid="840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9" fill="hold">
                      <p:stCondLst>
                        <p:cond delay="indefinite"/>
                      </p:stCondLst>
                      <p:childTnLst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5" fill="hold">
                      <p:stCondLst>
                        <p:cond delay="indefinite"/>
                      </p:stCondLst>
                      <p:childTnLst>
                        <p:par>
                          <p:cTn id="336" fill="hold">
                            <p:stCondLst>
                              <p:cond delay="0"/>
                            </p:stCondLst>
                            <p:childTnLst>
                              <p:par>
                                <p:cTn id="337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9" dur="1000" fill="hold"/>
                                        <p:tgtEl>
                                          <p:spTgt spid="840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1000" fill="hold"/>
                                        <p:tgtEl>
                                          <p:spTgt spid="840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1000" fill="hold"/>
                                        <p:tgtEl>
                                          <p:spTgt spid="84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84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GSND3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3" fill="hold">
                      <p:stCondLst>
                        <p:cond delay="indefinite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84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0" fill="hold"/>
                                        <p:tgtEl>
                                          <p:spTgt spid="84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500" fill="hold"/>
                                        <p:tgtEl>
                                          <p:spTgt spid="84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500" fill="hold"/>
                                        <p:tgtEl>
                                          <p:spTgt spid="84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1" fill="hold">
                            <p:stCondLst>
                              <p:cond delay="500"/>
                            </p:stCondLst>
                            <p:childTnLst>
                              <p:par>
                                <p:cTn id="3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4" dur="500"/>
                                        <p:tgtEl>
                                          <p:spTgt spid="840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5" fill="hold">
                            <p:stCondLst>
                              <p:cond delay="1550"/>
                            </p:stCondLst>
                            <p:childTnLst>
                              <p:par>
                                <p:cTn id="35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58" dur="300"/>
                                        <p:tgtEl>
                                          <p:spTgt spid="841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9" fill="hold">
                      <p:stCondLst>
                        <p:cond delay="indefinite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84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84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500" fill="hold"/>
                                        <p:tgtEl>
                                          <p:spTgt spid="84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84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7" fill="hold">
                            <p:stCondLst>
                              <p:cond delay="500"/>
                            </p:stCondLst>
                            <p:childTnLst>
                              <p:par>
                                <p:cTn id="3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0" dur="500"/>
                                        <p:tgtEl>
                                          <p:spTgt spid="840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1" fill="hold">
                            <p:stCondLst>
                              <p:cond delay="1200"/>
                            </p:stCondLst>
                            <p:childTnLst>
                              <p:par>
                                <p:cTn id="3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4" dur="300"/>
                                        <p:tgtEl>
                                          <p:spTgt spid="841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1" fill="hold">
                            <p:stCondLst>
                              <p:cond delay="500"/>
                            </p:stCondLst>
                            <p:childTnLst>
                              <p:par>
                                <p:cTn id="382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84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84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6" fill="hold">
                      <p:stCondLst>
                        <p:cond delay="indefinite"/>
                      </p:stCondLst>
                      <p:childTnLst>
                        <p:par>
                          <p:cTn id="387" fill="hold">
                            <p:stCondLst>
                              <p:cond delay="0"/>
                            </p:stCondLst>
                            <p:childTnLst>
                              <p:par>
                                <p:cTn id="3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0" dur="500"/>
                                        <p:tgtEl>
                                          <p:spTgt spid="840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1" fill="hold">
                            <p:stCondLst>
                              <p:cond delay="900"/>
                            </p:stCondLst>
                            <p:childTnLst>
                              <p:par>
                                <p:cTn id="392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4" dur="1000" fill="hold"/>
                                        <p:tgtEl>
                                          <p:spTgt spid="84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1000" fill="hold"/>
                                        <p:tgtEl>
                                          <p:spTgt spid="84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1000" fill="hold"/>
                                        <p:tgtEl>
                                          <p:spTgt spid="84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000" fill="hold"/>
                                        <p:tgtEl>
                                          <p:spTgt spid="84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GSND3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8" fill="hold">
                      <p:stCondLst>
                        <p:cond delay="indefinite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84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0" fill="hold"/>
                                        <p:tgtEl>
                                          <p:spTgt spid="84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500" fill="hold"/>
                                        <p:tgtEl>
                                          <p:spTgt spid="84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84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6" fill="hold">
                            <p:stCondLst>
                              <p:cond delay="500"/>
                            </p:stCondLst>
                            <p:childTnLst>
                              <p:par>
                                <p:cTn id="4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9" dur="500"/>
                                        <p:tgtEl>
                                          <p:spTgt spid="840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1250"/>
                            </p:stCondLst>
                            <p:childTnLst>
                              <p:par>
                                <p:cTn id="41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13" dur="300"/>
                                        <p:tgtEl>
                                          <p:spTgt spid="841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4" fill="hold">
                      <p:stCondLst>
                        <p:cond delay="indefinite"/>
                      </p:stCondLst>
                      <p:childTnLst>
                        <p:par>
                          <p:cTn id="415" fill="hold">
                            <p:stCondLst>
                              <p:cond delay="0"/>
                            </p:stCondLst>
                            <p:childTnLst>
                              <p:par>
                                <p:cTn id="41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18" dur="500"/>
                                        <p:tgtEl>
                                          <p:spTgt spid="841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9" fill="hold">
                      <p:stCondLst>
                        <p:cond delay="indefinite"/>
                      </p:stCondLst>
                      <p:childTnLst>
                        <p:par>
                          <p:cTn id="420" fill="hold">
                            <p:stCondLst>
                              <p:cond delay="0"/>
                            </p:stCondLst>
                            <p:childTnLst>
                              <p:par>
                                <p:cTn id="4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3" dur="500"/>
                                        <p:tgtEl>
                                          <p:spTgt spid="841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700"/>
                            </p:stCondLst>
                            <p:childTnLst>
                              <p:par>
                                <p:cTn id="425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1000" fill="hold"/>
                                        <p:tgtEl>
                                          <p:spTgt spid="84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1000" fill="hold"/>
                                        <p:tgtEl>
                                          <p:spTgt spid="84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9" dur="1000" fill="hold"/>
                                        <p:tgtEl>
                                          <p:spTgt spid="84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" dur="1000" fill="hold"/>
                                        <p:tgtEl>
                                          <p:spTgt spid="84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GSND3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1" fill="hold">
                      <p:stCondLst>
                        <p:cond delay="indefinite"/>
                      </p:stCondLst>
                      <p:childTnLst>
                        <p:par>
                          <p:cTn id="432" fill="hold">
                            <p:stCondLst>
                              <p:cond delay="0"/>
                            </p:stCondLst>
                            <p:childTnLst>
                              <p:par>
                                <p:cTn id="43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5" dur="500" fill="hold"/>
                                        <p:tgtEl>
                                          <p:spTgt spid="84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84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84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0" fill="hold"/>
                                        <p:tgtEl>
                                          <p:spTgt spid="84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500"/>
                            </p:stCondLst>
                            <p:childTnLst>
                              <p:par>
                                <p:cTn id="4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2" dur="500"/>
                                        <p:tgtEl>
                                          <p:spTgt spid="841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3" fill="hold">
                      <p:stCondLst>
                        <p:cond delay="indefinite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84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0" fill="hold"/>
                                        <p:tgtEl>
                                          <p:spTgt spid="84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" dur="500" fill="hold"/>
                                        <p:tgtEl>
                                          <p:spTgt spid="84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0" dur="500" fill="hold"/>
                                        <p:tgtEl>
                                          <p:spTgt spid="84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1" fill="hold">
                            <p:stCondLst>
                              <p:cond delay="500"/>
                            </p:stCondLst>
                            <p:childTnLst>
                              <p:par>
                                <p:cTn id="452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4" dur="500" fill="hold"/>
                                        <p:tgtEl>
                                          <p:spTgt spid="84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500" fill="hold"/>
                                        <p:tgtEl>
                                          <p:spTgt spid="84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0" dur="500"/>
                                        <p:tgtEl>
                                          <p:spTgt spid="840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1" fill="hold">
                            <p:stCondLst>
                              <p:cond delay="1550"/>
                            </p:stCondLst>
                            <p:childTnLst>
                              <p:par>
                                <p:cTn id="462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84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84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84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84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2050"/>
                            </p:stCondLst>
                            <p:childTnLst>
                              <p:par>
                                <p:cTn id="469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84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84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500" fill="hold"/>
                                        <p:tgtEl>
                                          <p:spTgt spid="84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500" fill="hold"/>
                                        <p:tgtEl>
                                          <p:spTgt spid="84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5" fill="hold">
                            <p:stCondLst>
                              <p:cond delay="2550"/>
                            </p:stCondLst>
                            <p:childTnLst>
                              <p:par>
                                <p:cTn id="47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8" dur="300"/>
                                        <p:tgtEl>
                                          <p:spTgt spid="841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71" grpId="0" animBg="1"/>
      <p:bldP spid="83977" grpId="0" animBg="1"/>
      <p:bldP spid="83978" grpId="0"/>
      <p:bldP spid="83979" grpId="0" autoUpdateAnimBg="0"/>
      <p:bldP spid="83980" grpId="0" animBg="1"/>
      <p:bldP spid="83981" grpId="0" autoUpdateAnimBg="0"/>
      <p:bldP spid="83994" grpId="0" animBg="1"/>
      <p:bldP spid="83995" grpId="0" autoUpdateAnimBg="0"/>
      <p:bldP spid="83996" grpId="0" animBg="1"/>
      <p:bldP spid="84000" grpId="0" animBg="1"/>
      <p:bldP spid="84001" grpId="0" autoUpdateAnimBg="0"/>
      <p:bldP spid="84002" grpId="0" animBg="1"/>
      <p:bldP spid="84003" grpId="0" autoUpdateAnimBg="0"/>
      <p:bldP spid="84004" grpId="0" animBg="1"/>
      <p:bldP spid="84005" grpId="0" animBg="1"/>
      <p:bldP spid="84006" grpId="0" animBg="1"/>
      <p:bldP spid="84007" grpId="0" autoUpdateAnimBg="0"/>
      <p:bldP spid="84008" grpId="0" animBg="1"/>
      <p:bldP spid="84009" grpId="0" autoUpdateAnimBg="0"/>
      <p:bldP spid="84013" grpId="0" autoUpdateAnimBg="0"/>
      <p:bldP spid="84014" grpId="0" animBg="1"/>
      <p:bldP spid="84015" grpId="0" autoUpdateAnimBg="0"/>
      <p:bldP spid="84016" grpId="0" animBg="1"/>
      <p:bldP spid="84017" grpId="0" autoUpdateAnimBg="0"/>
      <p:bldP spid="84018" grpId="0" animBg="1"/>
      <p:bldP spid="84019" grpId="0" autoUpdateAnimBg="0"/>
      <p:bldP spid="84020" grpId="0" animBg="1"/>
      <p:bldP spid="84021" grpId="0" autoUpdateAnimBg="0"/>
      <p:bldP spid="84024" grpId="0" animBg="1"/>
      <p:bldP spid="84025" grpId="0" autoUpdateAnimBg="0"/>
      <p:bldP spid="84026" grpId="0" animBg="1"/>
      <p:bldP spid="84027" grpId="0" autoUpdateAnimBg="0"/>
      <p:bldP spid="84031" grpId="0"/>
      <p:bldP spid="84032" grpId="0" autoUpdateAnimBg="0"/>
      <p:bldP spid="84034" grpId="0" animBg="1"/>
      <p:bldP spid="84035" grpId="0" autoUpdateAnimBg="0"/>
      <p:bldP spid="84036" grpId="0" animBg="1"/>
      <p:bldP spid="84037" grpId="0"/>
      <p:bldP spid="84038" grpId="0" autoUpdateAnimBg="0"/>
      <p:bldP spid="84039" grpId="0" animBg="1"/>
      <p:bldP spid="84040" grpId="0" animBg="1"/>
      <p:bldP spid="84042" grpId="0" animBg="1"/>
      <p:bldP spid="84043" grpId="0" autoUpdateAnimBg="0"/>
      <p:bldP spid="84056" grpId="0" autoUpdateAnimBg="0"/>
      <p:bldP spid="84106" grpId="0"/>
      <p:bldP spid="84107" grpId="0"/>
      <p:bldP spid="84110" grpId="0"/>
      <p:bldP spid="84112" grpId="0"/>
      <p:bldOleChart spid="84113" grpId="0" bld="category"/>
      <p:bldP spid="84114" grpId="0"/>
      <p:bldP spid="84115" grpId="0"/>
      <p:bldP spid="84116" grpId="0"/>
      <p:bldP spid="84117" grpId="0"/>
      <p:bldP spid="84125" grpId="0" animBg="1"/>
      <p:bldP spid="84126" grpId="0" autoUpdateAnimBg="0"/>
      <p:bldP spid="83997" grpId="0" animBg="1"/>
      <p:bldP spid="83998" grpId="0" autoUpdateAnimBg="0"/>
      <p:bldP spid="83999" grpId="0" animBg="1"/>
      <p:bldP spid="84044" grpId="0" animBg="1"/>
      <p:bldP spid="84045" grpId="0" animBg="1"/>
      <p:bldP spid="84046" grpId="0" autoUpdateAnimBg="0"/>
      <p:bldP spid="84047" grpId="0" autoUpdateAnimBg="0"/>
      <p:bldP spid="84054" grpId="0" animBg="1"/>
      <p:bldP spid="84057" grpId="0" autoUpdateAnimBg="0"/>
      <p:bldP spid="84022" grpId="0" autoUpdateAnimBg="0"/>
      <p:bldP spid="84064" grpId="0" animBg="1"/>
      <p:bldP spid="84128" grpId="0" animBg="1"/>
      <p:bldP spid="84129" grpId="0" autoUpdateAnimBg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rgbClr val="99CC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2" descr="СамолётДуглас"/>
          <p:cNvPicPr>
            <a:picLocks noChangeAspect="1" noChangeArrowheads="1"/>
          </p:cNvPicPr>
          <p:nvPr/>
        </p:nvPicPr>
        <p:blipFill>
          <a:blip r:embed="rId4" cstate="print"/>
          <a:srcRect l="1892" r="3542"/>
          <a:stretch>
            <a:fillRect/>
          </a:stretch>
        </p:blipFill>
        <p:spPr bwMode="auto">
          <a:xfrm>
            <a:off x="0" y="7938"/>
            <a:ext cx="9144000" cy="685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63" name="Text Box 3"/>
          <p:cNvSpPr txBox="1">
            <a:spLocks noChangeArrowheads="1"/>
          </p:cNvSpPr>
          <p:nvPr/>
        </p:nvSpPr>
        <p:spPr bwMode="auto">
          <a:xfrm>
            <a:off x="0" y="6497638"/>
            <a:ext cx="50768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uk-UA" sz="2200" i="1"/>
              <a:t>Пасажирський літак “Дуглас” (</a:t>
            </a:r>
            <a:r>
              <a:rPr lang="en-US" sz="2200" i="1"/>
              <a:t>DC-10)</a:t>
            </a:r>
            <a:endParaRPr lang="ru-RU" sz="2200" i="1"/>
          </a:p>
        </p:txBody>
      </p:sp>
      <p:sp>
        <p:nvSpPr>
          <p:cNvPr id="89092" name="Text Box 4"/>
          <p:cNvSpPr txBox="1">
            <a:spLocks noChangeArrowheads="1"/>
          </p:cNvSpPr>
          <p:nvPr/>
        </p:nvSpPr>
        <p:spPr bwMode="auto">
          <a:xfrm>
            <a:off x="0" y="0"/>
            <a:ext cx="7092950" cy="1997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95000"/>
              </a:lnSpc>
              <a:spcBef>
                <a:spcPct val="50000"/>
              </a:spcBef>
            </a:pPr>
            <a:r>
              <a:rPr lang="uk-UA" sz="2200" b="1"/>
              <a:t>В Лос-Анджелесі з 1939 р. працює авіаракетна компанія </a:t>
            </a:r>
            <a:r>
              <a:rPr lang="uk-UA" sz="2200" b="1" i="1">
                <a:solidFill>
                  <a:srgbClr val="FFFF00"/>
                </a:solidFill>
              </a:rPr>
              <a:t>“Макдонелл-Дуглас”,</a:t>
            </a:r>
            <a:r>
              <a:rPr lang="uk-UA" sz="2200" b="1" i="1"/>
              <a:t> </a:t>
            </a:r>
            <a:r>
              <a:rPr lang="uk-UA" sz="2200" b="1"/>
              <a:t>спершу відома військовими літаками. З 1966 р. компанія почала створювати </a:t>
            </a:r>
            <a:r>
              <a:rPr lang="uk-UA" sz="2200" b="1" i="1"/>
              <a:t>пасажирські авіалайнери</a:t>
            </a:r>
            <a:r>
              <a:rPr lang="uk-UA" sz="2200" b="1"/>
              <a:t> </a:t>
            </a:r>
            <a:r>
              <a:rPr lang="en-US" sz="2200" b="1" i="1"/>
              <a:t>DC-10</a:t>
            </a:r>
            <a:r>
              <a:rPr lang="uk-UA" sz="2200" b="1" i="1"/>
              <a:t>.</a:t>
            </a:r>
            <a:r>
              <a:rPr lang="uk-UA" sz="2200" b="1"/>
              <a:t> </a:t>
            </a:r>
            <a:r>
              <a:rPr lang="uk-UA" sz="2200" b="1" i="1"/>
              <a:t> </a:t>
            </a:r>
            <a:r>
              <a:rPr lang="uk-UA" sz="2200" b="1"/>
              <a:t>Літак розвиває швидкість до 900 км/год. й підіймається на висоту 10 км. Такі літаки експлуатуються й донині.</a:t>
            </a:r>
            <a:endParaRPr lang="ru-RU" sz="2200" b="1"/>
          </a:p>
        </p:txBody>
      </p:sp>
    </p:spTree>
  </p:cSld>
  <p:clrMapOvr>
    <a:masterClrMapping/>
  </p:clrMapOvr>
  <p:transition spd="med">
    <p:wheel spokes="1"/>
    <p:sndAc>
      <p:stSnd>
        <p:snd r:embed="rId2" name="Поворот2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90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2" descr="Боинг-787(2008)"/>
          <p:cNvPicPr>
            <a:picLocks noChangeAspect="1" noChangeArrowheads="1"/>
          </p:cNvPicPr>
          <p:nvPr/>
        </p:nvPicPr>
        <p:blipFill>
          <a:blip r:embed="rId4" cstate="print"/>
          <a:srcRect b="6250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0118" name="Text Box 6"/>
          <p:cNvSpPr txBox="1">
            <a:spLocks noChangeArrowheads="1"/>
          </p:cNvSpPr>
          <p:nvPr/>
        </p:nvSpPr>
        <p:spPr bwMode="auto">
          <a:xfrm>
            <a:off x="0" y="0"/>
            <a:ext cx="8532813" cy="122872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85000"/>
              </a:lnSpc>
            </a:pPr>
            <a:r>
              <a:rPr lang="uk-UA" sz="2200" b="1" i="1">
                <a:solidFill>
                  <a:srgbClr val="FFFF00"/>
                </a:solidFill>
              </a:rPr>
              <a:t>“Боїнг” </a:t>
            </a:r>
            <a:r>
              <a:rPr lang="uk-UA" sz="2200" i="1">
                <a:solidFill>
                  <a:srgbClr val="FFFF00"/>
                </a:solidFill>
              </a:rPr>
              <a:t>(</a:t>
            </a:r>
            <a:r>
              <a:rPr lang="en-US" sz="2200" i="1">
                <a:solidFill>
                  <a:srgbClr val="FFFF00"/>
                </a:solidFill>
              </a:rPr>
              <a:t>Boeing)</a:t>
            </a:r>
            <a:r>
              <a:rPr lang="en-US" sz="2200" b="1" i="1">
                <a:solidFill>
                  <a:schemeClr val="bg1"/>
                </a:solidFill>
              </a:rPr>
              <a:t> </a:t>
            </a:r>
            <a:r>
              <a:rPr lang="uk-UA" sz="2200" b="1">
                <a:solidFill>
                  <a:schemeClr val="bg1"/>
                </a:solidFill>
              </a:rPr>
              <a:t>– компанія США у місті Сіетл з виробництва транспортних реактивних літаків. Заснована у 1916 р. Розробляє пасажирські та військові літаки. У 1997 р. компанія “Боїнг” придбала іншу авіабудівну компанію США “Макдонелл-Дуглас”.</a:t>
            </a:r>
          </a:p>
        </p:txBody>
      </p:sp>
      <p:sp>
        <p:nvSpPr>
          <p:cNvPr id="41988" name="Text Box 7"/>
          <p:cNvSpPr txBox="1">
            <a:spLocks noChangeArrowheads="1"/>
          </p:cNvSpPr>
          <p:nvPr/>
        </p:nvSpPr>
        <p:spPr bwMode="auto">
          <a:xfrm>
            <a:off x="0" y="6491288"/>
            <a:ext cx="334803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i="1">
                <a:solidFill>
                  <a:schemeClr val="bg1"/>
                </a:solidFill>
              </a:rPr>
              <a:t>Літак “Боїнг-787”</a:t>
            </a:r>
            <a:endParaRPr lang="ru-RU" i="1"/>
          </a:p>
        </p:txBody>
      </p:sp>
      <p:sp>
        <p:nvSpPr>
          <p:cNvPr id="90120" name="Text Box 8"/>
          <p:cNvSpPr txBox="1">
            <a:spLocks noChangeArrowheads="1"/>
          </p:cNvSpPr>
          <p:nvPr/>
        </p:nvSpPr>
        <p:spPr bwMode="auto">
          <a:xfrm>
            <a:off x="0" y="5589588"/>
            <a:ext cx="6877050" cy="762000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</a:pPr>
            <a:r>
              <a:rPr lang="uk-UA" sz="2200" b="1">
                <a:solidFill>
                  <a:schemeClr val="bg2"/>
                </a:solidFill>
              </a:rPr>
              <a:t>Літак</a:t>
            </a:r>
            <a:r>
              <a:rPr lang="uk-UA" sz="2200" b="1">
                <a:solidFill>
                  <a:srgbClr val="FFFFFF"/>
                </a:solidFill>
              </a:rPr>
              <a:t> </a:t>
            </a:r>
            <a:r>
              <a:rPr lang="uk-UA" sz="2200" b="1" i="1">
                <a:solidFill>
                  <a:srgbClr val="FFFF00"/>
                </a:solidFill>
              </a:rPr>
              <a:t>Боїнг-787 </a:t>
            </a:r>
            <a:r>
              <a:rPr lang="uk-UA" sz="2200" b="1">
                <a:solidFill>
                  <a:schemeClr val="bg2"/>
                </a:solidFill>
              </a:rPr>
              <a:t>почнуть використовувати</a:t>
            </a:r>
            <a:r>
              <a:rPr lang="uk-UA" sz="2200" b="1" i="1">
                <a:solidFill>
                  <a:schemeClr val="bg2"/>
                </a:solidFill>
              </a:rPr>
              <a:t> </a:t>
            </a:r>
            <a:r>
              <a:rPr lang="uk-UA" sz="2200" b="1">
                <a:solidFill>
                  <a:schemeClr val="bg2"/>
                </a:solidFill>
              </a:rPr>
              <a:t>з 2008 р. Він вміщуватиме до 660 пасажирів.</a:t>
            </a:r>
          </a:p>
        </p:txBody>
      </p:sp>
    </p:spTree>
  </p:cSld>
  <p:clrMapOvr>
    <a:masterClrMapping/>
  </p:clrMapOvr>
  <p:transition spd="slow">
    <p:newsflash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0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19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90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90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Рисунок 3" descr="1768.jpg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3191" name="Picture 7" descr="Боинг В-17Летающая крепость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79388" y="836613"/>
            <a:ext cx="4608512" cy="2925762"/>
          </a:xfrm>
          <a:prstGeom prst="rect">
            <a:avLst/>
          </a:prstGeom>
          <a:noFill/>
          <a:ln w="9525">
            <a:solidFill>
              <a:srgbClr val="666699"/>
            </a:solidFill>
            <a:miter lim="800000"/>
            <a:headEnd/>
            <a:tailEnd/>
          </a:ln>
        </p:spPr>
      </p:pic>
      <p:sp>
        <p:nvSpPr>
          <p:cNvPr id="93192" name="Text Box 8"/>
          <p:cNvSpPr txBox="1">
            <a:spLocks noChangeArrowheads="1"/>
          </p:cNvSpPr>
          <p:nvPr/>
        </p:nvSpPr>
        <p:spPr bwMode="auto">
          <a:xfrm>
            <a:off x="179388" y="836613"/>
            <a:ext cx="4608512" cy="59372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uk-UA" sz="2200" b="1" i="1">
                <a:solidFill>
                  <a:srgbClr val="000066"/>
                </a:solidFill>
              </a:rPr>
              <a:t>Боїнг В-17</a:t>
            </a:r>
            <a:r>
              <a:rPr lang="uk-UA" sz="2200" b="1" i="1">
                <a:solidFill>
                  <a:srgbClr val="FFFF00"/>
                </a:solidFill>
              </a:rPr>
              <a:t> </a:t>
            </a:r>
            <a:r>
              <a:rPr lang="uk-UA" sz="2200" b="1">
                <a:solidFill>
                  <a:srgbClr val="000066"/>
                </a:solidFill>
              </a:rPr>
              <a:t>“Літаюча фортеця”, </a:t>
            </a:r>
            <a:r>
              <a:rPr lang="uk-UA" sz="2200" i="1">
                <a:solidFill>
                  <a:srgbClr val="000066"/>
                </a:solidFill>
              </a:rPr>
              <a:t>1935 р.</a:t>
            </a:r>
          </a:p>
        </p:txBody>
      </p:sp>
      <p:pic>
        <p:nvPicPr>
          <p:cNvPr id="93193" name="Picture 9" descr="Боинг В-29_Суперкрепость"/>
          <p:cNvPicPr>
            <a:picLocks noChangeAspect="1" noChangeArrowheads="1"/>
          </p:cNvPicPr>
          <p:nvPr/>
        </p:nvPicPr>
        <p:blipFill>
          <a:blip r:embed="rId8" cstate="print"/>
          <a:srcRect l="9850" r="6473"/>
          <a:stretch>
            <a:fillRect/>
          </a:stretch>
        </p:blipFill>
        <p:spPr bwMode="auto">
          <a:xfrm>
            <a:off x="4833938" y="3213100"/>
            <a:ext cx="4248150" cy="3222625"/>
          </a:xfrm>
          <a:prstGeom prst="rect">
            <a:avLst/>
          </a:prstGeom>
          <a:noFill/>
          <a:ln w="9525">
            <a:solidFill>
              <a:srgbClr val="666699"/>
            </a:solidFill>
            <a:miter lim="800000"/>
            <a:headEnd/>
            <a:tailEnd/>
          </a:ln>
        </p:spPr>
      </p:pic>
      <p:sp>
        <p:nvSpPr>
          <p:cNvPr id="93194" name="Text Box 10"/>
          <p:cNvSpPr txBox="1">
            <a:spLocks noChangeArrowheads="1"/>
          </p:cNvSpPr>
          <p:nvPr/>
        </p:nvSpPr>
        <p:spPr bwMode="auto">
          <a:xfrm>
            <a:off x="5003800" y="3213100"/>
            <a:ext cx="4140200" cy="59372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uk-UA" sz="2200" b="1" i="1">
                <a:solidFill>
                  <a:srgbClr val="FF0000"/>
                </a:solidFill>
              </a:rPr>
              <a:t>Боїнг В-29</a:t>
            </a:r>
            <a:r>
              <a:rPr lang="uk-UA" sz="2200" b="1" i="1"/>
              <a:t> </a:t>
            </a:r>
            <a:r>
              <a:rPr lang="uk-UA" sz="2200" b="1"/>
              <a:t>“Суперфортеця”, </a:t>
            </a:r>
            <a:r>
              <a:rPr lang="uk-UA" sz="2200" i="1"/>
              <a:t>1942 р.</a:t>
            </a:r>
          </a:p>
        </p:txBody>
      </p:sp>
      <p:sp>
        <p:nvSpPr>
          <p:cNvPr id="93195" name="Text Box 11"/>
          <p:cNvSpPr txBox="1">
            <a:spLocks noChangeArrowheads="1"/>
          </p:cNvSpPr>
          <p:nvPr/>
        </p:nvSpPr>
        <p:spPr bwMode="auto">
          <a:xfrm>
            <a:off x="5003800" y="188913"/>
            <a:ext cx="3997325" cy="1096962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100000"/>
              </a:lnSpc>
            </a:pPr>
            <a:r>
              <a:rPr lang="uk-UA" sz="2200" b="1">
                <a:solidFill>
                  <a:srgbClr val="000066"/>
                </a:solidFill>
              </a:rPr>
              <a:t>Компанія </a:t>
            </a:r>
            <a:r>
              <a:rPr lang="uk-UA" sz="2200" b="1" i="1">
                <a:solidFill>
                  <a:srgbClr val="000066"/>
                </a:solidFill>
              </a:rPr>
              <a:t>Боїнг</a:t>
            </a:r>
            <a:r>
              <a:rPr lang="uk-UA" sz="2200" b="1" i="1">
                <a:solidFill>
                  <a:srgbClr val="FF0000"/>
                </a:solidFill>
              </a:rPr>
              <a:t> </a:t>
            </a:r>
            <a:r>
              <a:rPr lang="uk-UA" sz="2200" b="1">
                <a:solidFill>
                  <a:srgbClr val="000066"/>
                </a:solidFill>
              </a:rPr>
              <a:t>складає також військові літаки-винищувачі.</a:t>
            </a:r>
          </a:p>
        </p:txBody>
      </p:sp>
    </p:spTree>
  </p:cSld>
  <p:clrMapOvr>
    <a:masterClrMapping/>
  </p:clrMapOvr>
  <p:transition spd="med">
    <p:wheel spokes="1"/>
    <p:sndAc>
      <p:stSnd>
        <p:snd r:embed="rId2" name="Поворот2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93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93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50"/>
                            </p:stCondLst>
                            <p:childTnLst>
                              <p:par>
                                <p:cTn id="1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3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3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3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31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05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300"/>
                                        <p:tgtEl>
                                          <p:spTgt spid="93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31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725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3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3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3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31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82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300"/>
                                        <p:tgtEl>
                                          <p:spTgt spid="93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931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9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WordArt 3"/>
          <p:cNvSpPr>
            <a:spLocks noChangeArrowheads="1" noChangeShapeType="1" noTextEdit="1"/>
          </p:cNvSpPr>
          <p:nvPr/>
        </p:nvSpPr>
        <p:spPr bwMode="auto">
          <a:xfrm>
            <a:off x="395288" y="152400"/>
            <a:ext cx="8280400" cy="7556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28398" dir="1593903" algn="ctr" rotWithShape="0">
                    <a:srgbClr val="663300"/>
                  </a:outerShdw>
                </a:effectLst>
                <a:latin typeface="Comic Sans MS"/>
              </a:rPr>
              <a:t>ГАЛУЗЕВА СТРУКТУРА</a:t>
            </a:r>
          </a:p>
          <a:p>
            <a:r>
              <a:rPr lang="ru-RU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28398" dir="1593903" algn="ctr" rotWithShape="0">
                    <a:srgbClr val="663300"/>
                  </a:outerShdw>
                </a:effectLst>
                <a:latin typeface="Comic Sans MS"/>
              </a:rPr>
              <a:t>ПАЛИВНО-ЕНЕРГЕТИЧНОЇ ПРОМИСЛОВОСТІ </a:t>
            </a:r>
          </a:p>
        </p:txBody>
      </p:sp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206375" y="1143000"/>
            <a:ext cx="8758238" cy="533400"/>
          </a:xfrm>
          <a:prstGeom prst="rect">
            <a:avLst/>
          </a:prstGeom>
          <a:solidFill>
            <a:srgbClr val="FFCCCC"/>
          </a:solidFill>
          <a:ln w="28575">
            <a:solidFill>
              <a:srgbClr val="99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b="1">
                <a:solidFill>
                  <a:srgbClr val="990000"/>
                </a:solidFill>
                <a:latin typeface="Comic Sans MS" pitchFamily="66" charset="0"/>
              </a:rPr>
              <a:t>ПАЛИВНО-ЕНЕРГЕТИЧНА  ПРОМИСЛОВІСТЬ</a:t>
            </a:r>
            <a:endParaRPr lang="ru-RU" b="1" i="1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67602" name="AutoShape 18"/>
          <p:cNvSpPr>
            <a:spLocks noChangeArrowheads="1"/>
          </p:cNvSpPr>
          <p:nvPr/>
        </p:nvSpPr>
        <p:spPr bwMode="auto">
          <a:xfrm>
            <a:off x="3924300" y="2492375"/>
            <a:ext cx="1447800" cy="228600"/>
          </a:xfrm>
          <a:prstGeom prst="downArrow">
            <a:avLst>
              <a:gd name="adj1" fmla="val 61407"/>
              <a:gd name="adj2" fmla="val 100000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7603" name="AutoShape 19"/>
          <p:cNvSpPr>
            <a:spLocks noChangeArrowheads="1"/>
          </p:cNvSpPr>
          <p:nvPr/>
        </p:nvSpPr>
        <p:spPr bwMode="auto">
          <a:xfrm>
            <a:off x="6750050" y="2514600"/>
            <a:ext cx="1447800" cy="228600"/>
          </a:xfrm>
          <a:prstGeom prst="downArrow">
            <a:avLst>
              <a:gd name="adj1" fmla="val 63157"/>
              <a:gd name="adj2" fmla="val 100000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7591" name="Rectangle 7"/>
          <p:cNvSpPr>
            <a:spLocks noChangeArrowheads="1"/>
          </p:cNvSpPr>
          <p:nvPr/>
        </p:nvSpPr>
        <p:spPr bwMode="auto">
          <a:xfrm>
            <a:off x="3059113" y="1844675"/>
            <a:ext cx="3025775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>
              <a:lnSpc>
                <a:spcPct val="100000"/>
              </a:lnSpc>
            </a:pPr>
            <a:r>
              <a:rPr lang="uk-UA" b="1">
                <a:solidFill>
                  <a:schemeClr val="accent2"/>
                </a:solidFill>
              </a:rPr>
              <a:t>Електроенергетика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67592" name="Rectangle 8"/>
          <p:cNvSpPr>
            <a:spLocks noChangeArrowheads="1"/>
          </p:cNvSpPr>
          <p:nvPr/>
        </p:nvSpPr>
        <p:spPr bwMode="auto">
          <a:xfrm>
            <a:off x="6238875" y="1844675"/>
            <a:ext cx="2743200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chemeClr val="accent2"/>
                </a:solidFill>
              </a:rPr>
              <a:t>Виробнича</a:t>
            </a:r>
          </a:p>
          <a:p>
            <a:r>
              <a:rPr lang="uk-UA" b="1">
                <a:solidFill>
                  <a:schemeClr val="accent2"/>
                </a:solidFill>
              </a:rPr>
              <a:t>інфраструктура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67594" name="Line 10"/>
          <p:cNvSpPr>
            <a:spLocks noChangeShapeType="1"/>
          </p:cNvSpPr>
          <p:nvPr/>
        </p:nvSpPr>
        <p:spPr bwMode="auto">
          <a:xfrm>
            <a:off x="4643438" y="1700213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67595" name="Line 11"/>
          <p:cNvSpPr>
            <a:spLocks noChangeShapeType="1"/>
          </p:cNvSpPr>
          <p:nvPr/>
        </p:nvSpPr>
        <p:spPr bwMode="auto">
          <a:xfrm>
            <a:off x="7413625" y="1719263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67601" name="AutoShape 17"/>
          <p:cNvSpPr>
            <a:spLocks noChangeArrowheads="1"/>
          </p:cNvSpPr>
          <p:nvPr/>
        </p:nvSpPr>
        <p:spPr bwMode="auto">
          <a:xfrm>
            <a:off x="923925" y="2514600"/>
            <a:ext cx="1447800" cy="228600"/>
          </a:xfrm>
          <a:prstGeom prst="downArrow">
            <a:avLst>
              <a:gd name="adj1" fmla="val 53509"/>
              <a:gd name="adj2" fmla="val 97222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67590" name="Rectangle 6"/>
          <p:cNvSpPr>
            <a:spLocks noChangeArrowheads="1"/>
          </p:cNvSpPr>
          <p:nvPr/>
        </p:nvSpPr>
        <p:spPr bwMode="auto">
          <a:xfrm>
            <a:off x="206375" y="1839913"/>
            <a:ext cx="2743200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chemeClr val="accent2"/>
                </a:solidFill>
              </a:rPr>
              <a:t>Паливна</a:t>
            </a:r>
          </a:p>
          <a:p>
            <a:r>
              <a:rPr lang="uk-UA" b="1">
                <a:solidFill>
                  <a:schemeClr val="accent2"/>
                </a:solidFill>
              </a:rPr>
              <a:t>промисловість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67593" name="Line 9"/>
          <p:cNvSpPr>
            <a:spLocks noChangeShapeType="1"/>
          </p:cNvSpPr>
          <p:nvPr/>
        </p:nvSpPr>
        <p:spPr bwMode="auto">
          <a:xfrm>
            <a:off x="1654175" y="1719263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67630" name="AutoShape 46"/>
          <p:cNvSpPr>
            <a:spLocks noChangeArrowheads="1"/>
          </p:cNvSpPr>
          <p:nvPr/>
        </p:nvSpPr>
        <p:spPr bwMode="auto">
          <a:xfrm>
            <a:off x="179388" y="2759075"/>
            <a:ext cx="2778125" cy="1208088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1. Нафтова промисловість:</a:t>
            </a:r>
          </a:p>
          <a:p>
            <a:pPr algn="l"/>
            <a:r>
              <a:rPr lang="uk-UA" sz="2300" i="1"/>
              <a:t>- нафтовидобувна;</a:t>
            </a:r>
          </a:p>
          <a:p>
            <a:pPr algn="l"/>
            <a:r>
              <a:rPr lang="uk-UA" sz="2300" i="1"/>
              <a:t>- нафтопереробна</a:t>
            </a:r>
            <a:endParaRPr lang="ru-RU" sz="2300" i="1"/>
          </a:p>
        </p:txBody>
      </p:sp>
      <p:sp>
        <p:nvSpPr>
          <p:cNvPr id="67631" name="AutoShape 47"/>
          <p:cNvSpPr>
            <a:spLocks noChangeArrowheads="1"/>
          </p:cNvSpPr>
          <p:nvPr/>
        </p:nvSpPr>
        <p:spPr bwMode="auto">
          <a:xfrm>
            <a:off x="180975" y="4156075"/>
            <a:ext cx="2806700" cy="669925"/>
          </a:xfrm>
          <a:prstGeom prst="roundRect">
            <a:avLst>
              <a:gd name="adj" fmla="val 988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2. Газова промисловість</a:t>
            </a:r>
          </a:p>
        </p:txBody>
      </p:sp>
      <p:sp>
        <p:nvSpPr>
          <p:cNvPr id="67632" name="AutoShape 48"/>
          <p:cNvSpPr>
            <a:spLocks noChangeArrowheads="1"/>
          </p:cNvSpPr>
          <p:nvPr/>
        </p:nvSpPr>
        <p:spPr bwMode="auto">
          <a:xfrm>
            <a:off x="179388" y="5002213"/>
            <a:ext cx="2806700" cy="671512"/>
          </a:xfrm>
          <a:prstGeom prst="roundRect">
            <a:avLst>
              <a:gd name="adj" fmla="val 10343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3. Вугільна промисловість</a:t>
            </a:r>
          </a:p>
        </p:txBody>
      </p:sp>
      <p:sp>
        <p:nvSpPr>
          <p:cNvPr id="67633" name="AutoShape 49"/>
          <p:cNvSpPr>
            <a:spLocks noChangeArrowheads="1"/>
          </p:cNvSpPr>
          <p:nvPr/>
        </p:nvSpPr>
        <p:spPr bwMode="auto">
          <a:xfrm>
            <a:off x="185738" y="5845175"/>
            <a:ext cx="2767012" cy="933450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4. Інші галузі:</a:t>
            </a:r>
          </a:p>
          <a:p>
            <a:pPr algn="l"/>
            <a:r>
              <a:rPr lang="uk-UA" sz="2300" i="1"/>
              <a:t>- сланцева;</a:t>
            </a:r>
          </a:p>
          <a:p>
            <a:pPr algn="l"/>
            <a:r>
              <a:rPr lang="uk-UA" sz="2300" i="1"/>
              <a:t>- торфова</a:t>
            </a:r>
            <a:endParaRPr lang="ru-RU" sz="2300" i="1"/>
          </a:p>
        </p:txBody>
      </p:sp>
      <p:sp>
        <p:nvSpPr>
          <p:cNvPr id="67634" name="AutoShape 50"/>
          <p:cNvSpPr>
            <a:spLocks noChangeArrowheads="1"/>
          </p:cNvSpPr>
          <p:nvPr/>
        </p:nvSpPr>
        <p:spPr bwMode="auto">
          <a:xfrm>
            <a:off x="3048000" y="2747963"/>
            <a:ext cx="3079750" cy="658812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FF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FF3300"/>
                </a:solidFill>
              </a:rPr>
              <a:t>1.</a:t>
            </a:r>
            <a:r>
              <a:rPr lang="uk-UA" sz="2300" b="1">
                <a:solidFill>
                  <a:srgbClr val="663300"/>
                </a:solidFill>
              </a:rPr>
              <a:t> </a:t>
            </a:r>
            <a:r>
              <a:rPr lang="uk-UA" sz="2300" b="1">
                <a:solidFill>
                  <a:srgbClr val="FF3300"/>
                </a:solidFill>
              </a:rPr>
              <a:t>Теплові електростанції</a:t>
            </a:r>
            <a:r>
              <a:rPr lang="uk-UA" sz="2300" b="1">
                <a:solidFill>
                  <a:srgbClr val="663300"/>
                </a:solidFill>
              </a:rPr>
              <a:t> </a:t>
            </a:r>
            <a:r>
              <a:rPr lang="uk-UA" sz="2300" b="1" i="1">
                <a:solidFill>
                  <a:srgbClr val="FF3300"/>
                </a:solidFill>
              </a:rPr>
              <a:t>(ТЕС)</a:t>
            </a:r>
          </a:p>
        </p:txBody>
      </p:sp>
      <p:sp>
        <p:nvSpPr>
          <p:cNvPr id="67635" name="AutoShape 51"/>
          <p:cNvSpPr>
            <a:spLocks noChangeArrowheads="1"/>
          </p:cNvSpPr>
          <p:nvPr/>
        </p:nvSpPr>
        <p:spPr bwMode="auto">
          <a:xfrm>
            <a:off x="3059113" y="3451225"/>
            <a:ext cx="3079750" cy="658813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chemeClr val="accent2"/>
                </a:solidFill>
              </a:rPr>
              <a:t>2.</a:t>
            </a:r>
            <a:r>
              <a:rPr lang="uk-UA" sz="2300" b="1">
                <a:solidFill>
                  <a:srgbClr val="663300"/>
                </a:solidFill>
              </a:rPr>
              <a:t> </a:t>
            </a:r>
            <a:r>
              <a:rPr lang="uk-UA" sz="2300" b="1">
                <a:solidFill>
                  <a:schemeClr val="accent2"/>
                </a:solidFill>
              </a:rPr>
              <a:t>Гідравлічні електростанції</a:t>
            </a:r>
            <a:r>
              <a:rPr lang="uk-UA" sz="2300" b="1">
                <a:solidFill>
                  <a:srgbClr val="663300"/>
                </a:solidFill>
              </a:rPr>
              <a:t> </a:t>
            </a:r>
            <a:r>
              <a:rPr lang="uk-UA" sz="2300" b="1" i="1">
                <a:solidFill>
                  <a:schemeClr val="accent2"/>
                </a:solidFill>
              </a:rPr>
              <a:t>(ГЕС)</a:t>
            </a:r>
          </a:p>
        </p:txBody>
      </p:sp>
      <p:sp>
        <p:nvSpPr>
          <p:cNvPr id="67636" name="AutoShape 52"/>
          <p:cNvSpPr>
            <a:spLocks noChangeArrowheads="1"/>
          </p:cNvSpPr>
          <p:nvPr/>
        </p:nvSpPr>
        <p:spPr bwMode="auto">
          <a:xfrm>
            <a:off x="3059113" y="4154488"/>
            <a:ext cx="3079750" cy="658812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/>
              <a:t>3.</a:t>
            </a:r>
            <a:r>
              <a:rPr lang="uk-UA" sz="2300" b="1">
                <a:solidFill>
                  <a:srgbClr val="663300"/>
                </a:solidFill>
              </a:rPr>
              <a:t> </a:t>
            </a:r>
            <a:r>
              <a:rPr lang="uk-UA" sz="2300" b="1"/>
              <a:t>Атомні електростанції</a:t>
            </a:r>
            <a:r>
              <a:rPr lang="uk-UA" sz="2300" b="1">
                <a:solidFill>
                  <a:srgbClr val="663300"/>
                </a:solidFill>
              </a:rPr>
              <a:t> </a:t>
            </a:r>
            <a:r>
              <a:rPr lang="uk-UA" sz="2300" b="1" i="1"/>
              <a:t>(АЕС)</a:t>
            </a:r>
          </a:p>
        </p:txBody>
      </p:sp>
      <p:sp>
        <p:nvSpPr>
          <p:cNvPr id="67638" name="AutoShape 54"/>
          <p:cNvSpPr>
            <a:spLocks noChangeArrowheads="1"/>
          </p:cNvSpPr>
          <p:nvPr/>
        </p:nvSpPr>
        <p:spPr bwMode="auto">
          <a:xfrm>
            <a:off x="3040063" y="4849813"/>
            <a:ext cx="3135312" cy="1936750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0080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008000"/>
                </a:solidFill>
              </a:rPr>
              <a:t>4. Альтернативні електростанції:</a:t>
            </a:r>
          </a:p>
          <a:p>
            <a:pPr algn="l"/>
            <a:r>
              <a:rPr lang="uk-UA" sz="2300" i="1"/>
              <a:t>- </a:t>
            </a:r>
            <a:r>
              <a:rPr lang="uk-UA" sz="2100" i="1"/>
              <a:t>вітрові (ВЕС);</a:t>
            </a:r>
          </a:p>
          <a:p>
            <a:pPr algn="l">
              <a:buFontTx/>
              <a:buChar char="-"/>
            </a:pPr>
            <a:r>
              <a:rPr lang="uk-UA" sz="2100" i="1"/>
              <a:t> геотермальні (ГеоЕС);</a:t>
            </a:r>
          </a:p>
          <a:p>
            <a:pPr algn="l">
              <a:buFontTx/>
              <a:buChar char="-"/>
            </a:pPr>
            <a:r>
              <a:rPr lang="uk-UA" sz="2100" i="1"/>
              <a:t> сонячні (СЕС);</a:t>
            </a:r>
          </a:p>
          <a:p>
            <a:pPr algn="l">
              <a:buFontTx/>
              <a:buChar char="-"/>
            </a:pPr>
            <a:r>
              <a:rPr lang="uk-UA" sz="2100" i="1"/>
              <a:t> припливні (ПЕС);</a:t>
            </a:r>
          </a:p>
          <a:p>
            <a:pPr algn="l"/>
            <a:r>
              <a:rPr lang="uk-UA" sz="2100" i="1"/>
              <a:t>- біоенергетика…</a:t>
            </a:r>
            <a:endParaRPr lang="ru-RU" sz="2100" i="1"/>
          </a:p>
        </p:txBody>
      </p:sp>
      <p:sp>
        <p:nvSpPr>
          <p:cNvPr id="67639" name="AutoShape 55"/>
          <p:cNvSpPr>
            <a:spLocks noChangeArrowheads="1"/>
          </p:cNvSpPr>
          <p:nvPr/>
        </p:nvSpPr>
        <p:spPr bwMode="auto">
          <a:xfrm>
            <a:off x="6213475" y="2738438"/>
            <a:ext cx="2798763" cy="1755775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1. Транспорт:</a:t>
            </a:r>
          </a:p>
          <a:p>
            <a:pPr algn="l"/>
            <a:r>
              <a:rPr lang="uk-UA" sz="2300" i="1"/>
              <a:t>- трубопровідний;</a:t>
            </a:r>
          </a:p>
          <a:p>
            <a:pPr algn="l">
              <a:buFontTx/>
              <a:buChar char="-"/>
            </a:pPr>
            <a:r>
              <a:rPr lang="uk-UA" sz="2300" i="1"/>
              <a:t> водний (танкери, метановози);</a:t>
            </a:r>
          </a:p>
          <a:p>
            <a:pPr algn="l">
              <a:buFontTx/>
              <a:buChar char="-"/>
            </a:pPr>
            <a:r>
              <a:rPr lang="uk-UA" sz="2300" i="1"/>
              <a:t> залізничний;</a:t>
            </a:r>
          </a:p>
          <a:p>
            <a:pPr algn="l"/>
            <a:r>
              <a:rPr lang="uk-UA" sz="2300" i="1"/>
              <a:t>- автомобільний</a:t>
            </a:r>
            <a:endParaRPr lang="ru-RU" sz="2300" i="1"/>
          </a:p>
        </p:txBody>
      </p:sp>
      <p:sp>
        <p:nvSpPr>
          <p:cNvPr id="67641" name="AutoShape 57"/>
          <p:cNvSpPr>
            <a:spLocks noChangeArrowheads="1"/>
          </p:cNvSpPr>
          <p:nvPr/>
        </p:nvSpPr>
        <p:spPr bwMode="auto">
          <a:xfrm>
            <a:off x="6235700" y="4652963"/>
            <a:ext cx="2797175" cy="484187"/>
          </a:xfrm>
          <a:prstGeom prst="roundRect">
            <a:avLst>
              <a:gd name="adj" fmla="val 988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</a:pPr>
            <a:r>
              <a:rPr lang="uk-UA" sz="2300" b="1">
                <a:solidFill>
                  <a:srgbClr val="663300"/>
                </a:solidFill>
              </a:rPr>
              <a:t>2. Електромережі</a:t>
            </a:r>
          </a:p>
        </p:txBody>
      </p:sp>
      <p:sp>
        <p:nvSpPr>
          <p:cNvPr id="67642" name="AutoShape 58"/>
          <p:cNvSpPr>
            <a:spLocks noChangeArrowheads="1"/>
          </p:cNvSpPr>
          <p:nvPr/>
        </p:nvSpPr>
        <p:spPr bwMode="auto">
          <a:xfrm>
            <a:off x="6227763" y="5334000"/>
            <a:ext cx="2797175" cy="484188"/>
          </a:xfrm>
          <a:prstGeom prst="roundRect">
            <a:avLst>
              <a:gd name="adj" fmla="val 988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</a:pPr>
            <a:r>
              <a:rPr lang="uk-UA" sz="2300" b="1">
                <a:solidFill>
                  <a:srgbClr val="663300"/>
                </a:solidFill>
              </a:rPr>
              <a:t>3. Водопостачання</a:t>
            </a:r>
          </a:p>
        </p:txBody>
      </p:sp>
      <p:sp>
        <p:nvSpPr>
          <p:cNvPr id="67643" name="Line 59"/>
          <p:cNvSpPr>
            <a:spLocks noChangeShapeType="1"/>
          </p:cNvSpPr>
          <p:nvPr/>
        </p:nvSpPr>
        <p:spPr bwMode="auto">
          <a:xfrm>
            <a:off x="5956300" y="1949450"/>
            <a:ext cx="0" cy="360363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strips dir="ru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75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75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7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7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7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7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" dur="500"/>
                                        <p:tgtEl>
                                          <p:spTgt spid="675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75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75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675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75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75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1" dur="500"/>
                                        <p:tgtEl>
                                          <p:spTgt spid="6759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7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7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1" dur="500"/>
                                        <p:tgtEl>
                                          <p:spTgt spid="6760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763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763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6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76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65" dur="500"/>
                                        <p:tgtEl>
                                          <p:spTgt spid="676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0" dur="500"/>
                                        <p:tgtEl>
                                          <p:spTgt spid="676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7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7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76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676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763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763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76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676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97" dur="500"/>
                                        <p:tgtEl>
                                          <p:spTgt spid="676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02" dur="500"/>
                                        <p:tgtEl>
                                          <p:spTgt spid="676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7" dur="500"/>
                                        <p:tgtEl>
                                          <p:spTgt spid="676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763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6763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676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676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6763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6763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67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67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6763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6763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6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6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6763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6763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676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676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51" dur="500"/>
                                        <p:tgtEl>
                                          <p:spTgt spid="676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56" dur="500"/>
                                        <p:tgtEl>
                                          <p:spTgt spid="676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61" dur="500"/>
                                        <p:tgtEl>
                                          <p:spTgt spid="676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66" dur="500"/>
                                        <p:tgtEl>
                                          <p:spTgt spid="676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71" dur="500"/>
                                        <p:tgtEl>
                                          <p:spTgt spid="676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6" dur="500"/>
                                        <p:tgtEl>
                                          <p:spTgt spid="676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500"/>
                            </p:stCondLst>
                            <p:childTnLst>
                              <p:par>
                                <p:cTn id="17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6763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6763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676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676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90" dur="500"/>
                                        <p:tgtEl>
                                          <p:spTgt spid="676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95" dur="500"/>
                                        <p:tgtEl>
                                          <p:spTgt spid="676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>
                      <p:stCondLst>
                        <p:cond delay="indefinite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00" dur="500"/>
                                        <p:tgtEl>
                                          <p:spTgt spid="676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05" dur="500"/>
                                        <p:tgtEl>
                                          <p:spTgt spid="676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676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676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67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67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2" dur="500"/>
                                        <p:tgtEl>
                                          <p:spTgt spid="676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87" grpId="0" animBg="1"/>
      <p:bldP spid="67589" grpId="0" animBg="1" autoUpdateAnimBg="0"/>
      <p:bldP spid="67602" grpId="0" animBg="1"/>
      <p:bldP spid="67603" grpId="0" animBg="1"/>
      <p:bldP spid="67591" grpId="0" animBg="1" autoUpdateAnimBg="0"/>
      <p:bldP spid="67592" grpId="0" animBg="1" autoUpdateAnimBg="0"/>
      <p:bldP spid="67594" grpId="0" animBg="1"/>
      <p:bldP spid="67595" grpId="0" animBg="1"/>
      <p:bldP spid="67601" grpId="0" animBg="1"/>
      <p:bldP spid="67590" grpId="0" animBg="1" autoUpdateAnimBg="0"/>
      <p:bldP spid="67593" grpId="0" animBg="1"/>
      <p:bldP spid="67630" grpId="0" build="p" animBg="1"/>
      <p:bldP spid="67631" grpId="0" animBg="1"/>
      <p:bldP spid="67632" grpId="0" animBg="1"/>
      <p:bldP spid="67633" grpId="0" build="p" animBg="1"/>
      <p:bldP spid="67634" grpId="0" build="p" animBg="1"/>
      <p:bldP spid="67635" grpId="0" build="p" animBg="1"/>
      <p:bldP spid="67636" grpId="0" build="p" animBg="1"/>
      <p:bldP spid="67638" grpId="0" build="p" animBg="1"/>
      <p:bldP spid="67639" grpId="0" build="p" animBg="1"/>
      <p:bldP spid="67641" grpId="0" animBg="1"/>
      <p:bldP spid="67642" grpId="0" animBg="1"/>
      <p:bldP spid="67643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7" descr="АэробусА-380 в ангаре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035" name="Text Box 3"/>
          <p:cNvSpPr txBox="1">
            <a:spLocks noChangeArrowheads="1"/>
          </p:cNvSpPr>
          <p:nvPr/>
        </p:nvSpPr>
        <p:spPr bwMode="auto">
          <a:xfrm>
            <a:off x="0" y="6216650"/>
            <a:ext cx="34925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 i="1">
                <a:solidFill>
                  <a:schemeClr val="bg1"/>
                </a:solidFill>
              </a:rPr>
              <a:t>Літак “Аеробус” А-380 в ангарі </a:t>
            </a:r>
            <a:r>
              <a:rPr lang="uk-UA" i="1">
                <a:solidFill>
                  <a:schemeClr val="bg1"/>
                </a:solidFill>
              </a:rPr>
              <a:t>(Європа)</a:t>
            </a:r>
            <a:endParaRPr lang="ru-RU" i="1">
              <a:solidFill>
                <a:schemeClr val="bg1"/>
              </a:solidFill>
            </a:endParaRPr>
          </a:p>
        </p:txBody>
      </p:sp>
      <p:pic>
        <p:nvPicPr>
          <p:cNvPr id="44040" name="Picture 8" descr="Airbus_logo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0"/>
            <a:ext cx="2051050" cy="1624013"/>
          </a:xfrm>
          <a:prstGeom prst="rect">
            <a:avLst/>
          </a:prstGeom>
          <a:solidFill>
            <a:srgbClr val="FFFFFF">
              <a:alpha val="50195"/>
            </a:srgbClr>
          </a:solidFill>
          <a:ln w="9525">
            <a:noFill/>
            <a:miter lim="800000"/>
            <a:headEnd/>
            <a:tailEnd/>
          </a:ln>
        </p:spPr>
      </p:pic>
      <p:sp>
        <p:nvSpPr>
          <p:cNvPr id="44041" name="Text Box 9"/>
          <p:cNvSpPr txBox="1">
            <a:spLocks noChangeArrowheads="1"/>
          </p:cNvSpPr>
          <p:nvPr/>
        </p:nvSpPr>
        <p:spPr bwMode="auto">
          <a:xfrm>
            <a:off x="3203575" y="0"/>
            <a:ext cx="5940425" cy="164782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5000"/>
              </a:lnSpc>
            </a:pPr>
            <a:r>
              <a:rPr lang="uk-UA" b="1" i="1">
                <a:solidFill>
                  <a:srgbClr val="FFFF00"/>
                </a:solidFill>
              </a:rPr>
              <a:t>“Аеробус” А-380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– найбільший з сучасних пасажирських літаків. Він був розроблений у 2005 р. спільними зусиллями 4-х країн Європи: </a:t>
            </a:r>
            <a:r>
              <a:rPr lang="uk-UA" b="1" i="1">
                <a:solidFill>
                  <a:schemeClr val="bg1"/>
                </a:solidFill>
              </a:rPr>
              <a:t>Франції, Німеччини, Великої Британії </a:t>
            </a:r>
            <a:r>
              <a:rPr lang="uk-UA" b="1">
                <a:solidFill>
                  <a:schemeClr val="bg1"/>
                </a:solidFill>
              </a:rPr>
              <a:t>та</a:t>
            </a:r>
            <a:r>
              <a:rPr lang="uk-UA" b="1" i="1">
                <a:solidFill>
                  <a:schemeClr val="bg1"/>
                </a:solidFill>
              </a:rPr>
              <a:t> Іспанії.</a:t>
            </a:r>
            <a:r>
              <a:rPr lang="uk-UA" b="1">
                <a:solidFill>
                  <a:schemeClr val="bg1"/>
                </a:solidFill>
              </a:rPr>
              <a:t> </a:t>
            </a: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4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300"/>
                                        <p:tgtEl>
                                          <p:spTgt spid="4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40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888D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9" descr="АэробусА-380 в полете"/>
          <p:cNvPicPr>
            <a:picLocks noChangeAspect="1" noChangeArrowheads="1"/>
          </p:cNvPicPr>
          <p:nvPr/>
        </p:nvPicPr>
        <p:blipFill>
          <a:blip r:embed="rId4" cstate="print"/>
          <a:srcRect l="5902" r="8264"/>
          <a:stretch>
            <a:fillRect/>
          </a:stretch>
        </p:blipFill>
        <p:spPr bwMode="auto">
          <a:xfrm>
            <a:off x="0" y="685800"/>
            <a:ext cx="9144000" cy="617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059" name="Text Box 3"/>
          <p:cNvSpPr txBox="1">
            <a:spLocks noChangeArrowheads="1"/>
          </p:cNvSpPr>
          <p:nvPr/>
        </p:nvSpPr>
        <p:spPr bwMode="auto">
          <a:xfrm>
            <a:off x="0" y="6216650"/>
            <a:ext cx="34925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 i="1">
                <a:solidFill>
                  <a:schemeClr val="bg1"/>
                </a:solidFill>
              </a:rPr>
              <a:t>Літак “Аеробус” А-380 у польоті </a:t>
            </a:r>
            <a:r>
              <a:rPr lang="uk-UA" i="1">
                <a:solidFill>
                  <a:schemeClr val="bg1"/>
                </a:solidFill>
              </a:rPr>
              <a:t>(Європа)</a:t>
            </a:r>
            <a:endParaRPr lang="ru-RU" i="1">
              <a:solidFill>
                <a:schemeClr val="bg1"/>
              </a:solidFill>
            </a:endParaRPr>
          </a:p>
        </p:txBody>
      </p:sp>
      <p:pic>
        <p:nvPicPr>
          <p:cNvPr id="45060" name="Picture 8" descr="Airbus_logo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0"/>
            <a:ext cx="2051050" cy="1624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066" name="Text Box 10"/>
          <p:cNvSpPr txBox="1">
            <a:spLocks noChangeArrowheads="1"/>
          </p:cNvSpPr>
          <p:nvPr/>
        </p:nvSpPr>
        <p:spPr bwMode="auto">
          <a:xfrm>
            <a:off x="4500563" y="0"/>
            <a:ext cx="4643437" cy="164782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5000"/>
              </a:lnSpc>
            </a:pPr>
            <a:r>
              <a:rPr lang="uk-UA" b="1" i="1">
                <a:solidFill>
                  <a:srgbClr val="FFFF00"/>
                </a:solidFill>
              </a:rPr>
              <a:t>“Аеробус” А-380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являє собою літаючий комплекс послуг для 840 пасажирів. Тут є магазини, кінотеатри, казино, спальні каюти</a:t>
            </a:r>
            <a:r>
              <a:rPr lang="uk-UA" b="1" i="1">
                <a:solidFill>
                  <a:schemeClr val="bg1"/>
                </a:solidFill>
              </a:rPr>
              <a:t>.</a:t>
            </a:r>
            <a:r>
              <a:rPr lang="uk-UA" b="1">
                <a:solidFill>
                  <a:schemeClr val="bg1"/>
                </a:solidFill>
              </a:rPr>
              <a:t> </a:t>
            </a: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45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50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366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15" descr="Мрия Ан225"/>
          <p:cNvPicPr>
            <a:picLocks noChangeAspect="1" noChangeArrowheads="1"/>
          </p:cNvPicPr>
          <p:nvPr/>
        </p:nvPicPr>
        <p:blipFill>
          <a:blip r:embed="rId4" cstate="print"/>
          <a:srcRect t="3917"/>
          <a:stretch>
            <a:fillRect/>
          </a:stretch>
        </p:blipFill>
        <p:spPr bwMode="auto">
          <a:xfrm>
            <a:off x="0" y="368300"/>
            <a:ext cx="9144000" cy="648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6083" name="Text Box 4"/>
          <p:cNvSpPr txBox="1">
            <a:spLocks noChangeArrowheads="1"/>
          </p:cNvSpPr>
          <p:nvPr/>
        </p:nvSpPr>
        <p:spPr bwMode="auto">
          <a:xfrm>
            <a:off x="0" y="0"/>
            <a:ext cx="37084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b="1" i="1">
                <a:solidFill>
                  <a:schemeClr val="bg1"/>
                </a:solidFill>
              </a:rPr>
              <a:t>Вантажний літак      АН-225 “Мрія” </a:t>
            </a:r>
            <a:r>
              <a:rPr lang="uk-UA" i="1">
                <a:solidFill>
                  <a:schemeClr val="bg1"/>
                </a:solidFill>
              </a:rPr>
              <a:t>(Україна)</a:t>
            </a:r>
            <a:endParaRPr lang="ru-RU" i="1">
              <a:solidFill>
                <a:schemeClr val="bg1"/>
              </a:solidFill>
            </a:endParaRPr>
          </a:p>
        </p:txBody>
      </p:sp>
      <p:sp>
        <p:nvSpPr>
          <p:cNvPr id="40971" name="Text Box 11"/>
          <p:cNvSpPr txBox="1">
            <a:spLocks noChangeArrowheads="1"/>
          </p:cNvSpPr>
          <p:nvPr/>
        </p:nvSpPr>
        <p:spPr bwMode="auto">
          <a:xfrm>
            <a:off x="250825" y="692150"/>
            <a:ext cx="4948238" cy="1844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uk-UA" b="1">
                <a:solidFill>
                  <a:schemeClr val="bg1"/>
                </a:solidFill>
              </a:rPr>
              <a:t>На київському заводі “Авіант” були створені найбільші в світі вантажні літаки. Це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“Руслан”</a:t>
            </a:r>
            <a:r>
              <a:rPr lang="uk-UA" b="1" i="1">
                <a:solidFill>
                  <a:schemeClr val="bg1"/>
                </a:solidFill>
              </a:rPr>
              <a:t> (АН-124), </a:t>
            </a:r>
            <a:r>
              <a:rPr lang="uk-UA" b="1">
                <a:solidFill>
                  <a:schemeClr val="bg1"/>
                </a:solidFill>
              </a:rPr>
              <a:t>що підіймає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150 тон, </a:t>
            </a:r>
            <a:r>
              <a:rPr lang="uk-UA" b="1">
                <a:solidFill>
                  <a:schemeClr val="bg1"/>
                </a:solidFill>
              </a:rPr>
              <a:t>які може перевезти зі швидкістю 850 км/год. на відстань 4500 км.</a:t>
            </a:r>
            <a:endParaRPr lang="ru-RU">
              <a:solidFill>
                <a:schemeClr val="bg1"/>
              </a:solidFill>
            </a:endParaRPr>
          </a:p>
        </p:txBody>
      </p:sp>
      <p:pic>
        <p:nvPicPr>
          <p:cNvPr id="40972" name="Picture 12" descr="Руслан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292725" y="188913"/>
            <a:ext cx="3676650" cy="2765425"/>
          </a:xfrm>
          <a:prstGeom prst="rect">
            <a:avLst/>
          </a:prstGeom>
          <a:noFill/>
          <a:effectLst>
            <a:outerShdw dist="35921" dir="2700000" algn="ctr" rotWithShape="0">
              <a:srgbClr val="0000FF"/>
            </a:outerShdw>
          </a:effectLst>
        </p:spPr>
      </p:pic>
      <p:sp>
        <p:nvSpPr>
          <p:cNvPr id="40973" name="Text Box 13"/>
          <p:cNvSpPr txBox="1">
            <a:spLocks noChangeArrowheads="1"/>
          </p:cNvSpPr>
          <p:nvPr/>
        </p:nvSpPr>
        <p:spPr bwMode="auto">
          <a:xfrm>
            <a:off x="6084888" y="188913"/>
            <a:ext cx="2879725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uk-UA" b="1" i="1">
                <a:solidFill>
                  <a:schemeClr val="accent2"/>
                </a:solidFill>
              </a:rPr>
              <a:t>“Руслан” (АН-124)</a:t>
            </a:r>
            <a:endParaRPr lang="ru-RU" i="1">
              <a:solidFill>
                <a:schemeClr val="accent2"/>
              </a:solidFill>
            </a:endParaRPr>
          </a:p>
        </p:txBody>
      </p:sp>
      <p:sp>
        <p:nvSpPr>
          <p:cNvPr id="40974" name="Text Box 14"/>
          <p:cNvSpPr txBox="1">
            <a:spLocks noChangeArrowheads="1"/>
          </p:cNvSpPr>
          <p:nvPr/>
        </p:nvSpPr>
        <p:spPr bwMode="auto">
          <a:xfrm>
            <a:off x="0" y="5889625"/>
            <a:ext cx="9144000" cy="968375"/>
          </a:xfrm>
          <a:prstGeom prst="rect">
            <a:avLst/>
          </a:prstGeom>
          <a:solidFill>
            <a:srgbClr val="336699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uk-UA" b="1">
                <a:solidFill>
                  <a:schemeClr val="bg1"/>
                </a:solidFill>
              </a:rPr>
              <a:t>Це також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“Мрія”</a:t>
            </a:r>
            <a:r>
              <a:rPr lang="uk-UA" b="1" i="1">
                <a:solidFill>
                  <a:schemeClr val="bg1"/>
                </a:solidFill>
              </a:rPr>
              <a:t> (АН-225), </a:t>
            </a:r>
            <a:r>
              <a:rPr lang="uk-UA" b="1">
                <a:solidFill>
                  <a:schemeClr val="bg1"/>
                </a:solidFill>
              </a:rPr>
              <a:t>вантажомісткістю 250 тон! Цей літак здатен пролетіти зі швидкістю 700-850 км/год. до 14700 км, а з вантажем 200 т – 4500 км. </a:t>
            </a:r>
            <a:endParaRPr lang="ru-RU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75"/>
                                        <p:tgtEl>
                                          <p:spTgt spid="40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55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09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09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409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350"/>
                            </p:stCondLst>
                            <p:childTnLst>
                              <p:par>
                                <p:cTn id="17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9" dur="75"/>
                                        <p:tgtEl>
                                          <p:spTgt spid="4097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0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2" dur="75"/>
                                        <p:tgtEl>
                                          <p:spTgt spid="409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71" grpId="0" build="allAtOnce"/>
      <p:bldP spid="40973" grpId="0" build="allAtOnce"/>
      <p:bldP spid="40974" grpId="0" build="allAtOnce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8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Picture 2" descr="Контуры мира-А"/>
          <p:cNvPicPr>
            <a:picLocks noChangeAspect="1" noChangeArrowheads="1"/>
          </p:cNvPicPr>
          <p:nvPr/>
        </p:nvPicPr>
        <p:blipFill>
          <a:blip r:embed="rId9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82947" name="WordArt 3"/>
          <p:cNvSpPr>
            <a:spLocks noChangeArrowheads="1" noChangeShapeType="1" noTextEdit="1"/>
          </p:cNvSpPr>
          <p:nvPr/>
        </p:nvSpPr>
        <p:spPr bwMode="auto">
          <a:xfrm>
            <a:off x="1763713" y="77788"/>
            <a:ext cx="5903912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solidFill>
                  <a:srgbClr val="FF0000"/>
                </a:solidFill>
                <a:effectLst>
                  <a:outerShdw dist="28398" dir="3806097" algn="ctr" rotWithShape="0">
                    <a:schemeClr val="bg2"/>
                  </a:outerShdw>
                </a:effectLst>
                <a:latin typeface="Comic Sans MS"/>
              </a:rPr>
              <a:t>Точне машинобудування</a:t>
            </a:r>
          </a:p>
        </p:txBody>
      </p:sp>
      <p:sp>
        <p:nvSpPr>
          <p:cNvPr id="83178" name="Freeform 234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79" name="Text Box 235"/>
          <p:cNvSpPr txBox="1">
            <a:spLocks noChangeArrowheads="1"/>
          </p:cNvSpPr>
          <p:nvPr/>
        </p:nvSpPr>
        <p:spPr bwMode="auto">
          <a:xfrm>
            <a:off x="6443663" y="2636838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180" name="Rectangle 236"/>
          <p:cNvSpPr>
            <a:spLocks noChangeArrowheads="1"/>
          </p:cNvSpPr>
          <p:nvPr/>
        </p:nvSpPr>
        <p:spPr bwMode="auto">
          <a:xfrm>
            <a:off x="6937375" y="321151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81" name="Rectangle 237"/>
          <p:cNvSpPr>
            <a:spLocks noChangeArrowheads="1"/>
          </p:cNvSpPr>
          <p:nvPr/>
        </p:nvSpPr>
        <p:spPr bwMode="auto">
          <a:xfrm>
            <a:off x="6937375" y="314007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82" name="Rectangle 238"/>
          <p:cNvSpPr>
            <a:spLocks noChangeArrowheads="1"/>
          </p:cNvSpPr>
          <p:nvPr/>
        </p:nvSpPr>
        <p:spPr bwMode="auto">
          <a:xfrm>
            <a:off x="6937375" y="3067050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83" name="Rectangle 239"/>
          <p:cNvSpPr>
            <a:spLocks noChangeArrowheads="1"/>
          </p:cNvSpPr>
          <p:nvPr/>
        </p:nvSpPr>
        <p:spPr bwMode="auto">
          <a:xfrm>
            <a:off x="6937375" y="299561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84" name="Rectangle 240"/>
          <p:cNvSpPr>
            <a:spLocks noChangeArrowheads="1"/>
          </p:cNvSpPr>
          <p:nvPr/>
        </p:nvSpPr>
        <p:spPr bwMode="auto">
          <a:xfrm>
            <a:off x="6937375" y="292417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85" name="Rectangle 241"/>
          <p:cNvSpPr>
            <a:spLocks noChangeArrowheads="1"/>
          </p:cNvSpPr>
          <p:nvPr/>
        </p:nvSpPr>
        <p:spPr bwMode="auto">
          <a:xfrm>
            <a:off x="6937375" y="2851150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86" name="Rectangle 242"/>
          <p:cNvSpPr>
            <a:spLocks noChangeArrowheads="1"/>
          </p:cNvSpPr>
          <p:nvPr/>
        </p:nvSpPr>
        <p:spPr bwMode="auto">
          <a:xfrm>
            <a:off x="7008813" y="321151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87" name="Rectangle 243"/>
          <p:cNvSpPr>
            <a:spLocks noChangeArrowheads="1"/>
          </p:cNvSpPr>
          <p:nvPr/>
        </p:nvSpPr>
        <p:spPr bwMode="auto">
          <a:xfrm>
            <a:off x="7008813" y="306705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88" name="Rectangle 244"/>
          <p:cNvSpPr>
            <a:spLocks noChangeArrowheads="1"/>
          </p:cNvSpPr>
          <p:nvPr/>
        </p:nvSpPr>
        <p:spPr bwMode="auto">
          <a:xfrm>
            <a:off x="7008813" y="299561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89" name="Rectangle 245"/>
          <p:cNvSpPr>
            <a:spLocks noChangeArrowheads="1"/>
          </p:cNvSpPr>
          <p:nvPr/>
        </p:nvSpPr>
        <p:spPr bwMode="auto">
          <a:xfrm>
            <a:off x="7008813" y="292417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90" name="Rectangle 246"/>
          <p:cNvSpPr>
            <a:spLocks noChangeArrowheads="1"/>
          </p:cNvSpPr>
          <p:nvPr/>
        </p:nvSpPr>
        <p:spPr bwMode="auto">
          <a:xfrm>
            <a:off x="7008813" y="285115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91" name="Rectangle 247"/>
          <p:cNvSpPr>
            <a:spLocks noChangeArrowheads="1"/>
          </p:cNvSpPr>
          <p:nvPr/>
        </p:nvSpPr>
        <p:spPr bwMode="auto">
          <a:xfrm>
            <a:off x="7008813" y="314007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92" name="Text Box 248"/>
          <p:cNvSpPr txBox="1">
            <a:spLocks noChangeArrowheads="1"/>
          </p:cNvSpPr>
          <p:nvPr/>
        </p:nvSpPr>
        <p:spPr bwMode="auto">
          <a:xfrm>
            <a:off x="6416675" y="2852738"/>
            <a:ext cx="5715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35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83193" name="Rectangle 249"/>
          <p:cNvSpPr>
            <a:spLocks noChangeArrowheads="1"/>
          </p:cNvSpPr>
          <p:nvPr/>
        </p:nvSpPr>
        <p:spPr bwMode="auto">
          <a:xfrm>
            <a:off x="7078663" y="320992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94" name="Rectangle 250"/>
          <p:cNvSpPr>
            <a:spLocks noChangeArrowheads="1"/>
          </p:cNvSpPr>
          <p:nvPr/>
        </p:nvSpPr>
        <p:spPr bwMode="auto">
          <a:xfrm>
            <a:off x="7078663" y="31384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95" name="Rectangle 251"/>
          <p:cNvSpPr>
            <a:spLocks noChangeArrowheads="1"/>
          </p:cNvSpPr>
          <p:nvPr/>
        </p:nvSpPr>
        <p:spPr bwMode="auto">
          <a:xfrm>
            <a:off x="7078663" y="306546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96" name="Rectangle 252"/>
          <p:cNvSpPr>
            <a:spLocks noChangeArrowheads="1"/>
          </p:cNvSpPr>
          <p:nvPr/>
        </p:nvSpPr>
        <p:spPr bwMode="auto">
          <a:xfrm>
            <a:off x="7078663" y="299402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97" name="Rectangle 253"/>
          <p:cNvSpPr>
            <a:spLocks noChangeArrowheads="1"/>
          </p:cNvSpPr>
          <p:nvPr/>
        </p:nvSpPr>
        <p:spPr bwMode="auto">
          <a:xfrm>
            <a:off x="7078663" y="29225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98" name="Rectangle 254"/>
          <p:cNvSpPr>
            <a:spLocks noChangeArrowheads="1"/>
          </p:cNvSpPr>
          <p:nvPr/>
        </p:nvSpPr>
        <p:spPr bwMode="auto">
          <a:xfrm>
            <a:off x="7078663" y="284956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199" name="Rectangle 255"/>
          <p:cNvSpPr>
            <a:spLocks noChangeArrowheads="1"/>
          </p:cNvSpPr>
          <p:nvPr/>
        </p:nvSpPr>
        <p:spPr bwMode="auto">
          <a:xfrm>
            <a:off x="7150100" y="320992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00" name="Rectangle 256"/>
          <p:cNvSpPr>
            <a:spLocks noChangeArrowheads="1"/>
          </p:cNvSpPr>
          <p:nvPr/>
        </p:nvSpPr>
        <p:spPr bwMode="auto">
          <a:xfrm>
            <a:off x="7150100" y="306546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01" name="Rectangle 257"/>
          <p:cNvSpPr>
            <a:spLocks noChangeArrowheads="1"/>
          </p:cNvSpPr>
          <p:nvPr/>
        </p:nvSpPr>
        <p:spPr bwMode="auto">
          <a:xfrm>
            <a:off x="7150100" y="299402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02" name="Rectangle 258"/>
          <p:cNvSpPr>
            <a:spLocks noChangeArrowheads="1"/>
          </p:cNvSpPr>
          <p:nvPr/>
        </p:nvSpPr>
        <p:spPr bwMode="auto">
          <a:xfrm>
            <a:off x="7150100" y="2922588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03" name="Rectangle 259"/>
          <p:cNvSpPr>
            <a:spLocks noChangeArrowheads="1"/>
          </p:cNvSpPr>
          <p:nvPr/>
        </p:nvSpPr>
        <p:spPr bwMode="auto">
          <a:xfrm>
            <a:off x="7150100" y="284956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04" name="Rectangle 260"/>
          <p:cNvSpPr>
            <a:spLocks noChangeArrowheads="1"/>
          </p:cNvSpPr>
          <p:nvPr/>
        </p:nvSpPr>
        <p:spPr bwMode="auto">
          <a:xfrm>
            <a:off x="7150100" y="3138488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05" name="Rectangle 261"/>
          <p:cNvSpPr>
            <a:spLocks noChangeArrowheads="1"/>
          </p:cNvSpPr>
          <p:nvPr/>
        </p:nvSpPr>
        <p:spPr bwMode="auto">
          <a:xfrm>
            <a:off x="7219950" y="320992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06" name="Rectangle 262"/>
          <p:cNvSpPr>
            <a:spLocks noChangeArrowheads="1"/>
          </p:cNvSpPr>
          <p:nvPr/>
        </p:nvSpPr>
        <p:spPr bwMode="auto">
          <a:xfrm>
            <a:off x="7219950" y="3138488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07" name="Rectangle 263"/>
          <p:cNvSpPr>
            <a:spLocks noChangeArrowheads="1"/>
          </p:cNvSpPr>
          <p:nvPr/>
        </p:nvSpPr>
        <p:spPr bwMode="auto">
          <a:xfrm>
            <a:off x="7219950" y="306546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08" name="Rectangle 264"/>
          <p:cNvSpPr>
            <a:spLocks noChangeArrowheads="1"/>
          </p:cNvSpPr>
          <p:nvPr/>
        </p:nvSpPr>
        <p:spPr bwMode="auto">
          <a:xfrm>
            <a:off x="7219950" y="299402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09" name="Rectangle 265"/>
          <p:cNvSpPr>
            <a:spLocks noChangeArrowheads="1"/>
          </p:cNvSpPr>
          <p:nvPr/>
        </p:nvSpPr>
        <p:spPr bwMode="auto">
          <a:xfrm>
            <a:off x="7219950" y="2922588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10" name="Rectangle 266"/>
          <p:cNvSpPr>
            <a:spLocks noChangeArrowheads="1"/>
          </p:cNvSpPr>
          <p:nvPr/>
        </p:nvSpPr>
        <p:spPr bwMode="auto">
          <a:xfrm>
            <a:off x="7219950" y="284956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11" name="Rectangle 267"/>
          <p:cNvSpPr>
            <a:spLocks noChangeArrowheads="1"/>
          </p:cNvSpPr>
          <p:nvPr/>
        </p:nvSpPr>
        <p:spPr bwMode="auto">
          <a:xfrm>
            <a:off x="7291388" y="320992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12" name="Rectangle 268"/>
          <p:cNvSpPr>
            <a:spLocks noChangeArrowheads="1"/>
          </p:cNvSpPr>
          <p:nvPr/>
        </p:nvSpPr>
        <p:spPr bwMode="auto">
          <a:xfrm>
            <a:off x="7291388" y="306546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13" name="Rectangle 269"/>
          <p:cNvSpPr>
            <a:spLocks noChangeArrowheads="1"/>
          </p:cNvSpPr>
          <p:nvPr/>
        </p:nvSpPr>
        <p:spPr bwMode="auto">
          <a:xfrm>
            <a:off x="7291388" y="299402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14" name="Rectangle 270"/>
          <p:cNvSpPr>
            <a:spLocks noChangeArrowheads="1"/>
          </p:cNvSpPr>
          <p:nvPr/>
        </p:nvSpPr>
        <p:spPr bwMode="auto">
          <a:xfrm>
            <a:off x="7291388" y="29225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16" name="Rectangle 272"/>
          <p:cNvSpPr>
            <a:spLocks noChangeArrowheads="1"/>
          </p:cNvSpPr>
          <p:nvPr/>
        </p:nvSpPr>
        <p:spPr bwMode="auto">
          <a:xfrm>
            <a:off x="7291388" y="31384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276"/>
          <p:cNvGrpSpPr>
            <a:grpSpLocks/>
          </p:cNvGrpSpPr>
          <p:nvPr/>
        </p:nvGrpSpPr>
        <p:grpSpPr bwMode="auto">
          <a:xfrm>
            <a:off x="3448050" y="6426200"/>
            <a:ext cx="4148138" cy="320675"/>
            <a:chOff x="2172" y="4048"/>
            <a:chExt cx="2613" cy="202"/>
          </a:xfrm>
        </p:grpSpPr>
        <p:sp>
          <p:nvSpPr>
            <p:cNvPr id="47258" name="Text Box 274"/>
            <p:cNvSpPr txBox="1">
              <a:spLocks noChangeArrowheads="1"/>
            </p:cNvSpPr>
            <p:nvPr/>
          </p:nvSpPr>
          <p:spPr bwMode="auto">
            <a:xfrm>
              <a:off x="2230" y="4048"/>
              <a:ext cx="2555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випуск телевізорів у 1 млн. штук</a:t>
              </a:r>
              <a:endParaRPr lang="ru-RU" sz="2000" i="1"/>
            </a:p>
          </p:txBody>
        </p:sp>
        <p:sp>
          <p:nvSpPr>
            <p:cNvPr id="47259" name="Rectangle 275"/>
            <p:cNvSpPr>
              <a:spLocks noChangeArrowheads="1"/>
            </p:cNvSpPr>
            <p:nvPr/>
          </p:nvSpPr>
          <p:spPr bwMode="auto">
            <a:xfrm>
              <a:off x="2172" y="4131"/>
              <a:ext cx="45" cy="46"/>
            </a:xfrm>
            <a:prstGeom prst="rect">
              <a:avLst/>
            </a:prstGeom>
            <a:solidFill>
              <a:srgbClr val="00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83222" name="Freeform 278"/>
          <p:cNvSpPr>
            <a:spLocks/>
          </p:cNvSpPr>
          <p:nvPr/>
        </p:nvSpPr>
        <p:spPr bwMode="auto">
          <a:xfrm>
            <a:off x="7481888" y="2647950"/>
            <a:ext cx="136525" cy="190500"/>
          </a:xfrm>
          <a:custGeom>
            <a:avLst/>
            <a:gdLst>
              <a:gd name="T0" fmla="*/ 33 w 86"/>
              <a:gd name="T1" fmla="*/ 0 h 120"/>
              <a:gd name="T2" fmla="*/ 21 w 86"/>
              <a:gd name="T3" fmla="*/ 3 h 120"/>
              <a:gd name="T4" fmla="*/ 0 w 86"/>
              <a:gd name="T5" fmla="*/ 27 h 120"/>
              <a:gd name="T6" fmla="*/ 11 w 86"/>
              <a:gd name="T7" fmla="*/ 36 h 120"/>
              <a:gd name="T8" fmla="*/ 26 w 86"/>
              <a:gd name="T9" fmla="*/ 66 h 120"/>
              <a:gd name="T10" fmla="*/ 36 w 86"/>
              <a:gd name="T11" fmla="*/ 114 h 120"/>
              <a:gd name="T12" fmla="*/ 44 w 86"/>
              <a:gd name="T13" fmla="*/ 113 h 120"/>
              <a:gd name="T14" fmla="*/ 53 w 86"/>
              <a:gd name="T15" fmla="*/ 107 h 120"/>
              <a:gd name="T16" fmla="*/ 71 w 86"/>
              <a:gd name="T17" fmla="*/ 99 h 120"/>
              <a:gd name="T18" fmla="*/ 86 w 86"/>
              <a:gd name="T19" fmla="*/ 77 h 120"/>
              <a:gd name="T20" fmla="*/ 74 w 86"/>
              <a:gd name="T21" fmla="*/ 63 h 120"/>
              <a:gd name="T22" fmla="*/ 63 w 86"/>
              <a:gd name="T23" fmla="*/ 39 h 120"/>
              <a:gd name="T24" fmla="*/ 42 w 86"/>
              <a:gd name="T25" fmla="*/ 18 h 120"/>
              <a:gd name="T26" fmla="*/ 35 w 86"/>
              <a:gd name="T27" fmla="*/ 3 h 120"/>
              <a:gd name="T28" fmla="*/ 30 w 86"/>
              <a:gd name="T29" fmla="*/ 2 h 120"/>
              <a:gd name="T30" fmla="*/ 33 w 86"/>
              <a:gd name="T31" fmla="*/ 0 h 1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6"/>
              <a:gd name="T49" fmla="*/ 0 h 120"/>
              <a:gd name="T50" fmla="*/ 86 w 86"/>
              <a:gd name="T51" fmla="*/ 120 h 1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6" h="120">
                <a:moveTo>
                  <a:pt x="33" y="0"/>
                </a:moveTo>
                <a:cubicBezTo>
                  <a:pt x="29" y="1"/>
                  <a:pt x="24" y="1"/>
                  <a:pt x="21" y="3"/>
                </a:cubicBezTo>
                <a:cubicBezTo>
                  <a:pt x="13" y="9"/>
                  <a:pt x="12" y="25"/>
                  <a:pt x="0" y="27"/>
                </a:cubicBezTo>
                <a:cubicBezTo>
                  <a:pt x="6" y="29"/>
                  <a:pt x="8" y="31"/>
                  <a:pt x="11" y="36"/>
                </a:cubicBezTo>
                <a:cubicBezTo>
                  <a:pt x="13" y="74"/>
                  <a:pt x="15" y="43"/>
                  <a:pt x="26" y="66"/>
                </a:cubicBezTo>
                <a:cubicBezTo>
                  <a:pt x="29" y="84"/>
                  <a:pt x="28" y="98"/>
                  <a:pt x="36" y="114"/>
                </a:cubicBezTo>
                <a:cubicBezTo>
                  <a:pt x="45" y="113"/>
                  <a:pt x="39" y="120"/>
                  <a:pt x="44" y="113"/>
                </a:cubicBezTo>
                <a:cubicBezTo>
                  <a:pt x="47" y="109"/>
                  <a:pt x="49" y="109"/>
                  <a:pt x="53" y="107"/>
                </a:cubicBezTo>
                <a:cubicBezTo>
                  <a:pt x="57" y="105"/>
                  <a:pt x="65" y="104"/>
                  <a:pt x="71" y="99"/>
                </a:cubicBezTo>
                <a:cubicBezTo>
                  <a:pt x="77" y="93"/>
                  <a:pt x="82" y="85"/>
                  <a:pt x="86" y="77"/>
                </a:cubicBezTo>
                <a:cubicBezTo>
                  <a:pt x="83" y="62"/>
                  <a:pt x="84" y="68"/>
                  <a:pt x="74" y="63"/>
                </a:cubicBezTo>
                <a:cubicBezTo>
                  <a:pt x="72" y="54"/>
                  <a:pt x="70" y="43"/>
                  <a:pt x="63" y="39"/>
                </a:cubicBezTo>
                <a:cubicBezTo>
                  <a:pt x="57" y="31"/>
                  <a:pt x="52" y="22"/>
                  <a:pt x="42" y="18"/>
                </a:cubicBezTo>
                <a:cubicBezTo>
                  <a:pt x="41" y="14"/>
                  <a:pt x="39" y="6"/>
                  <a:pt x="35" y="3"/>
                </a:cubicBezTo>
                <a:cubicBezTo>
                  <a:pt x="34" y="2"/>
                  <a:pt x="31" y="3"/>
                  <a:pt x="30" y="2"/>
                </a:cubicBezTo>
                <a:cubicBezTo>
                  <a:pt x="29" y="1"/>
                  <a:pt x="32" y="1"/>
                  <a:pt x="33" y="0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23" name="Text Box 279"/>
          <p:cNvSpPr txBox="1">
            <a:spLocks noChangeArrowheads="1"/>
          </p:cNvSpPr>
          <p:nvPr/>
        </p:nvSpPr>
        <p:spPr bwMode="auto">
          <a:xfrm>
            <a:off x="6732588" y="2420938"/>
            <a:ext cx="116363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Пд. Корея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224" name="Rectangle 280"/>
          <p:cNvSpPr>
            <a:spLocks noChangeArrowheads="1"/>
          </p:cNvSpPr>
          <p:nvPr/>
        </p:nvSpPr>
        <p:spPr bwMode="auto">
          <a:xfrm>
            <a:off x="7518400" y="321151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25" name="Rectangle 281"/>
          <p:cNvSpPr>
            <a:spLocks noChangeArrowheads="1"/>
          </p:cNvSpPr>
          <p:nvPr/>
        </p:nvSpPr>
        <p:spPr bwMode="auto">
          <a:xfrm>
            <a:off x="7518400" y="314007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26" name="Rectangle 282"/>
          <p:cNvSpPr>
            <a:spLocks noChangeArrowheads="1"/>
          </p:cNvSpPr>
          <p:nvPr/>
        </p:nvSpPr>
        <p:spPr bwMode="auto">
          <a:xfrm>
            <a:off x="7518400" y="3067050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27" name="Rectangle 283"/>
          <p:cNvSpPr>
            <a:spLocks noChangeArrowheads="1"/>
          </p:cNvSpPr>
          <p:nvPr/>
        </p:nvSpPr>
        <p:spPr bwMode="auto">
          <a:xfrm>
            <a:off x="7518400" y="299561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28" name="Rectangle 284"/>
          <p:cNvSpPr>
            <a:spLocks noChangeArrowheads="1"/>
          </p:cNvSpPr>
          <p:nvPr/>
        </p:nvSpPr>
        <p:spPr bwMode="auto">
          <a:xfrm>
            <a:off x="7518400" y="292417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29" name="Rectangle 285"/>
          <p:cNvSpPr>
            <a:spLocks noChangeArrowheads="1"/>
          </p:cNvSpPr>
          <p:nvPr/>
        </p:nvSpPr>
        <p:spPr bwMode="auto">
          <a:xfrm>
            <a:off x="7518400" y="2851150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30" name="Rectangle 286"/>
          <p:cNvSpPr>
            <a:spLocks noChangeArrowheads="1"/>
          </p:cNvSpPr>
          <p:nvPr/>
        </p:nvSpPr>
        <p:spPr bwMode="auto">
          <a:xfrm>
            <a:off x="7589838" y="321151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31" name="Rectangle 287"/>
          <p:cNvSpPr>
            <a:spLocks noChangeArrowheads="1"/>
          </p:cNvSpPr>
          <p:nvPr/>
        </p:nvSpPr>
        <p:spPr bwMode="auto">
          <a:xfrm>
            <a:off x="7589838" y="306705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32" name="Rectangle 288"/>
          <p:cNvSpPr>
            <a:spLocks noChangeArrowheads="1"/>
          </p:cNvSpPr>
          <p:nvPr/>
        </p:nvSpPr>
        <p:spPr bwMode="auto">
          <a:xfrm>
            <a:off x="7589838" y="299561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33" name="Rectangle 289"/>
          <p:cNvSpPr>
            <a:spLocks noChangeArrowheads="1"/>
          </p:cNvSpPr>
          <p:nvPr/>
        </p:nvSpPr>
        <p:spPr bwMode="auto">
          <a:xfrm>
            <a:off x="7589838" y="292417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34" name="Rectangle 290"/>
          <p:cNvSpPr>
            <a:spLocks noChangeArrowheads="1"/>
          </p:cNvSpPr>
          <p:nvPr/>
        </p:nvSpPr>
        <p:spPr bwMode="auto">
          <a:xfrm>
            <a:off x="7589838" y="285115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35" name="Rectangle 291"/>
          <p:cNvSpPr>
            <a:spLocks noChangeArrowheads="1"/>
          </p:cNvSpPr>
          <p:nvPr/>
        </p:nvSpPr>
        <p:spPr bwMode="auto">
          <a:xfrm>
            <a:off x="7589838" y="314007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36" name="Text Box 292"/>
          <p:cNvSpPr txBox="1">
            <a:spLocks noChangeArrowheads="1"/>
          </p:cNvSpPr>
          <p:nvPr/>
        </p:nvSpPr>
        <p:spPr bwMode="auto">
          <a:xfrm>
            <a:off x="7594600" y="2814638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21,7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83237" name="Rectangle 293"/>
          <p:cNvSpPr>
            <a:spLocks noChangeArrowheads="1"/>
          </p:cNvSpPr>
          <p:nvPr/>
        </p:nvSpPr>
        <p:spPr bwMode="auto">
          <a:xfrm>
            <a:off x="7659688" y="320992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38" name="Rectangle 294"/>
          <p:cNvSpPr>
            <a:spLocks noChangeArrowheads="1"/>
          </p:cNvSpPr>
          <p:nvPr/>
        </p:nvSpPr>
        <p:spPr bwMode="auto">
          <a:xfrm>
            <a:off x="7659688" y="31384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39" name="Rectangle 295"/>
          <p:cNvSpPr>
            <a:spLocks noChangeArrowheads="1"/>
          </p:cNvSpPr>
          <p:nvPr/>
        </p:nvSpPr>
        <p:spPr bwMode="auto">
          <a:xfrm>
            <a:off x="7659688" y="306546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40" name="Rectangle 296"/>
          <p:cNvSpPr>
            <a:spLocks noChangeArrowheads="1"/>
          </p:cNvSpPr>
          <p:nvPr/>
        </p:nvSpPr>
        <p:spPr bwMode="auto">
          <a:xfrm>
            <a:off x="7659688" y="299402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41" name="Rectangle 297"/>
          <p:cNvSpPr>
            <a:spLocks noChangeArrowheads="1"/>
          </p:cNvSpPr>
          <p:nvPr/>
        </p:nvSpPr>
        <p:spPr bwMode="auto">
          <a:xfrm>
            <a:off x="7659688" y="29225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42" name="Rectangle 298"/>
          <p:cNvSpPr>
            <a:spLocks noChangeArrowheads="1"/>
          </p:cNvSpPr>
          <p:nvPr/>
        </p:nvSpPr>
        <p:spPr bwMode="auto">
          <a:xfrm>
            <a:off x="7659688" y="284956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43" name="Rectangle 299"/>
          <p:cNvSpPr>
            <a:spLocks noChangeArrowheads="1"/>
          </p:cNvSpPr>
          <p:nvPr/>
        </p:nvSpPr>
        <p:spPr bwMode="auto">
          <a:xfrm>
            <a:off x="7731125" y="320992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48" name="Rectangle 304"/>
          <p:cNvSpPr>
            <a:spLocks noChangeArrowheads="1"/>
          </p:cNvSpPr>
          <p:nvPr/>
        </p:nvSpPr>
        <p:spPr bwMode="auto">
          <a:xfrm>
            <a:off x="7731125" y="3138488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60" name="Freeform 316"/>
          <p:cNvSpPr>
            <a:spLocks/>
          </p:cNvSpPr>
          <p:nvPr/>
        </p:nvSpPr>
        <p:spPr bwMode="auto">
          <a:xfrm>
            <a:off x="7729538" y="3032125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FFFF"/>
          </a:solidFill>
          <a:ln w="9525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44" name="Rectangle 300"/>
          <p:cNvSpPr>
            <a:spLocks noChangeArrowheads="1"/>
          </p:cNvSpPr>
          <p:nvPr/>
        </p:nvSpPr>
        <p:spPr bwMode="auto">
          <a:xfrm>
            <a:off x="7731125" y="306546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" name="Group 317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47256" name="Freeform 318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257" name="Freeform 319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3264" name="Text Box 320"/>
          <p:cNvSpPr txBox="1">
            <a:spLocks noChangeArrowheads="1"/>
          </p:cNvSpPr>
          <p:nvPr/>
        </p:nvSpPr>
        <p:spPr bwMode="auto">
          <a:xfrm>
            <a:off x="966788" y="2276475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265" name="Rectangle 321"/>
          <p:cNvSpPr>
            <a:spLocks noChangeArrowheads="1"/>
          </p:cNvSpPr>
          <p:nvPr/>
        </p:nvSpPr>
        <p:spPr bwMode="auto">
          <a:xfrm>
            <a:off x="1111250" y="289242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66" name="Rectangle 322"/>
          <p:cNvSpPr>
            <a:spLocks noChangeArrowheads="1"/>
          </p:cNvSpPr>
          <p:nvPr/>
        </p:nvSpPr>
        <p:spPr bwMode="auto">
          <a:xfrm>
            <a:off x="1111250" y="2820988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67" name="Rectangle 323"/>
          <p:cNvSpPr>
            <a:spLocks noChangeArrowheads="1"/>
          </p:cNvSpPr>
          <p:nvPr/>
        </p:nvSpPr>
        <p:spPr bwMode="auto">
          <a:xfrm>
            <a:off x="1111250" y="274796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68" name="Rectangle 324"/>
          <p:cNvSpPr>
            <a:spLocks noChangeArrowheads="1"/>
          </p:cNvSpPr>
          <p:nvPr/>
        </p:nvSpPr>
        <p:spPr bwMode="auto">
          <a:xfrm>
            <a:off x="1111250" y="267652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69" name="Rectangle 325"/>
          <p:cNvSpPr>
            <a:spLocks noChangeArrowheads="1"/>
          </p:cNvSpPr>
          <p:nvPr/>
        </p:nvSpPr>
        <p:spPr bwMode="auto">
          <a:xfrm>
            <a:off x="1111250" y="2605088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70" name="Rectangle 326"/>
          <p:cNvSpPr>
            <a:spLocks noChangeArrowheads="1"/>
          </p:cNvSpPr>
          <p:nvPr/>
        </p:nvSpPr>
        <p:spPr bwMode="auto">
          <a:xfrm>
            <a:off x="1111250" y="253206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71" name="Rectangle 327"/>
          <p:cNvSpPr>
            <a:spLocks noChangeArrowheads="1"/>
          </p:cNvSpPr>
          <p:nvPr/>
        </p:nvSpPr>
        <p:spPr bwMode="auto">
          <a:xfrm>
            <a:off x="1182688" y="289242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72" name="Rectangle 328"/>
          <p:cNvSpPr>
            <a:spLocks noChangeArrowheads="1"/>
          </p:cNvSpPr>
          <p:nvPr/>
        </p:nvSpPr>
        <p:spPr bwMode="auto">
          <a:xfrm>
            <a:off x="1182688" y="274796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73" name="Rectangle 329"/>
          <p:cNvSpPr>
            <a:spLocks noChangeArrowheads="1"/>
          </p:cNvSpPr>
          <p:nvPr/>
        </p:nvSpPr>
        <p:spPr bwMode="auto">
          <a:xfrm>
            <a:off x="1182688" y="267652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74" name="Rectangle 330"/>
          <p:cNvSpPr>
            <a:spLocks noChangeArrowheads="1"/>
          </p:cNvSpPr>
          <p:nvPr/>
        </p:nvSpPr>
        <p:spPr bwMode="auto">
          <a:xfrm>
            <a:off x="1182688" y="26050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75" name="Rectangle 331"/>
          <p:cNvSpPr>
            <a:spLocks noChangeArrowheads="1"/>
          </p:cNvSpPr>
          <p:nvPr/>
        </p:nvSpPr>
        <p:spPr bwMode="auto">
          <a:xfrm>
            <a:off x="1182688" y="253206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76" name="Rectangle 332"/>
          <p:cNvSpPr>
            <a:spLocks noChangeArrowheads="1"/>
          </p:cNvSpPr>
          <p:nvPr/>
        </p:nvSpPr>
        <p:spPr bwMode="auto">
          <a:xfrm>
            <a:off x="1182688" y="28209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77" name="Text Box 333"/>
          <p:cNvSpPr txBox="1">
            <a:spLocks noChangeArrowheads="1"/>
          </p:cNvSpPr>
          <p:nvPr/>
        </p:nvSpPr>
        <p:spPr bwMode="auto">
          <a:xfrm>
            <a:off x="539750" y="2492375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14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83278" name="Rectangle 334"/>
          <p:cNvSpPr>
            <a:spLocks noChangeArrowheads="1"/>
          </p:cNvSpPr>
          <p:nvPr/>
        </p:nvSpPr>
        <p:spPr bwMode="auto">
          <a:xfrm>
            <a:off x="1252538" y="289083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79" name="Rectangle 335"/>
          <p:cNvSpPr>
            <a:spLocks noChangeArrowheads="1"/>
          </p:cNvSpPr>
          <p:nvPr/>
        </p:nvSpPr>
        <p:spPr bwMode="auto">
          <a:xfrm>
            <a:off x="1252538" y="281940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348"/>
          <p:cNvGrpSpPr>
            <a:grpSpLocks/>
          </p:cNvGrpSpPr>
          <p:nvPr/>
        </p:nvGrpSpPr>
        <p:grpSpPr bwMode="auto">
          <a:xfrm>
            <a:off x="6940550" y="3943350"/>
            <a:ext cx="595313" cy="241300"/>
            <a:chOff x="4372" y="2484"/>
            <a:chExt cx="375" cy="152"/>
          </a:xfrm>
        </p:grpSpPr>
        <p:sp>
          <p:nvSpPr>
            <p:cNvPr id="47254" name="Freeform 349"/>
            <p:cNvSpPr>
              <a:spLocks/>
            </p:cNvSpPr>
            <p:nvPr/>
          </p:nvSpPr>
          <p:spPr bwMode="auto">
            <a:xfrm>
              <a:off x="4372" y="2502"/>
              <a:ext cx="101" cy="114"/>
            </a:xfrm>
            <a:custGeom>
              <a:avLst/>
              <a:gdLst>
                <a:gd name="T0" fmla="*/ 53 w 101"/>
                <a:gd name="T1" fmla="*/ 8 h 114"/>
                <a:gd name="T2" fmla="*/ 44 w 101"/>
                <a:gd name="T3" fmla="*/ 21 h 114"/>
                <a:gd name="T4" fmla="*/ 26 w 101"/>
                <a:gd name="T5" fmla="*/ 11 h 114"/>
                <a:gd name="T6" fmla="*/ 14 w 101"/>
                <a:gd name="T7" fmla="*/ 2 h 114"/>
                <a:gd name="T8" fmla="*/ 2 w 101"/>
                <a:gd name="T9" fmla="*/ 3 h 114"/>
                <a:gd name="T10" fmla="*/ 4 w 101"/>
                <a:gd name="T11" fmla="*/ 11 h 114"/>
                <a:gd name="T12" fmla="*/ 10 w 101"/>
                <a:gd name="T13" fmla="*/ 47 h 114"/>
                <a:gd name="T14" fmla="*/ 23 w 101"/>
                <a:gd name="T15" fmla="*/ 74 h 114"/>
                <a:gd name="T16" fmla="*/ 26 w 101"/>
                <a:gd name="T17" fmla="*/ 89 h 114"/>
                <a:gd name="T18" fmla="*/ 52 w 101"/>
                <a:gd name="T19" fmla="*/ 102 h 114"/>
                <a:gd name="T20" fmla="*/ 62 w 101"/>
                <a:gd name="T21" fmla="*/ 114 h 114"/>
                <a:gd name="T22" fmla="*/ 88 w 101"/>
                <a:gd name="T23" fmla="*/ 104 h 114"/>
                <a:gd name="T24" fmla="*/ 86 w 101"/>
                <a:gd name="T25" fmla="*/ 89 h 114"/>
                <a:gd name="T26" fmla="*/ 77 w 101"/>
                <a:gd name="T27" fmla="*/ 75 h 114"/>
                <a:gd name="T28" fmla="*/ 76 w 101"/>
                <a:gd name="T29" fmla="*/ 69 h 114"/>
                <a:gd name="T30" fmla="*/ 74 w 101"/>
                <a:gd name="T31" fmla="*/ 23 h 114"/>
                <a:gd name="T32" fmla="*/ 53 w 101"/>
                <a:gd name="T33" fmla="*/ 8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1"/>
                <a:gd name="T52" fmla="*/ 0 h 114"/>
                <a:gd name="T53" fmla="*/ 101 w 101"/>
                <a:gd name="T54" fmla="*/ 114 h 1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1" h="114">
                  <a:moveTo>
                    <a:pt x="53" y="8"/>
                  </a:moveTo>
                  <a:cubicBezTo>
                    <a:pt x="50" y="12"/>
                    <a:pt x="47" y="17"/>
                    <a:pt x="44" y="21"/>
                  </a:cubicBezTo>
                  <a:cubicBezTo>
                    <a:pt x="38" y="17"/>
                    <a:pt x="33" y="12"/>
                    <a:pt x="26" y="11"/>
                  </a:cubicBezTo>
                  <a:cubicBezTo>
                    <a:pt x="21" y="7"/>
                    <a:pt x="21" y="3"/>
                    <a:pt x="14" y="2"/>
                  </a:cubicBezTo>
                  <a:cubicBezTo>
                    <a:pt x="10" y="2"/>
                    <a:pt x="5" y="0"/>
                    <a:pt x="2" y="3"/>
                  </a:cubicBezTo>
                  <a:cubicBezTo>
                    <a:pt x="0" y="5"/>
                    <a:pt x="3" y="8"/>
                    <a:pt x="4" y="11"/>
                  </a:cubicBezTo>
                  <a:cubicBezTo>
                    <a:pt x="7" y="23"/>
                    <a:pt x="9" y="35"/>
                    <a:pt x="10" y="47"/>
                  </a:cubicBezTo>
                  <a:cubicBezTo>
                    <a:pt x="12" y="58"/>
                    <a:pt x="19" y="67"/>
                    <a:pt x="23" y="74"/>
                  </a:cubicBezTo>
                  <a:cubicBezTo>
                    <a:pt x="26" y="81"/>
                    <a:pt x="21" y="84"/>
                    <a:pt x="26" y="89"/>
                  </a:cubicBezTo>
                  <a:cubicBezTo>
                    <a:pt x="27" y="106"/>
                    <a:pt x="37" y="99"/>
                    <a:pt x="52" y="102"/>
                  </a:cubicBezTo>
                  <a:cubicBezTo>
                    <a:pt x="57" y="106"/>
                    <a:pt x="58" y="110"/>
                    <a:pt x="62" y="114"/>
                  </a:cubicBezTo>
                  <a:cubicBezTo>
                    <a:pt x="95" y="110"/>
                    <a:pt x="48" y="99"/>
                    <a:pt x="88" y="104"/>
                  </a:cubicBezTo>
                  <a:cubicBezTo>
                    <a:pt x="101" y="114"/>
                    <a:pt x="101" y="92"/>
                    <a:pt x="86" y="89"/>
                  </a:cubicBezTo>
                  <a:cubicBezTo>
                    <a:pt x="83" y="84"/>
                    <a:pt x="80" y="80"/>
                    <a:pt x="77" y="75"/>
                  </a:cubicBezTo>
                  <a:cubicBezTo>
                    <a:pt x="77" y="73"/>
                    <a:pt x="76" y="71"/>
                    <a:pt x="76" y="69"/>
                  </a:cubicBezTo>
                  <a:cubicBezTo>
                    <a:pt x="75" y="54"/>
                    <a:pt x="76" y="38"/>
                    <a:pt x="74" y="23"/>
                  </a:cubicBezTo>
                  <a:cubicBezTo>
                    <a:pt x="74" y="19"/>
                    <a:pt x="56" y="11"/>
                    <a:pt x="53" y="8"/>
                  </a:cubicBezTo>
                  <a:close/>
                </a:path>
              </a:pathLst>
            </a:custGeom>
            <a:solidFill>
              <a:srgbClr val="00FF00">
                <a:alpha val="50195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7255" name="Freeform 350"/>
            <p:cNvSpPr>
              <a:spLocks/>
            </p:cNvSpPr>
            <p:nvPr/>
          </p:nvSpPr>
          <p:spPr bwMode="auto">
            <a:xfrm>
              <a:off x="4562" y="2484"/>
              <a:ext cx="185" cy="152"/>
            </a:xfrm>
            <a:custGeom>
              <a:avLst/>
              <a:gdLst>
                <a:gd name="T0" fmla="*/ 114 w 185"/>
                <a:gd name="T1" fmla="*/ 35 h 152"/>
                <a:gd name="T2" fmla="*/ 136 w 185"/>
                <a:gd name="T3" fmla="*/ 8 h 152"/>
                <a:gd name="T4" fmla="*/ 147 w 185"/>
                <a:gd name="T5" fmla="*/ 6 h 152"/>
                <a:gd name="T6" fmla="*/ 168 w 185"/>
                <a:gd name="T7" fmla="*/ 24 h 152"/>
                <a:gd name="T8" fmla="*/ 180 w 185"/>
                <a:gd name="T9" fmla="*/ 33 h 152"/>
                <a:gd name="T10" fmla="*/ 177 w 185"/>
                <a:gd name="T11" fmla="*/ 50 h 152"/>
                <a:gd name="T12" fmla="*/ 166 w 185"/>
                <a:gd name="T13" fmla="*/ 63 h 152"/>
                <a:gd name="T14" fmla="*/ 130 w 185"/>
                <a:gd name="T15" fmla="*/ 62 h 152"/>
                <a:gd name="T16" fmla="*/ 124 w 185"/>
                <a:gd name="T17" fmla="*/ 75 h 152"/>
                <a:gd name="T18" fmla="*/ 117 w 185"/>
                <a:gd name="T19" fmla="*/ 98 h 152"/>
                <a:gd name="T20" fmla="*/ 96 w 185"/>
                <a:gd name="T21" fmla="*/ 135 h 152"/>
                <a:gd name="T22" fmla="*/ 69 w 185"/>
                <a:gd name="T23" fmla="*/ 138 h 152"/>
                <a:gd name="T24" fmla="*/ 43 w 185"/>
                <a:gd name="T25" fmla="*/ 146 h 152"/>
                <a:gd name="T26" fmla="*/ 7 w 185"/>
                <a:gd name="T27" fmla="*/ 149 h 152"/>
                <a:gd name="T28" fmla="*/ 0 w 185"/>
                <a:gd name="T29" fmla="*/ 135 h 152"/>
                <a:gd name="T30" fmla="*/ 19 w 185"/>
                <a:gd name="T31" fmla="*/ 129 h 152"/>
                <a:gd name="T32" fmla="*/ 34 w 185"/>
                <a:gd name="T33" fmla="*/ 122 h 152"/>
                <a:gd name="T34" fmla="*/ 84 w 185"/>
                <a:gd name="T35" fmla="*/ 65 h 152"/>
                <a:gd name="T36" fmla="*/ 97 w 185"/>
                <a:gd name="T37" fmla="*/ 71 h 152"/>
                <a:gd name="T38" fmla="*/ 114 w 185"/>
                <a:gd name="T39" fmla="*/ 63 h 152"/>
                <a:gd name="T40" fmla="*/ 114 w 185"/>
                <a:gd name="T41" fmla="*/ 35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5"/>
                <a:gd name="T64" fmla="*/ 0 h 152"/>
                <a:gd name="T65" fmla="*/ 185 w 185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5" h="152">
                  <a:moveTo>
                    <a:pt x="114" y="35"/>
                  </a:moveTo>
                  <a:cubicBezTo>
                    <a:pt x="124" y="30"/>
                    <a:pt x="127" y="15"/>
                    <a:pt x="136" y="8"/>
                  </a:cubicBezTo>
                  <a:cubicBezTo>
                    <a:pt x="140" y="2"/>
                    <a:pt x="142" y="0"/>
                    <a:pt x="147" y="6"/>
                  </a:cubicBezTo>
                  <a:cubicBezTo>
                    <a:pt x="148" y="25"/>
                    <a:pt x="151" y="21"/>
                    <a:pt x="168" y="24"/>
                  </a:cubicBezTo>
                  <a:cubicBezTo>
                    <a:pt x="173" y="27"/>
                    <a:pt x="177" y="28"/>
                    <a:pt x="180" y="33"/>
                  </a:cubicBezTo>
                  <a:cubicBezTo>
                    <a:pt x="182" y="41"/>
                    <a:pt x="185" y="44"/>
                    <a:pt x="177" y="50"/>
                  </a:cubicBezTo>
                  <a:cubicBezTo>
                    <a:pt x="175" y="58"/>
                    <a:pt x="175" y="62"/>
                    <a:pt x="166" y="63"/>
                  </a:cubicBezTo>
                  <a:cubicBezTo>
                    <a:pt x="158" y="66"/>
                    <a:pt x="137" y="60"/>
                    <a:pt x="130" y="62"/>
                  </a:cubicBezTo>
                  <a:cubicBezTo>
                    <a:pt x="123" y="64"/>
                    <a:pt x="126" y="69"/>
                    <a:pt x="124" y="75"/>
                  </a:cubicBezTo>
                  <a:cubicBezTo>
                    <a:pt x="124" y="82"/>
                    <a:pt x="118" y="91"/>
                    <a:pt x="117" y="98"/>
                  </a:cubicBezTo>
                  <a:cubicBezTo>
                    <a:pt x="116" y="102"/>
                    <a:pt x="100" y="133"/>
                    <a:pt x="96" y="135"/>
                  </a:cubicBezTo>
                  <a:cubicBezTo>
                    <a:pt x="88" y="140"/>
                    <a:pt x="78" y="138"/>
                    <a:pt x="69" y="138"/>
                  </a:cubicBezTo>
                  <a:cubicBezTo>
                    <a:pt x="64" y="143"/>
                    <a:pt x="50" y="145"/>
                    <a:pt x="43" y="146"/>
                  </a:cubicBezTo>
                  <a:cubicBezTo>
                    <a:pt x="30" y="152"/>
                    <a:pt x="20" y="150"/>
                    <a:pt x="7" y="149"/>
                  </a:cubicBezTo>
                  <a:cubicBezTo>
                    <a:pt x="6" y="143"/>
                    <a:pt x="4" y="140"/>
                    <a:pt x="0" y="135"/>
                  </a:cubicBezTo>
                  <a:cubicBezTo>
                    <a:pt x="4" y="126"/>
                    <a:pt x="9" y="131"/>
                    <a:pt x="19" y="129"/>
                  </a:cubicBezTo>
                  <a:cubicBezTo>
                    <a:pt x="23" y="120"/>
                    <a:pt x="23" y="124"/>
                    <a:pt x="34" y="122"/>
                  </a:cubicBezTo>
                  <a:cubicBezTo>
                    <a:pt x="45" y="111"/>
                    <a:pt x="71" y="77"/>
                    <a:pt x="84" y="65"/>
                  </a:cubicBezTo>
                  <a:cubicBezTo>
                    <a:pt x="95" y="56"/>
                    <a:pt x="92" y="76"/>
                    <a:pt x="97" y="71"/>
                  </a:cubicBezTo>
                  <a:cubicBezTo>
                    <a:pt x="102" y="71"/>
                    <a:pt x="111" y="69"/>
                    <a:pt x="114" y="63"/>
                  </a:cubicBezTo>
                  <a:cubicBezTo>
                    <a:pt x="117" y="57"/>
                    <a:pt x="114" y="41"/>
                    <a:pt x="114" y="35"/>
                  </a:cubicBezTo>
                  <a:close/>
                </a:path>
              </a:pathLst>
            </a:custGeom>
            <a:solidFill>
              <a:srgbClr val="00FF00">
                <a:alpha val="50195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83295" name="Text Box 351"/>
          <p:cNvSpPr txBox="1">
            <a:spLocks noChangeArrowheads="1"/>
          </p:cNvSpPr>
          <p:nvPr/>
        </p:nvSpPr>
        <p:spPr bwMode="auto">
          <a:xfrm>
            <a:off x="6334125" y="3949700"/>
            <a:ext cx="10795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Малайзія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296" name="Rectangle 352"/>
          <p:cNvSpPr>
            <a:spLocks noChangeArrowheads="1"/>
          </p:cNvSpPr>
          <p:nvPr/>
        </p:nvSpPr>
        <p:spPr bwMode="auto">
          <a:xfrm>
            <a:off x="7304088" y="418941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97" name="Rectangle 353"/>
          <p:cNvSpPr>
            <a:spLocks noChangeArrowheads="1"/>
          </p:cNvSpPr>
          <p:nvPr/>
        </p:nvSpPr>
        <p:spPr bwMode="auto">
          <a:xfrm>
            <a:off x="7304088" y="411797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98" name="Rectangle 354"/>
          <p:cNvSpPr>
            <a:spLocks noChangeArrowheads="1"/>
          </p:cNvSpPr>
          <p:nvPr/>
        </p:nvSpPr>
        <p:spPr bwMode="auto">
          <a:xfrm>
            <a:off x="7304088" y="404495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299" name="Rectangle 355"/>
          <p:cNvSpPr>
            <a:spLocks noChangeArrowheads="1"/>
          </p:cNvSpPr>
          <p:nvPr/>
        </p:nvSpPr>
        <p:spPr bwMode="auto">
          <a:xfrm>
            <a:off x="7304088" y="397351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00" name="Rectangle 356"/>
          <p:cNvSpPr>
            <a:spLocks noChangeArrowheads="1"/>
          </p:cNvSpPr>
          <p:nvPr/>
        </p:nvSpPr>
        <p:spPr bwMode="auto">
          <a:xfrm>
            <a:off x="7304088" y="390207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01" name="Rectangle 357"/>
          <p:cNvSpPr>
            <a:spLocks noChangeArrowheads="1"/>
          </p:cNvSpPr>
          <p:nvPr/>
        </p:nvSpPr>
        <p:spPr bwMode="auto">
          <a:xfrm>
            <a:off x="7304088" y="382905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02" name="Rectangle 358"/>
          <p:cNvSpPr>
            <a:spLocks noChangeArrowheads="1"/>
          </p:cNvSpPr>
          <p:nvPr/>
        </p:nvSpPr>
        <p:spPr bwMode="auto">
          <a:xfrm>
            <a:off x="7375525" y="418941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03" name="Rectangle 359"/>
          <p:cNvSpPr>
            <a:spLocks noChangeArrowheads="1"/>
          </p:cNvSpPr>
          <p:nvPr/>
        </p:nvSpPr>
        <p:spPr bwMode="auto">
          <a:xfrm>
            <a:off x="7375525" y="4044950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07" name="Rectangle 363"/>
          <p:cNvSpPr>
            <a:spLocks noChangeArrowheads="1"/>
          </p:cNvSpPr>
          <p:nvPr/>
        </p:nvSpPr>
        <p:spPr bwMode="auto">
          <a:xfrm>
            <a:off x="7375525" y="411797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08" name="Text Box 364"/>
          <p:cNvSpPr txBox="1">
            <a:spLocks noChangeArrowheads="1"/>
          </p:cNvSpPr>
          <p:nvPr/>
        </p:nvSpPr>
        <p:spPr bwMode="auto">
          <a:xfrm>
            <a:off x="6732588" y="3789363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8,9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83311" name="Freeform 367"/>
          <p:cNvSpPr>
            <a:spLocks/>
          </p:cNvSpPr>
          <p:nvPr/>
        </p:nvSpPr>
        <p:spPr bwMode="auto">
          <a:xfrm>
            <a:off x="1589088" y="3970338"/>
            <a:ext cx="1208087" cy="1665287"/>
          </a:xfrm>
          <a:custGeom>
            <a:avLst/>
            <a:gdLst>
              <a:gd name="T0" fmla="*/ 238 w 761"/>
              <a:gd name="T1" fmla="*/ 43 h 1049"/>
              <a:gd name="T2" fmla="*/ 183 w 761"/>
              <a:gd name="T3" fmla="*/ 52 h 1049"/>
              <a:gd name="T4" fmla="*/ 187 w 761"/>
              <a:gd name="T5" fmla="*/ 99 h 1049"/>
              <a:gd name="T6" fmla="*/ 126 w 761"/>
              <a:gd name="T7" fmla="*/ 123 h 1049"/>
              <a:gd name="T8" fmla="*/ 73 w 761"/>
              <a:gd name="T9" fmla="*/ 117 h 1049"/>
              <a:gd name="T10" fmla="*/ 61 w 761"/>
              <a:gd name="T11" fmla="*/ 150 h 1049"/>
              <a:gd name="T12" fmla="*/ 76 w 761"/>
              <a:gd name="T13" fmla="*/ 195 h 1049"/>
              <a:gd name="T14" fmla="*/ 31 w 761"/>
              <a:gd name="T15" fmla="*/ 280 h 1049"/>
              <a:gd name="T16" fmla="*/ 13 w 761"/>
              <a:gd name="T17" fmla="*/ 343 h 1049"/>
              <a:gd name="T18" fmla="*/ 3 w 761"/>
              <a:gd name="T19" fmla="*/ 379 h 1049"/>
              <a:gd name="T20" fmla="*/ 72 w 761"/>
              <a:gd name="T21" fmla="*/ 423 h 1049"/>
              <a:gd name="T22" fmla="*/ 79 w 761"/>
              <a:gd name="T23" fmla="*/ 454 h 1049"/>
              <a:gd name="T24" fmla="*/ 166 w 761"/>
              <a:gd name="T25" fmla="*/ 418 h 1049"/>
              <a:gd name="T26" fmla="*/ 172 w 761"/>
              <a:gd name="T27" fmla="*/ 447 h 1049"/>
              <a:gd name="T28" fmla="*/ 258 w 761"/>
              <a:gd name="T29" fmla="*/ 516 h 1049"/>
              <a:gd name="T30" fmla="*/ 294 w 761"/>
              <a:gd name="T31" fmla="*/ 543 h 1049"/>
              <a:gd name="T32" fmla="*/ 286 w 761"/>
              <a:gd name="T33" fmla="*/ 582 h 1049"/>
              <a:gd name="T34" fmla="*/ 346 w 761"/>
              <a:gd name="T35" fmla="*/ 652 h 1049"/>
              <a:gd name="T36" fmla="*/ 382 w 761"/>
              <a:gd name="T37" fmla="*/ 736 h 1049"/>
              <a:gd name="T38" fmla="*/ 417 w 761"/>
              <a:gd name="T39" fmla="*/ 766 h 1049"/>
              <a:gd name="T40" fmla="*/ 450 w 761"/>
              <a:gd name="T41" fmla="*/ 805 h 1049"/>
              <a:gd name="T42" fmla="*/ 474 w 761"/>
              <a:gd name="T43" fmla="*/ 852 h 1049"/>
              <a:gd name="T44" fmla="*/ 438 w 761"/>
              <a:gd name="T45" fmla="*/ 954 h 1049"/>
              <a:gd name="T46" fmla="*/ 486 w 761"/>
              <a:gd name="T47" fmla="*/ 970 h 1049"/>
              <a:gd name="T48" fmla="*/ 537 w 761"/>
              <a:gd name="T49" fmla="*/ 1048 h 1049"/>
              <a:gd name="T50" fmla="*/ 549 w 761"/>
              <a:gd name="T51" fmla="*/ 982 h 1049"/>
              <a:gd name="T52" fmla="*/ 561 w 761"/>
              <a:gd name="T53" fmla="*/ 981 h 1049"/>
              <a:gd name="T54" fmla="*/ 576 w 761"/>
              <a:gd name="T55" fmla="*/ 898 h 1049"/>
              <a:gd name="T56" fmla="*/ 607 w 761"/>
              <a:gd name="T57" fmla="*/ 762 h 1049"/>
              <a:gd name="T58" fmla="*/ 663 w 761"/>
              <a:gd name="T59" fmla="*/ 742 h 1049"/>
              <a:gd name="T60" fmla="*/ 702 w 761"/>
              <a:gd name="T61" fmla="*/ 576 h 1049"/>
              <a:gd name="T62" fmla="*/ 691 w 761"/>
              <a:gd name="T63" fmla="*/ 508 h 1049"/>
              <a:gd name="T64" fmla="*/ 708 w 761"/>
              <a:gd name="T65" fmla="*/ 478 h 1049"/>
              <a:gd name="T66" fmla="*/ 753 w 761"/>
              <a:gd name="T67" fmla="*/ 385 h 1049"/>
              <a:gd name="T68" fmla="*/ 703 w 761"/>
              <a:gd name="T69" fmla="*/ 279 h 1049"/>
              <a:gd name="T70" fmla="*/ 667 w 761"/>
              <a:gd name="T71" fmla="*/ 234 h 1049"/>
              <a:gd name="T72" fmla="*/ 603 w 761"/>
              <a:gd name="T73" fmla="*/ 219 h 1049"/>
              <a:gd name="T74" fmla="*/ 564 w 761"/>
              <a:gd name="T75" fmla="*/ 201 h 1049"/>
              <a:gd name="T76" fmla="*/ 510 w 761"/>
              <a:gd name="T77" fmla="*/ 175 h 1049"/>
              <a:gd name="T78" fmla="*/ 456 w 761"/>
              <a:gd name="T79" fmla="*/ 204 h 1049"/>
              <a:gd name="T80" fmla="*/ 489 w 761"/>
              <a:gd name="T81" fmla="*/ 166 h 1049"/>
              <a:gd name="T82" fmla="*/ 433 w 761"/>
              <a:gd name="T83" fmla="*/ 183 h 1049"/>
              <a:gd name="T84" fmla="*/ 457 w 761"/>
              <a:gd name="T85" fmla="*/ 126 h 1049"/>
              <a:gd name="T86" fmla="*/ 432 w 761"/>
              <a:gd name="T87" fmla="*/ 57 h 1049"/>
              <a:gd name="T88" fmla="*/ 400 w 761"/>
              <a:gd name="T89" fmla="*/ 99 h 1049"/>
              <a:gd name="T90" fmla="*/ 285 w 761"/>
              <a:gd name="T91" fmla="*/ 118 h 1049"/>
              <a:gd name="T92" fmla="*/ 268 w 761"/>
              <a:gd name="T93" fmla="*/ 96 h 1049"/>
              <a:gd name="T94" fmla="*/ 246 w 761"/>
              <a:gd name="T95" fmla="*/ 1 h 10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1"/>
              <a:gd name="T145" fmla="*/ 0 h 1049"/>
              <a:gd name="T146" fmla="*/ 761 w 761"/>
              <a:gd name="T147" fmla="*/ 1049 h 10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1" h="1049">
                <a:moveTo>
                  <a:pt x="246" y="1"/>
                </a:moveTo>
                <a:cubicBezTo>
                  <a:pt x="241" y="0"/>
                  <a:pt x="245" y="35"/>
                  <a:pt x="238" y="43"/>
                </a:cubicBezTo>
                <a:cubicBezTo>
                  <a:pt x="231" y="51"/>
                  <a:pt x="214" y="51"/>
                  <a:pt x="205" y="52"/>
                </a:cubicBezTo>
                <a:cubicBezTo>
                  <a:pt x="196" y="53"/>
                  <a:pt x="187" y="47"/>
                  <a:pt x="183" y="52"/>
                </a:cubicBezTo>
                <a:cubicBezTo>
                  <a:pt x="179" y="57"/>
                  <a:pt x="177" y="76"/>
                  <a:pt x="178" y="84"/>
                </a:cubicBezTo>
                <a:cubicBezTo>
                  <a:pt x="179" y="92"/>
                  <a:pt x="188" y="94"/>
                  <a:pt x="187" y="99"/>
                </a:cubicBezTo>
                <a:cubicBezTo>
                  <a:pt x="186" y="104"/>
                  <a:pt x="181" y="110"/>
                  <a:pt x="171" y="114"/>
                </a:cubicBezTo>
                <a:cubicBezTo>
                  <a:pt x="161" y="118"/>
                  <a:pt x="137" y="124"/>
                  <a:pt x="126" y="123"/>
                </a:cubicBezTo>
                <a:cubicBezTo>
                  <a:pt x="115" y="122"/>
                  <a:pt x="115" y="109"/>
                  <a:pt x="106" y="108"/>
                </a:cubicBezTo>
                <a:cubicBezTo>
                  <a:pt x="97" y="107"/>
                  <a:pt x="79" y="113"/>
                  <a:pt x="73" y="117"/>
                </a:cubicBezTo>
                <a:cubicBezTo>
                  <a:pt x="67" y="121"/>
                  <a:pt x="71" y="127"/>
                  <a:pt x="69" y="132"/>
                </a:cubicBezTo>
                <a:cubicBezTo>
                  <a:pt x="67" y="137"/>
                  <a:pt x="63" y="144"/>
                  <a:pt x="61" y="150"/>
                </a:cubicBezTo>
                <a:cubicBezTo>
                  <a:pt x="59" y="156"/>
                  <a:pt x="56" y="159"/>
                  <a:pt x="58" y="166"/>
                </a:cubicBezTo>
                <a:cubicBezTo>
                  <a:pt x="60" y="173"/>
                  <a:pt x="73" y="179"/>
                  <a:pt x="76" y="195"/>
                </a:cubicBezTo>
                <a:cubicBezTo>
                  <a:pt x="79" y="211"/>
                  <a:pt x="82" y="251"/>
                  <a:pt x="75" y="265"/>
                </a:cubicBezTo>
                <a:cubicBezTo>
                  <a:pt x="68" y="279"/>
                  <a:pt x="42" y="272"/>
                  <a:pt x="31" y="280"/>
                </a:cubicBezTo>
                <a:cubicBezTo>
                  <a:pt x="20" y="288"/>
                  <a:pt x="12" y="305"/>
                  <a:pt x="9" y="315"/>
                </a:cubicBezTo>
                <a:cubicBezTo>
                  <a:pt x="6" y="325"/>
                  <a:pt x="15" y="335"/>
                  <a:pt x="13" y="343"/>
                </a:cubicBezTo>
                <a:lnTo>
                  <a:pt x="0" y="363"/>
                </a:lnTo>
                <a:lnTo>
                  <a:pt x="3" y="379"/>
                </a:lnTo>
                <a:cubicBezTo>
                  <a:pt x="7" y="387"/>
                  <a:pt x="13" y="405"/>
                  <a:pt x="25" y="412"/>
                </a:cubicBezTo>
                <a:lnTo>
                  <a:pt x="72" y="423"/>
                </a:lnTo>
                <a:cubicBezTo>
                  <a:pt x="79" y="428"/>
                  <a:pt x="68" y="439"/>
                  <a:pt x="69" y="444"/>
                </a:cubicBezTo>
                <a:cubicBezTo>
                  <a:pt x="70" y="449"/>
                  <a:pt x="69" y="455"/>
                  <a:pt x="79" y="454"/>
                </a:cubicBezTo>
                <a:cubicBezTo>
                  <a:pt x="89" y="453"/>
                  <a:pt x="113" y="447"/>
                  <a:pt x="127" y="441"/>
                </a:cubicBezTo>
                <a:cubicBezTo>
                  <a:pt x="141" y="435"/>
                  <a:pt x="160" y="420"/>
                  <a:pt x="166" y="418"/>
                </a:cubicBezTo>
                <a:cubicBezTo>
                  <a:pt x="172" y="416"/>
                  <a:pt x="161" y="421"/>
                  <a:pt x="162" y="426"/>
                </a:cubicBezTo>
                <a:cubicBezTo>
                  <a:pt x="163" y="431"/>
                  <a:pt x="169" y="438"/>
                  <a:pt x="172" y="447"/>
                </a:cubicBezTo>
                <a:lnTo>
                  <a:pt x="183" y="481"/>
                </a:lnTo>
                <a:cubicBezTo>
                  <a:pt x="197" y="492"/>
                  <a:pt x="243" y="510"/>
                  <a:pt x="258" y="516"/>
                </a:cubicBezTo>
                <a:lnTo>
                  <a:pt x="273" y="519"/>
                </a:lnTo>
                <a:lnTo>
                  <a:pt x="294" y="543"/>
                </a:lnTo>
                <a:lnTo>
                  <a:pt x="280" y="552"/>
                </a:lnTo>
                <a:lnTo>
                  <a:pt x="286" y="582"/>
                </a:lnTo>
                <a:cubicBezTo>
                  <a:pt x="293" y="587"/>
                  <a:pt x="312" y="573"/>
                  <a:pt x="322" y="585"/>
                </a:cubicBezTo>
                <a:cubicBezTo>
                  <a:pt x="332" y="597"/>
                  <a:pt x="342" y="636"/>
                  <a:pt x="346" y="652"/>
                </a:cubicBezTo>
                <a:cubicBezTo>
                  <a:pt x="350" y="668"/>
                  <a:pt x="342" y="665"/>
                  <a:pt x="348" y="679"/>
                </a:cubicBezTo>
                <a:cubicBezTo>
                  <a:pt x="354" y="693"/>
                  <a:pt x="371" y="726"/>
                  <a:pt x="382" y="736"/>
                </a:cubicBezTo>
                <a:cubicBezTo>
                  <a:pt x="393" y="746"/>
                  <a:pt x="408" y="736"/>
                  <a:pt x="414" y="741"/>
                </a:cubicBezTo>
                <a:cubicBezTo>
                  <a:pt x="420" y="746"/>
                  <a:pt x="411" y="760"/>
                  <a:pt x="417" y="766"/>
                </a:cubicBezTo>
                <a:cubicBezTo>
                  <a:pt x="423" y="772"/>
                  <a:pt x="446" y="771"/>
                  <a:pt x="451" y="777"/>
                </a:cubicBezTo>
                <a:cubicBezTo>
                  <a:pt x="456" y="783"/>
                  <a:pt x="448" y="798"/>
                  <a:pt x="450" y="805"/>
                </a:cubicBezTo>
                <a:cubicBezTo>
                  <a:pt x="452" y="812"/>
                  <a:pt x="458" y="812"/>
                  <a:pt x="462" y="820"/>
                </a:cubicBezTo>
                <a:cubicBezTo>
                  <a:pt x="466" y="828"/>
                  <a:pt x="476" y="839"/>
                  <a:pt x="474" y="852"/>
                </a:cubicBezTo>
                <a:cubicBezTo>
                  <a:pt x="472" y="865"/>
                  <a:pt x="457" y="880"/>
                  <a:pt x="451" y="897"/>
                </a:cubicBezTo>
                <a:cubicBezTo>
                  <a:pt x="445" y="914"/>
                  <a:pt x="435" y="946"/>
                  <a:pt x="438" y="954"/>
                </a:cubicBezTo>
                <a:lnTo>
                  <a:pt x="468" y="948"/>
                </a:lnTo>
                <a:cubicBezTo>
                  <a:pt x="476" y="951"/>
                  <a:pt x="477" y="960"/>
                  <a:pt x="486" y="970"/>
                </a:cubicBezTo>
                <a:cubicBezTo>
                  <a:pt x="495" y="980"/>
                  <a:pt x="513" y="998"/>
                  <a:pt x="522" y="1011"/>
                </a:cubicBezTo>
                <a:cubicBezTo>
                  <a:pt x="531" y="1024"/>
                  <a:pt x="532" y="1047"/>
                  <a:pt x="537" y="1048"/>
                </a:cubicBezTo>
                <a:cubicBezTo>
                  <a:pt x="542" y="1049"/>
                  <a:pt x="548" y="1028"/>
                  <a:pt x="550" y="1017"/>
                </a:cubicBezTo>
                <a:cubicBezTo>
                  <a:pt x="552" y="1006"/>
                  <a:pt x="548" y="995"/>
                  <a:pt x="549" y="982"/>
                </a:cubicBezTo>
                <a:cubicBezTo>
                  <a:pt x="550" y="969"/>
                  <a:pt x="557" y="940"/>
                  <a:pt x="559" y="940"/>
                </a:cubicBezTo>
                <a:cubicBezTo>
                  <a:pt x="561" y="940"/>
                  <a:pt x="559" y="979"/>
                  <a:pt x="561" y="981"/>
                </a:cubicBezTo>
                <a:cubicBezTo>
                  <a:pt x="563" y="983"/>
                  <a:pt x="572" y="968"/>
                  <a:pt x="574" y="954"/>
                </a:cubicBezTo>
                <a:cubicBezTo>
                  <a:pt x="576" y="940"/>
                  <a:pt x="576" y="922"/>
                  <a:pt x="576" y="898"/>
                </a:cubicBezTo>
                <a:cubicBezTo>
                  <a:pt x="576" y="874"/>
                  <a:pt x="569" y="833"/>
                  <a:pt x="574" y="810"/>
                </a:cubicBezTo>
                <a:cubicBezTo>
                  <a:pt x="579" y="787"/>
                  <a:pt x="596" y="772"/>
                  <a:pt x="607" y="762"/>
                </a:cubicBezTo>
                <a:cubicBezTo>
                  <a:pt x="618" y="752"/>
                  <a:pt x="631" y="750"/>
                  <a:pt x="640" y="747"/>
                </a:cubicBezTo>
                <a:cubicBezTo>
                  <a:pt x="649" y="744"/>
                  <a:pt x="654" y="759"/>
                  <a:pt x="663" y="742"/>
                </a:cubicBezTo>
                <a:cubicBezTo>
                  <a:pt x="672" y="725"/>
                  <a:pt x="689" y="676"/>
                  <a:pt x="696" y="648"/>
                </a:cubicBezTo>
                <a:lnTo>
                  <a:pt x="702" y="576"/>
                </a:lnTo>
                <a:cubicBezTo>
                  <a:pt x="702" y="554"/>
                  <a:pt x="698" y="525"/>
                  <a:pt x="696" y="514"/>
                </a:cubicBezTo>
                <a:cubicBezTo>
                  <a:pt x="694" y="503"/>
                  <a:pt x="691" y="513"/>
                  <a:pt x="691" y="508"/>
                </a:cubicBezTo>
                <a:lnTo>
                  <a:pt x="697" y="483"/>
                </a:lnTo>
                <a:lnTo>
                  <a:pt x="708" y="478"/>
                </a:lnTo>
                <a:cubicBezTo>
                  <a:pt x="712" y="472"/>
                  <a:pt x="713" y="463"/>
                  <a:pt x="720" y="447"/>
                </a:cubicBezTo>
                <a:cubicBezTo>
                  <a:pt x="727" y="431"/>
                  <a:pt x="748" y="410"/>
                  <a:pt x="753" y="385"/>
                </a:cubicBezTo>
                <a:cubicBezTo>
                  <a:pt x="758" y="360"/>
                  <a:pt x="761" y="316"/>
                  <a:pt x="753" y="298"/>
                </a:cubicBezTo>
                <a:cubicBezTo>
                  <a:pt x="745" y="280"/>
                  <a:pt x="713" y="286"/>
                  <a:pt x="703" y="279"/>
                </a:cubicBezTo>
                <a:cubicBezTo>
                  <a:pt x="693" y="272"/>
                  <a:pt x="697" y="260"/>
                  <a:pt x="691" y="253"/>
                </a:cubicBezTo>
                <a:cubicBezTo>
                  <a:pt x="685" y="246"/>
                  <a:pt x="678" y="238"/>
                  <a:pt x="667" y="234"/>
                </a:cubicBezTo>
                <a:cubicBezTo>
                  <a:pt x="656" y="230"/>
                  <a:pt x="636" y="231"/>
                  <a:pt x="625" y="228"/>
                </a:cubicBezTo>
                <a:cubicBezTo>
                  <a:pt x="614" y="225"/>
                  <a:pt x="612" y="221"/>
                  <a:pt x="603" y="219"/>
                </a:cubicBezTo>
                <a:cubicBezTo>
                  <a:pt x="594" y="217"/>
                  <a:pt x="576" y="220"/>
                  <a:pt x="570" y="217"/>
                </a:cubicBezTo>
                <a:cubicBezTo>
                  <a:pt x="564" y="214"/>
                  <a:pt x="568" y="205"/>
                  <a:pt x="564" y="201"/>
                </a:cubicBezTo>
                <a:cubicBezTo>
                  <a:pt x="560" y="197"/>
                  <a:pt x="556" y="199"/>
                  <a:pt x="547" y="195"/>
                </a:cubicBezTo>
                <a:cubicBezTo>
                  <a:pt x="538" y="191"/>
                  <a:pt x="523" y="173"/>
                  <a:pt x="510" y="175"/>
                </a:cubicBezTo>
                <a:lnTo>
                  <a:pt x="468" y="208"/>
                </a:lnTo>
                <a:lnTo>
                  <a:pt x="456" y="204"/>
                </a:lnTo>
                <a:lnTo>
                  <a:pt x="486" y="175"/>
                </a:lnTo>
                <a:lnTo>
                  <a:pt x="489" y="166"/>
                </a:lnTo>
                <a:lnTo>
                  <a:pt x="456" y="169"/>
                </a:lnTo>
                <a:lnTo>
                  <a:pt x="433" y="183"/>
                </a:lnTo>
                <a:lnTo>
                  <a:pt x="427" y="177"/>
                </a:lnTo>
                <a:lnTo>
                  <a:pt x="457" y="126"/>
                </a:lnTo>
                <a:cubicBezTo>
                  <a:pt x="460" y="110"/>
                  <a:pt x="448" y="93"/>
                  <a:pt x="444" y="82"/>
                </a:cubicBezTo>
                <a:lnTo>
                  <a:pt x="432" y="57"/>
                </a:lnTo>
                <a:cubicBezTo>
                  <a:pt x="428" y="56"/>
                  <a:pt x="422" y="71"/>
                  <a:pt x="417" y="78"/>
                </a:cubicBezTo>
                <a:cubicBezTo>
                  <a:pt x="412" y="85"/>
                  <a:pt x="409" y="96"/>
                  <a:pt x="400" y="99"/>
                </a:cubicBezTo>
                <a:cubicBezTo>
                  <a:pt x="391" y="102"/>
                  <a:pt x="380" y="94"/>
                  <a:pt x="361" y="97"/>
                </a:cubicBezTo>
                <a:cubicBezTo>
                  <a:pt x="342" y="100"/>
                  <a:pt x="299" y="115"/>
                  <a:pt x="285" y="118"/>
                </a:cubicBezTo>
                <a:cubicBezTo>
                  <a:pt x="271" y="121"/>
                  <a:pt x="277" y="118"/>
                  <a:pt x="274" y="114"/>
                </a:cubicBezTo>
                <a:cubicBezTo>
                  <a:pt x="271" y="110"/>
                  <a:pt x="269" y="107"/>
                  <a:pt x="268" y="96"/>
                </a:cubicBezTo>
                <a:cubicBezTo>
                  <a:pt x="267" y="85"/>
                  <a:pt x="272" y="64"/>
                  <a:pt x="268" y="48"/>
                </a:cubicBezTo>
                <a:cubicBezTo>
                  <a:pt x="264" y="32"/>
                  <a:pt x="256" y="5"/>
                  <a:pt x="246" y="1"/>
                </a:cubicBezTo>
                <a:close/>
              </a:path>
            </a:pathLst>
          </a:custGeom>
          <a:solidFill>
            <a:srgbClr val="CC6600">
              <a:alpha val="3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12" name="Text Box 368"/>
          <p:cNvSpPr txBox="1">
            <a:spLocks noChangeArrowheads="1"/>
          </p:cNvSpPr>
          <p:nvPr/>
        </p:nvSpPr>
        <p:spPr bwMode="auto">
          <a:xfrm>
            <a:off x="1812925" y="4398963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Бразилія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313" name="Rectangle 369"/>
          <p:cNvSpPr>
            <a:spLocks noChangeArrowheads="1"/>
          </p:cNvSpPr>
          <p:nvPr/>
        </p:nvSpPr>
        <p:spPr bwMode="auto">
          <a:xfrm>
            <a:off x="2406650" y="505301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14" name="Rectangle 370"/>
          <p:cNvSpPr>
            <a:spLocks noChangeArrowheads="1"/>
          </p:cNvSpPr>
          <p:nvPr/>
        </p:nvSpPr>
        <p:spPr bwMode="auto">
          <a:xfrm>
            <a:off x="2406650" y="498157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15" name="Rectangle 371"/>
          <p:cNvSpPr>
            <a:spLocks noChangeArrowheads="1"/>
          </p:cNvSpPr>
          <p:nvPr/>
        </p:nvSpPr>
        <p:spPr bwMode="auto">
          <a:xfrm>
            <a:off x="2406650" y="4908550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16" name="Rectangle 372"/>
          <p:cNvSpPr>
            <a:spLocks noChangeArrowheads="1"/>
          </p:cNvSpPr>
          <p:nvPr/>
        </p:nvSpPr>
        <p:spPr bwMode="auto">
          <a:xfrm>
            <a:off x="2406650" y="483711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17" name="Rectangle 373"/>
          <p:cNvSpPr>
            <a:spLocks noChangeArrowheads="1"/>
          </p:cNvSpPr>
          <p:nvPr/>
        </p:nvSpPr>
        <p:spPr bwMode="auto">
          <a:xfrm>
            <a:off x="2406650" y="476567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18" name="Rectangle 374"/>
          <p:cNvSpPr>
            <a:spLocks noChangeArrowheads="1"/>
          </p:cNvSpPr>
          <p:nvPr/>
        </p:nvSpPr>
        <p:spPr bwMode="auto">
          <a:xfrm>
            <a:off x="2406650" y="4692650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22" name="Text Box 378"/>
          <p:cNvSpPr txBox="1">
            <a:spLocks noChangeArrowheads="1"/>
          </p:cNvSpPr>
          <p:nvPr/>
        </p:nvSpPr>
        <p:spPr bwMode="auto">
          <a:xfrm>
            <a:off x="1835150" y="4652963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7,8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83323" name="Freeform 379"/>
          <p:cNvSpPr>
            <a:spLocks/>
          </p:cNvSpPr>
          <p:nvPr/>
        </p:nvSpPr>
        <p:spPr bwMode="auto">
          <a:xfrm>
            <a:off x="2478088" y="5019675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FFFF"/>
          </a:solidFill>
          <a:ln w="9525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19" name="Rectangle 375"/>
          <p:cNvSpPr>
            <a:spLocks noChangeArrowheads="1"/>
          </p:cNvSpPr>
          <p:nvPr/>
        </p:nvSpPr>
        <p:spPr bwMode="auto">
          <a:xfrm>
            <a:off x="2478088" y="505301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24" name="Freeform 380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CC00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3325" name="Text Box 381"/>
          <p:cNvSpPr txBox="1">
            <a:spLocks noChangeArrowheads="1"/>
          </p:cNvSpPr>
          <p:nvPr/>
        </p:nvSpPr>
        <p:spPr bwMode="auto">
          <a:xfrm>
            <a:off x="7818438" y="2387600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Японія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326" name="Rectangle 382"/>
          <p:cNvSpPr>
            <a:spLocks noChangeArrowheads="1"/>
          </p:cNvSpPr>
          <p:nvPr/>
        </p:nvSpPr>
        <p:spPr bwMode="auto">
          <a:xfrm>
            <a:off x="8577263" y="249555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27" name="Rectangle 383"/>
          <p:cNvSpPr>
            <a:spLocks noChangeArrowheads="1"/>
          </p:cNvSpPr>
          <p:nvPr/>
        </p:nvSpPr>
        <p:spPr bwMode="auto">
          <a:xfrm>
            <a:off x="8577263" y="242411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28" name="Rectangle 384"/>
          <p:cNvSpPr>
            <a:spLocks noChangeArrowheads="1"/>
          </p:cNvSpPr>
          <p:nvPr/>
        </p:nvSpPr>
        <p:spPr bwMode="auto">
          <a:xfrm>
            <a:off x="8577263" y="23510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29" name="Rectangle 385"/>
          <p:cNvSpPr>
            <a:spLocks noChangeArrowheads="1"/>
          </p:cNvSpPr>
          <p:nvPr/>
        </p:nvSpPr>
        <p:spPr bwMode="auto">
          <a:xfrm>
            <a:off x="8577263" y="227965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30" name="Rectangle 386"/>
          <p:cNvSpPr>
            <a:spLocks noChangeArrowheads="1"/>
          </p:cNvSpPr>
          <p:nvPr/>
        </p:nvSpPr>
        <p:spPr bwMode="auto">
          <a:xfrm>
            <a:off x="8577263" y="220821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31" name="Rectangle 387"/>
          <p:cNvSpPr>
            <a:spLocks noChangeArrowheads="1"/>
          </p:cNvSpPr>
          <p:nvPr/>
        </p:nvSpPr>
        <p:spPr bwMode="auto">
          <a:xfrm>
            <a:off x="8577263" y="21351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32" name="Text Box 388"/>
          <p:cNvSpPr txBox="1">
            <a:spLocks noChangeArrowheads="1"/>
          </p:cNvSpPr>
          <p:nvPr/>
        </p:nvSpPr>
        <p:spPr bwMode="auto">
          <a:xfrm>
            <a:off x="7993063" y="2095500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7,6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83333" name="Freeform 389"/>
          <p:cNvSpPr>
            <a:spLocks/>
          </p:cNvSpPr>
          <p:nvPr/>
        </p:nvSpPr>
        <p:spPr bwMode="auto">
          <a:xfrm>
            <a:off x="8648700" y="2462213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FFFF"/>
          </a:solidFill>
          <a:ln w="9525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34" name="Rectangle 390"/>
          <p:cNvSpPr>
            <a:spLocks noChangeArrowheads="1"/>
          </p:cNvSpPr>
          <p:nvPr/>
        </p:nvSpPr>
        <p:spPr bwMode="auto">
          <a:xfrm>
            <a:off x="8648700" y="2495550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35" name="Freeform 391"/>
          <p:cNvSpPr>
            <a:spLocks/>
          </p:cNvSpPr>
          <p:nvPr/>
        </p:nvSpPr>
        <p:spPr bwMode="auto">
          <a:xfrm>
            <a:off x="3771900" y="2511425"/>
            <a:ext cx="333375" cy="314325"/>
          </a:xfrm>
          <a:custGeom>
            <a:avLst/>
            <a:gdLst>
              <a:gd name="T0" fmla="*/ 210 w 210"/>
              <a:gd name="T1" fmla="*/ 44 h 198"/>
              <a:gd name="T2" fmla="*/ 191 w 210"/>
              <a:gd name="T3" fmla="*/ 41 h 198"/>
              <a:gd name="T4" fmla="*/ 177 w 210"/>
              <a:gd name="T5" fmla="*/ 31 h 198"/>
              <a:gd name="T6" fmla="*/ 144 w 210"/>
              <a:gd name="T7" fmla="*/ 29 h 198"/>
              <a:gd name="T8" fmla="*/ 126 w 210"/>
              <a:gd name="T9" fmla="*/ 16 h 198"/>
              <a:gd name="T10" fmla="*/ 98 w 210"/>
              <a:gd name="T11" fmla="*/ 7 h 198"/>
              <a:gd name="T12" fmla="*/ 23 w 210"/>
              <a:gd name="T13" fmla="*/ 1 h 198"/>
              <a:gd name="T14" fmla="*/ 6 w 210"/>
              <a:gd name="T15" fmla="*/ 11 h 198"/>
              <a:gd name="T16" fmla="*/ 2 w 210"/>
              <a:gd name="T17" fmla="*/ 25 h 198"/>
              <a:gd name="T18" fmla="*/ 8 w 210"/>
              <a:gd name="T19" fmla="*/ 46 h 198"/>
              <a:gd name="T20" fmla="*/ 21 w 210"/>
              <a:gd name="T21" fmla="*/ 50 h 198"/>
              <a:gd name="T22" fmla="*/ 38 w 210"/>
              <a:gd name="T23" fmla="*/ 53 h 198"/>
              <a:gd name="T24" fmla="*/ 36 w 210"/>
              <a:gd name="T25" fmla="*/ 65 h 198"/>
              <a:gd name="T26" fmla="*/ 24 w 210"/>
              <a:gd name="T27" fmla="*/ 89 h 198"/>
              <a:gd name="T28" fmla="*/ 3 w 210"/>
              <a:gd name="T29" fmla="*/ 148 h 198"/>
              <a:gd name="T30" fmla="*/ 6 w 210"/>
              <a:gd name="T31" fmla="*/ 173 h 198"/>
              <a:gd name="T32" fmla="*/ 26 w 210"/>
              <a:gd name="T33" fmla="*/ 193 h 198"/>
              <a:gd name="T34" fmla="*/ 53 w 210"/>
              <a:gd name="T35" fmla="*/ 187 h 198"/>
              <a:gd name="T36" fmla="*/ 84 w 210"/>
              <a:gd name="T37" fmla="*/ 188 h 198"/>
              <a:gd name="T38" fmla="*/ 102 w 210"/>
              <a:gd name="T39" fmla="*/ 175 h 198"/>
              <a:gd name="T40" fmla="*/ 120 w 210"/>
              <a:gd name="T41" fmla="*/ 160 h 198"/>
              <a:gd name="T42" fmla="*/ 129 w 210"/>
              <a:gd name="T43" fmla="*/ 148 h 198"/>
              <a:gd name="T44" fmla="*/ 141 w 210"/>
              <a:gd name="T45" fmla="*/ 134 h 198"/>
              <a:gd name="T46" fmla="*/ 138 w 210"/>
              <a:gd name="T47" fmla="*/ 115 h 198"/>
              <a:gd name="T48" fmla="*/ 152 w 210"/>
              <a:gd name="T49" fmla="*/ 100 h 198"/>
              <a:gd name="T50" fmla="*/ 161 w 210"/>
              <a:gd name="T51" fmla="*/ 89 h 198"/>
              <a:gd name="T52" fmla="*/ 194 w 210"/>
              <a:gd name="T53" fmla="*/ 73 h 198"/>
              <a:gd name="T54" fmla="*/ 210 w 210"/>
              <a:gd name="T55" fmla="*/ 59 h 198"/>
              <a:gd name="T56" fmla="*/ 210 w 210"/>
              <a:gd name="T57" fmla="*/ 44 h 19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10"/>
              <a:gd name="T88" fmla="*/ 0 h 198"/>
              <a:gd name="T89" fmla="*/ 210 w 210"/>
              <a:gd name="T90" fmla="*/ 198 h 19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10" h="198">
                <a:moveTo>
                  <a:pt x="210" y="44"/>
                </a:moveTo>
                <a:cubicBezTo>
                  <a:pt x="204" y="43"/>
                  <a:pt x="197" y="42"/>
                  <a:pt x="191" y="41"/>
                </a:cubicBezTo>
                <a:cubicBezTo>
                  <a:pt x="185" y="40"/>
                  <a:pt x="183" y="32"/>
                  <a:pt x="177" y="31"/>
                </a:cubicBezTo>
                <a:cubicBezTo>
                  <a:pt x="166" y="30"/>
                  <a:pt x="155" y="30"/>
                  <a:pt x="144" y="29"/>
                </a:cubicBezTo>
                <a:cubicBezTo>
                  <a:pt x="137" y="20"/>
                  <a:pt x="137" y="18"/>
                  <a:pt x="126" y="16"/>
                </a:cubicBezTo>
                <a:cubicBezTo>
                  <a:pt x="117" y="11"/>
                  <a:pt x="109" y="9"/>
                  <a:pt x="98" y="7"/>
                </a:cubicBezTo>
                <a:cubicBezTo>
                  <a:pt x="83" y="7"/>
                  <a:pt x="38" y="0"/>
                  <a:pt x="23" y="1"/>
                </a:cubicBezTo>
                <a:cubicBezTo>
                  <a:pt x="18" y="2"/>
                  <a:pt x="11" y="10"/>
                  <a:pt x="6" y="11"/>
                </a:cubicBezTo>
                <a:cubicBezTo>
                  <a:pt x="1" y="14"/>
                  <a:pt x="4" y="19"/>
                  <a:pt x="2" y="25"/>
                </a:cubicBezTo>
                <a:cubicBezTo>
                  <a:pt x="0" y="30"/>
                  <a:pt x="5" y="42"/>
                  <a:pt x="8" y="46"/>
                </a:cubicBezTo>
                <a:cubicBezTo>
                  <a:pt x="11" y="50"/>
                  <a:pt x="16" y="49"/>
                  <a:pt x="21" y="50"/>
                </a:cubicBezTo>
                <a:cubicBezTo>
                  <a:pt x="23" y="50"/>
                  <a:pt x="37" y="52"/>
                  <a:pt x="38" y="53"/>
                </a:cubicBezTo>
                <a:cubicBezTo>
                  <a:pt x="39" y="60"/>
                  <a:pt x="44" y="63"/>
                  <a:pt x="36" y="65"/>
                </a:cubicBezTo>
                <a:cubicBezTo>
                  <a:pt x="31" y="73"/>
                  <a:pt x="29" y="82"/>
                  <a:pt x="24" y="89"/>
                </a:cubicBezTo>
                <a:cubicBezTo>
                  <a:pt x="22" y="99"/>
                  <a:pt x="12" y="142"/>
                  <a:pt x="3" y="148"/>
                </a:cubicBezTo>
                <a:cubicBezTo>
                  <a:pt x="0" y="162"/>
                  <a:pt x="3" y="166"/>
                  <a:pt x="6" y="173"/>
                </a:cubicBezTo>
                <a:cubicBezTo>
                  <a:pt x="11" y="181"/>
                  <a:pt x="16" y="191"/>
                  <a:pt x="26" y="193"/>
                </a:cubicBezTo>
                <a:cubicBezTo>
                  <a:pt x="35" y="198"/>
                  <a:pt x="43" y="188"/>
                  <a:pt x="53" y="187"/>
                </a:cubicBezTo>
                <a:cubicBezTo>
                  <a:pt x="68" y="179"/>
                  <a:pt x="57" y="189"/>
                  <a:pt x="84" y="188"/>
                </a:cubicBezTo>
                <a:cubicBezTo>
                  <a:pt x="89" y="184"/>
                  <a:pt x="95" y="176"/>
                  <a:pt x="102" y="175"/>
                </a:cubicBezTo>
                <a:cubicBezTo>
                  <a:pt x="108" y="170"/>
                  <a:pt x="114" y="165"/>
                  <a:pt x="120" y="160"/>
                </a:cubicBezTo>
                <a:cubicBezTo>
                  <a:pt x="123" y="155"/>
                  <a:pt x="124" y="152"/>
                  <a:pt x="129" y="148"/>
                </a:cubicBezTo>
                <a:cubicBezTo>
                  <a:pt x="132" y="140"/>
                  <a:pt x="134" y="139"/>
                  <a:pt x="141" y="134"/>
                </a:cubicBezTo>
                <a:cubicBezTo>
                  <a:pt x="144" y="126"/>
                  <a:pt x="137" y="124"/>
                  <a:pt x="138" y="115"/>
                </a:cubicBezTo>
                <a:cubicBezTo>
                  <a:pt x="136" y="105"/>
                  <a:pt x="143" y="102"/>
                  <a:pt x="152" y="100"/>
                </a:cubicBezTo>
                <a:cubicBezTo>
                  <a:pt x="157" y="97"/>
                  <a:pt x="158" y="94"/>
                  <a:pt x="161" y="89"/>
                </a:cubicBezTo>
                <a:cubicBezTo>
                  <a:pt x="164" y="71"/>
                  <a:pt x="177" y="76"/>
                  <a:pt x="194" y="73"/>
                </a:cubicBezTo>
                <a:cubicBezTo>
                  <a:pt x="200" y="69"/>
                  <a:pt x="204" y="64"/>
                  <a:pt x="210" y="59"/>
                </a:cubicBezTo>
                <a:cubicBezTo>
                  <a:pt x="209" y="50"/>
                  <a:pt x="209" y="55"/>
                  <a:pt x="210" y="44"/>
                </a:cubicBezTo>
                <a:close/>
              </a:path>
            </a:pathLst>
          </a:custGeom>
          <a:solidFill>
            <a:srgbClr val="FF99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36" name="Text Box 392"/>
          <p:cNvSpPr txBox="1">
            <a:spLocks noChangeArrowheads="1"/>
          </p:cNvSpPr>
          <p:nvPr/>
        </p:nvSpPr>
        <p:spPr bwMode="auto">
          <a:xfrm>
            <a:off x="3109913" y="2516188"/>
            <a:ext cx="9540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Іспанія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337" name="Rectangle 393"/>
          <p:cNvSpPr>
            <a:spLocks noChangeArrowheads="1"/>
          </p:cNvSpPr>
          <p:nvPr/>
        </p:nvSpPr>
        <p:spPr bwMode="auto">
          <a:xfrm>
            <a:off x="3240088" y="278765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38" name="Rectangle 394"/>
          <p:cNvSpPr>
            <a:spLocks noChangeArrowheads="1"/>
          </p:cNvSpPr>
          <p:nvPr/>
        </p:nvSpPr>
        <p:spPr bwMode="auto">
          <a:xfrm>
            <a:off x="3240088" y="271621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39" name="Rectangle 395"/>
          <p:cNvSpPr>
            <a:spLocks noChangeArrowheads="1"/>
          </p:cNvSpPr>
          <p:nvPr/>
        </p:nvSpPr>
        <p:spPr bwMode="auto">
          <a:xfrm>
            <a:off x="3240088" y="26431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40" name="Rectangle 396"/>
          <p:cNvSpPr>
            <a:spLocks noChangeArrowheads="1"/>
          </p:cNvSpPr>
          <p:nvPr/>
        </p:nvSpPr>
        <p:spPr bwMode="auto">
          <a:xfrm>
            <a:off x="3240088" y="257175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43" name="Text Box 399"/>
          <p:cNvSpPr txBox="1">
            <a:spLocks noChangeArrowheads="1"/>
          </p:cNvSpPr>
          <p:nvPr/>
        </p:nvSpPr>
        <p:spPr bwMode="auto">
          <a:xfrm>
            <a:off x="2655888" y="2428875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5,4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83344" name="Freeform 400"/>
          <p:cNvSpPr>
            <a:spLocks/>
          </p:cNvSpPr>
          <p:nvPr/>
        </p:nvSpPr>
        <p:spPr bwMode="auto">
          <a:xfrm>
            <a:off x="3238500" y="2466975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FFFF"/>
          </a:solidFill>
          <a:ln w="9525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41" name="Rectangle 397"/>
          <p:cNvSpPr>
            <a:spLocks noChangeArrowheads="1"/>
          </p:cNvSpPr>
          <p:nvPr/>
        </p:nvSpPr>
        <p:spPr bwMode="auto">
          <a:xfrm>
            <a:off x="3240088" y="2500313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46" name="Freeform 402"/>
          <p:cNvSpPr>
            <a:spLocks/>
          </p:cNvSpPr>
          <p:nvPr/>
        </p:nvSpPr>
        <p:spPr bwMode="auto">
          <a:xfrm>
            <a:off x="4719638" y="2614613"/>
            <a:ext cx="500062" cy="249237"/>
          </a:xfrm>
          <a:custGeom>
            <a:avLst/>
            <a:gdLst>
              <a:gd name="T0" fmla="*/ 288 w 315"/>
              <a:gd name="T1" fmla="*/ 38 h 157"/>
              <a:gd name="T2" fmla="*/ 291 w 315"/>
              <a:gd name="T3" fmla="*/ 32 h 157"/>
              <a:gd name="T4" fmla="*/ 290 w 315"/>
              <a:gd name="T5" fmla="*/ 27 h 157"/>
              <a:gd name="T6" fmla="*/ 281 w 315"/>
              <a:gd name="T7" fmla="*/ 20 h 157"/>
              <a:gd name="T8" fmla="*/ 255 w 315"/>
              <a:gd name="T9" fmla="*/ 12 h 157"/>
              <a:gd name="T10" fmla="*/ 213 w 315"/>
              <a:gd name="T11" fmla="*/ 23 h 157"/>
              <a:gd name="T12" fmla="*/ 183 w 315"/>
              <a:gd name="T13" fmla="*/ 15 h 157"/>
              <a:gd name="T14" fmla="*/ 171 w 315"/>
              <a:gd name="T15" fmla="*/ 9 h 157"/>
              <a:gd name="T16" fmla="*/ 144 w 315"/>
              <a:gd name="T17" fmla="*/ 2 h 157"/>
              <a:gd name="T18" fmla="*/ 114 w 315"/>
              <a:gd name="T19" fmla="*/ 3 h 157"/>
              <a:gd name="T20" fmla="*/ 84 w 315"/>
              <a:gd name="T21" fmla="*/ 17 h 157"/>
              <a:gd name="T22" fmla="*/ 65 w 315"/>
              <a:gd name="T23" fmla="*/ 14 h 157"/>
              <a:gd name="T24" fmla="*/ 51 w 315"/>
              <a:gd name="T25" fmla="*/ 18 h 157"/>
              <a:gd name="T26" fmla="*/ 38 w 315"/>
              <a:gd name="T27" fmla="*/ 39 h 157"/>
              <a:gd name="T28" fmla="*/ 41 w 315"/>
              <a:gd name="T29" fmla="*/ 11 h 157"/>
              <a:gd name="T30" fmla="*/ 15 w 315"/>
              <a:gd name="T31" fmla="*/ 8 h 157"/>
              <a:gd name="T32" fmla="*/ 2 w 315"/>
              <a:gd name="T33" fmla="*/ 35 h 157"/>
              <a:gd name="T34" fmla="*/ 24 w 315"/>
              <a:gd name="T35" fmla="*/ 30 h 157"/>
              <a:gd name="T36" fmla="*/ 35 w 315"/>
              <a:gd name="T37" fmla="*/ 39 h 157"/>
              <a:gd name="T38" fmla="*/ 9 w 315"/>
              <a:gd name="T39" fmla="*/ 53 h 157"/>
              <a:gd name="T40" fmla="*/ 14 w 315"/>
              <a:gd name="T41" fmla="*/ 108 h 157"/>
              <a:gd name="T42" fmla="*/ 32 w 315"/>
              <a:gd name="T43" fmla="*/ 129 h 157"/>
              <a:gd name="T44" fmla="*/ 57 w 315"/>
              <a:gd name="T45" fmla="*/ 137 h 157"/>
              <a:gd name="T46" fmla="*/ 77 w 315"/>
              <a:gd name="T47" fmla="*/ 134 h 157"/>
              <a:gd name="T48" fmla="*/ 125 w 315"/>
              <a:gd name="T49" fmla="*/ 143 h 157"/>
              <a:gd name="T50" fmla="*/ 161 w 315"/>
              <a:gd name="T51" fmla="*/ 135 h 157"/>
              <a:gd name="T52" fmla="*/ 159 w 315"/>
              <a:gd name="T53" fmla="*/ 155 h 157"/>
              <a:gd name="T54" fmla="*/ 173 w 315"/>
              <a:gd name="T55" fmla="*/ 153 h 157"/>
              <a:gd name="T56" fmla="*/ 189 w 315"/>
              <a:gd name="T57" fmla="*/ 138 h 157"/>
              <a:gd name="T58" fmla="*/ 209 w 315"/>
              <a:gd name="T59" fmla="*/ 138 h 157"/>
              <a:gd name="T60" fmla="*/ 227 w 315"/>
              <a:gd name="T61" fmla="*/ 135 h 157"/>
              <a:gd name="T62" fmla="*/ 245 w 315"/>
              <a:gd name="T63" fmla="*/ 128 h 157"/>
              <a:gd name="T64" fmla="*/ 269 w 315"/>
              <a:gd name="T65" fmla="*/ 117 h 157"/>
              <a:gd name="T66" fmla="*/ 297 w 315"/>
              <a:gd name="T67" fmla="*/ 122 h 157"/>
              <a:gd name="T68" fmla="*/ 312 w 315"/>
              <a:gd name="T69" fmla="*/ 128 h 157"/>
              <a:gd name="T70" fmla="*/ 311 w 315"/>
              <a:gd name="T71" fmla="*/ 98 h 157"/>
              <a:gd name="T72" fmla="*/ 308 w 315"/>
              <a:gd name="T73" fmla="*/ 66 h 157"/>
              <a:gd name="T74" fmla="*/ 300 w 315"/>
              <a:gd name="T75" fmla="*/ 53 h 157"/>
              <a:gd name="T76" fmla="*/ 288 w 315"/>
              <a:gd name="T77" fmla="*/ 38 h 15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15"/>
              <a:gd name="T118" fmla="*/ 0 h 157"/>
              <a:gd name="T119" fmla="*/ 315 w 315"/>
              <a:gd name="T120" fmla="*/ 157 h 15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15" h="157">
                <a:moveTo>
                  <a:pt x="288" y="38"/>
                </a:moveTo>
                <a:cubicBezTo>
                  <a:pt x="286" y="37"/>
                  <a:pt x="292" y="34"/>
                  <a:pt x="291" y="32"/>
                </a:cubicBezTo>
                <a:cubicBezTo>
                  <a:pt x="290" y="31"/>
                  <a:pt x="291" y="28"/>
                  <a:pt x="290" y="27"/>
                </a:cubicBezTo>
                <a:cubicBezTo>
                  <a:pt x="288" y="24"/>
                  <a:pt x="281" y="20"/>
                  <a:pt x="281" y="20"/>
                </a:cubicBezTo>
                <a:cubicBezTo>
                  <a:pt x="276" y="12"/>
                  <a:pt x="268" y="12"/>
                  <a:pt x="255" y="12"/>
                </a:cubicBezTo>
                <a:cubicBezTo>
                  <a:pt x="236" y="7"/>
                  <a:pt x="232" y="21"/>
                  <a:pt x="213" y="23"/>
                </a:cubicBezTo>
                <a:cubicBezTo>
                  <a:pt x="200" y="26"/>
                  <a:pt x="199" y="19"/>
                  <a:pt x="183" y="15"/>
                </a:cubicBezTo>
                <a:cubicBezTo>
                  <a:pt x="179" y="14"/>
                  <a:pt x="171" y="9"/>
                  <a:pt x="171" y="9"/>
                </a:cubicBezTo>
                <a:cubicBezTo>
                  <a:pt x="164" y="8"/>
                  <a:pt x="162" y="1"/>
                  <a:pt x="144" y="2"/>
                </a:cubicBezTo>
                <a:cubicBezTo>
                  <a:pt x="135" y="1"/>
                  <a:pt x="124" y="0"/>
                  <a:pt x="114" y="3"/>
                </a:cubicBezTo>
                <a:cubicBezTo>
                  <a:pt x="104" y="6"/>
                  <a:pt x="92" y="15"/>
                  <a:pt x="84" y="17"/>
                </a:cubicBezTo>
                <a:cubicBezTo>
                  <a:pt x="76" y="19"/>
                  <a:pt x="70" y="14"/>
                  <a:pt x="65" y="14"/>
                </a:cubicBezTo>
                <a:cubicBezTo>
                  <a:pt x="60" y="15"/>
                  <a:pt x="56" y="17"/>
                  <a:pt x="51" y="18"/>
                </a:cubicBezTo>
                <a:cubicBezTo>
                  <a:pt x="46" y="24"/>
                  <a:pt x="50" y="32"/>
                  <a:pt x="38" y="39"/>
                </a:cubicBezTo>
                <a:cubicBezTo>
                  <a:pt x="30" y="32"/>
                  <a:pt x="45" y="16"/>
                  <a:pt x="41" y="11"/>
                </a:cubicBezTo>
                <a:cubicBezTo>
                  <a:pt x="37" y="6"/>
                  <a:pt x="21" y="4"/>
                  <a:pt x="15" y="8"/>
                </a:cubicBezTo>
                <a:cubicBezTo>
                  <a:pt x="9" y="12"/>
                  <a:pt x="1" y="31"/>
                  <a:pt x="2" y="35"/>
                </a:cubicBezTo>
                <a:cubicBezTo>
                  <a:pt x="3" y="39"/>
                  <a:pt x="19" y="29"/>
                  <a:pt x="24" y="30"/>
                </a:cubicBezTo>
                <a:cubicBezTo>
                  <a:pt x="29" y="31"/>
                  <a:pt x="37" y="35"/>
                  <a:pt x="35" y="39"/>
                </a:cubicBezTo>
                <a:cubicBezTo>
                  <a:pt x="29" y="42"/>
                  <a:pt x="15" y="49"/>
                  <a:pt x="9" y="53"/>
                </a:cubicBezTo>
                <a:cubicBezTo>
                  <a:pt x="8" y="66"/>
                  <a:pt x="0" y="105"/>
                  <a:pt x="14" y="108"/>
                </a:cubicBezTo>
                <a:cubicBezTo>
                  <a:pt x="19" y="116"/>
                  <a:pt x="22" y="127"/>
                  <a:pt x="32" y="129"/>
                </a:cubicBezTo>
                <a:cubicBezTo>
                  <a:pt x="40" y="133"/>
                  <a:pt x="50" y="136"/>
                  <a:pt x="57" y="137"/>
                </a:cubicBezTo>
                <a:cubicBezTo>
                  <a:pt x="64" y="138"/>
                  <a:pt x="66" y="133"/>
                  <a:pt x="77" y="134"/>
                </a:cubicBezTo>
                <a:cubicBezTo>
                  <a:pt x="92" y="137"/>
                  <a:pt x="111" y="143"/>
                  <a:pt x="125" y="143"/>
                </a:cubicBezTo>
                <a:cubicBezTo>
                  <a:pt x="139" y="143"/>
                  <a:pt x="155" y="133"/>
                  <a:pt x="161" y="135"/>
                </a:cubicBezTo>
                <a:cubicBezTo>
                  <a:pt x="175" y="136"/>
                  <a:pt x="154" y="154"/>
                  <a:pt x="159" y="155"/>
                </a:cubicBezTo>
                <a:cubicBezTo>
                  <a:pt x="160" y="157"/>
                  <a:pt x="168" y="156"/>
                  <a:pt x="173" y="153"/>
                </a:cubicBezTo>
                <a:cubicBezTo>
                  <a:pt x="178" y="150"/>
                  <a:pt x="183" y="140"/>
                  <a:pt x="189" y="138"/>
                </a:cubicBezTo>
                <a:cubicBezTo>
                  <a:pt x="195" y="136"/>
                  <a:pt x="203" y="139"/>
                  <a:pt x="209" y="138"/>
                </a:cubicBezTo>
                <a:cubicBezTo>
                  <a:pt x="215" y="137"/>
                  <a:pt x="221" y="137"/>
                  <a:pt x="227" y="135"/>
                </a:cubicBezTo>
                <a:cubicBezTo>
                  <a:pt x="233" y="133"/>
                  <a:pt x="238" y="131"/>
                  <a:pt x="245" y="128"/>
                </a:cubicBezTo>
                <a:cubicBezTo>
                  <a:pt x="253" y="124"/>
                  <a:pt x="261" y="120"/>
                  <a:pt x="269" y="117"/>
                </a:cubicBezTo>
                <a:cubicBezTo>
                  <a:pt x="278" y="121"/>
                  <a:pt x="287" y="121"/>
                  <a:pt x="297" y="122"/>
                </a:cubicBezTo>
                <a:cubicBezTo>
                  <a:pt x="303" y="121"/>
                  <a:pt x="310" y="133"/>
                  <a:pt x="312" y="128"/>
                </a:cubicBezTo>
                <a:cubicBezTo>
                  <a:pt x="315" y="124"/>
                  <a:pt x="312" y="108"/>
                  <a:pt x="311" y="98"/>
                </a:cubicBezTo>
                <a:cubicBezTo>
                  <a:pt x="310" y="88"/>
                  <a:pt x="310" y="73"/>
                  <a:pt x="308" y="66"/>
                </a:cubicBezTo>
                <a:cubicBezTo>
                  <a:pt x="306" y="59"/>
                  <a:pt x="303" y="58"/>
                  <a:pt x="300" y="53"/>
                </a:cubicBezTo>
                <a:cubicBezTo>
                  <a:pt x="299" y="39"/>
                  <a:pt x="279" y="32"/>
                  <a:pt x="288" y="38"/>
                </a:cubicBezTo>
                <a:close/>
              </a:path>
            </a:pathLst>
          </a:custGeom>
          <a:solidFill>
            <a:srgbClr val="666699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47" name="Text Box 403"/>
          <p:cNvSpPr txBox="1">
            <a:spLocks noChangeArrowheads="1"/>
          </p:cNvSpPr>
          <p:nvPr/>
        </p:nvSpPr>
        <p:spPr bwMode="auto">
          <a:xfrm>
            <a:off x="4665663" y="2603500"/>
            <a:ext cx="12954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Туреччина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348" name="Rectangle 404"/>
          <p:cNvSpPr>
            <a:spLocks noChangeArrowheads="1"/>
          </p:cNvSpPr>
          <p:nvPr/>
        </p:nvSpPr>
        <p:spPr bwMode="auto">
          <a:xfrm>
            <a:off x="5562600" y="309562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49" name="Rectangle 405"/>
          <p:cNvSpPr>
            <a:spLocks noChangeArrowheads="1"/>
          </p:cNvSpPr>
          <p:nvPr/>
        </p:nvSpPr>
        <p:spPr bwMode="auto">
          <a:xfrm>
            <a:off x="5562600" y="3024188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50" name="Rectangle 406"/>
          <p:cNvSpPr>
            <a:spLocks noChangeArrowheads="1"/>
          </p:cNvSpPr>
          <p:nvPr/>
        </p:nvSpPr>
        <p:spPr bwMode="auto">
          <a:xfrm>
            <a:off x="5562600" y="2951163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52" name="Text Box 408"/>
          <p:cNvSpPr txBox="1">
            <a:spLocks noChangeArrowheads="1"/>
          </p:cNvSpPr>
          <p:nvPr/>
        </p:nvSpPr>
        <p:spPr bwMode="auto">
          <a:xfrm>
            <a:off x="4978400" y="2797175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4,7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83353" name="Freeform 409"/>
          <p:cNvSpPr>
            <a:spLocks/>
          </p:cNvSpPr>
          <p:nvPr/>
        </p:nvSpPr>
        <p:spPr bwMode="auto">
          <a:xfrm>
            <a:off x="5561013" y="2846388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FFFF"/>
          </a:solidFill>
          <a:ln w="9525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51" name="Rectangle 407"/>
          <p:cNvSpPr>
            <a:spLocks noChangeArrowheads="1"/>
          </p:cNvSpPr>
          <p:nvPr/>
        </p:nvSpPr>
        <p:spPr bwMode="auto">
          <a:xfrm>
            <a:off x="5562600" y="2879725"/>
            <a:ext cx="71438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55" name="Freeform 411"/>
          <p:cNvSpPr>
            <a:spLocks/>
          </p:cNvSpPr>
          <p:nvPr/>
        </p:nvSpPr>
        <p:spPr bwMode="auto">
          <a:xfrm>
            <a:off x="4460875" y="2082800"/>
            <a:ext cx="254000" cy="231775"/>
          </a:xfrm>
          <a:custGeom>
            <a:avLst/>
            <a:gdLst>
              <a:gd name="T0" fmla="*/ 79 w 160"/>
              <a:gd name="T1" fmla="*/ 7 h 146"/>
              <a:gd name="T2" fmla="*/ 103 w 160"/>
              <a:gd name="T3" fmla="*/ 16 h 146"/>
              <a:gd name="T4" fmla="*/ 153 w 160"/>
              <a:gd name="T5" fmla="*/ 22 h 146"/>
              <a:gd name="T6" fmla="*/ 147 w 160"/>
              <a:gd name="T7" fmla="*/ 86 h 146"/>
              <a:gd name="T8" fmla="*/ 144 w 160"/>
              <a:gd name="T9" fmla="*/ 124 h 146"/>
              <a:gd name="T10" fmla="*/ 124 w 160"/>
              <a:gd name="T11" fmla="*/ 142 h 146"/>
              <a:gd name="T12" fmla="*/ 87 w 160"/>
              <a:gd name="T13" fmla="*/ 145 h 146"/>
              <a:gd name="T14" fmla="*/ 63 w 160"/>
              <a:gd name="T15" fmla="*/ 142 h 146"/>
              <a:gd name="T16" fmla="*/ 42 w 160"/>
              <a:gd name="T17" fmla="*/ 118 h 146"/>
              <a:gd name="T18" fmla="*/ 25 w 160"/>
              <a:gd name="T19" fmla="*/ 122 h 146"/>
              <a:gd name="T20" fmla="*/ 10 w 160"/>
              <a:gd name="T21" fmla="*/ 94 h 146"/>
              <a:gd name="T22" fmla="*/ 7 w 160"/>
              <a:gd name="T23" fmla="*/ 35 h 146"/>
              <a:gd name="T24" fmla="*/ 52 w 160"/>
              <a:gd name="T25" fmla="*/ 5 h 146"/>
              <a:gd name="T26" fmla="*/ 79 w 160"/>
              <a:gd name="T27" fmla="*/ 7 h 1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60"/>
              <a:gd name="T43" fmla="*/ 0 h 146"/>
              <a:gd name="T44" fmla="*/ 160 w 160"/>
              <a:gd name="T45" fmla="*/ 146 h 1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60" h="146">
                <a:moveTo>
                  <a:pt x="79" y="7"/>
                </a:moveTo>
                <a:cubicBezTo>
                  <a:pt x="87" y="9"/>
                  <a:pt x="91" y="14"/>
                  <a:pt x="103" y="16"/>
                </a:cubicBezTo>
                <a:cubicBezTo>
                  <a:pt x="115" y="18"/>
                  <a:pt x="146" y="10"/>
                  <a:pt x="153" y="22"/>
                </a:cubicBezTo>
                <a:cubicBezTo>
                  <a:pt x="160" y="34"/>
                  <a:pt x="148" y="69"/>
                  <a:pt x="147" y="86"/>
                </a:cubicBezTo>
                <a:cubicBezTo>
                  <a:pt x="146" y="103"/>
                  <a:pt x="148" y="115"/>
                  <a:pt x="144" y="124"/>
                </a:cubicBezTo>
                <a:cubicBezTo>
                  <a:pt x="140" y="133"/>
                  <a:pt x="134" y="138"/>
                  <a:pt x="124" y="142"/>
                </a:cubicBezTo>
                <a:cubicBezTo>
                  <a:pt x="114" y="146"/>
                  <a:pt x="97" y="145"/>
                  <a:pt x="87" y="145"/>
                </a:cubicBezTo>
                <a:cubicBezTo>
                  <a:pt x="77" y="145"/>
                  <a:pt x="70" y="146"/>
                  <a:pt x="63" y="142"/>
                </a:cubicBezTo>
                <a:cubicBezTo>
                  <a:pt x="56" y="138"/>
                  <a:pt x="48" y="121"/>
                  <a:pt x="42" y="118"/>
                </a:cubicBezTo>
                <a:cubicBezTo>
                  <a:pt x="36" y="115"/>
                  <a:pt x="30" y="126"/>
                  <a:pt x="25" y="122"/>
                </a:cubicBezTo>
                <a:cubicBezTo>
                  <a:pt x="20" y="118"/>
                  <a:pt x="13" y="108"/>
                  <a:pt x="10" y="94"/>
                </a:cubicBezTo>
                <a:cubicBezTo>
                  <a:pt x="7" y="80"/>
                  <a:pt x="0" y="50"/>
                  <a:pt x="7" y="35"/>
                </a:cubicBezTo>
                <a:cubicBezTo>
                  <a:pt x="14" y="20"/>
                  <a:pt x="40" y="10"/>
                  <a:pt x="52" y="5"/>
                </a:cubicBezTo>
                <a:cubicBezTo>
                  <a:pt x="64" y="0"/>
                  <a:pt x="71" y="5"/>
                  <a:pt x="79" y="7"/>
                </a:cubicBezTo>
                <a:close/>
              </a:path>
            </a:pathLst>
          </a:custGeom>
          <a:solidFill>
            <a:srgbClr val="00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59" name="Text Box 415"/>
          <p:cNvSpPr txBox="1">
            <a:spLocks noChangeArrowheads="1"/>
          </p:cNvSpPr>
          <p:nvPr/>
        </p:nvSpPr>
        <p:spPr bwMode="auto">
          <a:xfrm>
            <a:off x="4576763" y="2014538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Польща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360" name="Rectangle 416"/>
          <p:cNvSpPr>
            <a:spLocks noChangeArrowheads="1"/>
          </p:cNvSpPr>
          <p:nvPr/>
        </p:nvSpPr>
        <p:spPr bwMode="auto">
          <a:xfrm>
            <a:off x="5021263" y="198913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61" name="Rectangle 417"/>
          <p:cNvSpPr>
            <a:spLocks noChangeArrowheads="1"/>
          </p:cNvSpPr>
          <p:nvPr/>
        </p:nvSpPr>
        <p:spPr bwMode="auto">
          <a:xfrm>
            <a:off x="5021263" y="191770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62" name="Rectangle 418"/>
          <p:cNvSpPr>
            <a:spLocks noChangeArrowheads="1"/>
          </p:cNvSpPr>
          <p:nvPr/>
        </p:nvSpPr>
        <p:spPr bwMode="auto">
          <a:xfrm>
            <a:off x="5021263" y="1844675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66" name="Text Box 422"/>
          <p:cNvSpPr txBox="1">
            <a:spLocks noChangeArrowheads="1"/>
          </p:cNvSpPr>
          <p:nvPr/>
        </p:nvSpPr>
        <p:spPr bwMode="auto">
          <a:xfrm>
            <a:off x="5011738" y="1801813"/>
            <a:ext cx="3571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3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grpSp>
        <p:nvGrpSpPr>
          <p:cNvPr id="5" name="Group 425"/>
          <p:cNvGrpSpPr>
            <a:grpSpLocks/>
          </p:cNvGrpSpPr>
          <p:nvPr/>
        </p:nvGrpSpPr>
        <p:grpSpPr bwMode="auto">
          <a:xfrm>
            <a:off x="3946525" y="2228850"/>
            <a:ext cx="333375" cy="387350"/>
            <a:chOff x="2486" y="1404"/>
            <a:chExt cx="210" cy="244"/>
          </a:xfrm>
        </p:grpSpPr>
        <p:sp>
          <p:nvSpPr>
            <p:cNvPr id="47252" name="Freeform 426"/>
            <p:cNvSpPr>
              <a:spLocks/>
            </p:cNvSpPr>
            <p:nvPr/>
          </p:nvSpPr>
          <p:spPr bwMode="auto">
            <a:xfrm>
              <a:off x="2486" y="1404"/>
              <a:ext cx="208" cy="232"/>
            </a:xfrm>
            <a:custGeom>
              <a:avLst/>
              <a:gdLst>
                <a:gd name="T0" fmla="*/ 186 w 208"/>
                <a:gd name="T1" fmla="*/ 125 h 232"/>
                <a:gd name="T2" fmla="*/ 180 w 208"/>
                <a:gd name="T3" fmla="*/ 107 h 232"/>
                <a:gd name="T4" fmla="*/ 196 w 208"/>
                <a:gd name="T5" fmla="*/ 93 h 232"/>
                <a:gd name="T6" fmla="*/ 204 w 208"/>
                <a:gd name="T7" fmla="*/ 80 h 232"/>
                <a:gd name="T8" fmla="*/ 208 w 208"/>
                <a:gd name="T9" fmla="*/ 65 h 232"/>
                <a:gd name="T10" fmla="*/ 169 w 208"/>
                <a:gd name="T11" fmla="*/ 44 h 232"/>
                <a:gd name="T12" fmla="*/ 160 w 208"/>
                <a:gd name="T13" fmla="*/ 32 h 232"/>
                <a:gd name="T14" fmla="*/ 142 w 208"/>
                <a:gd name="T15" fmla="*/ 6 h 232"/>
                <a:gd name="T16" fmla="*/ 129 w 208"/>
                <a:gd name="T17" fmla="*/ 3 h 232"/>
                <a:gd name="T18" fmla="*/ 100 w 208"/>
                <a:gd name="T19" fmla="*/ 24 h 232"/>
                <a:gd name="T20" fmla="*/ 82 w 208"/>
                <a:gd name="T21" fmla="*/ 33 h 232"/>
                <a:gd name="T22" fmla="*/ 67 w 208"/>
                <a:gd name="T23" fmla="*/ 35 h 232"/>
                <a:gd name="T24" fmla="*/ 57 w 208"/>
                <a:gd name="T25" fmla="*/ 35 h 232"/>
                <a:gd name="T26" fmla="*/ 52 w 208"/>
                <a:gd name="T27" fmla="*/ 50 h 232"/>
                <a:gd name="T28" fmla="*/ 36 w 208"/>
                <a:gd name="T29" fmla="*/ 57 h 232"/>
                <a:gd name="T30" fmla="*/ 16 w 208"/>
                <a:gd name="T31" fmla="*/ 50 h 232"/>
                <a:gd name="T32" fmla="*/ 7 w 208"/>
                <a:gd name="T33" fmla="*/ 54 h 232"/>
                <a:gd name="T34" fmla="*/ 0 w 208"/>
                <a:gd name="T35" fmla="*/ 68 h 232"/>
                <a:gd name="T36" fmla="*/ 30 w 208"/>
                <a:gd name="T37" fmla="*/ 93 h 232"/>
                <a:gd name="T38" fmla="*/ 39 w 208"/>
                <a:gd name="T39" fmla="*/ 104 h 232"/>
                <a:gd name="T40" fmla="*/ 31 w 208"/>
                <a:gd name="T41" fmla="*/ 155 h 232"/>
                <a:gd name="T42" fmla="*/ 24 w 208"/>
                <a:gd name="T43" fmla="*/ 174 h 232"/>
                <a:gd name="T44" fmla="*/ 19 w 208"/>
                <a:gd name="T45" fmla="*/ 189 h 232"/>
                <a:gd name="T46" fmla="*/ 36 w 208"/>
                <a:gd name="T47" fmla="*/ 204 h 232"/>
                <a:gd name="T48" fmla="*/ 54 w 208"/>
                <a:gd name="T49" fmla="*/ 210 h 232"/>
                <a:gd name="T50" fmla="*/ 90 w 208"/>
                <a:gd name="T51" fmla="*/ 222 h 232"/>
                <a:gd name="T52" fmla="*/ 97 w 208"/>
                <a:gd name="T53" fmla="*/ 221 h 232"/>
                <a:gd name="T54" fmla="*/ 105 w 208"/>
                <a:gd name="T55" fmla="*/ 203 h 232"/>
                <a:gd name="T56" fmla="*/ 159 w 208"/>
                <a:gd name="T57" fmla="*/ 201 h 232"/>
                <a:gd name="T58" fmla="*/ 183 w 208"/>
                <a:gd name="T59" fmla="*/ 197 h 232"/>
                <a:gd name="T60" fmla="*/ 193 w 208"/>
                <a:gd name="T61" fmla="*/ 186 h 232"/>
                <a:gd name="T62" fmla="*/ 178 w 208"/>
                <a:gd name="T63" fmla="*/ 179 h 232"/>
                <a:gd name="T64" fmla="*/ 172 w 208"/>
                <a:gd name="T65" fmla="*/ 165 h 232"/>
                <a:gd name="T66" fmla="*/ 190 w 208"/>
                <a:gd name="T67" fmla="*/ 146 h 232"/>
                <a:gd name="T68" fmla="*/ 189 w 208"/>
                <a:gd name="T69" fmla="*/ 129 h 232"/>
                <a:gd name="T70" fmla="*/ 186 w 208"/>
                <a:gd name="T71" fmla="*/ 125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8"/>
                <a:gd name="T109" fmla="*/ 0 h 232"/>
                <a:gd name="T110" fmla="*/ 208 w 208"/>
                <a:gd name="T111" fmla="*/ 232 h 2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8" h="232">
                  <a:moveTo>
                    <a:pt x="186" y="125"/>
                  </a:moveTo>
                  <a:cubicBezTo>
                    <a:pt x="162" y="122"/>
                    <a:pt x="163" y="117"/>
                    <a:pt x="180" y="107"/>
                  </a:cubicBezTo>
                  <a:cubicBezTo>
                    <a:pt x="184" y="100"/>
                    <a:pt x="190" y="99"/>
                    <a:pt x="196" y="93"/>
                  </a:cubicBezTo>
                  <a:cubicBezTo>
                    <a:pt x="200" y="89"/>
                    <a:pt x="201" y="84"/>
                    <a:pt x="204" y="80"/>
                  </a:cubicBezTo>
                  <a:cubicBezTo>
                    <a:pt x="205" y="75"/>
                    <a:pt x="207" y="70"/>
                    <a:pt x="208" y="65"/>
                  </a:cubicBezTo>
                  <a:cubicBezTo>
                    <a:pt x="206" y="34"/>
                    <a:pt x="197" y="45"/>
                    <a:pt x="169" y="44"/>
                  </a:cubicBezTo>
                  <a:cubicBezTo>
                    <a:pt x="168" y="37"/>
                    <a:pt x="166" y="36"/>
                    <a:pt x="160" y="32"/>
                  </a:cubicBezTo>
                  <a:cubicBezTo>
                    <a:pt x="155" y="26"/>
                    <a:pt x="147" y="11"/>
                    <a:pt x="142" y="6"/>
                  </a:cubicBezTo>
                  <a:cubicBezTo>
                    <a:pt x="137" y="1"/>
                    <a:pt x="136" y="0"/>
                    <a:pt x="129" y="3"/>
                  </a:cubicBezTo>
                  <a:cubicBezTo>
                    <a:pt x="117" y="8"/>
                    <a:pt x="114" y="21"/>
                    <a:pt x="100" y="24"/>
                  </a:cubicBezTo>
                  <a:cubicBezTo>
                    <a:pt x="95" y="28"/>
                    <a:pt x="88" y="32"/>
                    <a:pt x="82" y="33"/>
                  </a:cubicBezTo>
                  <a:cubicBezTo>
                    <a:pt x="76" y="36"/>
                    <a:pt x="73" y="36"/>
                    <a:pt x="67" y="35"/>
                  </a:cubicBezTo>
                  <a:cubicBezTo>
                    <a:pt x="62" y="31"/>
                    <a:pt x="59" y="27"/>
                    <a:pt x="57" y="35"/>
                  </a:cubicBezTo>
                  <a:cubicBezTo>
                    <a:pt x="58" y="43"/>
                    <a:pt x="59" y="46"/>
                    <a:pt x="52" y="50"/>
                  </a:cubicBezTo>
                  <a:cubicBezTo>
                    <a:pt x="49" y="52"/>
                    <a:pt x="42" y="57"/>
                    <a:pt x="36" y="57"/>
                  </a:cubicBezTo>
                  <a:cubicBezTo>
                    <a:pt x="30" y="57"/>
                    <a:pt x="21" y="50"/>
                    <a:pt x="16" y="50"/>
                  </a:cubicBezTo>
                  <a:cubicBezTo>
                    <a:pt x="11" y="50"/>
                    <a:pt x="10" y="51"/>
                    <a:pt x="7" y="54"/>
                  </a:cubicBezTo>
                  <a:cubicBezTo>
                    <a:pt x="4" y="59"/>
                    <a:pt x="1" y="62"/>
                    <a:pt x="0" y="68"/>
                  </a:cubicBezTo>
                  <a:cubicBezTo>
                    <a:pt x="1" y="81"/>
                    <a:pt x="17" y="91"/>
                    <a:pt x="30" y="93"/>
                  </a:cubicBezTo>
                  <a:cubicBezTo>
                    <a:pt x="35" y="96"/>
                    <a:pt x="37" y="98"/>
                    <a:pt x="39" y="104"/>
                  </a:cubicBezTo>
                  <a:cubicBezTo>
                    <a:pt x="35" y="122"/>
                    <a:pt x="38" y="137"/>
                    <a:pt x="31" y="155"/>
                  </a:cubicBezTo>
                  <a:cubicBezTo>
                    <a:pt x="30" y="162"/>
                    <a:pt x="28" y="169"/>
                    <a:pt x="24" y="174"/>
                  </a:cubicBezTo>
                  <a:cubicBezTo>
                    <a:pt x="22" y="179"/>
                    <a:pt x="21" y="184"/>
                    <a:pt x="19" y="189"/>
                  </a:cubicBezTo>
                  <a:cubicBezTo>
                    <a:pt x="17" y="200"/>
                    <a:pt x="27" y="203"/>
                    <a:pt x="36" y="204"/>
                  </a:cubicBezTo>
                  <a:cubicBezTo>
                    <a:pt x="42" y="207"/>
                    <a:pt x="48" y="209"/>
                    <a:pt x="54" y="210"/>
                  </a:cubicBezTo>
                  <a:cubicBezTo>
                    <a:pt x="66" y="216"/>
                    <a:pt x="76" y="221"/>
                    <a:pt x="90" y="222"/>
                  </a:cubicBezTo>
                  <a:cubicBezTo>
                    <a:pt x="95" y="226"/>
                    <a:pt x="101" y="232"/>
                    <a:pt x="97" y="221"/>
                  </a:cubicBezTo>
                  <a:cubicBezTo>
                    <a:pt x="98" y="212"/>
                    <a:pt x="96" y="205"/>
                    <a:pt x="105" y="203"/>
                  </a:cubicBezTo>
                  <a:cubicBezTo>
                    <a:pt x="115" y="186"/>
                    <a:pt x="142" y="199"/>
                    <a:pt x="159" y="201"/>
                  </a:cubicBezTo>
                  <a:cubicBezTo>
                    <a:pt x="171" y="200"/>
                    <a:pt x="173" y="199"/>
                    <a:pt x="183" y="197"/>
                  </a:cubicBezTo>
                  <a:cubicBezTo>
                    <a:pt x="188" y="193"/>
                    <a:pt x="192" y="193"/>
                    <a:pt x="193" y="186"/>
                  </a:cubicBezTo>
                  <a:cubicBezTo>
                    <a:pt x="185" y="185"/>
                    <a:pt x="185" y="180"/>
                    <a:pt x="178" y="179"/>
                  </a:cubicBezTo>
                  <a:cubicBezTo>
                    <a:pt x="177" y="173"/>
                    <a:pt x="174" y="170"/>
                    <a:pt x="172" y="165"/>
                  </a:cubicBezTo>
                  <a:cubicBezTo>
                    <a:pt x="175" y="154"/>
                    <a:pt x="184" y="155"/>
                    <a:pt x="190" y="146"/>
                  </a:cubicBezTo>
                  <a:cubicBezTo>
                    <a:pt x="190" y="140"/>
                    <a:pt x="191" y="134"/>
                    <a:pt x="189" y="129"/>
                  </a:cubicBezTo>
                  <a:cubicBezTo>
                    <a:pt x="187" y="124"/>
                    <a:pt x="181" y="128"/>
                    <a:pt x="186" y="125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253" name="Freeform 427"/>
            <p:cNvSpPr>
              <a:spLocks/>
            </p:cNvSpPr>
            <p:nvPr/>
          </p:nvSpPr>
          <p:spPr bwMode="auto">
            <a:xfrm>
              <a:off x="2679" y="1620"/>
              <a:ext cx="17" cy="28"/>
            </a:xfrm>
            <a:custGeom>
              <a:avLst/>
              <a:gdLst>
                <a:gd name="T0" fmla="*/ 15 w 17"/>
                <a:gd name="T1" fmla="*/ 0 h 28"/>
                <a:gd name="T2" fmla="*/ 0 w 17"/>
                <a:gd name="T3" fmla="*/ 12 h 28"/>
                <a:gd name="T4" fmla="*/ 11 w 17"/>
                <a:gd name="T5" fmla="*/ 26 h 28"/>
                <a:gd name="T6" fmla="*/ 15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5" y="0"/>
                  </a:moveTo>
                  <a:cubicBezTo>
                    <a:pt x="5" y="2"/>
                    <a:pt x="3" y="3"/>
                    <a:pt x="0" y="12"/>
                  </a:cubicBezTo>
                  <a:cubicBezTo>
                    <a:pt x="2" y="22"/>
                    <a:pt x="0" y="28"/>
                    <a:pt x="11" y="26"/>
                  </a:cubicBezTo>
                  <a:cubicBezTo>
                    <a:pt x="13" y="14"/>
                    <a:pt x="17" y="15"/>
                    <a:pt x="15" y="0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3372" name="Text Box 428"/>
          <p:cNvSpPr txBox="1">
            <a:spLocks noChangeArrowheads="1"/>
          </p:cNvSpPr>
          <p:nvPr/>
        </p:nvSpPr>
        <p:spPr bwMode="auto">
          <a:xfrm>
            <a:off x="3309938" y="2189163"/>
            <a:ext cx="9540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Франція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83373" name="Rectangle 429"/>
          <p:cNvSpPr>
            <a:spLocks noChangeArrowheads="1"/>
          </p:cNvSpPr>
          <p:nvPr/>
        </p:nvSpPr>
        <p:spPr bwMode="auto">
          <a:xfrm>
            <a:off x="3309938" y="2300288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79" name="Text Box 435"/>
          <p:cNvSpPr txBox="1">
            <a:spLocks noChangeArrowheads="1"/>
          </p:cNvSpPr>
          <p:nvPr/>
        </p:nvSpPr>
        <p:spPr bwMode="auto">
          <a:xfrm>
            <a:off x="2843213" y="2146300"/>
            <a:ext cx="5238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2,8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83380" name="Freeform 436"/>
          <p:cNvSpPr>
            <a:spLocks/>
          </p:cNvSpPr>
          <p:nvPr/>
        </p:nvSpPr>
        <p:spPr bwMode="auto">
          <a:xfrm>
            <a:off x="3308350" y="2192338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FFFF"/>
          </a:solidFill>
          <a:ln w="9525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3374" name="Rectangle 430"/>
          <p:cNvSpPr>
            <a:spLocks noChangeArrowheads="1"/>
          </p:cNvSpPr>
          <p:nvPr/>
        </p:nvSpPr>
        <p:spPr bwMode="auto">
          <a:xfrm>
            <a:off x="3309938" y="2228850"/>
            <a:ext cx="71437" cy="73025"/>
          </a:xfrm>
          <a:prstGeom prst="rect">
            <a:avLst/>
          </a:prstGeom>
          <a:solidFill>
            <a:srgbClr val="00FFFF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29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29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2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" dur="500"/>
                                        <p:tgtEl>
                                          <p:spTgt spid="831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31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" dur="200"/>
                                        <p:tgtEl>
                                          <p:spTgt spid="831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" dur="200"/>
                                        <p:tgtEl>
                                          <p:spTgt spid="83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"/>
                            </p:stCondLst>
                            <p:childTnLst>
                              <p:par>
                                <p:cTn id="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" dur="200"/>
                                        <p:tgtEl>
                                          <p:spTgt spid="83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"/>
                            </p:stCondLst>
                            <p:childTnLst>
                              <p:par>
                                <p:cTn id="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" dur="200"/>
                                        <p:tgtEl>
                                          <p:spTgt spid="83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800"/>
                            </p:stCondLst>
                            <p:childTnLst>
                              <p:par>
                                <p:cTn id="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" dur="200"/>
                                        <p:tgtEl>
                                          <p:spTgt spid="83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" dur="200"/>
                                        <p:tgtEl>
                                          <p:spTgt spid="83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00"/>
                            </p:stCondLst>
                            <p:childTnLst>
                              <p:par>
                                <p:cTn id="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" dur="200"/>
                                        <p:tgtEl>
                                          <p:spTgt spid="83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400"/>
                            </p:stCondLst>
                            <p:childTnLst>
                              <p:par>
                                <p:cTn id="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" dur="200"/>
                                        <p:tgtEl>
                                          <p:spTgt spid="83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600"/>
                            </p:stCondLst>
                            <p:childTnLst>
                              <p:par>
                                <p:cTn id="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4" dur="200"/>
                                        <p:tgtEl>
                                          <p:spTgt spid="83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800"/>
                            </p:stCondLst>
                            <p:childTnLst>
                              <p:par>
                                <p:cTn id="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8" dur="200"/>
                                        <p:tgtEl>
                                          <p:spTgt spid="83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0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2" dur="200"/>
                                        <p:tgtEl>
                                          <p:spTgt spid="83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200"/>
                            </p:stCondLst>
                            <p:childTnLst>
                              <p:par>
                                <p:cTn id="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6" dur="200"/>
                                        <p:tgtEl>
                                          <p:spTgt spid="83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400"/>
                            </p:stCondLst>
                            <p:childTnLst>
                              <p:par>
                                <p:cTn id="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0" dur="200"/>
                                        <p:tgtEl>
                                          <p:spTgt spid="831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600"/>
                            </p:stCondLst>
                            <p:childTnLst>
                              <p:par>
                                <p:cTn id="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" dur="200"/>
                                        <p:tgtEl>
                                          <p:spTgt spid="83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800"/>
                            </p:stCondLst>
                            <p:childTnLst>
                              <p:par>
                                <p:cTn id="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" dur="200"/>
                                        <p:tgtEl>
                                          <p:spTgt spid="83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000"/>
                            </p:stCondLst>
                            <p:childTnLst>
                              <p:par>
                                <p:cTn id="9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" dur="200"/>
                                        <p:tgtEl>
                                          <p:spTgt spid="83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3200"/>
                            </p:stCondLst>
                            <p:childTnLst>
                              <p:par>
                                <p:cTn id="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" dur="200"/>
                                        <p:tgtEl>
                                          <p:spTgt spid="83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400"/>
                            </p:stCondLst>
                            <p:childTnLst>
                              <p:par>
                                <p:cTn id="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0" dur="200"/>
                                        <p:tgtEl>
                                          <p:spTgt spid="83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3600"/>
                            </p:stCondLst>
                            <p:childTnLst>
                              <p:par>
                                <p:cTn id="10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4" dur="200"/>
                                        <p:tgtEl>
                                          <p:spTgt spid="83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3800"/>
                            </p:stCondLst>
                            <p:childTnLst>
                              <p:par>
                                <p:cTn id="10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8" dur="200"/>
                                        <p:tgtEl>
                                          <p:spTgt spid="83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40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2" dur="200"/>
                                        <p:tgtEl>
                                          <p:spTgt spid="83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4200"/>
                            </p:stCondLst>
                            <p:childTnLst>
                              <p:par>
                                <p:cTn id="1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6" dur="200"/>
                                        <p:tgtEl>
                                          <p:spTgt spid="83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4400"/>
                            </p:stCondLst>
                            <p:childTnLst>
                              <p:par>
                                <p:cTn id="1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0" dur="200"/>
                                        <p:tgtEl>
                                          <p:spTgt spid="83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4600"/>
                            </p:stCondLst>
                            <p:childTnLst>
                              <p:par>
                                <p:cTn id="1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4" dur="200"/>
                                        <p:tgtEl>
                                          <p:spTgt spid="83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4800"/>
                            </p:stCondLst>
                            <p:childTnLst>
                              <p:par>
                                <p:cTn id="12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8" dur="200"/>
                                        <p:tgtEl>
                                          <p:spTgt spid="832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0"/>
                            </p:stCondLst>
                            <p:childTnLst>
                              <p:par>
                                <p:cTn id="1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2" dur="200"/>
                                        <p:tgtEl>
                                          <p:spTgt spid="83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5200"/>
                            </p:stCondLst>
                            <p:childTnLst>
                              <p:par>
                                <p:cTn id="1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6" dur="200"/>
                                        <p:tgtEl>
                                          <p:spTgt spid="83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5400"/>
                            </p:stCondLst>
                            <p:childTnLst>
                              <p:par>
                                <p:cTn id="1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0" dur="200"/>
                                        <p:tgtEl>
                                          <p:spTgt spid="83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600"/>
                            </p:stCondLst>
                            <p:childTnLst>
                              <p:par>
                                <p:cTn id="1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4" dur="200"/>
                                        <p:tgtEl>
                                          <p:spTgt spid="83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5800"/>
                            </p:stCondLst>
                            <p:childTnLst>
                              <p:par>
                                <p:cTn id="1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8" dur="200"/>
                                        <p:tgtEl>
                                          <p:spTgt spid="8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6000"/>
                            </p:stCondLst>
                            <p:childTnLst>
                              <p:par>
                                <p:cTn id="1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2" dur="200"/>
                                        <p:tgtEl>
                                          <p:spTgt spid="83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6200"/>
                            </p:stCondLst>
                            <p:childTnLst>
                              <p:par>
                                <p:cTn id="1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6" dur="200"/>
                                        <p:tgtEl>
                                          <p:spTgt spid="83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6400"/>
                            </p:stCondLst>
                            <p:childTnLst>
                              <p:par>
                                <p:cTn id="1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0" dur="200"/>
                                        <p:tgtEl>
                                          <p:spTgt spid="83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6600"/>
                            </p:stCondLst>
                            <p:childTnLst>
                              <p:par>
                                <p:cTn id="1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4" dur="200"/>
                                        <p:tgtEl>
                                          <p:spTgt spid="83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6800"/>
                            </p:stCondLst>
                            <p:childTnLst>
                              <p:par>
                                <p:cTn id="1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8" dur="200"/>
                                        <p:tgtEl>
                                          <p:spTgt spid="83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7000"/>
                            </p:stCondLst>
                            <p:childTnLst>
                              <p:par>
                                <p:cTn id="1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83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83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3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83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83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83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6" dur="500"/>
                                        <p:tgtEl>
                                          <p:spTgt spid="832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1" dur="200"/>
                                        <p:tgtEl>
                                          <p:spTgt spid="832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200"/>
                            </p:stCondLst>
                            <p:childTnLst>
                              <p:par>
                                <p:cTn id="1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5" dur="200"/>
                                        <p:tgtEl>
                                          <p:spTgt spid="83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400"/>
                            </p:stCondLst>
                            <p:childTnLst>
                              <p:par>
                                <p:cTn id="1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9" dur="200"/>
                                        <p:tgtEl>
                                          <p:spTgt spid="83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600"/>
                            </p:stCondLst>
                            <p:childTnLst>
                              <p:par>
                                <p:cTn id="2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3" dur="200"/>
                                        <p:tgtEl>
                                          <p:spTgt spid="83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800"/>
                            </p:stCondLst>
                            <p:childTnLst>
                              <p:par>
                                <p:cTn id="2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7" dur="200"/>
                                        <p:tgtEl>
                                          <p:spTgt spid="8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1000"/>
                            </p:stCondLst>
                            <p:childTnLst>
                              <p:par>
                                <p:cTn id="2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1" dur="200"/>
                                        <p:tgtEl>
                                          <p:spTgt spid="8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1200"/>
                            </p:stCondLst>
                            <p:childTnLst>
                              <p:par>
                                <p:cTn id="2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5" dur="200"/>
                                        <p:tgtEl>
                                          <p:spTgt spid="8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1400"/>
                            </p:stCondLst>
                            <p:childTnLst>
                              <p:par>
                                <p:cTn id="2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9" dur="200"/>
                                        <p:tgtEl>
                                          <p:spTgt spid="83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1600"/>
                            </p:stCondLst>
                            <p:childTnLst>
                              <p:par>
                                <p:cTn id="2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3" dur="200"/>
                                        <p:tgtEl>
                                          <p:spTgt spid="8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1800"/>
                            </p:stCondLst>
                            <p:childTnLst>
                              <p:par>
                                <p:cTn id="2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7" dur="200"/>
                                        <p:tgtEl>
                                          <p:spTgt spid="83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1" dur="200"/>
                                        <p:tgtEl>
                                          <p:spTgt spid="83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2200"/>
                            </p:stCondLst>
                            <p:childTnLst>
                              <p:par>
                                <p:cTn id="2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5" dur="200"/>
                                        <p:tgtEl>
                                          <p:spTgt spid="83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2400"/>
                            </p:stCondLst>
                            <p:childTnLst>
                              <p:par>
                                <p:cTn id="2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9" dur="200"/>
                                        <p:tgtEl>
                                          <p:spTgt spid="832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2600"/>
                            </p:stCondLst>
                            <p:childTnLst>
                              <p:par>
                                <p:cTn id="2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3" dur="200"/>
                                        <p:tgtEl>
                                          <p:spTgt spid="83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800"/>
                            </p:stCondLst>
                            <p:childTnLst>
                              <p:par>
                                <p:cTn id="2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7" dur="200"/>
                                        <p:tgtEl>
                                          <p:spTgt spid="83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3000"/>
                            </p:stCondLst>
                            <p:childTnLst>
                              <p:par>
                                <p:cTn id="2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1" dur="200"/>
                                        <p:tgtEl>
                                          <p:spTgt spid="83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3200"/>
                            </p:stCondLst>
                            <p:childTnLst>
                              <p:par>
                                <p:cTn id="2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5" dur="200"/>
                                        <p:tgtEl>
                                          <p:spTgt spid="83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3400"/>
                            </p:stCondLst>
                            <p:childTnLst>
                              <p:par>
                                <p:cTn id="2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9" dur="200"/>
                                        <p:tgtEl>
                                          <p:spTgt spid="83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3600"/>
                            </p:stCondLst>
                            <p:childTnLst>
                              <p:par>
                                <p:cTn id="2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3" dur="200"/>
                                        <p:tgtEl>
                                          <p:spTgt spid="83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3800"/>
                            </p:stCondLst>
                            <p:childTnLst>
                              <p:par>
                                <p:cTn id="2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7" dur="200"/>
                                        <p:tgtEl>
                                          <p:spTgt spid="83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000"/>
                            </p:stCondLst>
                            <p:childTnLst>
                              <p:par>
                                <p:cTn id="2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1" dur="200"/>
                                        <p:tgtEl>
                                          <p:spTgt spid="83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4200"/>
                            </p:stCondLst>
                            <p:childTnLst>
                              <p:par>
                                <p:cTn id="2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5" dur="200"/>
                                        <p:tgtEl>
                                          <p:spTgt spid="83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4400"/>
                            </p:stCondLst>
                            <p:childTnLst>
                              <p:par>
                                <p:cTn id="2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83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83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1" fill="hold">
                      <p:stCondLst>
                        <p:cond delay="indefinite"/>
                      </p:stCondLst>
                      <p:childTnLst>
                        <p:par>
                          <p:cTn id="282" fill="hold">
                            <p:stCondLst>
                              <p:cond delay="0"/>
                            </p:stCondLst>
                            <p:childTnLst>
                              <p:par>
                                <p:cTn id="283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6" fill="hold">
                      <p:stCondLst>
                        <p:cond delay="indefinite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0" dur="500"/>
                                        <p:tgtEl>
                                          <p:spTgt spid="832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5" dur="200"/>
                                        <p:tgtEl>
                                          <p:spTgt spid="8326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200"/>
                            </p:stCondLst>
                            <p:childTnLst>
                              <p:par>
                                <p:cTn id="2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9" dur="200"/>
                                        <p:tgtEl>
                                          <p:spTgt spid="83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400"/>
                            </p:stCondLst>
                            <p:childTnLst>
                              <p:par>
                                <p:cTn id="3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3" dur="200"/>
                                        <p:tgtEl>
                                          <p:spTgt spid="83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600"/>
                            </p:stCondLst>
                            <p:childTnLst>
                              <p:par>
                                <p:cTn id="3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7" dur="200"/>
                                        <p:tgtEl>
                                          <p:spTgt spid="83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800"/>
                            </p:stCondLst>
                            <p:childTnLst>
                              <p:par>
                                <p:cTn id="3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1" dur="200"/>
                                        <p:tgtEl>
                                          <p:spTgt spid="83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2" fill="hold">
                            <p:stCondLst>
                              <p:cond delay="1000"/>
                            </p:stCondLst>
                            <p:childTnLst>
                              <p:par>
                                <p:cTn id="3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5" dur="200"/>
                                        <p:tgtEl>
                                          <p:spTgt spid="83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6" fill="hold">
                            <p:stCondLst>
                              <p:cond delay="1200"/>
                            </p:stCondLst>
                            <p:childTnLst>
                              <p:par>
                                <p:cTn id="3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9" dur="200"/>
                                        <p:tgtEl>
                                          <p:spTgt spid="83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0" fill="hold">
                            <p:stCondLst>
                              <p:cond delay="1400"/>
                            </p:stCondLst>
                            <p:childTnLst>
                              <p:par>
                                <p:cTn id="3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3" dur="200"/>
                                        <p:tgtEl>
                                          <p:spTgt spid="83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1600"/>
                            </p:stCondLst>
                            <p:childTnLst>
                              <p:par>
                                <p:cTn id="3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7" dur="200"/>
                                        <p:tgtEl>
                                          <p:spTgt spid="83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1800"/>
                            </p:stCondLst>
                            <p:childTnLst>
                              <p:par>
                                <p:cTn id="3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1" dur="200"/>
                                        <p:tgtEl>
                                          <p:spTgt spid="83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5" dur="200"/>
                                        <p:tgtEl>
                                          <p:spTgt spid="83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2200"/>
                            </p:stCondLst>
                            <p:childTnLst>
                              <p:par>
                                <p:cTn id="3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9" dur="200"/>
                                        <p:tgtEl>
                                          <p:spTgt spid="83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0" fill="hold">
                            <p:stCondLst>
                              <p:cond delay="2400"/>
                            </p:stCondLst>
                            <p:childTnLst>
                              <p:par>
                                <p:cTn id="3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3" dur="200"/>
                                        <p:tgtEl>
                                          <p:spTgt spid="832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2600"/>
                            </p:stCondLst>
                            <p:childTnLst>
                              <p:par>
                                <p:cTn id="3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7" dur="200"/>
                                        <p:tgtEl>
                                          <p:spTgt spid="83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2800"/>
                            </p:stCondLst>
                            <p:childTnLst>
                              <p:par>
                                <p:cTn id="3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83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83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3" fill="hold">
                      <p:stCondLst>
                        <p:cond delay="indefinite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1" fill="hold">
                      <p:stCondLst>
                        <p:cond delay="indefinite"/>
                      </p:stCondLst>
                      <p:childTnLst>
                        <p:par>
                          <p:cTn id="362" fill="hold">
                            <p:stCondLst>
                              <p:cond delay="0"/>
                            </p:stCondLst>
                            <p:childTnLst>
                              <p:par>
                                <p:cTn id="36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5" dur="500"/>
                                        <p:tgtEl>
                                          <p:spTgt spid="8329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0" dur="200"/>
                                        <p:tgtEl>
                                          <p:spTgt spid="8329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1" fill="hold">
                            <p:stCondLst>
                              <p:cond delay="200"/>
                            </p:stCondLst>
                            <p:childTnLst>
                              <p:par>
                                <p:cTn id="3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4" dur="200"/>
                                        <p:tgtEl>
                                          <p:spTgt spid="83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400"/>
                            </p:stCondLst>
                            <p:childTnLst>
                              <p:par>
                                <p:cTn id="37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8" dur="200"/>
                                        <p:tgtEl>
                                          <p:spTgt spid="83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600"/>
                            </p:stCondLst>
                            <p:childTnLst>
                              <p:par>
                                <p:cTn id="38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2" dur="200"/>
                                        <p:tgtEl>
                                          <p:spTgt spid="83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800"/>
                            </p:stCondLst>
                            <p:childTnLst>
                              <p:par>
                                <p:cTn id="3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6" dur="200"/>
                                        <p:tgtEl>
                                          <p:spTgt spid="83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0" dur="200"/>
                                        <p:tgtEl>
                                          <p:spTgt spid="83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1" fill="hold">
                            <p:stCondLst>
                              <p:cond delay="1200"/>
                            </p:stCondLst>
                            <p:childTnLst>
                              <p:par>
                                <p:cTn id="39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4" dur="200"/>
                                        <p:tgtEl>
                                          <p:spTgt spid="83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5" fill="hold">
                            <p:stCondLst>
                              <p:cond delay="1400"/>
                            </p:stCondLst>
                            <p:childTnLst>
                              <p:par>
                                <p:cTn id="3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8" dur="200"/>
                                        <p:tgtEl>
                                          <p:spTgt spid="83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1600"/>
                            </p:stCondLst>
                            <p:childTnLst>
                              <p:par>
                                <p:cTn id="4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2" dur="200"/>
                                        <p:tgtEl>
                                          <p:spTgt spid="83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3" fill="hold">
                            <p:stCondLst>
                              <p:cond delay="1800"/>
                            </p:stCondLst>
                            <p:childTnLst>
                              <p:par>
                                <p:cTn id="4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83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83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12" dur="500"/>
                                        <p:tgtEl>
                                          <p:spTgt spid="833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3" fill="hold">
                      <p:stCondLst>
                        <p:cond delay="indefinite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7" dur="500"/>
                                        <p:tgtEl>
                                          <p:spTgt spid="833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8" fill="hold">
                      <p:stCondLst>
                        <p:cond delay="indefinite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2" dur="200"/>
                                        <p:tgtEl>
                                          <p:spTgt spid="833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3" fill="hold">
                            <p:stCondLst>
                              <p:cond delay="200"/>
                            </p:stCondLst>
                            <p:childTnLst>
                              <p:par>
                                <p:cTn id="4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6" dur="200"/>
                                        <p:tgtEl>
                                          <p:spTgt spid="8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7" fill="hold">
                            <p:stCondLst>
                              <p:cond delay="400"/>
                            </p:stCondLst>
                            <p:childTnLst>
                              <p:par>
                                <p:cTn id="4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0" dur="200"/>
                                        <p:tgtEl>
                                          <p:spTgt spid="8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1" fill="hold">
                            <p:stCondLst>
                              <p:cond delay="600"/>
                            </p:stCondLst>
                            <p:childTnLst>
                              <p:par>
                                <p:cTn id="4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4" dur="200"/>
                                        <p:tgtEl>
                                          <p:spTgt spid="83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5" fill="hold">
                            <p:stCondLst>
                              <p:cond delay="800"/>
                            </p:stCondLst>
                            <p:childTnLst>
                              <p:par>
                                <p:cTn id="4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8" dur="200"/>
                                        <p:tgtEl>
                                          <p:spTgt spid="83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2" dur="200"/>
                                        <p:tgtEl>
                                          <p:spTgt spid="83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3" fill="hold">
                            <p:stCondLst>
                              <p:cond delay="1200"/>
                            </p:stCondLst>
                            <p:childTnLst>
                              <p:par>
                                <p:cTn id="4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6" dur="200"/>
                                        <p:tgtEl>
                                          <p:spTgt spid="83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7" fill="hold">
                            <p:stCondLst>
                              <p:cond delay="1400"/>
                            </p:stCondLst>
                            <p:childTnLst>
                              <p:par>
                                <p:cTn id="4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0" dur="200"/>
                                        <p:tgtEl>
                                          <p:spTgt spid="83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1" fill="hold">
                            <p:stCondLst>
                              <p:cond delay="1600"/>
                            </p:stCondLst>
                            <p:childTnLst>
                              <p:par>
                                <p:cTn id="4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4" dur="500" fill="hold"/>
                                        <p:tgtEl>
                                          <p:spTgt spid="83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500" fill="hold"/>
                                        <p:tgtEl>
                                          <p:spTgt spid="83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0" dur="500" fill="hold"/>
                                        <p:tgtEl>
                                          <p:spTgt spid="83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83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2" fill="hold">
                      <p:stCondLst>
                        <p:cond delay="indefinite"/>
                      </p:stCondLst>
                      <p:childTnLst>
                        <p:par>
                          <p:cTn id="463" fill="hold">
                            <p:stCondLst>
                              <p:cond delay="0"/>
                            </p:stCondLst>
                            <p:childTnLst>
                              <p:par>
                                <p:cTn id="4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6" dur="500"/>
                                        <p:tgtEl>
                                          <p:spTgt spid="833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1" dur="200"/>
                                        <p:tgtEl>
                                          <p:spTgt spid="833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2" fill="hold">
                            <p:stCondLst>
                              <p:cond delay="200"/>
                            </p:stCondLst>
                            <p:childTnLst>
                              <p:par>
                                <p:cTn id="4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5" dur="200"/>
                                        <p:tgtEl>
                                          <p:spTgt spid="83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6" fill="hold">
                            <p:stCondLst>
                              <p:cond delay="400"/>
                            </p:stCondLst>
                            <p:childTnLst>
                              <p:par>
                                <p:cTn id="4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9" dur="200"/>
                                        <p:tgtEl>
                                          <p:spTgt spid="83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600"/>
                            </p:stCondLst>
                            <p:childTnLst>
                              <p:par>
                                <p:cTn id="4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3" dur="200"/>
                                        <p:tgtEl>
                                          <p:spTgt spid="83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800"/>
                            </p:stCondLst>
                            <p:childTnLst>
                              <p:par>
                                <p:cTn id="48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7" dur="200"/>
                                        <p:tgtEl>
                                          <p:spTgt spid="83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1000"/>
                            </p:stCondLst>
                            <p:childTnLst>
                              <p:par>
                                <p:cTn id="4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1" dur="200"/>
                                        <p:tgtEl>
                                          <p:spTgt spid="83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2" fill="hold">
                            <p:stCondLst>
                              <p:cond delay="1200"/>
                            </p:stCondLst>
                            <p:childTnLst>
                              <p:par>
                                <p:cTn id="4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5" dur="200"/>
                                        <p:tgtEl>
                                          <p:spTgt spid="83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6" fill="hold">
                            <p:stCondLst>
                              <p:cond delay="1400"/>
                            </p:stCondLst>
                            <p:childTnLst>
                              <p:par>
                                <p:cTn id="4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9" dur="200"/>
                                        <p:tgtEl>
                                          <p:spTgt spid="83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0" fill="hold">
                            <p:stCondLst>
                              <p:cond delay="1600"/>
                            </p:stCondLst>
                            <p:childTnLst>
                              <p:par>
                                <p:cTn id="50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3" dur="500" fill="hold"/>
                                        <p:tgtEl>
                                          <p:spTgt spid="83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" dur="500" fill="hold"/>
                                        <p:tgtEl>
                                          <p:spTgt spid="83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5" fill="hold">
                      <p:stCondLst>
                        <p:cond delay="indefinite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9" dur="500" fill="hold"/>
                                        <p:tgtEl>
                                          <p:spTgt spid="83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500" fill="hold"/>
                                        <p:tgtEl>
                                          <p:spTgt spid="83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83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83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3" fill="hold">
                      <p:stCondLst>
                        <p:cond delay="indefinite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7" dur="500"/>
                                        <p:tgtEl>
                                          <p:spTgt spid="833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8" fill="hold">
                      <p:stCondLst>
                        <p:cond delay="indefinite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2" dur="200"/>
                                        <p:tgtEl>
                                          <p:spTgt spid="833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3" fill="hold">
                            <p:stCondLst>
                              <p:cond delay="200"/>
                            </p:stCondLst>
                            <p:childTnLst>
                              <p:par>
                                <p:cTn id="5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6" dur="200"/>
                                        <p:tgtEl>
                                          <p:spTgt spid="83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7" fill="hold">
                            <p:stCondLst>
                              <p:cond delay="400"/>
                            </p:stCondLst>
                            <p:childTnLst>
                              <p:par>
                                <p:cTn id="5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0" dur="200"/>
                                        <p:tgtEl>
                                          <p:spTgt spid="83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1" fill="hold">
                            <p:stCondLst>
                              <p:cond delay="600"/>
                            </p:stCondLst>
                            <p:childTnLst>
                              <p:par>
                                <p:cTn id="5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4" dur="200"/>
                                        <p:tgtEl>
                                          <p:spTgt spid="83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5" fill="hold">
                            <p:stCondLst>
                              <p:cond delay="800"/>
                            </p:stCondLst>
                            <p:childTnLst>
                              <p:par>
                                <p:cTn id="5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8" dur="200"/>
                                        <p:tgtEl>
                                          <p:spTgt spid="83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9" fill="hold">
                            <p:stCondLst>
                              <p:cond delay="1000"/>
                            </p:stCondLst>
                            <p:childTnLst>
                              <p:par>
                                <p:cTn id="5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42" dur="200"/>
                                        <p:tgtEl>
                                          <p:spTgt spid="83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3" fill="hold">
                            <p:stCondLst>
                              <p:cond delay="1200"/>
                            </p:stCondLst>
                            <p:childTnLst>
                              <p:par>
                                <p:cTn id="5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83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83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8" fill="hold">
                      <p:stCondLst>
                        <p:cond delay="indefinite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83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500" fill="hold"/>
                                        <p:tgtEl>
                                          <p:spTgt spid="83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500" fill="hold"/>
                                        <p:tgtEl>
                                          <p:spTgt spid="83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83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6" fill="hold">
                      <p:stCondLst>
                        <p:cond delay="indefinite"/>
                      </p:stCondLst>
                      <p:childTnLst>
                        <p:par>
                          <p:cTn id="557" fill="hold">
                            <p:stCondLst>
                              <p:cond delay="0"/>
                            </p:stCondLst>
                            <p:childTnLst>
                              <p:par>
                                <p:cTn id="55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0" dur="500"/>
                                        <p:tgtEl>
                                          <p:spTgt spid="833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1" fill="hold">
                      <p:stCondLst>
                        <p:cond delay="indefinite"/>
                      </p:stCondLst>
                      <p:childTnLst>
                        <p:par>
                          <p:cTn id="562" fill="hold">
                            <p:stCondLst>
                              <p:cond delay="0"/>
                            </p:stCondLst>
                            <p:childTnLst>
                              <p:par>
                                <p:cTn id="56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5" dur="200"/>
                                        <p:tgtEl>
                                          <p:spTgt spid="833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66" fill="hold">
                            <p:stCondLst>
                              <p:cond delay="200"/>
                            </p:stCondLst>
                            <p:childTnLst>
                              <p:par>
                                <p:cTn id="5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9" dur="200"/>
                                        <p:tgtEl>
                                          <p:spTgt spid="83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0" fill="hold">
                            <p:stCondLst>
                              <p:cond delay="400"/>
                            </p:stCondLst>
                            <p:childTnLst>
                              <p:par>
                                <p:cTn id="5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3" dur="200"/>
                                        <p:tgtEl>
                                          <p:spTgt spid="83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600"/>
                            </p:stCondLst>
                            <p:childTnLst>
                              <p:par>
                                <p:cTn id="57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7" dur="200"/>
                                        <p:tgtEl>
                                          <p:spTgt spid="83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800"/>
                            </p:stCondLst>
                            <p:childTnLst>
                              <p:par>
                                <p:cTn id="5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81" dur="200"/>
                                        <p:tgtEl>
                                          <p:spTgt spid="83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2" fill="hold">
                            <p:stCondLst>
                              <p:cond delay="1000"/>
                            </p:stCondLst>
                            <p:childTnLst>
                              <p:par>
                                <p:cTn id="5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5" dur="500" fill="hold"/>
                                        <p:tgtEl>
                                          <p:spTgt spid="833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833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7" fill="hold">
                      <p:stCondLst>
                        <p:cond delay="indefinite"/>
                      </p:stCondLst>
                      <p:childTnLst>
                        <p:par>
                          <p:cTn id="588" fill="hold">
                            <p:stCondLst>
                              <p:cond delay="0"/>
                            </p:stCondLst>
                            <p:childTnLst>
                              <p:par>
                                <p:cTn id="58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83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83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3" dur="500" fill="hold"/>
                                        <p:tgtEl>
                                          <p:spTgt spid="83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3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5" fill="hold">
                      <p:stCondLst>
                        <p:cond delay="indefinite"/>
                      </p:stCondLst>
                      <p:childTnLst>
                        <p:par>
                          <p:cTn id="596" fill="hold">
                            <p:stCondLst>
                              <p:cond delay="0"/>
                            </p:stCondLst>
                            <p:childTnLst>
                              <p:par>
                                <p:cTn id="59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9" dur="500"/>
                                        <p:tgtEl>
                                          <p:spTgt spid="833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0" fill="hold">
                      <p:stCondLst>
                        <p:cond delay="indefinite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4" dur="200"/>
                                        <p:tgtEl>
                                          <p:spTgt spid="833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5" fill="hold">
                            <p:stCondLst>
                              <p:cond delay="200"/>
                            </p:stCondLst>
                            <p:childTnLst>
                              <p:par>
                                <p:cTn id="60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8" dur="200"/>
                                        <p:tgtEl>
                                          <p:spTgt spid="83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9" fill="hold">
                            <p:stCondLst>
                              <p:cond delay="400"/>
                            </p:stCondLst>
                            <p:childTnLst>
                              <p:par>
                                <p:cTn id="6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2" dur="200"/>
                                        <p:tgtEl>
                                          <p:spTgt spid="83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3" fill="hold">
                            <p:stCondLst>
                              <p:cond delay="600"/>
                            </p:stCondLst>
                            <p:childTnLst>
                              <p:par>
                                <p:cTn id="6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3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3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4" fill="hold">
                      <p:stCondLst>
                        <p:cond delay="indefinite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8" dur="500"/>
                                        <p:tgtEl>
                                          <p:spTgt spid="833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9" fill="hold">
                      <p:stCondLst>
                        <p:cond delay="indefinite"/>
                      </p:stCondLst>
                      <p:childTnLst>
                        <p:par>
                          <p:cTn id="630" fill="hold">
                            <p:stCondLst>
                              <p:cond delay="0"/>
                            </p:stCondLst>
                            <p:childTnLst>
                              <p:par>
                                <p:cTn id="6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33" dur="200"/>
                                        <p:tgtEl>
                                          <p:spTgt spid="833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4" fill="hold">
                            <p:stCondLst>
                              <p:cond delay="200"/>
                            </p:stCondLst>
                            <p:childTnLst>
                              <p:par>
                                <p:cTn id="6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37" dur="200"/>
                                        <p:tgtEl>
                                          <p:spTgt spid="83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8" fill="hold">
                            <p:stCondLst>
                              <p:cond delay="400"/>
                            </p:stCondLst>
                            <p:childTnLst>
                              <p:par>
                                <p:cTn id="6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41" dur="200"/>
                                        <p:tgtEl>
                                          <p:spTgt spid="83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2" fill="hold">
                            <p:stCondLst>
                              <p:cond delay="600"/>
                            </p:stCondLst>
                            <p:childTnLst>
                              <p:par>
                                <p:cTn id="6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5" dur="500" fill="hold"/>
                                        <p:tgtEl>
                                          <p:spTgt spid="83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500" fill="hold"/>
                                        <p:tgtEl>
                                          <p:spTgt spid="83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7" grpId="0" animBg="1"/>
      <p:bldP spid="83178" grpId="0" animBg="1"/>
      <p:bldP spid="83179" grpId="0" autoUpdateAnimBg="0"/>
      <p:bldP spid="83180" grpId="0" animBg="1"/>
      <p:bldP spid="83181" grpId="0" animBg="1"/>
      <p:bldP spid="83182" grpId="0" animBg="1"/>
      <p:bldP spid="83183" grpId="0" animBg="1"/>
      <p:bldP spid="83184" grpId="0" animBg="1"/>
      <p:bldP spid="83185" grpId="0" animBg="1"/>
      <p:bldP spid="83186" grpId="0" animBg="1"/>
      <p:bldP spid="83187" grpId="0" animBg="1"/>
      <p:bldP spid="83188" grpId="0" animBg="1"/>
      <p:bldP spid="83189" grpId="0" animBg="1"/>
      <p:bldP spid="83190" grpId="0" animBg="1"/>
      <p:bldP spid="83191" grpId="0" animBg="1"/>
      <p:bldP spid="83192" grpId="0"/>
      <p:bldP spid="83193" grpId="0" animBg="1"/>
      <p:bldP spid="83194" grpId="0" animBg="1"/>
      <p:bldP spid="83195" grpId="0" animBg="1"/>
      <p:bldP spid="83196" grpId="0" animBg="1"/>
      <p:bldP spid="83197" grpId="0" animBg="1"/>
      <p:bldP spid="83198" grpId="0" animBg="1"/>
      <p:bldP spid="83199" grpId="0" animBg="1"/>
      <p:bldP spid="83200" grpId="0" animBg="1"/>
      <p:bldP spid="83201" grpId="0" animBg="1"/>
      <p:bldP spid="83202" grpId="0" animBg="1"/>
      <p:bldP spid="83203" grpId="0" animBg="1"/>
      <p:bldP spid="83204" grpId="0" animBg="1"/>
      <p:bldP spid="83205" grpId="0" animBg="1"/>
      <p:bldP spid="83206" grpId="0" animBg="1"/>
      <p:bldP spid="83207" grpId="0" animBg="1"/>
      <p:bldP spid="83208" grpId="0" animBg="1"/>
      <p:bldP spid="83209" grpId="0" animBg="1"/>
      <p:bldP spid="83210" grpId="0" animBg="1"/>
      <p:bldP spid="83211" grpId="0" animBg="1"/>
      <p:bldP spid="83212" grpId="0" animBg="1"/>
      <p:bldP spid="83213" grpId="0" animBg="1"/>
      <p:bldP spid="83214" grpId="0" animBg="1"/>
      <p:bldP spid="83216" grpId="0" animBg="1"/>
      <p:bldP spid="83222" grpId="0" animBg="1"/>
      <p:bldP spid="83223" grpId="0" autoUpdateAnimBg="0"/>
      <p:bldP spid="83224" grpId="0" animBg="1"/>
      <p:bldP spid="83225" grpId="0" animBg="1"/>
      <p:bldP spid="83226" grpId="0" animBg="1"/>
      <p:bldP spid="83227" grpId="0" animBg="1"/>
      <p:bldP spid="83228" grpId="0" animBg="1"/>
      <p:bldP spid="83229" grpId="0" animBg="1"/>
      <p:bldP spid="83230" grpId="0" animBg="1"/>
      <p:bldP spid="83231" grpId="0" animBg="1"/>
      <p:bldP spid="83232" grpId="0" animBg="1"/>
      <p:bldP spid="83233" grpId="0" animBg="1"/>
      <p:bldP spid="83234" grpId="0" animBg="1"/>
      <p:bldP spid="83235" grpId="0" animBg="1"/>
      <p:bldP spid="83236" grpId="0"/>
      <p:bldP spid="83237" grpId="0" animBg="1"/>
      <p:bldP spid="83238" grpId="0" animBg="1"/>
      <p:bldP spid="83239" grpId="0" animBg="1"/>
      <p:bldP spid="83240" grpId="0" animBg="1"/>
      <p:bldP spid="83241" grpId="0" animBg="1"/>
      <p:bldP spid="83242" grpId="0" animBg="1"/>
      <p:bldP spid="83243" grpId="0" animBg="1"/>
      <p:bldP spid="83248" grpId="0" animBg="1"/>
      <p:bldP spid="83260" grpId="0" animBg="1"/>
      <p:bldP spid="83244" grpId="0" animBg="1"/>
      <p:bldP spid="83264" grpId="0" autoUpdateAnimBg="0"/>
      <p:bldP spid="83265" grpId="0" animBg="1"/>
      <p:bldP spid="83266" grpId="0" animBg="1"/>
      <p:bldP spid="83267" grpId="0" animBg="1"/>
      <p:bldP spid="83268" grpId="0" animBg="1"/>
      <p:bldP spid="83269" grpId="0" animBg="1"/>
      <p:bldP spid="83270" grpId="0" animBg="1"/>
      <p:bldP spid="83271" grpId="0" animBg="1"/>
      <p:bldP spid="83272" grpId="0" animBg="1"/>
      <p:bldP spid="83273" grpId="0" animBg="1"/>
      <p:bldP spid="83274" grpId="0" animBg="1"/>
      <p:bldP spid="83275" grpId="0" animBg="1"/>
      <p:bldP spid="83276" grpId="0" animBg="1"/>
      <p:bldP spid="83277" grpId="0"/>
      <p:bldP spid="83278" grpId="0" animBg="1"/>
      <p:bldP spid="83279" grpId="0" animBg="1"/>
      <p:bldP spid="83295" grpId="0" autoUpdateAnimBg="0"/>
      <p:bldP spid="83296" grpId="0" animBg="1"/>
      <p:bldP spid="83297" grpId="0" animBg="1"/>
      <p:bldP spid="83298" grpId="0" animBg="1"/>
      <p:bldP spid="83299" grpId="0" animBg="1"/>
      <p:bldP spid="83300" grpId="0" animBg="1"/>
      <p:bldP spid="83301" grpId="0" animBg="1"/>
      <p:bldP spid="83302" grpId="0" animBg="1"/>
      <p:bldP spid="83303" grpId="0" animBg="1"/>
      <p:bldP spid="83307" grpId="0" animBg="1"/>
      <p:bldP spid="83308" grpId="0"/>
      <p:bldP spid="83311" grpId="0" animBg="1"/>
      <p:bldP spid="83312" grpId="0" autoUpdateAnimBg="0"/>
      <p:bldP spid="83313" grpId="0" animBg="1"/>
      <p:bldP spid="83314" grpId="0" animBg="1"/>
      <p:bldP spid="83315" grpId="0" animBg="1"/>
      <p:bldP spid="83316" grpId="0" animBg="1"/>
      <p:bldP spid="83317" grpId="0" animBg="1"/>
      <p:bldP spid="83318" grpId="0" animBg="1"/>
      <p:bldP spid="83322" grpId="0"/>
      <p:bldP spid="83323" grpId="0" animBg="1"/>
      <p:bldP spid="83319" grpId="0" animBg="1"/>
      <p:bldP spid="83324" grpId="0" animBg="1"/>
      <p:bldP spid="83325" grpId="0" autoUpdateAnimBg="0"/>
      <p:bldP spid="83326" grpId="0" animBg="1"/>
      <p:bldP spid="83327" grpId="0" animBg="1"/>
      <p:bldP spid="83328" grpId="0" animBg="1"/>
      <p:bldP spid="83329" grpId="0" animBg="1"/>
      <p:bldP spid="83330" grpId="0" animBg="1"/>
      <p:bldP spid="83331" grpId="0" animBg="1"/>
      <p:bldP spid="83332" grpId="0"/>
      <p:bldP spid="83333" grpId="0" animBg="1"/>
      <p:bldP spid="83334" grpId="0" animBg="1"/>
      <p:bldP spid="83335" grpId="0" animBg="1"/>
      <p:bldP spid="83336" grpId="0" autoUpdateAnimBg="0"/>
      <p:bldP spid="83337" grpId="0" animBg="1"/>
      <p:bldP spid="83338" grpId="0" animBg="1"/>
      <p:bldP spid="83339" grpId="0" animBg="1"/>
      <p:bldP spid="83340" grpId="0" animBg="1"/>
      <p:bldP spid="83343" grpId="0"/>
      <p:bldP spid="83344" grpId="0" animBg="1"/>
      <p:bldP spid="83341" grpId="0" animBg="1"/>
      <p:bldP spid="83346" grpId="0" animBg="1"/>
      <p:bldP spid="83347" grpId="0" autoUpdateAnimBg="0"/>
      <p:bldP spid="83348" grpId="0" animBg="1"/>
      <p:bldP spid="83349" grpId="0" animBg="1"/>
      <p:bldP spid="83350" grpId="0" animBg="1"/>
      <p:bldP spid="83352" grpId="0"/>
      <p:bldP spid="83353" grpId="0" animBg="1"/>
      <p:bldP spid="83351" grpId="0" animBg="1"/>
      <p:bldP spid="83355" grpId="0" animBg="1"/>
      <p:bldP spid="83359" grpId="0" autoUpdateAnimBg="0"/>
      <p:bldP spid="83360" grpId="0" animBg="1"/>
      <p:bldP spid="83361" grpId="0" animBg="1"/>
      <p:bldP spid="83362" grpId="0" animBg="1"/>
      <p:bldP spid="83366" grpId="0"/>
      <p:bldP spid="83372" grpId="0" autoUpdateAnimBg="0"/>
      <p:bldP spid="83373" grpId="0" animBg="1"/>
      <p:bldP spid="83379" grpId="0"/>
      <p:bldP spid="83380" grpId="0" animBg="1"/>
      <p:bldP spid="83374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2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WordArt 2"/>
          <p:cNvSpPr>
            <a:spLocks noChangeArrowheads="1" noChangeShapeType="1" noTextEdit="1"/>
          </p:cNvSpPr>
          <p:nvPr/>
        </p:nvSpPr>
        <p:spPr bwMode="auto">
          <a:xfrm>
            <a:off x="250825" y="260350"/>
            <a:ext cx="8569325" cy="431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b="1" kern="10">
                <a:ln w="9525">
                  <a:solidFill>
                    <a:srgbClr val="660066"/>
                  </a:solidFill>
                  <a:round/>
                  <a:headEnd/>
                  <a:tailEnd/>
                </a:ln>
                <a:solidFill>
                  <a:srgbClr val="CC0099"/>
                </a:solidFill>
                <a:effectLst>
                  <a:outerShdw dist="28398" dir="1593903" algn="ctr" rotWithShape="0">
                    <a:schemeClr val="bg1"/>
                  </a:outerShdw>
                </a:effectLst>
                <a:latin typeface="Comic Sans MS"/>
              </a:rPr>
              <a:t>ГАЛУЗЕВА СТРУКТУРА ХІМІЧНОЇ ПРОМИСЛОВОСТІ</a:t>
            </a:r>
          </a:p>
        </p:txBody>
      </p:sp>
      <p:sp>
        <p:nvSpPr>
          <p:cNvPr id="95235" name="Rectangle 3"/>
          <p:cNvSpPr>
            <a:spLocks noChangeArrowheads="1"/>
          </p:cNvSpPr>
          <p:nvPr/>
        </p:nvSpPr>
        <p:spPr bwMode="auto">
          <a:xfrm>
            <a:off x="206375" y="954088"/>
            <a:ext cx="8758238" cy="533400"/>
          </a:xfrm>
          <a:prstGeom prst="rect">
            <a:avLst/>
          </a:prstGeom>
          <a:solidFill>
            <a:srgbClr val="FFCCCC"/>
          </a:solidFill>
          <a:ln w="28575">
            <a:solidFill>
              <a:srgbClr val="99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b="1">
                <a:solidFill>
                  <a:srgbClr val="990000"/>
                </a:solidFill>
                <a:latin typeface="Comic Sans MS" pitchFamily="66" charset="0"/>
              </a:rPr>
              <a:t>ХІМІЧНА  ПРОМИСЛОВІСТЬ</a:t>
            </a:r>
            <a:endParaRPr lang="ru-RU" b="1" i="1">
              <a:solidFill>
                <a:srgbClr val="990000"/>
              </a:solidFill>
              <a:latin typeface="Comic Sans MS" pitchFamily="66" charset="0"/>
            </a:endParaRPr>
          </a:p>
        </p:txBody>
      </p:sp>
      <p:sp>
        <p:nvSpPr>
          <p:cNvPr id="95236" name="AutoShape 4"/>
          <p:cNvSpPr>
            <a:spLocks noChangeArrowheads="1"/>
          </p:cNvSpPr>
          <p:nvPr/>
        </p:nvSpPr>
        <p:spPr bwMode="auto">
          <a:xfrm>
            <a:off x="3946525" y="2314575"/>
            <a:ext cx="1447800" cy="228600"/>
          </a:xfrm>
          <a:prstGeom prst="downArrow">
            <a:avLst>
              <a:gd name="adj1" fmla="val 61407"/>
              <a:gd name="adj2" fmla="val 100000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5237" name="AutoShape 5"/>
          <p:cNvSpPr>
            <a:spLocks noChangeArrowheads="1"/>
          </p:cNvSpPr>
          <p:nvPr/>
        </p:nvSpPr>
        <p:spPr bwMode="auto">
          <a:xfrm>
            <a:off x="6750050" y="2325688"/>
            <a:ext cx="1447800" cy="228600"/>
          </a:xfrm>
          <a:prstGeom prst="downArrow">
            <a:avLst>
              <a:gd name="adj1" fmla="val 63157"/>
              <a:gd name="adj2" fmla="val 100000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5240" name="Rectangle 8"/>
          <p:cNvSpPr>
            <a:spLocks noChangeArrowheads="1"/>
          </p:cNvSpPr>
          <p:nvPr/>
        </p:nvSpPr>
        <p:spPr bwMode="auto">
          <a:xfrm>
            <a:off x="3159125" y="1662113"/>
            <a:ext cx="2859088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chemeClr val="accent2"/>
                </a:solidFill>
              </a:rPr>
              <a:t>Основна хімія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95241" name="Rectangle 9"/>
          <p:cNvSpPr>
            <a:spLocks noChangeArrowheads="1"/>
          </p:cNvSpPr>
          <p:nvPr/>
        </p:nvSpPr>
        <p:spPr bwMode="auto">
          <a:xfrm>
            <a:off x="6238875" y="1655763"/>
            <a:ext cx="2743200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chemeClr val="accent2"/>
                </a:solidFill>
              </a:rPr>
              <a:t>Хімія органічного</a:t>
            </a:r>
          </a:p>
          <a:p>
            <a:r>
              <a:rPr lang="uk-UA" b="1">
                <a:solidFill>
                  <a:schemeClr val="accent2"/>
                </a:solidFill>
              </a:rPr>
              <a:t>синтезу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95242" name="Line 10"/>
          <p:cNvSpPr>
            <a:spLocks noChangeShapeType="1"/>
          </p:cNvSpPr>
          <p:nvPr/>
        </p:nvSpPr>
        <p:spPr bwMode="auto">
          <a:xfrm>
            <a:off x="4598988" y="1522413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95243" name="Line 11"/>
          <p:cNvSpPr>
            <a:spLocks noChangeShapeType="1"/>
          </p:cNvSpPr>
          <p:nvPr/>
        </p:nvSpPr>
        <p:spPr bwMode="auto">
          <a:xfrm>
            <a:off x="7413625" y="1530350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95244" name="AutoShape 12"/>
          <p:cNvSpPr>
            <a:spLocks noChangeArrowheads="1"/>
          </p:cNvSpPr>
          <p:nvPr/>
        </p:nvSpPr>
        <p:spPr bwMode="auto">
          <a:xfrm>
            <a:off x="923925" y="2325688"/>
            <a:ext cx="1447800" cy="228600"/>
          </a:xfrm>
          <a:prstGeom prst="downArrow">
            <a:avLst>
              <a:gd name="adj1" fmla="val 53509"/>
              <a:gd name="adj2" fmla="val 97222"/>
            </a:avLst>
          </a:prstGeom>
          <a:solidFill>
            <a:srgbClr val="99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5245" name="Rectangle 13"/>
          <p:cNvSpPr>
            <a:spLocks noChangeArrowheads="1"/>
          </p:cNvSpPr>
          <p:nvPr/>
        </p:nvSpPr>
        <p:spPr bwMode="auto">
          <a:xfrm>
            <a:off x="206375" y="1651000"/>
            <a:ext cx="2743200" cy="6858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uk-UA" b="1">
                <a:solidFill>
                  <a:schemeClr val="accent2"/>
                </a:solidFill>
              </a:rPr>
              <a:t>Гірничо-хімічна</a:t>
            </a:r>
          </a:p>
          <a:p>
            <a:r>
              <a:rPr lang="uk-UA" b="1">
                <a:solidFill>
                  <a:schemeClr val="accent2"/>
                </a:solidFill>
              </a:rPr>
              <a:t>промисловість</a:t>
            </a:r>
            <a:endParaRPr lang="ru-RU" b="1">
              <a:solidFill>
                <a:schemeClr val="accent2"/>
              </a:solidFill>
            </a:endParaRPr>
          </a:p>
        </p:txBody>
      </p:sp>
      <p:sp>
        <p:nvSpPr>
          <p:cNvPr id="95246" name="Line 14"/>
          <p:cNvSpPr>
            <a:spLocks noChangeShapeType="1"/>
          </p:cNvSpPr>
          <p:nvPr/>
        </p:nvSpPr>
        <p:spPr bwMode="auto">
          <a:xfrm>
            <a:off x="1654175" y="1530350"/>
            <a:ext cx="0" cy="1524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95247" name="AutoShape 15"/>
          <p:cNvSpPr>
            <a:spLocks noChangeArrowheads="1"/>
          </p:cNvSpPr>
          <p:nvPr/>
        </p:nvSpPr>
        <p:spPr bwMode="auto">
          <a:xfrm>
            <a:off x="150813" y="2541588"/>
            <a:ext cx="2836862" cy="3181350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r>
              <a:rPr lang="uk-UA" sz="2300" b="1">
                <a:solidFill>
                  <a:srgbClr val="663300"/>
                </a:solidFill>
              </a:rPr>
              <a:t>Видобуток корисних копалин:</a:t>
            </a:r>
          </a:p>
          <a:p>
            <a:pPr algn="l">
              <a:lnSpc>
                <a:spcPct val="100000"/>
              </a:lnSpc>
              <a:spcBef>
                <a:spcPct val="50000"/>
              </a:spcBef>
              <a:buFontTx/>
              <a:buChar char="-"/>
            </a:pPr>
            <a:r>
              <a:rPr lang="uk-UA" sz="2200" i="1"/>
              <a:t> фосфоритів;</a:t>
            </a:r>
          </a:p>
          <a:p>
            <a:pPr algn="l">
              <a:lnSpc>
                <a:spcPct val="100000"/>
              </a:lnSpc>
              <a:buFontTx/>
              <a:buChar char="-"/>
            </a:pPr>
            <a:r>
              <a:rPr lang="uk-UA" sz="2200" i="1"/>
              <a:t> апатитів;</a:t>
            </a:r>
          </a:p>
          <a:p>
            <a:pPr algn="l">
              <a:lnSpc>
                <a:spcPct val="100000"/>
              </a:lnSpc>
            </a:pPr>
            <a:r>
              <a:rPr lang="uk-UA" sz="2200" i="1"/>
              <a:t>- калійних солей;</a:t>
            </a:r>
          </a:p>
          <a:p>
            <a:pPr algn="l">
              <a:lnSpc>
                <a:spcPct val="100000"/>
              </a:lnSpc>
            </a:pPr>
            <a:r>
              <a:rPr lang="uk-UA" sz="2200" i="1"/>
              <a:t>- кухонної солі;</a:t>
            </a:r>
          </a:p>
          <a:p>
            <a:pPr algn="l">
              <a:lnSpc>
                <a:spcPct val="100000"/>
              </a:lnSpc>
              <a:buFontTx/>
              <a:buChar char="-"/>
            </a:pPr>
            <a:r>
              <a:rPr lang="uk-UA" sz="2200" i="1"/>
              <a:t> самородної сірки;</a:t>
            </a:r>
          </a:p>
          <a:p>
            <a:pPr algn="l">
              <a:lnSpc>
                <a:spcPct val="100000"/>
              </a:lnSpc>
              <a:buFontTx/>
              <a:buChar char="-"/>
            </a:pPr>
            <a:r>
              <a:rPr lang="uk-UA" sz="2200" i="1"/>
              <a:t> піриту…</a:t>
            </a:r>
          </a:p>
        </p:txBody>
      </p:sp>
      <p:sp>
        <p:nvSpPr>
          <p:cNvPr id="95251" name="AutoShape 19"/>
          <p:cNvSpPr>
            <a:spLocks noChangeArrowheads="1"/>
          </p:cNvSpPr>
          <p:nvPr/>
        </p:nvSpPr>
        <p:spPr bwMode="auto">
          <a:xfrm>
            <a:off x="3133725" y="2544763"/>
            <a:ext cx="2895600" cy="1428750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200" b="1">
                <a:solidFill>
                  <a:srgbClr val="663300"/>
                </a:solidFill>
              </a:rPr>
              <a:t>1.</a:t>
            </a:r>
            <a:r>
              <a:rPr lang="uk-UA" sz="2300" b="1">
                <a:solidFill>
                  <a:srgbClr val="663300"/>
                </a:solidFill>
              </a:rPr>
              <a:t> </a:t>
            </a:r>
            <a:r>
              <a:rPr lang="uk-UA" sz="2200" b="1">
                <a:solidFill>
                  <a:srgbClr val="663300"/>
                </a:solidFill>
              </a:rPr>
              <a:t>Синтез мінеральних добрив</a:t>
            </a:r>
          </a:p>
          <a:p>
            <a:pPr algn="l">
              <a:buFontTx/>
              <a:buChar char="-"/>
            </a:pPr>
            <a:r>
              <a:rPr lang="uk-UA" sz="2200" i="1">
                <a:solidFill>
                  <a:srgbClr val="FF3300"/>
                </a:solidFill>
              </a:rPr>
              <a:t> нітратних;</a:t>
            </a:r>
          </a:p>
          <a:p>
            <a:pPr algn="l">
              <a:buFontTx/>
              <a:buChar char="-"/>
            </a:pPr>
            <a:r>
              <a:rPr lang="uk-UA" sz="2200" i="1">
                <a:solidFill>
                  <a:schemeClr val="accent2"/>
                </a:solidFill>
              </a:rPr>
              <a:t> фосфатних;</a:t>
            </a:r>
          </a:p>
          <a:p>
            <a:pPr algn="l">
              <a:buFontTx/>
              <a:buChar char="-"/>
            </a:pPr>
            <a:r>
              <a:rPr lang="uk-UA" sz="2200" i="1">
                <a:solidFill>
                  <a:srgbClr val="008000"/>
                </a:solidFill>
              </a:rPr>
              <a:t> калійних</a:t>
            </a:r>
          </a:p>
        </p:txBody>
      </p:sp>
      <p:sp>
        <p:nvSpPr>
          <p:cNvPr id="95252" name="AutoShape 20"/>
          <p:cNvSpPr>
            <a:spLocks noChangeArrowheads="1"/>
          </p:cNvSpPr>
          <p:nvPr/>
        </p:nvSpPr>
        <p:spPr bwMode="auto">
          <a:xfrm>
            <a:off x="3154363" y="4067175"/>
            <a:ext cx="2881312" cy="658813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2. Содова промисловість</a:t>
            </a:r>
          </a:p>
        </p:txBody>
      </p:sp>
      <p:sp>
        <p:nvSpPr>
          <p:cNvPr id="95253" name="AutoShape 21"/>
          <p:cNvSpPr>
            <a:spLocks noChangeArrowheads="1"/>
          </p:cNvSpPr>
          <p:nvPr/>
        </p:nvSpPr>
        <p:spPr bwMode="auto">
          <a:xfrm>
            <a:off x="3136900" y="4819650"/>
            <a:ext cx="2881313" cy="658813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3. Хлорна промисловість</a:t>
            </a:r>
            <a:endParaRPr lang="uk-UA" sz="2300" b="1" i="1">
              <a:solidFill>
                <a:srgbClr val="663300"/>
              </a:solidFill>
            </a:endParaRPr>
          </a:p>
        </p:txBody>
      </p:sp>
      <p:sp>
        <p:nvSpPr>
          <p:cNvPr id="95254" name="AutoShape 22"/>
          <p:cNvSpPr>
            <a:spLocks noChangeArrowheads="1"/>
          </p:cNvSpPr>
          <p:nvPr/>
        </p:nvSpPr>
        <p:spPr bwMode="auto">
          <a:xfrm>
            <a:off x="3136900" y="5583238"/>
            <a:ext cx="2881313" cy="658812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4. Сірчанокислотна промисловість</a:t>
            </a:r>
          </a:p>
        </p:txBody>
      </p:sp>
      <p:sp>
        <p:nvSpPr>
          <p:cNvPr id="95255" name="AutoShape 23"/>
          <p:cNvSpPr>
            <a:spLocks noChangeArrowheads="1"/>
          </p:cNvSpPr>
          <p:nvPr/>
        </p:nvSpPr>
        <p:spPr bwMode="auto">
          <a:xfrm>
            <a:off x="6194425" y="2563813"/>
            <a:ext cx="2836863" cy="2863850"/>
          </a:xfrm>
          <a:prstGeom prst="roundRect">
            <a:avLst>
              <a:gd name="adj" fmla="val 657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1. Хімія полімерів:</a:t>
            </a:r>
          </a:p>
          <a:p>
            <a:pPr algn="l">
              <a:lnSpc>
                <a:spcPct val="90000"/>
              </a:lnSpc>
              <a:spcBef>
                <a:spcPct val="50000"/>
              </a:spcBef>
              <a:buFontTx/>
              <a:buChar char="-"/>
            </a:pPr>
            <a:r>
              <a:rPr lang="uk-UA" sz="2300" i="1"/>
              <a:t> пластмас;</a:t>
            </a:r>
          </a:p>
          <a:p>
            <a:pPr algn="l">
              <a:lnSpc>
                <a:spcPct val="90000"/>
              </a:lnSpc>
              <a:buFontTx/>
              <a:buChar char="-"/>
            </a:pPr>
            <a:r>
              <a:rPr lang="uk-UA" sz="2300" i="1"/>
              <a:t> синтет. волокон;</a:t>
            </a:r>
          </a:p>
          <a:p>
            <a:pPr algn="l">
              <a:lnSpc>
                <a:spcPct val="90000"/>
              </a:lnSpc>
              <a:buFontTx/>
              <a:buChar char="-"/>
            </a:pPr>
            <a:r>
              <a:rPr lang="uk-UA" sz="2300" i="1"/>
              <a:t> синтет. каучуку;</a:t>
            </a:r>
          </a:p>
          <a:p>
            <a:pPr algn="l">
              <a:lnSpc>
                <a:spcPct val="90000"/>
              </a:lnSpc>
              <a:buFontTx/>
              <a:buChar char="-"/>
            </a:pPr>
            <a:r>
              <a:rPr lang="uk-UA" sz="2300" i="1"/>
              <a:t> фармацевтична;</a:t>
            </a:r>
          </a:p>
          <a:p>
            <a:pPr algn="l">
              <a:lnSpc>
                <a:spcPct val="90000"/>
              </a:lnSpc>
              <a:buFontTx/>
              <a:buChar char="-"/>
            </a:pPr>
            <a:r>
              <a:rPr lang="uk-UA" sz="2300" i="1"/>
              <a:t> лакофарбова;</a:t>
            </a:r>
          </a:p>
          <a:p>
            <a:pPr algn="l">
              <a:lnSpc>
                <a:spcPct val="90000"/>
              </a:lnSpc>
              <a:buFontTx/>
              <a:buChar char="-"/>
            </a:pPr>
            <a:r>
              <a:rPr lang="uk-UA" sz="2300" i="1"/>
              <a:t> парфумерна;</a:t>
            </a:r>
          </a:p>
          <a:p>
            <a:pPr algn="l">
              <a:lnSpc>
                <a:spcPct val="90000"/>
              </a:lnSpc>
              <a:buFontTx/>
              <a:buChar char="-"/>
            </a:pPr>
            <a:r>
              <a:rPr lang="uk-UA" sz="2300" i="1"/>
              <a:t> фотохімія…</a:t>
            </a:r>
          </a:p>
        </p:txBody>
      </p:sp>
      <p:sp>
        <p:nvSpPr>
          <p:cNvPr id="95256" name="AutoShape 24"/>
          <p:cNvSpPr>
            <a:spLocks noChangeArrowheads="1"/>
          </p:cNvSpPr>
          <p:nvPr/>
        </p:nvSpPr>
        <p:spPr bwMode="auto">
          <a:xfrm>
            <a:off x="6227763" y="5549900"/>
            <a:ext cx="2790825" cy="669925"/>
          </a:xfrm>
          <a:prstGeom prst="roundRect">
            <a:avLst>
              <a:gd name="adj" fmla="val 9884"/>
            </a:avLst>
          </a:prstGeom>
          <a:solidFill>
            <a:srgbClr val="FFFFCC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uk-UA" sz="2300" b="1">
                <a:solidFill>
                  <a:srgbClr val="663300"/>
                </a:solidFill>
              </a:rPr>
              <a:t>2. Хімія переробки полімерів</a:t>
            </a:r>
            <a:endParaRPr lang="uk-UA" sz="500" b="1">
              <a:solidFill>
                <a:srgbClr val="663300"/>
              </a:solidFill>
            </a:endParaRPr>
          </a:p>
        </p:txBody>
      </p:sp>
      <p:sp>
        <p:nvSpPr>
          <p:cNvPr id="95260" name="Line 28"/>
          <p:cNvSpPr>
            <a:spLocks noChangeShapeType="1"/>
          </p:cNvSpPr>
          <p:nvPr/>
        </p:nvSpPr>
        <p:spPr bwMode="auto">
          <a:xfrm>
            <a:off x="8731250" y="1927225"/>
            <a:ext cx="0" cy="360363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5262" name="Line 30"/>
          <p:cNvSpPr>
            <a:spLocks noChangeShapeType="1"/>
          </p:cNvSpPr>
          <p:nvPr/>
        </p:nvSpPr>
        <p:spPr bwMode="auto">
          <a:xfrm>
            <a:off x="5735638" y="1828800"/>
            <a:ext cx="0" cy="360363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graphicFrame>
        <p:nvGraphicFramePr>
          <p:cNvPr id="95265" name="Object 33"/>
          <p:cNvGraphicFramePr>
            <a:graphicFrameLocks noChangeAspect="1"/>
          </p:cNvGraphicFramePr>
          <p:nvPr/>
        </p:nvGraphicFramePr>
        <p:xfrm>
          <a:off x="3924300" y="2997200"/>
          <a:ext cx="3000375" cy="1101725"/>
        </p:xfrm>
        <a:graphic>
          <a:graphicData uri="http://schemas.openxmlformats.org/presentationml/2006/ole">
            <p:oleObj spid="_x0000_s13314" name="Диаграмма" r:id="rId13" imgW="3009967" imgH="1104900" progId="MSGraph.Chart.8">
              <p:embed followColorScheme="full"/>
            </p:oleObj>
          </a:graphicData>
        </a:graphic>
      </p:graphicFrame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5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5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5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5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" dur="500"/>
                                        <p:tgtEl>
                                          <p:spTgt spid="952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5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5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95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5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5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1" dur="500"/>
                                        <p:tgtEl>
                                          <p:spTgt spid="952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5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5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1" dur="500"/>
                                        <p:tgtEl>
                                          <p:spTgt spid="952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524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524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5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5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65" dur="500"/>
                                        <p:tgtEl>
                                          <p:spTgt spid="95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0" dur="500"/>
                                        <p:tgtEl>
                                          <p:spTgt spid="95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5" dur="500"/>
                                        <p:tgtEl>
                                          <p:spTgt spid="95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80" dur="500"/>
                                        <p:tgtEl>
                                          <p:spTgt spid="95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85" dur="500"/>
                                        <p:tgtEl>
                                          <p:spTgt spid="95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90" dur="500"/>
                                        <p:tgtEl>
                                          <p:spTgt spid="95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5" dur="500"/>
                                        <p:tgtEl>
                                          <p:spTgt spid="952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9525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9525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952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952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09" dur="500"/>
                                        <p:tgtEl>
                                          <p:spTgt spid="952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65">
                                            <p:oleChartEl type="gridLegend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95265">
                                            <p:oleChartEl type="gridLegend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65">
                                            <p:oleChartEl type="category" lvl="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6" dur="500"/>
                                        <p:tgtEl>
                                          <p:spTgt spid="95265">
                                            <p:oleChartEl type="category" lvl="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1" dur="500"/>
                                        <p:tgtEl>
                                          <p:spTgt spid="952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00"/>
                            </p:stCondLst>
                            <p:childTnLst>
                              <p:par>
                                <p:cTn id="12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65">
                                            <p:oleChartEl type="category" lvl="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500"/>
                                        <p:tgtEl>
                                          <p:spTgt spid="95265">
                                            <p:oleChartEl type="category" lvl="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30" dur="500"/>
                                        <p:tgtEl>
                                          <p:spTgt spid="952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500"/>
                            </p:stCondLst>
                            <p:childTnLst>
                              <p:par>
                                <p:cTn id="1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65">
                                            <p:oleChartEl type="category" lvl="3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" dur="500"/>
                                        <p:tgtEl>
                                          <p:spTgt spid="95265">
                                            <p:oleChartEl type="category" lvl="3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95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95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95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95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95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7" dur="500"/>
                                        <p:tgtEl>
                                          <p:spTgt spid="952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9525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9525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95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95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71" dur="500"/>
                                        <p:tgtEl>
                                          <p:spTgt spid="952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76" dur="500"/>
                                        <p:tgtEl>
                                          <p:spTgt spid="952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81" dur="500"/>
                                        <p:tgtEl>
                                          <p:spTgt spid="952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86" dur="500"/>
                                        <p:tgtEl>
                                          <p:spTgt spid="952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91" dur="500"/>
                                        <p:tgtEl>
                                          <p:spTgt spid="952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96" dur="500"/>
                                        <p:tgtEl>
                                          <p:spTgt spid="952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01" dur="500"/>
                                        <p:tgtEl>
                                          <p:spTgt spid="952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95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95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2" dur="500"/>
                                        <p:tgtEl>
                                          <p:spTgt spid="952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Свис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7" dur="500"/>
                                        <p:tgtEl>
                                          <p:spTgt spid="952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234" grpId="0" animBg="1"/>
      <p:bldP spid="95235" grpId="0" animBg="1" autoUpdateAnimBg="0"/>
      <p:bldP spid="95236" grpId="0" animBg="1"/>
      <p:bldP spid="95237" grpId="0" animBg="1"/>
      <p:bldP spid="95240" grpId="0" animBg="1" autoUpdateAnimBg="0"/>
      <p:bldP spid="95241" grpId="0" animBg="1" autoUpdateAnimBg="0"/>
      <p:bldP spid="95242" grpId="0" animBg="1"/>
      <p:bldP spid="95243" grpId="0" animBg="1"/>
      <p:bldP spid="95244" grpId="0" animBg="1"/>
      <p:bldP spid="95245" grpId="0" animBg="1" autoUpdateAnimBg="0"/>
      <p:bldP spid="95246" grpId="0" animBg="1"/>
      <p:bldP spid="95247" grpId="0" build="p" animBg="1"/>
      <p:bldP spid="95251" grpId="0" build="p" animBg="1"/>
      <p:bldP spid="95252" grpId="0" animBg="1"/>
      <p:bldP spid="95253" grpId="0" animBg="1"/>
      <p:bldP spid="95254" grpId="0" animBg="1"/>
      <p:bldP spid="95255" grpId="0" build="p" animBg="1"/>
      <p:bldP spid="95256" grpId="0" animBg="1"/>
      <p:bldP spid="95260" grpId="0" animBg="1"/>
      <p:bldP spid="95262" grpId="0" animBg="1"/>
      <p:bldOleChart spid="95265" grpId="0" bld="category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8" name="Picture 2" descr="Контуры мира-А"/>
          <p:cNvPicPr>
            <a:picLocks noChangeAspect="1" noChangeArrowheads="1"/>
          </p:cNvPicPr>
          <p:nvPr/>
        </p:nvPicPr>
        <p:blipFill>
          <a:blip r:embed="rId14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96259" name="WordArt 3"/>
          <p:cNvSpPr>
            <a:spLocks noChangeArrowheads="1" noChangeShapeType="1" noTextEdit="1"/>
          </p:cNvSpPr>
          <p:nvPr/>
        </p:nvSpPr>
        <p:spPr bwMode="auto">
          <a:xfrm>
            <a:off x="1547813" y="77788"/>
            <a:ext cx="6119812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660066"/>
                  </a:solidFill>
                  <a:miter lim="800000"/>
                  <a:headEnd/>
                  <a:tailEnd/>
                </a:ln>
                <a:solidFill>
                  <a:srgbClr val="CC0099"/>
                </a:solidFill>
                <a:effectLst>
                  <a:outerShdw dist="35921" dir="2700000" algn="ctr" rotWithShape="0">
                    <a:schemeClr val="bg1"/>
                  </a:outerShdw>
                </a:effectLst>
                <a:latin typeface="Comic Sans MS"/>
              </a:rPr>
              <a:t>Хімічна промисловість світу</a:t>
            </a:r>
          </a:p>
        </p:txBody>
      </p:sp>
      <p:grpSp>
        <p:nvGrpSpPr>
          <p:cNvPr id="2" name="Group 158"/>
          <p:cNvGrpSpPr>
            <a:grpSpLocks/>
          </p:cNvGrpSpPr>
          <p:nvPr/>
        </p:nvGrpSpPr>
        <p:grpSpPr bwMode="auto">
          <a:xfrm>
            <a:off x="3348038" y="5949950"/>
            <a:ext cx="4724400" cy="320675"/>
            <a:chOff x="2172" y="4048"/>
            <a:chExt cx="2976" cy="202"/>
          </a:xfrm>
        </p:grpSpPr>
        <p:sp>
          <p:nvSpPr>
            <p:cNvPr id="48467" name="Text Box 45"/>
            <p:cNvSpPr txBox="1">
              <a:spLocks noChangeArrowheads="1"/>
            </p:cNvSpPr>
            <p:nvPr/>
          </p:nvSpPr>
          <p:spPr bwMode="auto">
            <a:xfrm>
              <a:off x="2230" y="4048"/>
              <a:ext cx="2918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синтез мінеральних добрив у 1 млн. т</a:t>
              </a:r>
              <a:endParaRPr lang="ru-RU" sz="2000" i="1"/>
            </a:p>
          </p:txBody>
        </p:sp>
        <p:sp>
          <p:nvSpPr>
            <p:cNvPr id="48468" name="Rectangle 46"/>
            <p:cNvSpPr>
              <a:spLocks noChangeArrowheads="1"/>
            </p:cNvSpPr>
            <p:nvPr/>
          </p:nvSpPr>
          <p:spPr bwMode="auto">
            <a:xfrm>
              <a:off x="2172" y="4131"/>
              <a:ext cx="45" cy="46"/>
            </a:xfrm>
            <a:prstGeom prst="rect">
              <a:avLst/>
            </a:prstGeom>
            <a:solidFill>
              <a:srgbClr val="CC00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96415" name="Freeform 159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" name="Group 222"/>
          <p:cNvGrpSpPr>
            <a:grpSpLocks/>
          </p:cNvGrpSpPr>
          <p:nvPr/>
        </p:nvGrpSpPr>
        <p:grpSpPr bwMode="auto">
          <a:xfrm>
            <a:off x="7010400" y="3141663"/>
            <a:ext cx="142875" cy="142875"/>
            <a:chOff x="3696" y="3456"/>
            <a:chExt cx="288" cy="288"/>
          </a:xfrm>
        </p:grpSpPr>
        <p:sp>
          <p:nvSpPr>
            <p:cNvPr id="48465" name="Oval 223"/>
            <p:cNvSpPr>
              <a:spLocks noChangeArrowheads="1"/>
            </p:cNvSpPr>
            <p:nvPr/>
          </p:nvSpPr>
          <p:spPr bwMode="auto">
            <a:xfrm>
              <a:off x="3696" y="3456"/>
              <a:ext cx="288" cy="288"/>
            </a:xfrm>
            <a:prstGeom prst="ellipse">
              <a:avLst/>
            </a:prstGeom>
            <a:solidFill>
              <a:schemeClr val="tx1"/>
            </a:soli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66" name="AutoShape 224"/>
            <p:cNvSpPr>
              <a:spLocks noChangeArrowheads="1"/>
            </p:cNvSpPr>
            <p:nvPr/>
          </p:nvSpPr>
          <p:spPr bwMode="auto">
            <a:xfrm rot="-5400000">
              <a:off x="3725" y="3542"/>
              <a:ext cx="230" cy="116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4" name="Group 234"/>
          <p:cNvGrpSpPr>
            <a:grpSpLocks/>
          </p:cNvGrpSpPr>
          <p:nvPr/>
        </p:nvGrpSpPr>
        <p:grpSpPr bwMode="auto">
          <a:xfrm>
            <a:off x="101600" y="5900738"/>
            <a:ext cx="1879600" cy="320675"/>
            <a:chOff x="113" y="3577"/>
            <a:chExt cx="1184" cy="202"/>
          </a:xfrm>
        </p:grpSpPr>
        <p:grpSp>
          <p:nvGrpSpPr>
            <p:cNvPr id="48461" name="Group 228"/>
            <p:cNvGrpSpPr>
              <a:grpSpLocks/>
            </p:cNvGrpSpPr>
            <p:nvPr/>
          </p:nvGrpSpPr>
          <p:grpSpPr bwMode="auto">
            <a:xfrm>
              <a:off x="113" y="3612"/>
              <a:ext cx="136" cy="135"/>
              <a:chOff x="3696" y="3456"/>
              <a:chExt cx="288" cy="288"/>
            </a:xfrm>
          </p:grpSpPr>
          <p:sp>
            <p:nvSpPr>
              <p:cNvPr id="48463" name="Oval 229"/>
              <p:cNvSpPr>
                <a:spLocks noChangeArrowheads="1"/>
              </p:cNvSpPr>
              <p:nvPr/>
            </p:nvSpPr>
            <p:spPr bwMode="auto">
              <a:xfrm>
                <a:off x="3696" y="3456"/>
                <a:ext cx="288" cy="288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8464" name="AutoShape 230"/>
              <p:cNvSpPr>
                <a:spLocks noChangeArrowheads="1"/>
              </p:cNvSpPr>
              <p:nvPr/>
            </p:nvSpPr>
            <p:spPr bwMode="auto">
              <a:xfrm rot="-5400000">
                <a:off x="3725" y="3542"/>
                <a:ext cx="230" cy="116"/>
              </a:xfrm>
              <a:prstGeom prst="roundRect">
                <a:avLst>
                  <a:gd name="adj" fmla="val 16667"/>
                </a:avLst>
              </a:prstGeom>
              <a:solidFill>
                <a:schemeClr val="bg1"/>
              </a:solidFill>
              <a:ln w="317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48462" name="Text Box 232"/>
            <p:cNvSpPr txBox="1">
              <a:spLocks noChangeArrowheads="1"/>
            </p:cNvSpPr>
            <p:nvPr/>
          </p:nvSpPr>
          <p:spPr bwMode="auto">
            <a:xfrm>
              <a:off x="221" y="3577"/>
              <a:ext cx="1076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фосфорити</a:t>
              </a:r>
              <a:endParaRPr lang="ru-RU" sz="2000" i="1"/>
            </a:p>
          </p:txBody>
        </p:sp>
      </p:grpSp>
      <p:grpSp>
        <p:nvGrpSpPr>
          <p:cNvPr id="6" name="Group 248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48459" name="Freeform 249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60" name="Freeform 250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6507" name="Text Box 251"/>
          <p:cNvSpPr txBox="1">
            <a:spLocks noChangeArrowheads="1"/>
          </p:cNvSpPr>
          <p:nvPr/>
        </p:nvSpPr>
        <p:spPr bwMode="auto">
          <a:xfrm>
            <a:off x="976313" y="2446338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6508" name="Rectangle 252"/>
          <p:cNvSpPr>
            <a:spLocks noChangeArrowheads="1"/>
          </p:cNvSpPr>
          <p:nvPr/>
        </p:nvSpPr>
        <p:spPr bwMode="auto">
          <a:xfrm>
            <a:off x="825500" y="245745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09" name="Rectangle 253"/>
          <p:cNvSpPr>
            <a:spLocks noChangeArrowheads="1"/>
          </p:cNvSpPr>
          <p:nvPr/>
        </p:nvSpPr>
        <p:spPr bwMode="auto">
          <a:xfrm>
            <a:off x="825500" y="2386013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10" name="Rectangle 254"/>
          <p:cNvSpPr>
            <a:spLocks noChangeArrowheads="1"/>
          </p:cNvSpPr>
          <p:nvPr/>
        </p:nvSpPr>
        <p:spPr bwMode="auto">
          <a:xfrm>
            <a:off x="825500" y="2312988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11" name="Rectangle 255"/>
          <p:cNvSpPr>
            <a:spLocks noChangeArrowheads="1"/>
          </p:cNvSpPr>
          <p:nvPr/>
        </p:nvSpPr>
        <p:spPr bwMode="auto">
          <a:xfrm>
            <a:off x="825500" y="224155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12" name="Rectangle 256"/>
          <p:cNvSpPr>
            <a:spLocks noChangeArrowheads="1"/>
          </p:cNvSpPr>
          <p:nvPr/>
        </p:nvSpPr>
        <p:spPr bwMode="auto">
          <a:xfrm>
            <a:off x="825500" y="2170113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13" name="Rectangle 257"/>
          <p:cNvSpPr>
            <a:spLocks noChangeArrowheads="1"/>
          </p:cNvSpPr>
          <p:nvPr/>
        </p:nvSpPr>
        <p:spPr bwMode="auto">
          <a:xfrm>
            <a:off x="825500" y="2097088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14" name="Rectangle 258"/>
          <p:cNvSpPr>
            <a:spLocks noChangeArrowheads="1"/>
          </p:cNvSpPr>
          <p:nvPr/>
        </p:nvSpPr>
        <p:spPr bwMode="auto">
          <a:xfrm>
            <a:off x="896938" y="245745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15" name="Rectangle 259"/>
          <p:cNvSpPr>
            <a:spLocks noChangeArrowheads="1"/>
          </p:cNvSpPr>
          <p:nvPr/>
        </p:nvSpPr>
        <p:spPr bwMode="auto">
          <a:xfrm>
            <a:off x="896938" y="231298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16" name="Rectangle 260"/>
          <p:cNvSpPr>
            <a:spLocks noChangeArrowheads="1"/>
          </p:cNvSpPr>
          <p:nvPr/>
        </p:nvSpPr>
        <p:spPr bwMode="auto">
          <a:xfrm>
            <a:off x="896938" y="224155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17" name="Rectangle 261"/>
          <p:cNvSpPr>
            <a:spLocks noChangeArrowheads="1"/>
          </p:cNvSpPr>
          <p:nvPr/>
        </p:nvSpPr>
        <p:spPr bwMode="auto">
          <a:xfrm>
            <a:off x="896938" y="2170113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18" name="Rectangle 262"/>
          <p:cNvSpPr>
            <a:spLocks noChangeArrowheads="1"/>
          </p:cNvSpPr>
          <p:nvPr/>
        </p:nvSpPr>
        <p:spPr bwMode="auto">
          <a:xfrm>
            <a:off x="896938" y="209708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19" name="Rectangle 263"/>
          <p:cNvSpPr>
            <a:spLocks noChangeArrowheads="1"/>
          </p:cNvSpPr>
          <p:nvPr/>
        </p:nvSpPr>
        <p:spPr bwMode="auto">
          <a:xfrm>
            <a:off x="896938" y="2386013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20" name="Text Box 264"/>
          <p:cNvSpPr txBox="1">
            <a:spLocks noChangeArrowheads="1"/>
          </p:cNvSpPr>
          <p:nvPr/>
        </p:nvSpPr>
        <p:spPr bwMode="auto">
          <a:xfrm>
            <a:off x="323850" y="2060575"/>
            <a:ext cx="5715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800080"/>
                </a:solidFill>
                <a:latin typeface="Comic Sans MS" pitchFamily="66" charset="0"/>
              </a:rPr>
              <a:t>18,1</a:t>
            </a:r>
            <a:endParaRPr lang="ru-RU" sz="1600">
              <a:solidFill>
                <a:srgbClr val="800080"/>
              </a:solidFill>
              <a:latin typeface="Comic Sans MS" pitchFamily="66" charset="0"/>
            </a:endParaRPr>
          </a:p>
        </p:txBody>
      </p:sp>
      <p:sp>
        <p:nvSpPr>
          <p:cNvPr id="96521" name="Rectangle 265"/>
          <p:cNvSpPr>
            <a:spLocks noChangeArrowheads="1"/>
          </p:cNvSpPr>
          <p:nvPr/>
        </p:nvSpPr>
        <p:spPr bwMode="auto">
          <a:xfrm>
            <a:off x="966788" y="245903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22" name="Rectangle 266"/>
          <p:cNvSpPr>
            <a:spLocks noChangeArrowheads="1"/>
          </p:cNvSpPr>
          <p:nvPr/>
        </p:nvSpPr>
        <p:spPr bwMode="auto">
          <a:xfrm>
            <a:off x="966788" y="238760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23" name="Rectangle 267"/>
          <p:cNvSpPr>
            <a:spLocks noChangeArrowheads="1"/>
          </p:cNvSpPr>
          <p:nvPr/>
        </p:nvSpPr>
        <p:spPr bwMode="auto">
          <a:xfrm>
            <a:off x="966788" y="231457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24" name="Rectangle 268"/>
          <p:cNvSpPr>
            <a:spLocks noChangeArrowheads="1"/>
          </p:cNvSpPr>
          <p:nvPr/>
        </p:nvSpPr>
        <p:spPr bwMode="auto">
          <a:xfrm>
            <a:off x="966788" y="224313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25" name="Rectangle 269"/>
          <p:cNvSpPr>
            <a:spLocks noChangeArrowheads="1"/>
          </p:cNvSpPr>
          <p:nvPr/>
        </p:nvSpPr>
        <p:spPr bwMode="auto">
          <a:xfrm>
            <a:off x="966788" y="217170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26" name="Rectangle 270"/>
          <p:cNvSpPr>
            <a:spLocks noChangeArrowheads="1"/>
          </p:cNvSpPr>
          <p:nvPr/>
        </p:nvSpPr>
        <p:spPr bwMode="auto">
          <a:xfrm>
            <a:off x="966788" y="209867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" name="Group 286"/>
          <p:cNvGrpSpPr>
            <a:grpSpLocks/>
          </p:cNvGrpSpPr>
          <p:nvPr/>
        </p:nvGrpSpPr>
        <p:grpSpPr bwMode="auto">
          <a:xfrm>
            <a:off x="1476375" y="2924175"/>
            <a:ext cx="142875" cy="142875"/>
            <a:chOff x="3696" y="3456"/>
            <a:chExt cx="288" cy="288"/>
          </a:xfrm>
        </p:grpSpPr>
        <p:sp>
          <p:nvSpPr>
            <p:cNvPr id="48457" name="Oval 287"/>
            <p:cNvSpPr>
              <a:spLocks noChangeArrowheads="1"/>
            </p:cNvSpPr>
            <p:nvPr/>
          </p:nvSpPr>
          <p:spPr bwMode="auto">
            <a:xfrm>
              <a:off x="3696" y="3456"/>
              <a:ext cx="288" cy="288"/>
            </a:xfrm>
            <a:prstGeom prst="ellipse">
              <a:avLst/>
            </a:prstGeom>
            <a:solidFill>
              <a:schemeClr val="tx1"/>
            </a:soli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58" name="AutoShape 288"/>
            <p:cNvSpPr>
              <a:spLocks noChangeArrowheads="1"/>
            </p:cNvSpPr>
            <p:nvPr/>
          </p:nvSpPr>
          <p:spPr bwMode="auto">
            <a:xfrm rot="-5400000">
              <a:off x="3725" y="3542"/>
              <a:ext cx="230" cy="116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8" name="Group 289"/>
          <p:cNvGrpSpPr>
            <a:grpSpLocks/>
          </p:cNvGrpSpPr>
          <p:nvPr/>
        </p:nvGrpSpPr>
        <p:grpSpPr bwMode="auto">
          <a:xfrm>
            <a:off x="800100" y="2614613"/>
            <a:ext cx="144463" cy="161925"/>
            <a:chOff x="6288" y="432"/>
            <a:chExt cx="240" cy="240"/>
          </a:xfrm>
        </p:grpSpPr>
        <p:sp>
          <p:nvSpPr>
            <p:cNvPr id="48455" name="AutoShape 290"/>
            <p:cNvSpPr>
              <a:spLocks noChangeArrowheads="1"/>
            </p:cNvSpPr>
            <p:nvPr/>
          </p:nvSpPr>
          <p:spPr bwMode="auto">
            <a:xfrm>
              <a:off x="6288" y="432"/>
              <a:ext cx="240" cy="240"/>
            </a:xfrm>
            <a:prstGeom prst="cube">
              <a:avLst>
                <a:gd name="adj" fmla="val 27083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56" name="Rectangle 291"/>
            <p:cNvSpPr>
              <a:spLocks noChangeArrowheads="1"/>
            </p:cNvSpPr>
            <p:nvPr/>
          </p:nvSpPr>
          <p:spPr bwMode="auto">
            <a:xfrm>
              <a:off x="6288" y="485"/>
              <a:ext cx="180" cy="1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9" name="Group 301"/>
          <p:cNvGrpSpPr>
            <a:grpSpLocks/>
          </p:cNvGrpSpPr>
          <p:nvPr/>
        </p:nvGrpSpPr>
        <p:grpSpPr bwMode="auto">
          <a:xfrm>
            <a:off x="104775" y="6188075"/>
            <a:ext cx="1871663" cy="320675"/>
            <a:chOff x="66" y="3758"/>
            <a:chExt cx="1179" cy="202"/>
          </a:xfrm>
        </p:grpSpPr>
        <p:grpSp>
          <p:nvGrpSpPr>
            <p:cNvPr id="48451" name="Group 292"/>
            <p:cNvGrpSpPr>
              <a:grpSpLocks/>
            </p:cNvGrpSpPr>
            <p:nvPr/>
          </p:nvGrpSpPr>
          <p:grpSpPr bwMode="auto">
            <a:xfrm>
              <a:off x="66" y="3800"/>
              <a:ext cx="136" cy="136"/>
              <a:chOff x="6288" y="432"/>
              <a:chExt cx="240" cy="240"/>
            </a:xfrm>
          </p:grpSpPr>
          <p:sp>
            <p:nvSpPr>
              <p:cNvPr id="48453" name="AutoShape 293"/>
              <p:cNvSpPr>
                <a:spLocks noChangeArrowheads="1"/>
              </p:cNvSpPr>
              <p:nvPr/>
            </p:nvSpPr>
            <p:spPr bwMode="auto">
              <a:xfrm>
                <a:off x="6288" y="432"/>
                <a:ext cx="240" cy="240"/>
              </a:xfrm>
              <a:prstGeom prst="cube">
                <a:avLst>
                  <a:gd name="adj" fmla="val 27083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8454" name="Rectangle 294"/>
              <p:cNvSpPr>
                <a:spLocks noChangeArrowheads="1"/>
              </p:cNvSpPr>
              <p:nvPr/>
            </p:nvSpPr>
            <p:spPr bwMode="auto">
              <a:xfrm>
                <a:off x="6288" y="485"/>
                <a:ext cx="180" cy="1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48452" name="Text Box 300"/>
            <p:cNvSpPr txBox="1">
              <a:spLocks noChangeArrowheads="1"/>
            </p:cNvSpPr>
            <p:nvPr/>
          </p:nvSpPr>
          <p:spPr bwMode="auto">
            <a:xfrm>
              <a:off x="169" y="3758"/>
              <a:ext cx="1076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калійна сіль</a:t>
              </a:r>
              <a:endParaRPr lang="ru-RU" sz="2000" i="1"/>
            </a:p>
          </p:txBody>
        </p:sp>
      </p:grpSp>
      <p:grpSp>
        <p:nvGrpSpPr>
          <p:cNvPr id="11" name="Group 309"/>
          <p:cNvGrpSpPr>
            <a:grpSpLocks/>
          </p:cNvGrpSpPr>
          <p:nvPr/>
        </p:nvGrpSpPr>
        <p:grpSpPr bwMode="auto">
          <a:xfrm>
            <a:off x="88900" y="6459538"/>
            <a:ext cx="2466975" cy="320675"/>
            <a:chOff x="56" y="3929"/>
            <a:chExt cx="1554" cy="202"/>
          </a:xfrm>
        </p:grpSpPr>
        <p:sp>
          <p:nvSpPr>
            <p:cNvPr id="48447" name="Text Box 299"/>
            <p:cNvSpPr txBox="1">
              <a:spLocks noChangeArrowheads="1"/>
            </p:cNvSpPr>
            <p:nvPr/>
          </p:nvSpPr>
          <p:spPr bwMode="auto">
            <a:xfrm>
              <a:off x="169" y="3929"/>
              <a:ext cx="1441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самородна сірка</a:t>
              </a:r>
              <a:endParaRPr lang="ru-RU" sz="2000" i="1"/>
            </a:p>
          </p:txBody>
        </p:sp>
        <p:grpSp>
          <p:nvGrpSpPr>
            <p:cNvPr id="48448" name="Group 306"/>
            <p:cNvGrpSpPr>
              <a:grpSpLocks/>
            </p:cNvGrpSpPr>
            <p:nvPr/>
          </p:nvGrpSpPr>
          <p:grpSpPr bwMode="auto">
            <a:xfrm>
              <a:off x="56" y="3974"/>
              <a:ext cx="136" cy="107"/>
              <a:chOff x="703" y="1797"/>
              <a:chExt cx="136" cy="89"/>
            </a:xfrm>
          </p:grpSpPr>
          <p:sp>
            <p:nvSpPr>
              <p:cNvPr id="48449" name="Freeform 307"/>
              <p:cNvSpPr>
                <a:spLocks/>
              </p:cNvSpPr>
              <p:nvPr/>
            </p:nvSpPr>
            <p:spPr bwMode="auto">
              <a:xfrm flipH="1">
                <a:off x="703" y="1797"/>
                <a:ext cx="136" cy="89"/>
              </a:xfrm>
              <a:custGeom>
                <a:avLst/>
                <a:gdLst>
                  <a:gd name="T0" fmla="*/ 0 w 20000"/>
                  <a:gd name="T1" fmla="*/ 19931 h 20000"/>
                  <a:gd name="T2" fmla="*/ 9965 w 20000"/>
                  <a:gd name="T3" fmla="*/ 0 h 20000"/>
                  <a:gd name="T4" fmla="*/ 19931 w 20000"/>
                  <a:gd name="T5" fmla="*/ 19931 h 20000"/>
                  <a:gd name="T6" fmla="*/ 0 w 20000"/>
                  <a:gd name="T7" fmla="*/ 19931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19931"/>
                    </a:moveTo>
                    <a:lnTo>
                      <a:pt x="9965" y="0"/>
                    </a:lnTo>
                    <a:lnTo>
                      <a:pt x="19931" y="19931"/>
                    </a:lnTo>
                    <a:lnTo>
                      <a:pt x="0" y="19931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450" name="Freeform 308"/>
              <p:cNvSpPr>
                <a:spLocks/>
              </p:cNvSpPr>
              <p:nvPr/>
            </p:nvSpPr>
            <p:spPr bwMode="auto">
              <a:xfrm flipH="1">
                <a:off x="703" y="1797"/>
                <a:ext cx="68" cy="8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19931 h 20000"/>
                  <a:gd name="T4" fmla="*/ 19862 w 20000"/>
                  <a:gd name="T5" fmla="*/ 19931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0" y="19931"/>
                    </a:lnTo>
                    <a:lnTo>
                      <a:pt x="19862" y="199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3" name="Group 312"/>
          <p:cNvGrpSpPr>
            <a:grpSpLocks/>
          </p:cNvGrpSpPr>
          <p:nvPr/>
        </p:nvGrpSpPr>
        <p:grpSpPr bwMode="auto">
          <a:xfrm>
            <a:off x="1023938" y="2803525"/>
            <a:ext cx="215900" cy="169863"/>
            <a:chOff x="703" y="1797"/>
            <a:chExt cx="136" cy="89"/>
          </a:xfrm>
        </p:grpSpPr>
        <p:sp>
          <p:nvSpPr>
            <p:cNvPr id="48445" name="Freeform 313"/>
            <p:cNvSpPr>
              <a:spLocks/>
            </p:cNvSpPr>
            <p:nvPr/>
          </p:nvSpPr>
          <p:spPr bwMode="auto">
            <a:xfrm flipH="1">
              <a:off x="703" y="1797"/>
              <a:ext cx="136" cy="89"/>
            </a:xfrm>
            <a:custGeom>
              <a:avLst/>
              <a:gdLst>
                <a:gd name="T0" fmla="*/ 0 w 20000"/>
                <a:gd name="T1" fmla="*/ 19931 h 20000"/>
                <a:gd name="T2" fmla="*/ 9965 w 20000"/>
                <a:gd name="T3" fmla="*/ 0 h 20000"/>
                <a:gd name="T4" fmla="*/ 19931 w 20000"/>
                <a:gd name="T5" fmla="*/ 19931 h 20000"/>
                <a:gd name="T6" fmla="*/ 0 w 20000"/>
                <a:gd name="T7" fmla="*/ 19931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931"/>
                  </a:moveTo>
                  <a:lnTo>
                    <a:pt x="9965" y="0"/>
                  </a:lnTo>
                  <a:lnTo>
                    <a:pt x="19931" y="19931"/>
                  </a:lnTo>
                  <a:lnTo>
                    <a:pt x="0" y="19931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46" name="Freeform 314"/>
            <p:cNvSpPr>
              <a:spLocks/>
            </p:cNvSpPr>
            <p:nvPr/>
          </p:nvSpPr>
          <p:spPr bwMode="auto">
            <a:xfrm flipH="1">
              <a:off x="703" y="1797"/>
              <a:ext cx="68" cy="8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19931 h 20000"/>
                <a:gd name="T4" fmla="*/ 19862 w 20000"/>
                <a:gd name="T5" fmla="*/ 19931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0" y="19931"/>
                  </a:lnTo>
                  <a:lnTo>
                    <a:pt x="19862" y="199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6575" name="Freeform 319"/>
          <p:cNvSpPr>
            <a:spLocks/>
          </p:cNvSpPr>
          <p:nvPr/>
        </p:nvSpPr>
        <p:spPr bwMode="auto">
          <a:xfrm>
            <a:off x="1362075" y="2755900"/>
            <a:ext cx="138113" cy="204788"/>
          </a:xfrm>
          <a:custGeom>
            <a:avLst/>
            <a:gdLst>
              <a:gd name="T0" fmla="*/ 4 w 87"/>
              <a:gd name="T1" fmla="*/ 0 h 129"/>
              <a:gd name="T2" fmla="*/ 11 w 87"/>
              <a:gd name="T3" fmla="*/ 0 h 129"/>
              <a:gd name="T4" fmla="*/ 16 w 87"/>
              <a:gd name="T5" fmla="*/ 0 h 129"/>
              <a:gd name="T6" fmla="*/ 23 w 87"/>
              <a:gd name="T7" fmla="*/ 2 h 129"/>
              <a:gd name="T8" fmla="*/ 27 w 87"/>
              <a:gd name="T9" fmla="*/ 5 h 129"/>
              <a:gd name="T10" fmla="*/ 34 w 87"/>
              <a:gd name="T11" fmla="*/ 7 h 129"/>
              <a:gd name="T12" fmla="*/ 39 w 87"/>
              <a:gd name="T13" fmla="*/ 9 h 129"/>
              <a:gd name="T14" fmla="*/ 46 w 87"/>
              <a:gd name="T15" fmla="*/ 12 h 129"/>
              <a:gd name="T16" fmla="*/ 50 w 87"/>
              <a:gd name="T17" fmla="*/ 16 h 129"/>
              <a:gd name="T18" fmla="*/ 55 w 87"/>
              <a:gd name="T19" fmla="*/ 18 h 129"/>
              <a:gd name="T20" fmla="*/ 59 w 87"/>
              <a:gd name="T21" fmla="*/ 23 h 129"/>
              <a:gd name="T22" fmla="*/ 64 w 87"/>
              <a:gd name="T23" fmla="*/ 28 h 129"/>
              <a:gd name="T24" fmla="*/ 66 w 87"/>
              <a:gd name="T25" fmla="*/ 32 h 129"/>
              <a:gd name="T26" fmla="*/ 71 w 87"/>
              <a:gd name="T27" fmla="*/ 37 h 129"/>
              <a:gd name="T28" fmla="*/ 73 w 87"/>
              <a:gd name="T29" fmla="*/ 41 h 129"/>
              <a:gd name="T30" fmla="*/ 78 w 87"/>
              <a:gd name="T31" fmla="*/ 46 h 129"/>
              <a:gd name="T32" fmla="*/ 80 w 87"/>
              <a:gd name="T33" fmla="*/ 53 h 129"/>
              <a:gd name="T34" fmla="*/ 82 w 87"/>
              <a:gd name="T35" fmla="*/ 58 h 129"/>
              <a:gd name="T36" fmla="*/ 82 w 87"/>
              <a:gd name="T37" fmla="*/ 64 h 129"/>
              <a:gd name="T38" fmla="*/ 85 w 87"/>
              <a:gd name="T39" fmla="*/ 69 h 129"/>
              <a:gd name="T40" fmla="*/ 85 w 87"/>
              <a:gd name="T41" fmla="*/ 76 h 129"/>
              <a:gd name="T42" fmla="*/ 87 w 87"/>
              <a:gd name="T43" fmla="*/ 83 h 129"/>
              <a:gd name="T44" fmla="*/ 87 w 87"/>
              <a:gd name="T45" fmla="*/ 88 h 129"/>
              <a:gd name="T46" fmla="*/ 87 w 87"/>
              <a:gd name="T47" fmla="*/ 94 h 129"/>
              <a:gd name="T48" fmla="*/ 85 w 87"/>
              <a:gd name="T49" fmla="*/ 101 h 129"/>
              <a:gd name="T50" fmla="*/ 85 w 87"/>
              <a:gd name="T51" fmla="*/ 106 h 129"/>
              <a:gd name="T52" fmla="*/ 82 w 87"/>
              <a:gd name="T53" fmla="*/ 113 h 129"/>
              <a:gd name="T54" fmla="*/ 80 w 87"/>
              <a:gd name="T55" fmla="*/ 117 h 129"/>
              <a:gd name="T56" fmla="*/ 78 w 87"/>
              <a:gd name="T57" fmla="*/ 124 h 129"/>
              <a:gd name="T58" fmla="*/ 76 w 87"/>
              <a:gd name="T59" fmla="*/ 129 h 129"/>
              <a:gd name="T60" fmla="*/ 39 w 87"/>
              <a:gd name="T61" fmla="*/ 106 h 129"/>
              <a:gd name="T62" fmla="*/ 39 w 87"/>
              <a:gd name="T63" fmla="*/ 104 h 129"/>
              <a:gd name="T64" fmla="*/ 41 w 87"/>
              <a:gd name="T65" fmla="*/ 101 h 129"/>
              <a:gd name="T66" fmla="*/ 41 w 87"/>
              <a:gd name="T67" fmla="*/ 97 h 129"/>
              <a:gd name="T68" fmla="*/ 41 w 87"/>
              <a:gd name="T69" fmla="*/ 94 h 129"/>
              <a:gd name="T70" fmla="*/ 43 w 87"/>
              <a:gd name="T71" fmla="*/ 92 h 129"/>
              <a:gd name="T72" fmla="*/ 43 w 87"/>
              <a:gd name="T73" fmla="*/ 88 h 129"/>
              <a:gd name="T74" fmla="*/ 43 w 87"/>
              <a:gd name="T75" fmla="*/ 85 h 129"/>
              <a:gd name="T76" fmla="*/ 43 w 87"/>
              <a:gd name="T77" fmla="*/ 83 h 129"/>
              <a:gd name="T78" fmla="*/ 41 w 87"/>
              <a:gd name="T79" fmla="*/ 78 h 129"/>
              <a:gd name="T80" fmla="*/ 41 w 87"/>
              <a:gd name="T81" fmla="*/ 76 h 129"/>
              <a:gd name="T82" fmla="*/ 41 w 87"/>
              <a:gd name="T83" fmla="*/ 74 h 129"/>
              <a:gd name="T84" fmla="*/ 39 w 87"/>
              <a:gd name="T85" fmla="*/ 71 h 129"/>
              <a:gd name="T86" fmla="*/ 39 w 87"/>
              <a:gd name="T87" fmla="*/ 67 h 129"/>
              <a:gd name="T88" fmla="*/ 36 w 87"/>
              <a:gd name="T89" fmla="*/ 64 h 129"/>
              <a:gd name="T90" fmla="*/ 36 w 87"/>
              <a:gd name="T91" fmla="*/ 62 h 129"/>
              <a:gd name="T92" fmla="*/ 34 w 87"/>
              <a:gd name="T93" fmla="*/ 60 h 129"/>
              <a:gd name="T94" fmla="*/ 32 w 87"/>
              <a:gd name="T95" fmla="*/ 58 h 129"/>
              <a:gd name="T96" fmla="*/ 30 w 87"/>
              <a:gd name="T97" fmla="*/ 55 h 129"/>
              <a:gd name="T98" fmla="*/ 27 w 87"/>
              <a:gd name="T99" fmla="*/ 53 h 129"/>
              <a:gd name="T100" fmla="*/ 25 w 87"/>
              <a:gd name="T101" fmla="*/ 51 h 129"/>
              <a:gd name="T102" fmla="*/ 23 w 87"/>
              <a:gd name="T103" fmla="*/ 51 h 129"/>
              <a:gd name="T104" fmla="*/ 20 w 87"/>
              <a:gd name="T105" fmla="*/ 48 h 129"/>
              <a:gd name="T106" fmla="*/ 18 w 87"/>
              <a:gd name="T107" fmla="*/ 46 h 129"/>
              <a:gd name="T108" fmla="*/ 16 w 87"/>
              <a:gd name="T109" fmla="*/ 46 h 129"/>
              <a:gd name="T110" fmla="*/ 11 w 87"/>
              <a:gd name="T111" fmla="*/ 44 h 129"/>
              <a:gd name="T112" fmla="*/ 9 w 87"/>
              <a:gd name="T113" fmla="*/ 44 h 129"/>
              <a:gd name="T114" fmla="*/ 7 w 87"/>
              <a:gd name="T115" fmla="*/ 44 h 129"/>
              <a:gd name="T116" fmla="*/ 4 w 87"/>
              <a:gd name="T117" fmla="*/ 44 h 129"/>
              <a:gd name="T118" fmla="*/ 0 w 87"/>
              <a:gd name="T119" fmla="*/ 44 h 12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7"/>
              <a:gd name="T181" fmla="*/ 0 h 129"/>
              <a:gd name="T182" fmla="*/ 87 w 87"/>
              <a:gd name="T183" fmla="*/ 129 h 12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7" h="129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lnTo>
                  <a:pt x="18" y="2"/>
                </a:lnTo>
                <a:lnTo>
                  <a:pt x="20" y="2"/>
                </a:lnTo>
                <a:lnTo>
                  <a:pt x="23" y="2"/>
                </a:lnTo>
                <a:lnTo>
                  <a:pt x="25" y="2"/>
                </a:lnTo>
                <a:lnTo>
                  <a:pt x="27" y="5"/>
                </a:lnTo>
                <a:lnTo>
                  <a:pt x="30" y="5"/>
                </a:lnTo>
                <a:lnTo>
                  <a:pt x="32" y="5"/>
                </a:lnTo>
                <a:lnTo>
                  <a:pt x="32" y="7"/>
                </a:lnTo>
                <a:lnTo>
                  <a:pt x="34" y="7"/>
                </a:lnTo>
                <a:lnTo>
                  <a:pt x="36" y="7"/>
                </a:lnTo>
                <a:lnTo>
                  <a:pt x="39" y="9"/>
                </a:lnTo>
                <a:lnTo>
                  <a:pt x="41" y="9"/>
                </a:lnTo>
                <a:lnTo>
                  <a:pt x="41" y="12"/>
                </a:lnTo>
                <a:lnTo>
                  <a:pt x="43" y="12"/>
                </a:lnTo>
                <a:lnTo>
                  <a:pt x="46" y="12"/>
                </a:lnTo>
                <a:lnTo>
                  <a:pt x="46" y="14"/>
                </a:lnTo>
                <a:lnTo>
                  <a:pt x="48" y="14"/>
                </a:lnTo>
                <a:lnTo>
                  <a:pt x="50" y="16"/>
                </a:lnTo>
                <a:lnTo>
                  <a:pt x="53" y="16"/>
                </a:lnTo>
                <a:lnTo>
                  <a:pt x="53" y="18"/>
                </a:lnTo>
                <a:lnTo>
                  <a:pt x="55" y="18"/>
                </a:lnTo>
                <a:lnTo>
                  <a:pt x="55" y="21"/>
                </a:lnTo>
                <a:lnTo>
                  <a:pt x="57" y="21"/>
                </a:lnTo>
                <a:lnTo>
                  <a:pt x="57" y="23"/>
                </a:lnTo>
                <a:lnTo>
                  <a:pt x="59" y="23"/>
                </a:lnTo>
                <a:lnTo>
                  <a:pt x="62" y="25"/>
                </a:lnTo>
                <a:lnTo>
                  <a:pt x="64" y="28"/>
                </a:lnTo>
                <a:lnTo>
                  <a:pt x="66" y="30"/>
                </a:lnTo>
                <a:lnTo>
                  <a:pt x="66" y="32"/>
                </a:lnTo>
                <a:lnTo>
                  <a:pt x="69" y="32"/>
                </a:lnTo>
                <a:lnTo>
                  <a:pt x="69" y="35"/>
                </a:lnTo>
                <a:lnTo>
                  <a:pt x="71" y="35"/>
                </a:lnTo>
                <a:lnTo>
                  <a:pt x="71" y="37"/>
                </a:lnTo>
                <a:lnTo>
                  <a:pt x="71" y="39"/>
                </a:lnTo>
                <a:lnTo>
                  <a:pt x="73" y="39"/>
                </a:lnTo>
                <a:lnTo>
                  <a:pt x="73" y="41"/>
                </a:lnTo>
                <a:lnTo>
                  <a:pt x="76" y="44"/>
                </a:lnTo>
                <a:lnTo>
                  <a:pt x="76" y="46"/>
                </a:lnTo>
                <a:lnTo>
                  <a:pt x="78" y="46"/>
                </a:lnTo>
                <a:lnTo>
                  <a:pt x="78" y="48"/>
                </a:lnTo>
                <a:lnTo>
                  <a:pt x="78" y="51"/>
                </a:lnTo>
                <a:lnTo>
                  <a:pt x="80" y="51"/>
                </a:lnTo>
                <a:lnTo>
                  <a:pt x="80" y="53"/>
                </a:lnTo>
                <a:lnTo>
                  <a:pt x="80" y="55"/>
                </a:lnTo>
                <a:lnTo>
                  <a:pt x="80" y="58"/>
                </a:lnTo>
                <a:lnTo>
                  <a:pt x="82" y="58"/>
                </a:lnTo>
                <a:lnTo>
                  <a:pt x="82" y="60"/>
                </a:lnTo>
                <a:lnTo>
                  <a:pt x="82" y="62"/>
                </a:lnTo>
                <a:lnTo>
                  <a:pt x="82" y="64"/>
                </a:lnTo>
                <a:lnTo>
                  <a:pt x="85" y="67"/>
                </a:lnTo>
                <a:lnTo>
                  <a:pt x="85" y="69"/>
                </a:lnTo>
                <a:lnTo>
                  <a:pt x="85" y="71"/>
                </a:lnTo>
                <a:lnTo>
                  <a:pt x="85" y="74"/>
                </a:lnTo>
                <a:lnTo>
                  <a:pt x="85" y="76"/>
                </a:lnTo>
                <a:lnTo>
                  <a:pt x="87" y="78"/>
                </a:lnTo>
                <a:lnTo>
                  <a:pt x="87" y="81"/>
                </a:lnTo>
                <a:lnTo>
                  <a:pt x="87" y="83"/>
                </a:lnTo>
                <a:lnTo>
                  <a:pt x="87" y="85"/>
                </a:lnTo>
                <a:lnTo>
                  <a:pt x="87" y="88"/>
                </a:lnTo>
                <a:lnTo>
                  <a:pt x="87" y="90"/>
                </a:lnTo>
                <a:lnTo>
                  <a:pt x="87" y="92"/>
                </a:lnTo>
                <a:lnTo>
                  <a:pt x="87" y="94"/>
                </a:lnTo>
                <a:lnTo>
                  <a:pt x="87" y="97"/>
                </a:lnTo>
                <a:lnTo>
                  <a:pt x="85" y="97"/>
                </a:lnTo>
                <a:lnTo>
                  <a:pt x="85" y="99"/>
                </a:lnTo>
                <a:lnTo>
                  <a:pt x="85" y="101"/>
                </a:lnTo>
                <a:lnTo>
                  <a:pt x="85" y="104"/>
                </a:lnTo>
                <a:lnTo>
                  <a:pt x="85" y="106"/>
                </a:lnTo>
                <a:lnTo>
                  <a:pt x="85" y="108"/>
                </a:lnTo>
                <a:lnTo>
                  <a:pt x="82" y="111"/>
                </a:lnTo>
                <a:lnTo>
                  <a:pt x="82" y="113"/>
                </a:lnTo>
                <a:lnTo>
                  <a:pt x="82" y="115"/>
                </a:lnTo>
                <a:lnTo>
                  <a:pt x="80" y="117"/>
                </a:lnTo>
                <a:lnTo>
                  <a:pt x="80" y="120"/>
                </a:lnTo>
                <a:lnTo>
                  <a:pt x="80" y="122"/>
                </a:lnTo>
                <a:lnTo>
                  <a:pt x="78" y="124"/>
                </a:lnTo>
                <a:lnTo>
                  <a:pt x="78" y="127"/>
                </a:lnTo>
                <a:lnTo>
                  <a:pt x="76" y="129"/>
                </a:lnTo>
                <a:lnTo>
                  <a:pt x="36" y="108"/>
                </a:lnTo>
                <a:lnTo>
                  <a:pt x="39" y="108"/>
                </a:lnTo>
                <a:lnTo>
                  <a:pt x="39" y="106"/>
                </a:lnTo>
                <a:lnTo>
                  <a:pt x="39" y="104"/>
                </a:lnTo>
                <a:lnTo>
                  <a:pt x="41" y="104"/>
                </a:lnTo>
                <a:lnTo>
                  <a:pt x="41" y="101"/>
                </a:lnTo>
                <a:lnTo>
                  <a:pt x="41" y="99"/>
                </a:lnTo>
                <a:lnTo>
                  <a:pt x="41" y="97"/>
                </a:lnTo>
                <a:lnTo>
                  <a:pt x="41" y="94"/>
                </a:lnTo>
                <a:lnTo>
                  <a:pt x="43" y="94"/>
                </a:lnTo>
                <a:lnTo>
                  <a:pt x="43" y="92"/>
                </a:lnTo>
                <a:lnTo>
                  <a:pt x="43" y="90"/>
                </a:lnTo>
                <a:lnTo>
                  <a:pt x="43" y="88"/>
                </a:lnTo>
                <a:lnTo>
                  <a:pt x="43" y="85"/>
                </a:lnTo>
                <a:lnTo>
                  <a:pt x="43" y="83"/>
                </a:lnTo>
                <a:lnTo>
                  <a:pt x="43" y="81"/>
                </a:lnTo>
                <a:lnTo>
                  <a:pt x="41" y="78"/>
                </a:lnTo>
                <a:lnTo>
                  <a:pt x="41" y="76"/>
                </a:lnTo>
                <a:lnTo>
                  <a:pt x="41" y="74"/>
                </a:lnTo>
                <a:lnTo>
                  <a:pt x="41" y="71"/>
                </a:lnTo>
                <a:lnTo>
                  <a:pt x="39" y="71"/>
                </a:lnTo>
                <a:lnTo>
                  <a:pt x="39" y="69"/>
                </a:lnTo>
                <a:lnTo>
                  <a:pt x="39" y="67"/>
                </a:lnTo>
                <a:lnTo>
                  <a:pt x="36" y="67"/>
                </a:lnTo>
                <a:lnTo>
                  <a:pt x="36" y="64"/>
                </a:lnTo>
                <a:lnTo>
                  <a:pt x="36" y="62"/>
                </a:lnTo>
                <a:lnTo>
                  <a:pt x="34" y="62"/>
                </a:lnTo>
                <a:lnTo>
                  <a:pt x="34" y="60"/>
                </a:lnTo>
                <a:lnTo>
                  <a:pt x="32" y="60"/>
                </a:lnTo>
                <a:lnTo>
                  <a:pt x="32" y="58"/>
                </a:lnTo>
                <a:lnTo>
                  <a:pt x="30" y="55"/>
                </a:lnTo>
                <a:lnTo>
                  <a:pt x="27" y="53"/>
                </a:lnTo>
                <a:lnTo>
                  <a:pt x="25" y="53"/>
                </a:lnTo>
                <a:lnTo>
                  <a:pt x="25" y="51"/>
                </a:lnTo>
                <a:lnTo>
                  <a:pt x="23" y="51"/>
                </a:lnTo>
                <a:lnTo>
                  <a:pt x="23" y="48"/>
                </a:lnTo>
                <a:lnTo>
                  <a:pt x="20" y="48"/>
                </a:lnTo>
                <a:lnTo>
                  <a:pt x="18" y="48"/>
                </a:lnTo>
                <a:lnTo>
                  <a:pt x="18" y="46"/>
                </a:lnTo>
                <a:lnTo>
                  <a:pt x="16" y="46"/>
                </a:lnTo>
                <a:lnTo>
                  <a:pt x="13" y="46"/>
                </a:lnTo>
                <a:lnTo>
                  <a:pt x="11" y="44"/>
                </a:lnTo>
                <a:lnTo>
                  <a:pt x="9" y="44"/>
                </a:lnTo>
                <a:lnTo>
                  <a:pt x="7" y="44"/>
                </a:lnTo>
                <a:lnTo>
                  <a:pt x="4" y="44"/>
                </a:lnTo>
                <a:lnTo>
                  <a:pt x="2" y="44"/>
                </a:lnTo>
                <a:lnTo>
                  <a:pt x="0" y="44"/>
                </a:lnTo>
                <a:lnTo>
                  <a:pt x="0" y="0"/>
                </a:lnTo>
                <a:close/>
              </a:path>
            </a:pathLst>
          </a:custGeom>
          <a:solidFill>
            <a:srgbClr val="CC0099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6576" name="Freeform 320"/>
          <p:cNvSpPr>
            <a:spLocks/>
          </p:cNvSpPr>
          <p:nvPr/>
        </p:nvSpPr>
        <p:spPr bwMode="auto">
          <a:xfrm>
            <a:off x="1244600" y="2927350"/>
            <a:ext cx="238125" cy="106363"/>
          </a:xfrm>
          <a:custGeom>
            <a:avLst/>
            <a:gdLst>
              <a:gd name="T0" fmla="*/ 147 w 150"/>
              <a:gd name="T1" fmla="*/ 26 h 67"/>
              <a:gd name="T2" fmla="*/ 145 w 150"/>
              <a:gd name="T3" fmla="*/ 30 h 67"/>
              <a:gd name="T4" fmla="*/ 140 w 150"/>
              <a:gd name="T5" fmla="*/ 35 h 67"/>
              <a:gd name="T6" fmla="*/ 136 w 150"/>
              <a:gd name="T7" fmla="*/ 39 h 67"/>
              <a:gd name="T8" fmla="*/ 131 w 150"/>
              <a:gd name="T9" fmla="*/ 44 h 67"/>
              <a:gd name="T10" fmla="*/ 127 w 150"/>
              <a:gd name="T11" fmla="*/ 49 h 67"/>
              <a:gd name="T12" fmla="*/ 122 w 150"/>
              <a:gd name="T13" fmla="*/ 51 h 67"/>
              <a:gd name="T14" fmla="*/ 117 w 150"/>
              <a:gd name="T15" fmla="*/ 55 h 67"/>
              <a:gd name="T16" fmla="*/ 113 w 150"/>
              <a:gd name="T17" fmla="*/ 58 h 67"/>
              <a:gd name="T18" fmla="*/ 106 w 150"/>
              <a:gd name="T19" fmla="*/ 60 h 67"/>
              <a:gd name="T20" fmla="*/ 101 w 150"/>
              <a:gd name="T21" fmla="*/ 62 h 67"/>
              <a:gd name="T22" fmla="*/ 94 w 150"/>
              <a:gd name="T23" fmla="*/ 65 h 67"/>
              <a:gd name="T24" fmla="*/ 90 w 150"/>
              <a:gd name="T25" fmla="*/ 65 h 67"/>
              <a:gd name="T26" fmla="*/ 83 w 150"/>
              <a:gd name="T27" fmla="*/ 67 h 67"/>
              <a:gd name="T28" fmla="*/ 78 w 150"/>
              <a:gd name="T29" fmla="*/ 67 h 67"/>
              <a:gd name="T30" fmla="*/ 71 w 150"/>
              <a:gd name="T31" fmla="*/ 67 h 67"/>
              <a:gd name="T32" fmla="*/ 65 w 150"/>
              <a:gd name="T33" fmla="*/ 67 h 67"/>
              <a:gd name="T34" fmla="*/ 60 w 150"/>
              <a:gd name="T35" fmla="*/ 65 h 67"/>
              <a:gd name="T36" fmla="*/ 53 w 150"/>
              <a:gd name="T37" fmla="*/ 65 h 67"/>
              <a:gd name="T38" fmla="*/ 48 w 150"/>
              <a:gd name="T39" fmla="*/ 62 h 67"/>
              <a:gd name="T40" fmla="*/ 42 w 150"/>
              <a:gd name="T41" fmla="*/ 60 h 67"/>
              <a:gd name="T42" fmla="*/ 37 w 150"/>
              <a:gd name="T43" fmla="*/ 58 h 67"/>
              <a:gd name="T44" fmla="*/ 30 w 150"/>
              <a:gd name="T45" fmla="*/ 55 h 67"/>
              <a:gd name="T46" fmla="*/ 25 w 150"/>
              <a:gd name="T47" fmla="*/ 51 h 67"/>
              <a:gd name="T48" fmla="*/ 21 w 150"/>
              <a:gd name="T49" fmla="*/ 49 h 67"/>
              <a:gd name="T50" fmla="*/ 16 w 150"/>
              <a:gd name="T51" fmla="*/ 44 h 67"/>
              <a:gd name="T52" fmla="*/ 12 w 150"/>
              <a:gd name="T53" fmla="*/ 39 h 67"/>
              <a:gd name="T54" fmla="*/ 9 w 150"/>
              <a:gd name="T55" fmla="*/ 35 h 67"/>
              <a:gd name="T56" fmla="*/ 5 w 150"/>
              <a:gd name="T57" fmla="*/ 30 h 67"/>
              <a:gd name="T58" fmla="*/ 0 w 150"/>
              <a:gd name="T59" fmla="*/ 26 h 67"/>
              <a:gd name="T60" fmla="*/ 39 w 150"/>
              <a:gd name="T61" fmla="*/ 5 h 67"/>
              <a:gd name="T62" fmla="*/ 42 w 150"/>
              <a:gd name="T63" fmla="*/ 7 h 67"/>
              <a:gd name="T64" fmla="*/ 44 w 150"/>
              <a:gd name="T65" fmla="*/ 9 h 67"/>
              <a:gd name="T66" fmla="*/ 46 w 150"/>
              <a:gd name="T67" fmla="*/ 12 h 67"/>
              <a:gd name="T68" fmla="*/ 48 w 150"/>
              <a:gd name="T69" fmla="*/ 14 h 67"/>
              <a:gd name="T70" fmla="*/ 51 w 150"/>
              <a:gd name="T71" fmla="*/ 14 h 67"/>
              <a:gd name="T72" fmla="*/ 53 w 150"/>
              <a:gd name="T73" fmla="*/ 16 h 67"/>
              <a:gd name="T74" fmla="*/ 55 w 150"/>
              <a:gd name="T75" fmla="*/ 19 h 67"/>
              <a:gd name="T76" fmla="*/ 58 w 150"/>
              <a:gd name="T77" fmla="*/ 19 h 67"/>
              <a:gd name="T78" fmla="*/ 60 w 150"/>
              <a:gd name="T79" fmla="*/ 21 h 67"/>
              <a:gd name="T80" fmla="*/ 62 w 150"/>
              <a:gd name="T81" fmla="*/ 21 h 67"/>
              <a:gd name="T82" fmla="*/ 67 w 150"/>
              <a:gd name="T83" fmla="*/ 21 h 67"/>
              <a:gd name="T84" fmla="*/ 69 w 150"/>
              <a:gd name="T85" fmla="*/ 23 h 67"/>
              <a:gd name="T86" fmla="*/ 71 w 150"/>
              <a:gd name="T87" fmla="*/ 23 h 67"/>
              <a:gd name="T88" fmla="*/ 76 w 150"/>
              <a:gd name="T89" fmla="*/ 23 h 67"/>
              <a:gd name="T90" fmla="*/ 78 w 150"/>
              <a:gd name="T91" fmla="*/ 23 h 67"/>
              <a:gd name="T92" fmla="*/ 81 w 150"/>
              <a:gd name="T93" fmla="*/ 23 h 67"/>
              <a:gd name="T94" fmla="*/ 83 w 150"/>
              <a:gd name="T95" fmla="*/ 21 h 67"/>
              <a:gd name="T96" fmla="*/ 87 w 150"/>
              <a:gd name="T97" fmla="*/ 21 h 67"/>
              <a:gd name="T98" fmla="*/ 90 w 150"/>
              <a:gd name="T99" fmla="*/ 19 h 67"/>
              <a:gd name="T100" fmla="*/ 92 w 150"/>
              <a:gd name="T101" fmla="*/ 19 h 67"/>
              <a:gd name="T102" fmla="*/ 94 w 150"/>
              <a:gd name="T103" fmla="*/ 16 h 67"/>
              <a:gd name="T104" fmla="*/ 97 w 150"/>
              <a:gd name="T105" fmla="*/ 16 h 67"/>
              <a:gd name="T106" fmla="*/ 99 w 150"/>
              <a:gd name="T107" fmla="*/ 14 h 67"/>
              <a:gd name="T108" fmla="*/ 101 w 150"/>
              <a:gd name="T109" fmla="*/ 12 h 67"/>
              <a:gd name="T110" fmla="*/ 104 w 150"/>
              <a:gd name="T111" fmla="*/ 9 h 67"/>
              <a:gd name="T112" fmla="*/ 106 w 150"/>
              <a:gd name="T113" fmla="*/ 7 h 67"/>
              <a:gd name="T114" fmla="*/ 108 w 150"/>
              <a:gd name="T115" fmla="*/ 5 h 67"/>
              <a:gd name="T116" fmla="*/ 110 w 150"/>
              <a:gd name="T117" fmla="*/ 3 h 67"/>
              <a:gd name="T118" fmla="*/ 110 w 150"/>
              <a:gd name="T119" fmla="*/ 0 h 6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0"/>
              <a:gd name="T181" fmla="*/ 0 h 67"/>
              <a:gd name="T182" fmla="*/ 150 w 150"/>
              <a:gd name="T183" fmla="*/ 67 h 6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0" h="67">
                <a:moveTo>
                  <a:pt x="150" y="21"/>
                </a:moveTo>
                <a:lnTo>
                  <a:pt x="150" y="23"/>
                </a:lnTo>
                <a:lnTo>
                  <a:pt x="147" y="23"/>
                </a:lnTo>
                <a:lnTo>
                  <a:pt x="147" y="26"/>
                </a:lnTo>
                <a:lnTo>
                  <a:pt x="145" y="28"/>
                </a:lnTo>
                <a:lnTo>
                  <a:pt x="145" y="30"/>
                </a:lnTo>
                <a:lnTo>
                  <a:pt x="143" y="32"/>
                </a:lnTo>
                <a:lnTo>
                  <a:pt x="140" y="35"/>
                </a:lnTo>
                <a:lnTo>
                  <a:pt x="140" y="37"/>
                </a:lnTo>
                <a:lnTo>
                  <a:pt x="138" y="37"/>
                </a:lnTo>
                <a:lnTo>
                  <a:pt x="138" y="39"/>
                </a:lnTo>
                <a:lnTo>
                  <a:pt x="136" y="39"/>
                </a:lnTo>
                <a:lnTo>
                  <a:pt x="136" y="42"/>
                </a:lnTo>
                <a:lnTo>
                  <a:pt x="133" y="42"/>
                </a:lnTo>
                <a:lnTo>
                  <a:pt x="133" y="44"/>
                </a:lnTo>
                <a:lnTo>
                  <a:pt x="131" y="44"/>
                </a:lnTo>
                <a:lnTo>
                  <a:pt x="129" y="46"/>
                </a:lnTo>
                <a:lnTo>
                  <a:pt x="127" y="49"/>
                </a:lnTo>
                <a:lnTo>
                  <a:pt x="124" y="49"/>
                </a:lnTo>
                <a:lnTo>
                  <a:pt x="124" y="51"/>
                </a:lnTo>
                <a:lnTo>
                  <a:pt x="122" y="51"/>
                </a:lnTo>
                <a:lnTo>
                  <a:pt x="122" y="53"/>
                </a:lnTo>
                <a:lnTo>
                  <a:pt x="120" y="53"/>
                </a:lnTo>
                <a:lnTo>
                  <a:pt x="117" y="55"/>
                </a:lnTo>
                <a:lnTo>
                  <a:pt x="115" y="55"/>
                </a:lnTo>
                <a:lnTo>
                  <a:pt x="113" y="58"/>
                </a:lnTo>
                <a:lnTo>
                  <a:pt x="110" y="58"/>
                </a:lnTo>
                <a:lnTo>
                  <a:pt x="108" y="60"/>
                </a:lnTo>
                <a:lnTo>
                  <a:pt x="106" y="60"/>
                </a:lnTo>
                <a:lnTo>
                  <a:pt x="104" y="60"/>
                </a:lnTo>
                <a:lnTo>
                  <a:pt x="101" y="62"/>
                </a:lnTo>
                <a:lnTo>
                  <a:pt x="99" y="62"/>
                </a:lnTo>
                <a:lnTo>
                  <a:pt x="97" y="62"/>
                </a:lnTo>
                <a:lnTo>
                  <a:pt x="94" y="65"/>
                </a:lnTo>
                <a:lnTo>
                  <a:pt x="92" y="65"/>
                </a:lnTo>
                <a:lnTo>
                  <a:pt x="90" y="65"/>
                </a:lnTo>
                <a:lnTo>
                  <a:pt x="87" y="65"/>
                </a:lnTo>
                <a:lnTo>
                  <a:pt x="85" y="65"/>
                </a:lnTo>
                <a:lnTo>
                  <a:pt x="83" y="67"/>
                </a:lnTo>
                <a:lnTo>
                  <a:pt x="81" y="67"/>
                </a:lnTo>
                <a:lnTo>
                  <a:pt x="78" y="67"/>
                </a:lnTo>
                <a:lnTo>
                  <a:pt x="76" y="67"/>
                </a:lnTo>
                <a:lnTo>
                  <a:pt x="74" y="67"/>
                </a:lnTo>
                <a:lnTo>
                  <a:pt x="71" y="67"/>
                </a:lnTo>
                <a:lnTo>
                  <a:pt x="69" y="67"/>
                </a:lnTo>
                <a:lnTo>
                  <a:pt x="67" y="67"/>
                </a:lnTo>
                <a:lnTo>
                  <a:pt x="65" y="67"/>
                </a:lnTo>
                <a:lnTo>
                  <a:pt x="65" y="65"/>
                </a:lnTo>
                <a:lnTo>
                  <a:pt x="62" y="65"/>
                </a:lnTo>
                <a:lnTo>
                  <a:pt x="60" y="65"/>
                </a:lnTo>
                <a:lnTo>
                  <a:pt x="58" y="65"/>
                </a:lnTo>
                <a:lnTo>
                  <a:pt x="55" y="65"/>
                </a:lnTo>
                <a:lnTo>
                  <a:pt x="53" y="65"/>
                </a:lnTo>
                <a:lnTo>
                  <a:pt x="53" y="62"/>
                </a:lnTo>
                <a:lnTo>
                  <a:pt x="51" y="62"/>
                </a:lnTo>
                <a:lnTo>
                  <a:pt x="48" y="62"/>
                </a:lnTo>
                <a:lnTo>
                  <a:pt x="46" y="62"/>
                </a:lnTo>
                <a:lnTo>
                  <a:pt x="44" y="60"/>
                </a:lnTo>
                <a:lnTo>
                  <a:pt x="42" y="60"/>
                </a:lnTo>
                <a:lnTo>
                  <a:pt x="39" y="58"/>
                </a:lnTo>
                <a:lnTo>
                  <a:pt x="37" y="58"/>
                </a:lnTo>
                <a:lnTo>
                  <a:pt x="35" y="58"/>
                </a:lnTo>
                <a:lnTo>
                  <a:pt x="35" y="55"/>
                </a:lnTo>
                <a:lnTo>
                  <a:pt x="32" y="55"/>
                </a:lnTo>
                <a:lnTo>
                  <a:pt x="30" y="55"/>
                </a:lnTo>
                <a:lnTo>
                  <a:pt x="30" y="53"/>
                </a:lnTo>
                <a:lnTo>
                  <a:pt x="28" y="53"/>
                </a:lnTo>
                <a:lnTo>
                  <a:pt x="25" y="51"/>
                </a:lnTo>
                <a:lnTo>
                  <a:pt x="23" y="49"/>
                </a:lnTo>
                <a:lnTo>
                  <a:pt x="21" y="49"/>
                </a:lnTo>
                <a:lnTo>
                  <a:pt x="21" y="46"/>
                </a:lnTo>
                <a:lnTo>
                  <a:pt x="19" y="46"/>
                </a:lnTo>
                <a:lnTo>
                  <a:pt x="19" y="44"/>
                </a:lnTo>
                <a:lnTo>
                  <a:pt x="16" y="44"/>
                </a:lnTo>
                <a:lnTo>
                  <a:pt x="14" y="42"/>
                </a:lnTo>
                <a:lnTo>
                  <a:pt x="12" y="39"/>
                </a:lnTo>
                <a:lnTo>
                  <a:pt x="9" y="37"/>
                </a:lnTo>
                <a:lnTo>
                  <a:pt x="9" y="35"/>
                </a:lnTo>
                <a:lnTo>
                  <a:pt x="7" y="35"/>
                </a:lnTo>
                <a:lnTo>
                  <a:pt x="7" y="32"/>
                </a:lnTo>
                <a:lnTo>
                  <a:pt x="5" y="32"/>
                </a:lnTo>
                <a:lnTo>
                  <a:pt x="5" y="30"/>
                </a:lnTo>
                <a:lnTo>
                  <a:pt x="2" y="28"/>
                </a:lnTo>
                <a:lnTo>
                  <a:pt x="2" y="26"/>
                </a:lnTo>
                <a:lnTo>
                  <a:pt x="0" y="26"/>
                </a:lnTo>
                <a:lnTo>
                  <a:pt x="39" y="3"/>
                </a:lnTo>
                <a:lnTo>
                  <a:pt x="39" y="5"/>
                </a:lnTo>
                <a:lnTo>
                  <a:pt x="42" y="5"/>
                </a:lnTo>
                <a:lnTo>
                  <a:pt x="42" y="7"/>
                </a:lnTo>
                <a:lnTo>
                  <a:pt x="44" y="7"/>
                </a:lnTo>
                <a:lnTo>
                  <a:pt x="44" y="9"/>
                </a:lnTo>
                <a:lnTo>
                  <a:pt x="46" y="12"/>
                </a:lnTo>
                <a:lnTo>
                  <a:pt x="48" y="14"/>
                </a:lnTo>
                <a:lnTo>
                  <a:pt x="51" y="14"/>
                </a:lnTo>
                <a:lnTo>
                  <a:pt x="51" y="16"/>
                </a:lnTo>
                <a:lnTo>
                  <a:pt x="53" y="16"/>
                </a:lnTo>
                <a:lnTo>
                  <a:pt x="55" y="19"/>
                </a:lnTo>
                <a:lnTo>
                  <a:pt x="58" y="19"/>
                </a:lnTo>
                <a:lnTo>
                  <a:pt x="60" y="19"/>
                </a:lnTo>
                <a:lnTo>
                  <a:pt x="60" y="21"/>
                </a:lnTo>
                <a:lnTo>
                  <a:pt x="62" y="21"/>
                </a:lnTo>
                <a:lnTo>
                  <a:pt x="65" y="21"/>
                </a:lnTo>
                <a:lnTo>
                  <a:pt x="67" y="21"/>
                </a:lnTo>
                <a:lnTo>
                  <a:pt x="67" y="23"/>
                </a:lnTo>
                <a:lnTo>
                  <a:pt x="69" y="23"/>
                </a:lnTo>
                <a:lnTo>
                  <a:pt x="71" y="23"/>
                </a:lnTo>
                <a:lnTo>
                  <a:pt x="74" y="23"/>
                </a:lnTo>
                <a:lnTo>
                  <a:pt x="76" y="23"/>
                </a:lnTo>
                <a:lnTo>
                  <a:pt x="78" y="23"/>
                </a:lnTo>
                <a:lnTo>
                  <a:pt x="81" y="23"/>
                </a:lnTo>
                <a:lnTo>
                  <a:pt x="81" y="21"/>
                </a:lnTo>
                <a:lnTo>
                  <a:pt x="83" y="21"/>
                </a:lnTo>
                <a:lnTo>
                  <a:pt x="85" y="21"/>
                </a:lnTo>
                <a:lnTo>
                  <a:pt x="87" y="21"/>
                </a:lnTo>
                <a:lnTo>
                  <a:pt x="90" y="21"/>
                </a:lnTo>
                <a:lnTo>
                  <a:pt x="90" y="19"/>
                </a:lnTo>
                <a:lnTo>
                  <a:pt x="92" y="19"/>
                </a:lnTo>
                <a:lnTo>
                  <a:pt x="94" y="19"/>
                </a:lnTo>
                <a:lnTo>
                  <a:pt x="94" y="16"/>
                </a:lnTo>
                <a:lnTo>
                  <a:pt x="97" y="16"/>
                </a:lnTo>
                <a:lnTo>
                  <a:pt x="99" y="16"/>
                </a:lnTo>
                <a:lnTo>
                  <a:pt x="99" y="14"/>
                </a:lnTo>
                <a:lnTo>
                  <a:pt x="101" y="14"/>
                </a:lnTo>
                <a:lnTo>
                  <a:pt x="101" y="12"/>
                </a:lnTo>
                <a:lnTo>
                  <a:pt x="104" y="12"/>
                </a:lnTo>
                <a:lnTo>
                  <a:pt x="104" y="9"/>
                </a:lnTo>
                <a:lnTo>
                  <a:pt x="106" y="9"/>
                </a:lnTo>
                <a:lnTo>
                  <a:pt x="106" y="7"/>
                </a:lnTo>
                <a:lnTo>
                  <a:pt x="108" y="7"/>
                </a:lnTo>
                <a:lnTo>
                  <a:pt x="108" y="5"/>
                </a:lnTo>
                <a:lnTo>
                  <a:pt x="110" y="3"/>
                </a:lnTo>
                <a:lnTo>
                  <a:pt x="110" y="0"/>
                </a:lnTo>
                <a:lnTo>
                  <a:pt x="150" y="21"/>
                </a:lnTo>
                <a:close/>
              </a:path>
            </a:pathLst>
          </a:custGeom>
          <a:solidFill>
            <a:srgbClr val="0099FF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6577" name="Freeform 321"/>
          <p:cNvSpPr>
            <a:spLocks/>
          </p:cNvSpPr>
          <p:nvPr/>
        </p:nvSpPr>
        <p:spPr bwMode="auto">
          <a:xfrm>
            <a:off x="1227138" y="2755900"/>
            <a:ext cx="134937" cy="212725"/>
          </a:xfrm>
          <a:custGeom>
            <a:avLst/>
            <a:gdLst>
              <a:gd name="T0" fmla="*/ 9 w 85"/>
              <a:gd name="T1" fmla="*/ 129 h 134"/>
              <a:gd name="T2" fmla="*/ 7 w 85"/>
              <a:gd name="T3" fmla="*/ 124 h 134"/>
              <a:gd name="T4" fmla="*/ 4 w 85"/>
              <a:gd name="T5" fmla="*/ 117 h 134"/>
              <a:gd name="T6" fmla="*/ 2 w 85"/>
              <a:gd name="T7" fmla="*/ 113 h 134"/>
              <a:gd name="T8" fmla="*/ 2 w 85"/>
              <a:gd name="T9" fmla="*/ 106 h 134"/>
              <a:gd name="T10" fmla="*/ 0 w 85"/>
              <a:gd name="T11" fmla="*/ 101 h 134"/>
              <a:gd name="T12" fmla="*/ 0 w 85"/>
              <a:gd name="T13" fmla="*/ 94 h 134"/>
              <a:gd name="T14" fmla="*/ 0 w 85"/>
              <a:gd name="T15" fmla="*/ 88 h 134"/>
              <a:gd name="T16" fmla="*/ 0 w 85"/>
              <a:gd name="T17" fmla="*/ 83 h 134"/>
              <a:gd name="T18" fmla="*/ 0 w 85"/>
              <a:gd name="T19" fmla="*/ 76 h 134"/>
              <a:gd name="T20" fmla="*/ 0 w 85"/>
              <a:gd name="T21" fmla="*/ 69 h 134"/>
              <a:gd name="T22" fmla="*/ 2 w 85"/>
              <a:gd name="T23" fmla="*/ 64 h 134"/>
              <a:gd name="T24" fmla="*/ 4 w 85"/>
              <a:gd name="T25" fmla="*/ 58 h 134"/>
              <a:gd name="T26" fmla="*/ 7 w 85"/>
              <a:gd name="T27" fmla="*/ 53 h 134"/>
              <a:gd name="T28" fmla="*/ 9 w 85"/>
              <a:gd name="T29" fmla="*/ 46 h 134"/>
              <a:gd name="T30" fmla="*/ 11 w 85"/>
              <a:gd name="T31" fmla="*/ 41 h 134"/>
              <a:gd name="T32" fmla="*/ 16 w 85"/>
              <a:gd name="T33" fmla="*/ 37 h 134"/>
              <a:gd name="T34" fmla="*/ 18 w 85"/>
              <a:gd name="T35" fmla="*/ 32 h 134"/>
              <a:gd name="T36" fmla="*/ 23 w 85"/>
              <a:gd name="T37" fmla="*/ 28 h 134"/>
              <a:gd name="T38" fmla="*/ 27 w 85"/>
              <a:gd name="T39" fmla="*/ 23 h 134"/>
              <a:gd name="T40" fmla="*/ 32 w 85"/>
              <a:gd name="T41" fmla="*/ 18 h 134"/>
              <a:gd name="T42" fmla="*/ 36 w 85"/>
              <a:gd name="T43" fmla="*/ 16 h 134"/>
              <a:gd name="T44" fmla="*/ 41 w 85"/>
              <a:gd name="T45" fmla="*/ 12 h 134"/>
              <a:gd name="T46" fmla="*/ 46 w 85"/>
              <a:gd name="T47" fmla="*/ 9 h 134"/>
              <a:gd name="T48" fmla="*/ 53 w 85"/>
              <a:gd name="T49" fmla="*/ 7 h 134"/>
              <a:gd name="T50" fmla="*/ 57 w 85"/>
              <a:gd name="T51" fmla="*/ 5 h 134"/>
              <a:gd name="T52" fmla="*/ 64 w 85"/>
              <a:gd name="T53" fmla="*/ 2 h 134"/>
              <a:gd name="T54" fmla="*/ 69 w 85"/>
              <a:gd name="T55" fmla="*/ 0 h 134"/>
              <a:gd name="T56" fmla="*/ 76 w 85"/>
              <a:gd name="T57" fmla="*/ 0 h 134"/>
              <a:gd name="T58" fmla="*/ 80 w 85"/>
              <a:gd name="T59" fmla="*/ 0 h 134"/>
              <a:gd name="T60" fmla="*/ 85 w 85"/>
              <a:gd name="T61" fmla="*/ 44 h 134"/>
              <a:gd name="T62" fmla="*/ 82 w 85"/>
              <a:gd name="T63" fmla="*/ 44 h 134"/>
              <a:gd name="T64" fmla="*/ 80 w 85"/>
              <a:gd name="T65" fmla="*/ 44 h 134"/>
              <a:gd name="T66" fmla="*/ 76 w 85"/>
              <a:gd name="T67" fmla="*/ 44 h 134"/>
              <a:gd name="T68" fmla="*/ 73 w 85"/>
              <a:gd name="T69" fmla="*/ 44 h 134"/>
              <a:gd name="T70" fmla="*/ 71 w 85"/>
              <a:gd name="T71" fmla="*/ 46 h 134"/>
              <a:gd name="T72" fmla="*/ 69 w 85"/>
              <a:gd name="T73" fmla="*/ 46 h 134"/>
              <a:gd name="T74" fmla="*/ 66 w 85"/>
              <a:gd name="T75" fmla="*/ 48 h 134"/>
              <a:gd name="T76" fmla="*/ 62 w 85"/>
              <a:gd name="T77" fmla="*/ 51 h 134"/>
              <a:gd name="T78" fmla="*/ 59 w 85"/>
              <a:gd name="T79" fmla="*/ 51 h 134"/>
              <a:gd name="T80" fmla="*/ 57 w 85"/>
              <a:gd name="T81" fmla="*/ 53 h 134"/>
              <a:gd name="T82" fmla="*/ 55 w 85"/>
              <a:gd name="T83" fmla="*/ 55 h 134"/>
              <a:gd name="T84" fmla="*/ 55 w 85"/>
              <a:gd name="T85" fmla="*/ 58 h 134"/>
              <a:gd name="T86" fmla="*/ 53 w 85"/>
              <a:gd name="T87" fmla="*/ 60 h 134"/>
              <a:gd name="T88" fmla="*/ 50 w 85"/>
              <a:gd name="T89" fmla="*/ 62 h 134"/>
              <a:gd name="T90" fmla="*/ 48 w 85"/>
              <a:gd name="T91" fmla="*/ 64 h 134"/>
              <a:gd name="T92" fmla="*/ 48 w 85"/>
              <a:gd name="T93" fmla="*/ 67 h 134"/>
              <a:gd name="T94" fmla="*/ 46 w 85"/>
              <a:gd name="T95" fmla="*/ 71 h 134"/>
              <a:gd name="T96" fmla="*/ 46 w 85"/>
              <a:gd name="T97" fmla="*/ 74 h 134"/>
              <a:gd name="T98" fmla="*/ 43 w 85"/>
              <a:gd name="T99" fmla="*/ 76 h 134"/>
              <a:gd name="T100" fmla="*/ 43 w 85"/>
              <a:gd name="T101" fmla="*/ 78 h 134"/>
              <a:gd name="T102" fmla="*/ 43 w 85"/>
              <a:gd name="T103" fmla="*/ 83 h 134"/>
              <a:gd name="T104" fmla="*/ 43 w 85"/>
              <a:gd name="T105" fmla="*/ 85 h 134"/>
              <a:gd name="T106" fmla="*/ 43 w 85"/>
              <a:gd name="T107" fmla="*/ 88 h 134"/>
              <a:gd name="T108" fmla="*/ 43 w 85"/>
              <a:gd name="T109" fmla="*/ 92 h 134"/>
              <a:gd name="T110" fmla="*/ 43 w 85"/>
              <a:gd name="T111" fmla="*/ 94 h 134"/>
              <a:gd name="T112" fmla="*/ 43 w 85"/>
              <a:gd name="T113" fmla="*/ 97 h 134"/>
              <a:gd name="T114" fmla="*/ 46 w 85"/>
              <a:gd name="T115" fmla="*/ 101 h 134"/>
              <a:gd name="T116" fmla="*/ 46 w 85"/>
              <a:gd name="T117" fmla="*/ 104 h 134"/>
              <a:gd name="T118" fmla="*/ 48 w 85"/>
              <a:gd name="T119" fmla="*/ 106 h 134"/>
              <a:gd name="T120" fmla="*/ 48 w 85"/>
              <a:gd name="T121" fmla="*/ 108 h 13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85"/>
              <a:gd name="T184" fmla="*/ 0 h 134"/>
              <a:gd name="T185" fmla="*/ 85 w 85"/>
              <a:gd name="T186" fmla="*/ 134 h 13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85" h="134">
                <a:moveTo>
                  <a:pt x="11" y="134"/>
                </a:moveTo>
                <a:lnTo>
                  <a:pt x="11" y="131"/>
                </a:lnTo>
                <a:lnTo>
                  <a:pt x="9" y="129"/>
                </a:lnTo>
                <a:lnTo>
                  <a:pt x="9" y="127"/>
                </a:lnTo>
                <a:lnTo>
                  <a:pt x="9" y="124"/>
                </a:lnTo>
                <a:lnTo>
                  <a:pt x="7" y="124"/>
                </a:lnTo>
                <a:lnTo>
                  <a:pt x="7" y="122"/>
                </a:lnTo>
                <a:lnTo>
                  <a:pt x="4" y="120"/>
                </a:lnTo>
                <a:lnTo>
                  <a:pt x="4" y="117"/>
                </a:lnTo>
                <a:lnTo>
                  <a:pt x="4" y="115"/>
                </a:lnTo>
                <a:lnTo>
                  <a:pt x="4" y="113"/>
                </a:lnTo>
                <a:lnTo>
                  <a:pt x="2" y="113"/>
                </a:lnTo>
                <a:lnTo>
                  <a:pt x="2" y="111"/>
                </a:lnTo>
                <a:lnTo>
                  <a:pt x="2" y="108"/>
                </a:lnTo>
                <a:lnTo>
                  <a:pt x="2" y="106"/>
                </a:lnTo>
                <a:lnTo>
                  <a:pt x="0" y="104"/>
                </a:lnTo>
                <a:lnTo>
                  <a:pt x="0" y="101"/>
                </a:lnTo>
                <a:lnTo>
                  <a:pt x="0" y="99"/>
                </a:lnTo>
                <a:lnTo>
                  <a:pt x="0" y="97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0" y="88"/>
                </a:lnTo>
                <a:lnTo>
                  <a:pt x="0" y="85"/>
                </a:lnTo>
                <a:lnTo>
                  <a:pt x="0" y="83"/>
                </a:lnTo>
                <a:lnTo>
                  <a:pt x="0" y="81"/>
                </a:lnTo>
                <a:lnTo>
                  <a:pt x="0" y="78"/>
                </a:lnTo>
                <a:lnTo>
                  <a:pt x="0" y="76"/>
                </a:lnTo>
                <a:lnTo>
                  <a:pt x="0" y="74"/>
                </a:lnTo>
                <a:lnTo>
                  <a:pt x="0" y="71"/>
                </a:lnTo>
                <a:lnTo>
                  <a:pt x="0" y="69"/>
                </a:lnTo>
                <a:lnTo>
                  <a:pt x="2" y="69"/>
                </a:lnTo>
                <a:lnTo>
                  <a:pt x="2" y="67"/>
                </a:lnTo>
                <a:lnTo>
                  <a:pt x="2" y="64"/>
                </a:lnTo>
                <a:lnTo>
                  <a:pt x="2" y="62"/>
                </a:lnTo>
                <a:lnTo>
                  <a:pt x="4" y="60"/>
                </a:lnTo>
                <a:lnTo>
                  <a:pt x="4" y="58"/>
                </a:lnTo>
                <a:lnTo>
                  <a:pt x="4" y="55"/>
                </a:lnTo>
                <a:lnTo>
                  <a:pt x="7" y="53"/>
                </a:lnTo>
                <a:lnTo>
                  <a:pt x="7" y="51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11" y="44"/>
                </a:lnTo>
                <a:lnTo>
                  <a:pt x="11" y="41"/>
                </a:lnTo>
                <a:lnTo>
                  <a:pt x="13" y="39"/>
                </a:lnTo>
                <a:lnTo>
                  <a:pt x="16" y="37"/>
                </a:lnTo>
                <a:lnTo>
                  <a:pt x="16" y="35"/>
                </a:lnTo>
                <a:lnTo>
                  <a:pt x="18" y="32"/>
                </a:lnTo>
                <a:lnTo>
                  <a:pt x="20" y="30"/>
                </a:lnTo>
                <a:lnTo>
                  <a:pt x="20" y="28"/>
                </a:lnTo>
                <a:lnTo>
                  <a:pt x="23" y="28"/>
                </a:lnTo>
                <a:lnTo>
                  <a:pt x="23" y="25"/>
                </a:lnTo>
                <a:lnTo>
                  <a:pt x="25" y="25"/>
                </a:lnTo>
                <a:lnTo>
                  <a:pt x="25" y="23"/>
                </a:lnTo>
                <a:lnTo>
                  <a:pt x="27" y="23"/>
                </a:lnTo>
                <a:lnTo>
                  <a:pt x="30" y="21"/>
                </a:lnTo>
                <a:lnTo>
                  <a:pt x="32" y="18"/>
                </a:lnTo>
                <a:lnTo>
                  <a:pt x="34" y="16"/>
                </a:lnTo>
                <a:lnTo>
                  <a:pt x="36" y="16"/>
                </a:lnTo>
                <a:lnTo>
                  <a:pt x="36" y="14"/>
                </a:lnTo>
                <a:lnTo>
                  <a:pt x="39" y="14"/>
                </a:lnTo>
                <a:lnTo>
                  <a:pt x="41" y="12"/>
                </a:lnTo>
                <a:lnTo>
                  <a:pt x="43" y="12"/>
                </a:lnTo>
                <a:lnTo>
                  <a:pt x="46" y="9"/>
                </a:lnTo>
                <a:lnTo>
                  <a:pt x="48" y="9"/>
                </a:lnTo>
                <a:lnTo>
                  <a:pt x="48" y="7"/>
                </a:lnTo>
                <a:lnTo>
                  <a:pt x="50" y="7"/>
                </a:lnTo>
                <a:lnTo>
                  <a:pt x="53" y="7"/>
                </a:lnTo>
                <a:lnTo>
                  <a:pt x="55" y="5"/>
                </a:lnTo>
                <a:lnTo>
                  <a:pt x="57" y="5"/>
                </a:lnTo>
                <a:lnTo>
                  <a:pt x="59" y="5"/>
                </a:lnTo>
                <a:lnTo>
                  <a:pt x="59" y="2"/>
                </a:lnTo>
                <a:lnTo>
                  <a:pt x="62" y="2"/>
                </a:lnTo>
                <a:lnTo>
                  <a:pt x="64" y="2"/>
                </a:lnTo>
                <a:lnTo>
                  <a:pt x="66" y="2"/>
                </a:lnTo>
                <a:lnTo>
                  <a:pt x="69" y="0"/>
                </a:lnTo>
                <a:lnTo>
                  <a:pt x="71" y="0"/>
                </a:lnTo>
                <a:lnTo>
                  <a:pt x="73" y="0"/>
                </a:lnTo>
                <a:lnTo>
                  <a:pt x="76" y="0"/>
                </a:lnTo>
                <a:lnTo>
                  <a:pt x="78" y="0"/>
                </a:lnTo>
                <a:lnTo>
                  <a:pt x="80" y="0"/>
                </a:lnTo>
                <a:lnTo>
                  <a:pt x="82" y="0"/>
                </a:lnTo>
                <a:lnTo>
                  <a:pt x="85" y="0"/>
                </a:lnTo>
                <a:lnTo>
                  <a:pt x="85" y="44"/>
                </a:lnTo>
                <a:lnTo>
                  <a:pt x="82" y="44"/>
                </a:lnTo>
                <a:lnTo>
                  <a:pt x="80" y="44"/>
                </a:lnTo>
                <a:lnTo>
                  <a:pt x="78" y="44"/>
                </a:lnTo>
                <a:lnTo>
                  <a:pt x="76" y="44"/>
                </a:lnTo>
                <a:lnTo>
                  <a:pt x="73" y="44"/>
                </a:lnTo>
                <a:lnTo>
                  <a:pt x="73" y="46"/>
                </a:lnTo>
                <a:lnTo>
                  <a:pt x="71" y="46"/>
                </a:lnTo>
                <a:lnTo>
                  <a:pt x="69" y="46"/>
                </a:lnTo>
                <a:lnTo>
                  <a:pt x="66" y="48"/>
                </a:lnTo>
                <a:lnTo>
                  <a:pt x="64" y="48"/>
                </a:lnTo>
                <a:lnTo>
                  <a:pt x="62" y="51"/>
                </a:lnTo>
                <a:lnTo>
                  <a:pt x="59" y="51"/>
                </a:lnTo>
                <a:lnTo>
                  <a:pt x="59" y="53"/>
                </a:lnTo>
                <a:lnTo>
                  <a:pt x="57" y="53"/>
                </a:lnTo>
                <a:lnTo>
                  <a:pt x="57" y="55"/>
                </a:lnTo>
                <a:lnTo>
                  <a:pt x="55" y="55"/>
                </a:lnTo>
                <a:lnTo>
                  <a:pt x="55" y="58"/>
                </a:lnTo>
                <a:lnTo>
                  <a:pt x="53" y="58"/>
                </a:lnTo>
                <a:lnTo>
                  <a:pt x="53" y="60"/>
                </a:lnTo>
                <a:lnTo>
                  <a:pt x="50" y="60"/>
                </a:lnTo>
                <a:lnTo>
                  <a:pt x="50" y="62"/>
                </a:lnTo>
                <a:lnTo>
                  <a:pt x="50" y="64"/>
                </a:lnTo>
                <a:lnTo>
                  <a:pt x="48" y="64"/>
                </a:lnTo>
                <a:lnTo>
                  <a:pt x="48" y="67"/>
                </a:lnTo>
                <a:lnTo>
                  <a:pt x="46" y="69"/>
                </a:lnTo>
                <a:lnTo>
                  <a:pt x="46" y="71"/>
                </a:lnTo>
                <a:lnTo>
                  <a:pt x="46" y="74"/>
                </a:lnTo>
                <a:lnTo>
                  <a:pt x="43" y="76"/>
                </a:lnTo>
                <a:lnTo>
                  <a:pt x="43" y="78"/>
                </a:lnTo>
                <a:lnTo>
                  <a:pt x="43" y="81"/>
                </a:lnTo>
                <a:lnTo>
                  <a:pt x="43" y="83"/>
                </a:lnTo>
                <a:lnTo>
                  <a:pt x="43" y="85"/>
                </a:lnTo>
                <a:lnTo>
                  <a:pt x="43" y="88"/>
                </a:lnTo>
                <a:lnTo>
                  <a:pt x="43" y="90"/>
                </a:lnTo>
                <a:lnTo>
                  <a:pt x="43" y="92"/>
                </a:lnTo>
                <a:lnTo>
                  <a:pt x="43" y="94"/>
                </a:lnTo>
                <a:lnTo>
                  <a:pt x="43" y="97"/>
                </a:lnTo>
                <a:lnTo>
                  <a:pt x="43" y="99"/>
                </a:lnTo>
                <a:lnTo>
                  <a:pt x="46" y="99"/>
                </a:lnTo>
                <a:lnTo>
                  <a:pt x="46" y="101"/>
                </a:lnTo>
                <a:lnTo>
                  <a:pt x="46" y="104"/>
                </a:lnTo>
                <a:lnTo>
                  <a:pt x="46" y="106"/>
                </a:lnTo>
                <a:lnTo>
                  <a:pt x="48" y="106"/>
                </a:lnTo>
                <a:lnTo>
                  <a:pt x="48" y="108"/>
                </a:lnTo>
                <a:lnTo>
                  <a:pt x="48" y="111"/>
                </a:lnTo>
                <a:lnTo>
                  <a:pt x="50" y="111"/>
                </a:lnTo>
                <a:lnTo>
                  <a:pt x="11" y="134"/>
                </a:lnTo>
                <a:close/>
              </a:path>
            </a:pathLst>
          </a:custGeom>
          <a:solidFill>
            <a:srgbClr val="00FF00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6578" name="Freeform 322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6579" name="Text Box 323"/>
          <p:cNvSpPr txBox="1">
            <a:spLocks noChangeArrowheads="1"/>
          </p:cNvSpPr>
          <p:nvPr/>
        </p:nvSpPr>
        <p:spPr bwMode="auto">
          <a:xfrm>
            <a:off x="5948363" y="3162300"/>
            <a:ext cx="71913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6580" name="Rectangle 324"/>
          <p:cNvSpPr>
            <a:spLocks noChangeArrowheads="1"/>
          </p:cNvSpPr>
          <p:nvPr/>
        </p:nvSpPr>
        <p:spPr bwMode="auto">
          <a:xfrm>
            <a:off x="6010275" y="3825875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81" name="Rectangle 325"/>
          <p:cNvSpPr>
            <a:spLocks noChangeArrowheads="1"/>
          </p:cNvSpPr>
          <p:nvPr/>
        </p:nvSpPr>
        <p:spPr bwMode="auto">
          <a:xfrm>
            <a:off x="6010275" y="3754438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82" name="Rectangle 326"/>
          <p:cNvSpPr>
            <a:spLocks noChangeArrowheads="1"/>
          </p:cNvSpPr>
          <p:nvPr/>
        </p:nvSpPr>
        <p:spPr bwMode="auto">
          <a:xfrm>
            <a:off x="6010275" y="3681413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83" name="Rectangle 327"/>
          <p:cNvSpPr>
            <a:spLocks noChangeArrowheads="1"/>
          </p:cNvSpPr>
          <p:nvPr/>
        </p:nvSpPr>
        <p:spPr bwMode="auto">
          <a:xfrm>
            <a:off x="6010275" y="3609975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84" name="Rectangle 328"/>
          <p:cNvSpPr>
            <a:spLocks noChangeArrowheads="1"/>
          </p:cNvSpPr>
          <p:nvPr/>
        </p:nvSpPr>
        <p:spPr bwMode="auto">
          <a:xfrm>
            <a:off x="6010275" y="3538538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85" name="Rectangle 329"/>
          <p:cNvSpPr>
            <a:spLocks noChangeArrowheads="1"/>
          </p:cNvSpPr>
          <p:nvPr/>
        </p:nvSpPr>
        <p:spPr bwMode="auto">
          <a:xfrm>
            <a:off x="6010275" y="3465513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86" name="Rectangle 330"/>
          <p:cNvSpPr>
            <a:spLocks noChangeArrowheads="1"/>
          </p:cNvSpPr>
          <p:nvPr/>
        </p:nvSpPr>
        <p:spPr bwMode="auto">
          <a:xfrm>
            <a:off x="6081713" y="382587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87" name="Rectangle 331"/>
          <p:cNvSpPr>
            <a:spLocks noChangeArrowheads="1"/>
          </p:cNvSpPr>
          <p:nvPr/>
        </p:nvSpPr>
        <p:spPr bwMode="auto">
          <a:xfrm>
            <a:off x="6081713" y="3681413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88" name="Rectangle 332"/>
          <p:cNvSpPr>
            <a:spLocks noChangeArrowheads="1"/>
          </p:cNvSpPr>
          <p:nvPr/>
        </p:nvSpPr>
        <p:spPr bwMode="auto">
          <a:xfrm>
            <a:off x="6081713" y="360997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89" name="Rectangle 333"/>
          <p:cNvSpPr>
            <a:spLocks noChangeArrowheads="1"/>
          </p:cNvSpPr>
          <p:nvPr/>
        </p:nvSpPr>
        <p:spPr bwMode="auto">
          <a:xfrm>
            <a:off x="6081713" y="353853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90" name="Rectangle 334"/>
          <p:cNvSpPr>
            <a:spLocks noChangeArrowheads="1"/>
          </p:cNvSpPr>
          <p:nvPr/>
        </p:nvSpPr>
        <p:spPr bwMode="auto">
          <a:xfrm>
            <a:off x="6081713" y="3465513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91" name="Rectangle 335"/>
          <p:cNvSpPr>
            <a:spLocks noChangeArrowheads="1"/>
          </p:cNvSpPr>
          <p:nvPr/>
        </p:nvSpPr>
        <p:spPr bwMode="auto">
          <a:xfrm>
            <a:off x="6081713" y="375443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92" name="Text Box 336"/>
          <p:cNvSpPr txBox="1">
            <a:spLocks noChangeArrowheads="1"/>
          </p:cNvSpPr>
          <p:nvPr/>
        </p:nvSpPr>
        <p:spPr bwMode="auto">
          <a:xfrm>
            <a:off x="5435600" y="3429000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800080"/>
                </a:solidFill>
                <a:latin typeface="Comic Sans MS" pitchFamily="66" charset="0"/>
              </a:rPr>
              <a:t>14,5</a:t>
            </a:r>
            <a:endParaRPr lang="ru-RU" sz="1600">
              <a:solidFill>
                <a:srgbClr val="800080"/>
              </a:solidFill>
              <a:latin typeface="Comic Sans MS" pitchFamily="66" charset="0"/>
            </a:endParaRPr>
          </a:p>
        </p:txBody>
      </p:sp>
      <p:sp>
        <p:nvSpPr>
          <p:cNvPr id="96593" name="Rectangle 337"/>
          <p:cNvSpPr>
            <a:spLocks noChangeArrowheads="1"/>
          </p:cNvSpPr>
          <p:nvPr/>
        </p:nvSpPr>
        <p:spPr bwMode="auto">
          <a:xfrm>
            <a:off x="6151563" y="382428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99" name="Freeform 343"/>
          <p:cNvSpPr>
            <a:spLocks/>
          </p:cNvSpPr>
          <p:nvPr/>
        </p:nvSpPr>
        <p:spPr bwMode="auto">
          <a:xfrm>
            <a:off x="6149975" y="3722688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0099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94" name="Rectangle 338"/>
          <p:cNvSpPr>
            <a:spLocks noChangeArrowheads="1"/>
          </p:cNvSpPr>
          <p:nvPr/>
        </p:nvSpPr>
        <p:spPr bwMode="auto">
          <a:xfrm>
            <a:off x="6151563" y="375285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00" name="Oval 344"/>
          <p:cNvSpPr>
            <a:spLocks noChangeArrowheads="1"/>
          </p:cNvSpPr>
          <p:nvPr/>
        </p:nvSpPr>
        <p:spPr bwMode="auto">
          <a:xfrm>
            <a:off x="6372225" y="3357563"/>
            <a:ext cx="144463" cy="144462"/>
          </a:xfrm>
          <a:prstGeom prst="ellipse">
            <a:avLst/>
          </a:prstGeom>
          <a:solidFill>
            <a:srgbClr val="CC00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01" name="Freeform 345"/>
          <p:cNvSpPr>
            <a:spLocks/>
          </p:cNvSpPr>
          <p:nvPr/>
        </p:nvSpPr>
        <p:spPr bwMode="auto">
          <a:xfrm>
            <a:off x="895350" y="647700"/>
            <a:ext cx="2779713" cy="1778000"/>
          </a:xfrm>
          <a:custGeom>
            <a:avLst/>
            <a:gdLst>
              <a:gd name="T0" fmla="*/ 977 w 1751"/>
              <a:gd name="T1" fmla="*/ 1044 h 1120"/>
              <a:gd name="T2" fmla="*/ 936 w 1751"/>
              <a:gd name="T3" fmla="*/ 983 h 1120"/>
              <a:gd name="T4" fmla="*/ 1007 w 1751"/>
              <a:gd name="T5" fmla="*/ 923 h 1120"/>
              <a:gd name="T6" fmla="*/ 1049 w 1751"/>
              <a:gd name="T7" fmla="*/ 983 h 1120"/>
              <a:gd name="T8" fmla="*/ 1136 w 1751"/>
              <a:gd name="T9" fmla="*/ 1031 h 1120"/>
              <a:gd name="T10" fmla="*/ 1119 w 1751"/>
              <a:gd name="T11" fmla="*/ 842 h 1120"/>
              <a:gd name="T12" fmla="*/ 1098 w 1751"/>
              <a:gd name="T13" fmla="*/ 699 h 1120"/>
              <a:gd name="T14" fmla="*/ 992 w 1751"/>
              <a:gd name="T15" fmla="*/ 612 h 1120"/>
              <a:gd name="T16" fmla="*/ 768 w 1751"/>
              <a:gd name="T17" fmla="*/ 864 h 1120"/>
              <a:gd name="T18" fmla="*/ 725 w 1751"/>
              <a:gd name="T19" fmla="*/ 617 h 1120"/>
              <a:gd name="T20" fmla="*/ 965 w 1751"/>
              <a:gd name="T21" fmla="*/ 456 h 1120"/>
              <a:gd name="T22" fmla="*/ 1004 w 1751"/>
              <a:gd name="T23" fmla="*/ 509 h 1120"/>
              <a:gd name="T24" fmla="*/ 1128 w 1751"/>
              <a:gd name="T25" fmla="*/ 402 h 1120"/>
              <a:gd name="T26" fmla="*/ 1160 w 1751"/>
              <a:gd name="T27" fmla="*/ 387 h 1120"/>
              <a:gd name="T28" fmla="*/ 1239 w 1751"/>
              <a:gd name="T29" fmla="*/ 426 h 1120"/>
              <a:gd name="T30" fmla="*/ 1112 w 1751"/>
              <a:gd name="T31" fmla="*/ 524 h 1120"/>
              <a:gd name="T32" fmla="*/ 1251 w 1751"/>
              <a:gd name="T33" fmla="*/ 557 h 1120"/>
              <a:gd name="T34" fmla="*/ 1326 w 1751"/>
              <a:gd name="T35" fmla="*/ 438 h 1120"/>
              <a:gd name="T36" fmla="*/ 1335 w 1751"/>
              <a:gd name="T37" fmla="*/ 344 h 1120"/>
              <a:gd name="T38" fmla="*/ 1247 w 1751"/>
              <a:gd name="T39" fmla="*/ 296 h 1120"/>
              <a:gd name="T40" fmla="*/ 1257 w 1751"/>
              <a:gd name="T41" fmla="*/ 251 h 1120"/>
              <a:gd name="T42" fmla="*/ 1293 w 1751"/>
              <a:gd name="T43" fmla="*/ 225 h 1120"/>
              <a:gd name="T44" fmla="*/ 1334 w 1751"/>
              <a:gd name="T45" fmla="*/ 179 h 1120"/>
              <a:gd name="T46" fmla="*/ 1568 w 1751"/>
              <a:gd name="T47" fmla="*/ 108 h 1120"/>
              <a:gd name="T48" fmla="*/ 1703 w 1751"/>
              <a:gd name="T49" fmla="*/ 12 h 1120"/>
              <a:gd name="T50" fmla="*/ 1460 w 1751"/>
              <a:gd name="T51" fmla="*/ 44 h 1120"/>
              <a:gd name="T52" fmla="*/ 1422 w 1751"/>
              <a:gd name="T53" fmla="*/ 6 h 1120"/>
              <a:gd name="T54" fmla="*/ 1359 w 1751"/>
              <a:gd name="T55" fmla="*/ 75 h 1120"/>
              <a:gd name="T56" fmla="*/ 1281 w 1751"/>
              <a:gd name="T57" fmla="*/ 107 h 1120"/>
              <a:gd name="T58" fmla="*/ 1419 w 1751"/>
              <a:gd name="T59" fmla="*/ 105 h 1120"/>
              <a:gd name="T60" fmla="*/ 1331 w 1751"/>
              <a:gd name="T61" fmla="*/ 137 h 1120"/>
              <a:gd name="T62" fmla="*/ 1220 w 1751"/>
              <a:gd name="T63" fmla="*/ 42 h 1120"/>
              <a:gd name="T64" fmla="*/ 1115 w 1751"/>
              <a:gd name="T65" fmla="*/ 75 h 1120"/>
              <a:gd name="T66" fmla="*/ 965 w 1751"/>
              <a:gd name="T67" fmla="*/ 54 h 1120"/>
              <a:gd name="T68" fmla="*/ 966 w 1751"/>
              <a:gd name="T69" fmla="*/ 122 h 1120"/>
              <a:gd name="T70" fmla="*/ 1091 w 1751"/>
              <a:gd name="T71" fmla="*/ 116 h 1120"/>
              <a:gd name="T72" fmla="*/ 1220 w 1751"/>
              <a:gd name="T73" fmla="*/ 87 h 1120"/>
              <a:gd name="T74" fmla="*/ 1145 w 1751"/>
              <a:gd name="T75" fmla="*/ 149 h 1120"/>
              <a:gd name="T76" fmla="*/ 1020 w 1751"/>
              <a:gd name="T77" fmla="*/ 218 h 1120"/>
              <a:gd name="T78" fmla="*/ 896 w 1751"/>
              <a:gd name="T79" fmla="*/ 189 h 1120"/>
              <a:gd name="T80" fmla="*/ 740 w 1751"/>
              <a:gd name="T81" fmla="*/ 200 h 1120"/>
              <a:gd name="T82" fmla="*/ 797 w 1751"/>
              <a:gd name="T83" fmla="*/ 234 h 1120"/>
              <a:gd name="T84" fmla="*/ 882 w 1751"/>
              <a:gd name="T85" fmla="*/ 327 h 1120"/>
              <a:gd name="T86" fmla="*/ 1004 w 1751"/>
              <a:gd name="T87" fmla="*/ 221 h 1120"/>
              <a:gd name="T88" fmla="*/ 1092 w 1751"/>
              <a:gd name="T89" fmla="*/ 254 h 1120"/>
              <a:gd name="T90" fmla="*/ 1194 w 1751"/>
              <a:gd name="T91" fmla="*/ 188 h 1120"/>
              <a:gd name="T92" fmla="*/ 1235 w 1751"/>
              <a:gd name="T93" fmla="*/ 98 h 1120"/>
              <a:gd name="T94" fmla="*/ 1212 w 1751"/>
              <a:gd name="T95" fmla="*/ 236 h 1120"/>
              <a:gd name="T96" fmla="*/ 1076 w 1751"/>
              <a:gd name="T97" fmla="*/ 400 h 1120"/>
              <a:gd name="T98" fmla="*/ 1083 w 1751"/>
              <a:gd name="T99" fmla="*/ 275 h 1120"/>
              <a:gd name="T100" fmla="*/ 963 w 1751"/>
              <a:gd name="T101" fmla="*/ 351 h 1120"/>
              <a:gd name="T102" fmla="*/ 813 w 1751"/>
              <a:gd name="T103" fmla="*/ 321 h 1120"/>
              <a:gd name="T104" fmla="*/ 740 w 1751"/>
              <a:gd name="T105" fmla="*/ 304 h 1120"/>
              <a:gd name="T106" fmla="*/ 647 w 1751"/>
              <a:gd name="T107" fmla="*/ 198 h 1120"/>
              <a:gd name="T108" fmla="*/ 323 w 1751"/>
              <a:gd name="T109" fmla="*/ 284 h 1120"/>
              <a:gd name="T110" fmla="*/ 132 w 1751"/>
              <a:gd name="T111" fmla="*/ 554 h 1120"/>
              <a:gd name="T112" fmla="*/ 68 w 1751"/>
              <a:gd name="T113" fmla="*/ 680 h 1120"/>
              <a:gd name="T114" fmla="*/ 5 w 1751"/>
              <a:gd name="T115" fmla="*/ 734 h 1120"/>
              <a:gd name="T116" fmla="*/ 537 w 1751"/>
              <a:gd name="T117" fmla="*/ 917 h 1120"/>
              <a:gd name="T118" fmla="*/ 662 w 1751"/>
              <a:gd name="T119" fmla="*/ 1035 h 1120"/>
              <a:gd name="T120" fmla="*/ 639 w 1751"/>
              <a:gd name="T121" fmla="*/ 1089 h 1120"/>
              <a:gd name="T122" fmla="*/ 844 w 1751"/>
              <a:gd name="T123" fmla="*/ 1016 h 1120"/>
              <a:gd name="T124" fmla="*/ 894 w 1751"/>
              <a:gd name="T125" fmla="*/ 1068 h 11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1"/>
              <a:gd name="T190" fmla="*/ 0 h 1120"/>
              <a:gd name="T191" fmla="*/ 1751 w 1751"/>
              <a:gd name="T192" fmla="*/ 1120 h 112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1" h="1120">
                <a:moveTo>
                  <a:pt x="884" y="1104"/>
                </a:moveTo>
                <a:cubicBezTo>
                  <a:pt x="892" y="1104"/>
                  <a:pt x="891" y="1091"/>
                  <a:pt x="914" y="1080"/>
                </a:cubicBezTo>
                <a:cubicBezTo>
                  <a:pt x="926" y="1075"/>
                  <a:pt x="948" y="1078"/>
                  <a:pt x="959" y="1074"/>
                </a:cubicBezTo>
                <a:cubicBezTo>
                  <a:pt x="970" y="1070"/>
                  <a:pt x="976" y="1061"/>
                  <a:pt x="981" y="1058"/>
                </a:cubicBezTo>
                <a:cubicBezTo>
                  <a:pt x="986" y="1055"/>
                  <a:pt x="986" y="1061"/>
                  <a:pt x="990" y="1055"/>
                </a:cubicBezTo>
                <a:cubicBezTo>
                  <a:pt x="994" y="1049"/>
                  <a:pt x="1007" y="1024"/>
                  <a:pt x="1005" y="1022"/>
                </a:cubicBezTo>
                <a:cubicBezTo>
                  <a:pt x="1003" y="1020"/>
                  <a:pt x="986" y="1041"/>
                  <a:pt x="977" y="1044"/>
                </a:cubicBezTo>
                <a:cubicBezTo>
                  <a:pt x="968" y="1047"/>
                  <a:pt x="951" y="1041"/>
                  <a:pt x="950" y="1040"/>
                </a:cubicBezTo>
                <a:cubicBezTo>
                  <a:pt x="949" y="1039"/>
                  <a:pt x="965" y="1037"/>
                  <a:pt x="968" y="1035"/>
                </a:cubicBezTo>
                <a:cubicBezTo>
                  <a:pt x="971" y="1033"/>
                  <a:pt x="974" y="1028"/>
                  <a:pt x="969" y="1026"/>
                </a:cubicBezTo>
                <a:cubicBezTo>
                  <a:pt x="964" y="1024"/>
                  <a:pt x="943" y="1025"/>
                  <a:pt x="938" y="1023"/>
                </a:cubicBezTo>
                <a:cubicBezTo>
                  <a:pt x="933" y="1021"/>
                  <a:pt x="934" y="1019"/>
                  <a:pt x="936" y="1014"/>
                </a:cubicBezTo>
                <a:cubicBezTo>
                  <a:pt x="938" y="1009"/>
                  <a:pt x="948" y="995"/>
                  <a:pt x="948" y="990"/>
                </a:cubicBezTo>
                <a:cubicBezTo>
                  <a:pt x="948" y="985"/>
                  <a:pt x="931" y="986"/>
                  <a:pt x="936" y="983"/>
                </a:cubicBezTo>
                <a:cubicBezTo>
                  <a:pt x="941" y="980"/>
                  <a:pt x="974" y="977"/>
                  <a:pt x="977" y="972"/>
                </a:cubicBezTo>
                <a:cubicBezTo>
                  <a:pt x="980" y="967"/>
                  <a:pt x="976" y="948"/>
                  <a:pt x="954" y="951"/>
                </a:cubicBezTo>
                <a:cubicBezTo>
                  <a:pt x="932" y="954"/>
                  <a:pt x="856" y="990"/>
                  <a:pt x="846" y="990"/>
                </a:cubicBezTo>
                <a:cubicBezTo>
                  <a:pt x="836" y="990"/>
                  <a:pt x="872" y="964"/>
                  <a:pt x="891" y="954"/>
                </a:cubicBezTo>
                <a:cubicBezTo>
                  <a:pt x="910" y="944"/>
                  <a:pt x="946" y="935"/>
                  <a:pt x="960" y="929"/>
                </a:cubicBezTo>
                <a:cubicBezTo>
                  <a:pt x="974" y="923"/>
                  <a:pt x="969" y="921"/>
                  <a:pt x="977" y="920"/>
                </a:cubicBezTo>
                <a:cubicBezTo>
                  <a:pt x="985" y="919"/>
                  <a:pt x="1006" y="920"/>
                  <a:pt x="1007" y="923"/>
                </a:cubicBezTo>
                <a:cubicBezTo>
                  <a:pt x="1008" y="926"/>
                  <a:pt x="979" y="936"/>
                  <a:pt x="981" y="941"/>
                </a:cubicBezTo>
                <a:cubicBezTo>
                  <a:pt x="983" y="946"/>
                  <a:pt x="1017" y="958"/>
                  <a:pt x="1022" y="956"/>
                </a:cubicBezTo>
                <a:cubicBezTo>
                  <a:pt x="1029" y="956"/>
                  <a:pt x="1007" y="932"/>
                  <a:pt x="1013" y="927"/>
                </a:cubicBezTo>
                <a:cubicBezTo>
                  <a:pt x="1019" y="922"/>
                  <a:pt x="1043" y="933"/>
                  <a:pt x="1059" y="929"/>
                </a:cubicBezTo>
                <a:cubicBezTo>
                  <a:pt x="1075" y="925"/>
                  <a:pt x="1093" y="905"/>
                  <a:pt x="1107" y="900"/>
                </a:cubicBezTo>
                <a:cubicBezTo>
                  <a:pt x="1121" y="895"/>
                  <a:pt x="1153" y="886"/>
                  <a:pt x="1143" y="900"/>
                </a:cubicBezTo>
                <a:cubicBezTo>
                  <a:pt x="1133" y="914"/>
                  <a:pt x="1066" y="966"/>
                  <a:pt x="1049" y="983"/>
                </a:cubicBezTo>
                <a:cubicBezTo>
                  <a:pt x="1032" y="1000"/>
                  <a:pt x="1038" y="997"/>
                  <a:pt x="1038" y="1001"/>
                </a:cubicBezTo>
                <a:cubicBezTo>
                  <a:pt x="1038" y="1005"/>
                  <a:pt x="1038" y="1007"/>
                  <a:pt x="1047" y="1008"/>
                </a:cubicBezTo>
                <a:cubicBezTo>
                  <a:pt x="1056" y="1009"/>
                  <a:pt x="1084" y="1006"/>
                  <a:pt x="1091" y="1008"/>
                </a:cubicBezTo>
                <a:cubicBezTo>
                  <a:pt x="1098" y="1010"/>
                  <a:pt x="1086" y="1021"/>
                  <a:pt x="1089" y="1022"/>
                </a:cubicBezTo>
                <a:cubicBezTo>
                  <a:pt x="1092" y="1023"/>
                  <a:pt x="1108" y="1015"/>
                  <a:pt x="1112" y="1017"/>
                </a:cubicBezTo>
                <a:cubicBezTo>
                  <a:pt x="1116" y="1019"/>
                  <a:pt x="1108" y="1033"/>
                  <a:pt x="1112" y="1035"/>
                </a:cubicBezTo>
                <a:cubicBezTo>
                  <a:pt x="1116" y="1037"/>
                  <a:pt x="1130" y="1037"/>
                  <a:pt x="1136" y="1031"/>
                </a:cubicBezTo>
                <a:lnTo>
                  <a:pt x="1148" y="998"/>
                </a:lnTo>
                <a:cubicBezTo>
                  <a:pt x="1148" y="991"/>
                  <a:pt x="1140" y="995"/>
                  <a:pt x="1139" y="990"/>
                </a:cubicBezTo>
                <a:cubicBezTo>
                  <a:pt x="1138" y="985"/>
                  <a:pt x="1145" y="972"/>
                  <a:pt x="1142" y="965"/>
                </a:cubicBezTo>
                <a:cubicBezTo>
                  <a:pt x="1139" y="958"/>
                  <a:pt x="1117" y="965"/>
                  <a:pt x="1121" y="950"/>
                </a:cubicBezTo>
                <a:cubicBezTo>
                  <a:pt x="1124" y="935"/>
                  <a:pt x="1160" y="892"/>
                  <a:pt x="1169" y="876"/>
                </a:cubicBezTo>
                <a:cubicBezTo>
                  <a:pt x="1178" y="860"/>
                  <a:pt x="1184" y="857"/>
                  <a:pt x="1176" y="851"/>
                </a:cubicBezTo>
                <a:cubicBezTo>
                  <a:pt x="1184" y="831"/>
                  <a:pt x="1120" y="846"/>
                  <a:pt x="1119" y="842"/>
                </a:cubicBezTo>
                <a:cubicBezTo>
                  <a:pt x="1118" y="838"/>
                  <a:pt x="1165" y="831"/>
                  <a:pt x="1170" y="824"/>
                </a:cubicBezTo>
                <a:cubicBezTo>
                  <a:pt x="1175" y="817"/>
                  <a:pt x="1154" y="811"/>
                  <a:pt x="1149" y="801"/>
                </a:cubicBezTo>
                <a:cubicBezTo>
                  <a:pt x="1144" y="791"/>
                  <a:pt x="1137" y="773"/>
                  <a:pt x="1139" y="764"/>
                </a:cubicBezTo>
                <a:cubicBezTo>
                  <a:pt x="1141" y="755"/>
                  <a:pt x="1157" y="762"/>
                  <a:pt x="1160" y="744"/>
                </a:cubicBezTo>
                <a:cubicBezTo>
                  <a:pt x="1150" y="726"/>
                  <a:pt x="1171" y="671"/>
                  <a:pt x="1156" y="656"/>
                </a:cubicBezTo>
                <a:cubicBezTo>
                  <a:pt x="1148" y="646"/>
                  <a:pt x="1134" y="680"/>
                  <a:pt x="1124" y="687"/>
                </a:cubicBezTo>
                <a:cubicBezTo>
                  <a:pt x="1114" y="694"/>
                  <a:pt x="1106" y="700"/>
                  <a:pt x="1098" y="699"/>
                </a:cubicBezTo>
                <a:cubicBezTo>
                  <a:pt x="1090" y="698"/>
                  <a:pt x="1070" y="693"/>
                  <a:pt x="1073" y="680"/>
                </a:cubicBezTo>
                <a:cubicBezTo>
                  <a:pt x="1076" y="667"/>
                  <a:pt x="1115" y="632"/>
                  <a:pt x="1119" y="621"/>
                </a:cubicBezTo>
                <a:cubicBezTo>
                  <a:pt x="1123" y="610"/>
                  <a:pt x="1102" y="617"/>
                  <a:pt x="1098" y="611"/>
                </a:cubicBezTo>
                <a:cubicBezTo>
                  <a:pt x="1094" y="605"/>
                  <a:pt x="1102" y="588"/>
                  <a:pt x="1097" y="582"/>
                </a:cubicBezTo>
                <a:cubicBezTo>
                  <a:pt x="1083" y="573"/>
                  <a:pt x="1067" y="573"/>
                  <a:pt x="1067" y="573"/>
                </a:cubicBezTo>
                <a:cubicBezTo>
                  <a:pt x="1040" y="576"/>
                  <a:pt x="1067" y="557"/>
                  <a:pt x="1041" y="563"/>
                </a:cubicBezTo>
                <a:cubicBezTo>
                  <a:pt x="1016" y="569"/>
                  <a:pt x="1014" y="598"/>
                  <a:pt x="992" y="612"/>
                </a:cubicBezTo>
                <a:cubicBezTo>
                  <a:pt x="988" y="622"/>
                  <a:pt x="983" y="630"/>
                  <a:pt x="975" y="638"/>
                </a:cubicBezTo>
                <a:cubicBezTo>
                  <a:pt x="967" y="646"/>
                  <a:pt x="955" y="646"/>
                  <a:pt x="945" y="662"/>
                </a:cubicBezTo>
                <a:cubicBezTo>
                  <a:pt x="935" y="678"/>
                  <a:pt x="930" y="716"/>
                  <a:pt x="917" y="732"/>
                </a:cubicBezTo>
                <a:cubicBezTo>
                  <a:pt x="905" y="752"/>
                  <a:pt x="878" y="754"/>
                  <a:pt x="866" y="759"/>
                </a:cubicBezTo>
                <a:cubicBezTo>
                  <a:pt x="854" y="765"/>
                  <a:pt x="856" y="753"/>
                  <a:pt x="846" y="767"/>
                </a:cubicBezTo>
                <a:cubicBezTo>
                  <a:pt x="833" y="789"/>
                  <a:pt x="817" y="826"/>
                  <a:pt x="804" y="842"/>
                </a:cubicBezTo>
                <a:cubicBezTo>
                  <a:pt x="791" y="858"/>
                  <a:pt x="772" y="871"/>
                  <a:pt x="768" y="864"/>
                </a:cubicBezTo>
                <a:cubicBezTo>
                  <a:pt x="763" y="856"/>
                  <a:pt x="777" y="807"/>
                  <a:pt x="777" y="797"/>
                </a:cubicBezTo>
                <a:cubicBezTo>
                  <a:pt x="777" y="780"/>
                  <a:pt x="813" y="750"/>
                  <a:pt x="813" y="750"/>
                </a:cubicBezTo>
                <a:cubicBezTo>
                  <a:pt x="813" y="737"/>
                  <a:pt x="783" y="748"/>
                  <a:pt x="771" y="737"/>
                </a:cubicBezTo>
                <a:cubicBezTo>
                  <a:pt x="759" y="726"/>
                  <a:pt x="747" y="693"/>
                  <a:pt x="738" y="683"/>
                </a:cubicBezTo>
                <a:cubicBezTo>
                  <a:pt x="729" y="673"/>
                  <a:pt x="717" y="683"/>
                  <a:pt x="716" y="675"/>
                </a:cubicBezTo>
                <a:cubicBezTo>
                  <a:pt x="713" y="668"/>
                  <a:pt x="732" y="645"/>
                  <a:pt x="734" y="635"/>
                </a:cubicBezTo>
                <a:cubicBezTo>
                  <a:pt x="736" y="625"/>
                  <a:pt x="720" y="627"/>
                  <a:pt x="725" y="617"/>
                </a:cubicBezTo>
                <a:cubicBezTo>
                  <a:pt x="730" y="607"/>
                  <a:pt x="749" y="588"/>
                  <a:pt x="765" y="575"/>
                </a:cubicBezTo>
                <a:cubicBezTo>
                  <a:pt x="781" y="562"/>
                  <a:pt x="809" y="547"/>
                  <a:pt x="824" y="540"/>
                </a:cubicBezTo>
                <a:cubicBezTo>
                  <a:pt x="839" y="533"/>
                  <a:pt x="841" y="537"/>
                  <a:pt x="855" y="530"/>
                </a:cubicBezTo>
                <a:cubicBezTo>
                  <a:pt x="863" y="525"/>
                  <a:pt x="909" y="500"/>
                  <a:pt x="909" y="500"/>
                </a:cubicBezTo>
                <a:cubicBezTo>
                  <a:pt x="923" y="492"/>
                  <a:pt x="936" y="486"/>
                  <a:pt x="956" y="491"/>
                </a:cubicBezTo>
                <a:cubicBezTo>
                  <a:pt x="968" y="486"/>
                  <a:pt x="979" y="474"/>
                  <a:pt x="980" y="468"/>
                </a:cubicBezTo>
                <a:cubicBezTo>
                  <a:pt x="981" y="462"/>
                  <a:pt x="967" y="460"/>
                  <a:pt x="965" y="456"/>
                </a:cubicBezTo>
                <a:cubicBezTo>
                  <a:pt x="963" y="452"/>
                  <a:pt x="961" y="448"/>
                  <a:pt x="966" y="447"/>
                </a:cubicBezTo>
                <a:cubicBezTo>
                  <a:pt x="971" y="446"/>
                  <a:pt x="986" y="452"/>
                  <a:pt x="998" y="450"/>
                </a:cubicBezTo>
                <a:cubicBezTo>
                  <a:pt x="1010" y="448"/>
                  <a:pt x="1046" y="427"/>
                  <a:pt x="1038" y="437"/>
                </a:cubicBezTo>
                <a:cubicBezTo>
                  <a:pt x="1030" y="447"/>
                  <a:pt x="964" y="494"/>
                  <a:pt x="948" y="507"/>
                </a:cubicBezTo>
                <a:cubicBezTo>
                  <a:pt x="932" y="520"/>
                  <a:pt x="941" y="515"/>
                  <a:pt x="944" y="518"/>
                </a:cubicBezTo>
                <a:cubicBezTo>
                  <a:pt x="947" y="521"/>
                  <a:pt x="955" y="526"/>
                  <a:pt x="965" y="524"/>
                </a:cubicBezTo>
                <a:cubicBezTo>
                  <a:pt x="975" y="522"/>
                  <a:pt x="994" y="508"/>
                  <a:pt x="1004" y="509"/>
                </a:cubicBezTo>
                <a:cubicBezTo>
                  <a:pt x="1014" y="510"/>
                  <a:pt x="1024" y="536"/>
                  <a:pt x="1028" y="528"/>
                </a:cubicBezTo>
                <a:cubicBezTo>
                  <a:pt x="1036" y="526"/>
                  <a:pt x="1010" y="470"/>
                  <a:pt x="1025" y="459"/>
                </a:cubicBezTo>
                <a:cubicBezTo>
                  <a:pt x="1026" y="447"/>
                  <a:pt x="1030" y="456"/>
                  <a:pt x="1032" y="455"/>
                </a:cubicBezTo>
                <a:cubicBezTo>
                  <a:pt x="1034" y="454"/>
                  <a:pt x="1030" y="454"/>
                  <a:pt x="1038" y="453"/>
                </a:cubicBezTo>
                <a:cubicBezTo>
                  <a:pt x="1046" y="452"/>
                  <a:pt x="1066" y="451"/>
                  <a:pt x="1079" y="446"/>
                </a:cubicBezTo>
                <a:cubicBezTo>
                  <a:pt x="1092" y="441"/>
                  <a:pt x="1110" y="430"/>
                  <a:pt x="1118" y="423"/>
                </a:cubicBezTo>
                <a:cubicBezTo>
                  <a:pt x="1126" y="416"/>
                  <a:pt x="1122" y="408"/>
                  <a:pt x="1128" y="402"/>
                </a:cubicBezTo>
                <a:cubicBezTo>
                  <a:pt x="1134" y="396"/>
                  <a:pt x="1145" y="386"/>
                  <a:pt x="1154" y="387"/>
                </a:cubicBezTo>
                <a:cubicBezTo>
                  <a:pt x="1160" y="388"/>
                  <a:pt x="1180" y="397"/>
                  <a:pt x="1184" y="405"/>
                </a:cubicBezTo>
                <a:cubicBezTo>
                  <a:pt x="1188" y="411"/>
                  <a:pt x="1179" y="420"/>
                  <a:pt x="1178" y="425"/>
                </a:cubicBezTo>
                <a:cubicBezTo>
                  <a:pt x="1177" y="430"/>
                  <a:pt x="1175" y="438"/>
                  <a:pt x="1179" y="438"/>
                </a:cubicBezTo>
                <a:cubicBezTo>
                  <a:pt x="1185" y="444"/>
                  <a:pt x="1197" y="434"/>
                  <a:pt x="1200" y="426"/>
                </a:cubicBezTo>
                <a:cubicBezTo>
                  <a:pt x="1202" y="421"/>
                  <a:pt x="1200" y="410"/>
                  <a:pt x="1193" y="404"/>
                </a:cubicBezTo>
                <a:cubicBezTo>
                  <a:pt x="1186" y="398"/>
                  <a:pt x="1166" y="394"/>
                  <a:pt x="1160" y="387"/>
                </a:cubicBezTo>
                <a:cubicBezTo>
                  <a:pt x="1154" y="380"/>
                  <a:pt x="1152" y="372"/>
                  <a:pt x="1155" y="365"/>
                </a:cubicBezTo>
                <a:cubicBezTo>
                  <a:pt x="1158" y="358"/>
                  <a:pt x="1168" y="345"/>
                  <a:pt x="1176" y="342"/>
                </a:cubicBezTo>
                <a:cubicBezTo>
                  <a:pt x="1184" y="339"/>
                  <a:pt x="1194" y="346"/>
                  <a:pt x="1202" y="348"/>
                </a:cubicBezTo>
                <a:cubicBezTo>
                  <a:pt x="1210" y="350"/>
                  <a:pt x="1222" y="345"/>
                  <a:pt x="1226" y="351"/>
                </a:cubicBezTo>
                <a:cubicBezTo>
                  <a:pt x="1231" y="347"/>
                  <a:pt x="1230" y="375"/>
                  <a:pt x="1229" y="383"/>
                </a:cubicBezTo>
                <a:cubicBezTo>
                  <a:pt x="1228" y="391"/>
                  <a:pt x="1216" y="395"/>
                  <a:pt x="1218" y="402"/>
                </a:cubicBezTo>
                <a:cubicBezTo>
                  <a:pt x="1220" y="409"/>
                  <a:pt x="1240" y="419"/>
                  <a:pt x="1239" y="426"/>
                </a:cubicBezTo>
                <a:cubicBezTo>
                  <a:pt x="1238" y="433"/>
                  <a:pt x="1224" y="439"/>
                  <a:pt x="1214" y="446"/>
                </a:cubicBezTo>
                <a:cubicBezTo>
                  <a:pt x="1211" y="460"/>
                  <a:pt x="1188" y="461"/>
                  <a:pt x="1178" y="468"/>
                </a:cubicBezTo>
                <a:cubicBezTo>
                  <a:pt x="1168" y="475"/>
                  <a:pt x="1165" y="488"/>
                  <a:pt x="1154" y="491"/>
                </a:cubicBezTo>
                <a:cubicBezTo>
                  <a:pt x="1143" y="494"/>
                  <a:pt x="1123" y="486"/>
                  <a:pt x="1113" y="486"/>
                </a:cubicBezTo>
                <a:cubicBezTo>
                  <a:pt x="1103" y="486"/>
                  <a:pt x="1099" y="487"/>
                  <a:pt x="1094" y="491"/>
                </a:cubicBezTo>
                <a:cubicBezTo>
                  <a:pt x="1089" y="499"/>
                  <a:pt x="1080" y="505"/>
                  <a:pt x="1085" y="513"/>
                </a:cubicBezTo>
                <a:cubicBezTo>
                  <a:pt x="1087" y="516"/>
                  <a:pt x="1105" y="524"/>
                  <a:pt x="1112" y="524"/>
                </a:cubicBezTo>
                <a:cubicBezTo>
                  <a:pt x="1119" y="524"/>
                  <a:pt x="1125" y="501"/>
                  <a:pt x="1130" y="510"/>
                </a:cubicBezTo>
                <a:cubicBezTo>
                  <a:pt x="1135" y="519"/>
                  <a:pt x="1132" y="560"/>
                  <a:pt x="1140" y="575"/>
                </a:cubicBezTo>
                <a:cubicBezTo>
                  <a:pt x="1148" y="590"/>
                  <a:pt x="1173" y="600"/>
                  <a:pt x="1181" y="603"/>
                </a:cubicBezTo>
                <a:cubicBezTo>
                  <a:pt x="1186" y="611"/>
                  <a:pt x="1179" y="590"/>
                  <a:pt x="1188" y="592"/>
                </a:cubicBezTo>
                <a:cubicBezTo>
                  <a:pt x="1193" y="591"/>
                  <a:pt x="1172" y="566"/>
                  <a:pt x="1184" y="561"/>
                </a:cubicBezTo>
                <a:cubicBezTo>
                  <a:pt x="1188" y="559"/>
                  <a:pt x="1204" y="583"/>
                  <a:pt x="1215" y="582"/>
                </a:cubicBezTo>
                <a:cubicBezTo>
                  <a:pt x="1226" y="581"/>
                  <a:pt x="1246" y="568"/>
                  <a:pt x="1251" y="557"/>
                </a:cubicBezTo>
                <a:cubicBezTo>
                  <a:pt x="1258" y="547"/>
                  <a:pt x="1243" y="530"/>
                  <a:pt x="1245" y="518"/>
                </a:cubicBezTo>
                <a:cubicBezTo>
                  <a:pt x="1247" y="506"/>
                  <a:pt x="1259" y="484"/>
                  <a:pt x="1263" y="482"/>
                </a:cubicBezTo>
                <a:cubicBezTo>
                  <a:pt x="1267" y="480"/>
                  <a:pt x="1268" y="497"/>
                  <a:pt x="1269" y="506"/>
                </a:cubicBezTo>
                <a:cubicBezTo>
                  <a:pt x="1270" y="515"/>
                  <a:pt x="1256" y="537"/>
                  <a:pt x="1268" y="536"/>
                </a:cubicBezTo>
                <a:cubicBezTo>
                  <a:pt x="1290" y="527"/>
                  <a:pt x="1320" y="500"/>
                  <a:pt x="1344" y="497"/>
                </a:cubicBezTo>
                <a:cubicBezTo>
                  <a:pt x="1355" y="484"/>
                  <a:pt x="1329" y="478"/>
                  <a:pt x="1326" y="468"/>
                </a:cubicBezTo>
                <a:cubicBezTo>
                  <a:pt x="1323" y="458"/>
                  <a:pt x="1329" y="442"/>
                  <a:pt x="1326" y="438"/>
                </a:cubicBezTo>
                <a:cubicBezTo>
                  <a:pt x="1323" y="434"/>
                  <a:pt x="1311" y="443"/>
                  <a:pt x="1308" y="441"/>
                </a:cubicBezTo>
                <a:cubicBezTo>
                  <a:pt x="1305" y="439"/>
                  <a:pt x="1303" y="428"/>
                  <a:pt x="1307" y="423"/>
                </a:cubicBezTo>
                <a:cubicBezTo>
                  <a:pt x="1311" y="418"/>
                  <a:pt x="1325" y="419"/>
                  <a:pt x="1331" y="411"/>
                </a:cubicBezTo>
                <a:cubicBezTo>
                  <a:pt x="1337" y="403"/>
                  <a:pt x="1341" y="382"/>
                  <a:pt x="1341" y="374"/>
                </a:cubicBezTo>
                <a:cubicBezTo>
                  <a:pt x="1341" y="366"/>
                  <a:pt x="1336" y="363"/>
                  <a:pt x="1331" y="360"/>
                </a:cubicBezTo>
                <a:cubicBezTo>
                  <a:pt x="1326" y="357"/>
                  <a:pt x="1312" y="360"/>
                  <a:pt x="1313" y="357"/>
                </a:cubicBezTo>
                <a:cubicBezTo>
                  <a:pt x="1314" y="354"/>
                  <a:pt x="1331" y="348"/>
                  <a:pt x="1335" y="344"/>
                </a:cubicBezTo>
                <a:cubicBezTo>
                  <a:pt x="1339" y="340"/>
                  <a:pt x="1337" y="337"/>
                  <a:pt x="1335" y="335"/>
                </a:cubicBezTo>
                <a:cubicBezTo>
                  <a:pt x="1333" y="333"/>
                  <a:pt x="1329" y="330"/>
                  <a:pt x="1323" y="330"/>
                </a:cubicBezTo>
                <a:cubicBezTo>
                  <a:pt x="1317" y="330"/>
                  <a:pt x="1299" y="338"/>
                  <a:pt x="1299" y="333"/>
                </a:cubicBezTo>
                <a:cubicBezTo>
                  <a:pt x="1299" y="328"/>
                  <a:pt x="1322" y="309"/>
                  <a:pt x="1322" y="302"/>
                </a:cubicBezTo>
                <a:cubicBezTo>
                  <a:pt x="1322" y="295"/>
                  <a:pt x="1304" y="293"/>
                  <a:pt x="1296" y="293"/>
                </a:cubicBezTo>
                <a:cubicBezTo>
                  <a:pt x="1288" y="293"/>
                  <a:pt x="1280" y="300"/>
                  <a:pt x="1272" y="300"/>
                </a:cubicBezTo>
                <a:cubicBezTo>
                  <a:pt x="1264" y="300"/>
                  <a:pt x="1247" y="299"/>
                  <a:pt x="1247" y="296"/>
                </a:cubicBezTo>
                <a:cubicBezTo>
                  <a:pt x="1247" y="293"/>
                  <a:pt x="1261" y="282"/>
                  <a:pt x="1272" y="279"/>
                </a:cubicBezTo>
                <a:cubicBezTo>
                  <a:pt x="1283" y="276"/>
                  <a:pt x="1304" y="283"/>
                  <a:pt x="1313" y="279"/>
                </a:cubicBezTo>
                <a:cubicBezTo>
                  <a:pt x="1322" y="275"/>
                  <a:pt x="1327" y="261"/>
                  <a:pt x="1326" y="257"/>
                </a:cubicBezTo>
                <a:cubicBezTo>
                  <a:pt x="1325" y="253"/>
                  <a:pt x="1317" y="251"/>
                  <a:pt x="1307" y="255"/>
                </a:cubicBezTo>
                <a:cubicBezTo>
                  <a:pt x="1297" y="259"/>
                  <a:pt x="1267" y="282"/>
                  <a:pt x="1263" y="281"/>
                </a:cubicBezTo>
                <a:cubicBezTo>
                  <a:pt x="1259" y="280"/>
                  <a:pt x="1284" y="256"/>
                  <a:pt x="1283" y="251"/>
                </a:cubicBezTo>
                <a:cubicBezTo>
                  <a:pt x="1281" y="247"/>
                  <a:pt x="1267" y="248"/>
                  <a:pt x="1257" y="251"/>
                </a:cubicBezTo>
                <a:cubicBezTo>
                  <a:pt x="1247" y="254"/>
                  <a:pt x="1239" y="258"/>
                  <a:pt x="1223" y="269"/>
                </a:cubicBezTo>
                <a:cubicBezTo>
                  <a:pt x="1207" y="280"/>
                  <a:pt x="1166" y="316"/>
                  <a:pt x="1161" y="317"/>
                </a:cubicBezTo>
                <a:cubicBezTo>
                  <a:pt x="1156" y="318"/>
                  <a:pt x="1178" y="287"/>
                  <a:pt x="1191" y="275"/>
                </a:cubicBezTo>
                <a:cubicBezTo>
                  <a:pt x="1204" y="263"/>
                  <a:pt x="1226" y="253"/>
                  <a:pt x="1236" y="245"/>
                </a:cubicBezTo>
                <a:cubicBezTo>
                  <a:pt x="1246" y="237"/>
                  <a:pt x="1249" y="228"/>
                  <a:pt x="1254" y="225"/>
                </a:cubicBezTo>
                <a:cubicBezTo>
                  <a:pt x="1259" y="222"/>
                  <a:pt x="1262" y="224"/>
                  <a:pt x="1268" y="224"/>
                </a:cubicBezTo>
                <a:cubicBezTo>
                  <a:pt x="1274" y="224"/>
                  <a:pt x="1282" y="225"/>
                  <a:pt x="1293" y="225"/>
                </a:cubicBezTo>
                <a:cubicBezTo>
                  <a:pt x="1304" y="225"/>
                  <a:pt x="1324" y="226"/>
                  <a:pt x="1334" y="225"/>
                </a:cubicBezTo>
                <a:cubicBezTo>
                  <a:pt x="1346" y="219"/>
                  <a:pt x="1359" y="229"/>
                  <a:pt x="1356" y="216"/>
                </a:cubicBezTo>
                <a:cubicBezTo>
                  <a:pt x="1357" y="213"/>
                  <a:pt x="1366" y="200"/>
                  <a:pt x="1350" y="192"/>
                </a:cubicBezTo>
                <a:cubicBezTo>
                  <a:pt x="1337" y="186"/>
                  <a:pt x="1292" y="186"/>
                  <a:pt x="1277" y="182"/>
                </a:cubicBezTo>
                <a:cubicBezTo>
                  <a:pt x="1262" y="178"/>
                  <a:pt x="1257" y="171"/>
                  <a:pt x="1259" y="167"/>
                </a:cubicBezTo>
                <a:cubicBezTo>
                  <a:pt x="1261" y="163"/>
                  <a:pt x="1280" y="157"/>
                  <a:pt x="1292" y="159"/>
                </a:cubicBezTo>
                <a:cubicBezTo>
                  <a:pt x="1304" y="161"/>
                  <a:pt x="1314" y="174"/>
                  <a:pt x="1334" y="179"/>
                </a:cubicBezTo>
                <a:cubicBezTo>
                  <a:pt x="1354" y="184"/>
                  <a:pt x="1401" y="192"/>
                  <a:pt x="1413" y="188"/>
                </a:cubicBezTo>
                <a:cubicBezTo>
                  <a:pt x="1431" y="187"/>
                  <a:pt x="1394" y="160"/>
                  <a:pt x="1409" y="152"/>
                </a:cubicBezTo>
                <a:cubicBezTo>
                  <a:pt x="1413" y="148"/>
                  <a:pt x="1421" y="163"/>
                  <a:pt x="1436" y="161"/>
                </a:cubicBezTo>
                <a:cubicBezTo>
                  <a:pt x="1451" y="159"/>
                  <a:pt x="1495" y="148"/>
                  <a:pt x="1502" y="141"/>
                </a:cubicBezTo>
                <a:cubicBezTo>
                  <a:pt x="1514" y="135"/>
                  <a:pt x="1473" y="121"/>
                  <a:pt x="1476" y="117"/>
                </a:cubicBezTo>
                <a:cubicBezTo>
                  <a:pt x="1479" y="113"/>
                  <a:pt x="1508" y="118"/>
                  <a:pt x="1523" y="116"/>
                </a:cubicBezTo>
                <a:cubicBezTo>
                  <a:pt x="1538" y="112"/>
                  <a:pt x="1543" y="111"/>
                  <a:pt x="1568" y="108"/>
                </a:cubicBezTo>
                <a:cubicBezTo>
                  <a:pt x="1594" y="101"/>
                  <a:pt x="1666" y="82"/>
                  <a:pt x="1682" y="74"/>
                </a:cubicBezTo>
                <a:cubicBezTo>
                  <a:pt x="1703" y="67"/>
                  <a:pt x="1654" y="62"/>
                  <a:pt x="1665" y="59"/>
                </a:cubicBezTo>
                <a:cubicBezTo>
                  <a:pt x="1669" y="58"/>
                  <a:pt x="1692" y="65"/>
                  <a:pt x="1706" y="65"/>
                </a:cubicBezTo>
                <a:cubicBezTo>
                  <a:pt x="1720" y="65"/>
                  <a:pt x="1743" y="60"/>
                  <a:pt x="1748" y="56"/>
                </a:cubicBezTo>
                <a:cubicBezTo>
                  <a:pt x="1751" y="52"/>
                  <a:pt x="1742" y="43"/>
                  <a:pt x="1734" y="38"/>
                </a:cubicBezTo>
                <a:cubicBezTo>
                  <a:pt x="1726" y="33"/>
                  <a:pt x="1703" y="30"/>
                  <a:pt x="1698" y="26"/>
                </a:cubicBezTo>
                <a:cubicBezTo>
                  <a:pt x="1693" y="22"/>
                  <a:pt x="1721" y="15"/>
                  <a:pt x="1703" y="12"/>
                </a:cubicBezTo>
                <a:cubicBezTo>
                  <a:pt x="1685" y="9"/>
                  <a:pt x="1614" y="8"/>
                  <a:pt x="1590" y="8"/>
                </a:cubicBezTo>
                <a:cubicBezTo>
                  <a:pt x="1566" y="8"/>
                  <a:pt x="1564" y="15"/>
                  <a:pt x="1556" y="15"/>
                </a:cubicBezTo>
                <a:cubicBezTo>
                  <a:pt x="1547" y="15"/>
                  <a:pt x="1550" y="10"/>
                  <a:pt x="1541" y="8"/>
                </a:cubicBezTo>
                <a:cubicBezTo>
                  <a:pt x="1532" y="6"/>
                  <a:pt x="1513" y="0"/>
                  <a:pt x="1502" y="0"/>
                </a:cubicBezTo>
                <a:cubicBezTo>
                  <a:pt x="1491" y="0"/>
                  <a:pt x="1479" y="3"/>
                  <a:pt x="1472" y="6"/>
                </a:cubicBezTo>
                <a:cubicBezTo>
                  <a:pt x="1465" y="9"/>
                  <a:pt x="1459" y="12"/>
                  <a:pt x="1457" y="18"/>
                </a:cubicBezTo>
                <a:cubicBezTo>
                  <a:pt x="1465" y="22"/>
                  <a:pt x="1436" y="39"/>
                  <a:pt x="1460" y="44"/>
                </a:cubicBezTo>
                <a:cubicBezTo>
                  <a:pt x="1483" y="49"/>
                  <a:pt x="1571" y="46"/>
                  <a:pt x="1595" y="47"/>
                </a:cubicBezTo>
                <a:cubicBezTo>
                  <a:pt x="1619" y="48"/>
                  <a:pt x="1621" y="47"/>
                  <a:pt x="1604" y="50"/>
                </a:cubicBezTo>
                <a:cubicBezTo>
                  <a:pt x="1587" y="53"/>
                  <a:pt x="1516" y="62"/>
                  <a:pt x="1493" y="63"/>
                </a:cubicBezTo>
                <a:cubicBezTo>
                  <a:pt x="1470" y="64"/>
                  <a:pt x="1474" y="59"/>
                  <a:pt x="1466" y="59"/>
                </a:cubicBezTo>
                <a:cubicBezTo>
                  <a:pt x="1458" y="59"/>
                  <a:pt x="1448" y="66"/>
                  <a:pt x="1443" y="63"/>
                </a:cubicBezTo>
                <a:cubicBezTo>
                  <a:pt x="1438" y="60"/>
                  <a:pt x="1436" y="48"/>
                  <a:pt x="1433" y="39"/>
                </a:cubicBezTo>
                <a:cubicBezTo>
                  <a:pt x="1430" y="30"/>
                  <a:pt x="1428" y="10"/>
                  <a:pt x="1422" y="6"/>
                </a:cubicBezTo>
                <a:cubicBezTo>
                  <a:pt x="1416" y="2"/>
                  <a:pt x="1402" y="9"/>
                  <a:pt x="1398" y="12"/>
                </a:cubicBezTo>
                <a:cubicBezTo>
                  <a:pt x="1394" y="15"/>
                  <a:pt x="1396" y="20"/>
                  <a:pt x="1396" y="24"/>
                </a:cubicBezTo>
                <a:cubicBezTo>
                  <a:pt x="1395" y="27"/>
                  <a:pt x="1404" y="35"/>
                  <a:pt x="1401" y="39"/>
                </a:cubicBezTo>
                <a:cubicBezTo>
                  <a:pt x="1399" y="41"/>
                  <a:pt x="1388" y="38"/>
                  <a:pt x="1385" y="39"/>
                </a:cubicBezTo>
                <a:cubicBezTo>
                  <a:pt x="1382" y="40"/>
                  <a:pt x="1384" y="45"/>
                  <a:pt x="1380" y="48"/>
                </a:cubicBezTo>
                <a:cubicBezTo>
                  <a:pt x="1375" y="54"/>
                  <a:pt x="1366" y="51"/>
                  <a:pt x="1358" y="56"/>
                </a:cubicBezTo>
                <a:cubicBezTo>
                  <a:pt x="1355" y="60"/>
                  <a:pt x="1363" y="71"/>
                  <a:pt x="1359" y="75"/>
                </a:cubicBezTo>
                <a:cubicBezTo>
                  <a:pt x="1355" y="79"/>
                  <a:pt x="1340" y="78"/>
                  <a:pt x="1332" y="80"/>
                </a:cubicBezTo>
                <a:cubicBezTo>
                  <a:pt x="1321" y="84"/>
                  <a:pt x="1320" y="93"/>
                  <a:pt x="1311" y="89"/>
                </a:cubicBezTo>
                <a:cubicBezTo>
                  <a:pt x="1304" y="88"/>
                  <a:pt x="1296" y="73"/>
                  <a:pt x="1289" y="74"/>
                </a:cubicBezTo>
                <a:cubicBezTo>
                  <a:pt x="1282" y="75"/>
                  <a:pt x="1272" y="85"/>
                  <a:pt x="1269" y="93"/>
                </a:cubicBezTo>
                <a:cubicBezTo>
                  <a:pt x="1266" y="101"/>
                  <a:pt x="1267" y="115"/>
                  <a:pt x="1271" y="120"/>
                </a:cubicBezTo>
                <a:cubicBezTo>
                  <a:pt x="1275" y="125"/>
                  <a:pt x="1291" y="124"/>
                  <a:pt x="1293" y="122"/>
                </a:cubicBezTo>
                <a:cubicBezTo>
                  <a:pt x="1295" y="120"/>
                  <a:pt x="1278" y="112"/>
                  <a:pt x="1281" y="107"/>
                </a:cubicBezTo>
                <a:cubicBezTo>
                  <a:pt x="1284" y="102"/>
                  <a:pt x="1307" y="91"/>
                  <a:pt x="1314" y="90"/>
                </a:cubicBezTo>
                <a:cubicBezTo>
                  <a:pt x="1321" y="89"/>
                  <a:pt x="1320" y="98"/>
                  <a:pt x="1323" y="101"/>
                </a:cubicBezTo>
                <a:cubicBezTo>
                  <a:pt x="1326" y="104"/>
                  <a:pt x="1322" y="109"/>
                  <a:pt x="1334" y="108"/>
                </a:cubicBezTo>
                <a:cubicBezTo>
                  <a:pt x="1346" y="107"/>
                  <a:pt x="1381" y="102"/>
                  <a:pt x="1398" y="96"/>
                </a:cubicBezTo>
                <a:cubicBezTo>
                  <a:pt x="1415" y="90"/>
                  <a:pt x="1432" y="73"/>
                  <a:pt x="1439" y="71"/>
                </a:cubicBezTo>
                <a:cubicBezTo>
                  <a:pt x="1446" y="69"/>
                  <a:pt x="1442" y="78"/>
                  <a:pt x="1439" y="84"/>
                </a:cubicBezTo>
                <a:cubicBezTo>
                  <a:pt x="1436" y="90"/>
                  <a:pt x="1428" y="100"/>
                  <a:pt x="1419" y="105"/>
                </a:cubicBezTo>
                <a:cubicBezTo>
                  <a:pt x="1410" y="110"/>
                  <a:pt x="1390" y="111"/>
                  <a:pt x="1382" y="113"/>
                </a:cubicBezTo>
                <a:cubicBezTo>
                  <a:pt x="1374" y="115"/>
                  <a:pt x="1371" y="114"/>
                  <a:pt x="1370" y="120"/>
                </a:cubicBezTo>
                <a:cubicBezTo>
                  <a:pt x="1369" y="126"/>
                  <a:pt x="1372" y="145"/>
                  <a:pt x="1377" y="147"/>
                </a:cubicBezTo>
                <a:cubicBezTo>
                  <a:pt x="1382" y="149"/>
                  <a:pt x="1404" y="134"/>
                  <a:pt x="1403" y="131"/>
                </a:cubicBezTo>
                <a:cubicBezTo>
                  <a:pt x="1402" y="128"/>
                  <a:pt x="1381" y="130"/>
                  <a:pt x="1373" y="129"/>
                </a:cubicBezTo>
                <a:cubicBezTo>
                  <a:pt x="1365" y="128"/>
                  <a:pt x="1359" y="124"/>
                  <a:pt x="1352" y="125"/>
                </a:cubicBezTo>
                <a:cubicBezTo>
                  <a:pt x="1345" y="126"/>
                  <a:pt x="1341" y="133"/>
                  <a:pt x="1331" y="137"/>
                </a:cubicBezTo>
                <a:cubicBezTo>
                  <a:pt x="1321" y="141"/>
                  <a:pt x="1301" y="150"/>
                  <a:pt x="1289" y="150"/>
                </a:cubicBezTo>
                <a:cubicBezTo>
                  <a:pt x="1277" y="150"/>
                  <a:pt x="1268" y="143"/>
                  <a:pt x="1259" y="137"/>
                </a:cubicBezTo>
                <a:cubicBezTo>
                  <a:pt x="1250" y="131"/>
                  <a:pt x="1237" y="122"/>
                  <a:pt x="1235" y="116"/>
                </a:cubicBezTo>
                <a:cubicBezTo>
                  <a:pt x="1233" y="110"/>
                  <a:pt x="1241" y="109"/>
                  <a:pt x="1248" y="99"/>
                </a:cubicBezTo>
                <a:cubicBezTo>
                  <a:pt x="1255" y="89"/>
                  <a:pt x="1278" y="67"/>
                  <a:pt x="1275" y="56"/>
                </a:cubicBezTo>
                <a:cubicBezTo>
                  <a:pt x="1262" y="59"/>
                  <a:pt x="1242" y="28"/>
                  <a:pt x="1229" y="32"/>
                </a:cubicBezTo>
                <a:cubicBezTo>
                  <a:pt x="1221" y="30"/>
                  <a:pt x="1221" y="38"/>
                  <a:pt x="1220" y="42"/>
                </a:cubicBezTo>
                <a:cubicBezTo>
                  <a:pt x="1219" y="46"/>
                  <a:pt x="1227" y="54"/>
                  <a:pt x="1224" y="57"/>
                </a:cubicBezTo>
                <a:cubicBezTo>
                  <a:pt x="1221" y="60"/>
                  <a:pt x="1212" y="63"/>
                  <a:pt x="1203" y="60"/>
                </a:cubicBezTo>
                <a:cubicBezTo>
                  <a:pt x="1194" y="57"/>
                  <a:pt x="1183" y="44"/>
                  <a:pt x="1172" y="40"/>
                </a:cubicBezTo>
                <a:cubicBezTo>
                  <a:pt x="1161" y="43"/>
                  <a:pt x="1141" y="33"/>
                  <a:pt x="1136" y="35"/>
                </a:cubicBezTo>
                <a:cubicBezTo>
                  <a:pt x="1131" y="37"/>
                  <a:pt x="1151" y="48"/>
                  <a:pt x="1142" y="53"/>
                </a:cubicBezTo>
                <a:cubicBezTo>
                  <a:pt x="1133" y="58"/>
                  <a:pt x="1086" y="58"/>
                  <a:pt x="1082" y="62"/>
                </a:cubicBezTo>
                <a:cubicBezTo>
                  <a:pt x="1078" y="66"/>
                  <a:pt x="1112" y="69"/>
                  <a:pt x="1115" y="75"/>
                </a:cubicBezTo>
                <a:cubicBezTo>
                  <a:pt x="1118" y="81"/>
                  <a:pt x="1106" y="91"/>
                  <a:pt x="1098" y="96"/>
                </a:cubicBezTo>
                <a:cubicBezTo>
                  <a:pt x="1090" y="101"/>
                  <a:pt x="1078" y="97"/>
                  <a:pt x="1068" y="102"/>
                </a:cubicBezTo>
                <a:cubicBezTo>
                  <a:pt x="1058" y="107"/>
                  <a:pt x="1046" y="125"/>
                  <a:pt x="1041" y="123"/>
                </a:cubicBezTo>
                <a:cubicBezTo>
                  <a:pt x="1036" y="121"/>
                  <a:pt x="1035" y="96"/>
                  <a:pt x="1037" y="87"/>
                </a:cubicBezTo>
                <a:cubicBezTo>
                  <a:pt x="1039" y="78"/>
                  <a:pt x="1051" y="78"/>
                  <a:pt x="1053" y="71"/>
                </a:cubicBezTo>
                <a:cubicBezTo>
                  <a:pt x="1055" y="64"/>
                  <a:pt x="1067" y="50"/>
                  <a:pt x="1052" y="47"/>
                </a:cubicBezTo>
                <a:cubicBezTo>
                  <a:pt x="1018" y="48"/>
                  <a:pt x="985" y="52"/>
                  <a:pt x="965" y="54"/>
                </a:cubicBezTo>
                <a:cubicBezTo>
                  <a:pt x="946" y="57"/>
                  <a:pt x="938" y="63"/>
                  <a:pt x="935" y="68"/>
                </a:cubicBezTo>
                <a:cubicBezTo>
                  <a:pt x="934" y="71"/>
                  <a:pt x="932" y="81"/>
                  <a:pt x="947" y="84"/>
                </a:cubicBezTo>
                <a:cubicBezTo>
                  <a:pt x="957" y="85"/>
                  <a:pt x="986" y="76"/>
                  <a:pt x="998" y="75"/>
                </a:cubicBezTo>
                <a:cubicBezTo>
                  <a:pt x="1010" y="74"/>
                  <a:pt x="1012" y="79"/>
                  <a:pt x="1017" y="80"/>
                </a:cubicBezTo>
                <a:cubicBezTo>
                  <a:pt x="1022" y="81"/>
                  <a:pt x="1036" y="79"/>
                  <a:pt x="1028" y="84"/>
                </a:cubicBezTo>
                <a:cubicBezTo>
                  <a:pt x="1020" y="89"/>
                  <a:pt x="981" y="105"/>
                  <a:pt x="971" y="111"/>
                </a:cubicBezTo>
                <a:cubicBezTo>
                  <a:pt x="961" y="117"/>
                  <a:pt x="959" y="119"/>
                  <a:pt x="966" y="122"/>
                </a:cubicBezTo>
                <a:cubicBezTo>
                  <a:pt x="973" y="125"/>
                  <a:pt x="1012" y="125"/>
                  <a:pt x="1013" y="128"/>
                </a:cubicBezTo>
                <a:cubicBezTo>
                  <a:pt x="1014" y="131"/>
                  <a:pt x="982" y="134"/>
                  <a:pt x="974" y="138"/>
                </a:cubicBezTo>
                <a:cubicBezTo>
                  <a:pt x="966" y="142"/>
                  <a:pt x="953" y="150"/>
                  <a:pt x="964" y="152"/>
                </a:cubicBezTo>
                <a:cubicBezTo>
                  <a:pt x="966" y="159"/>
                  <a:pt x="1011" y="143"/>
                  <a:pt x="1038" y="147"/>
                </a:cubicBezTo>
                <a:cubicBezTo>
                  <a:pt x="1056" y="146"/>
                  <a:pt x="1060" y="151"/>
                  <a:pt x="1071" y="147"/>
                </a:cubicBezTo>
                <a:cubicBezTo>
                  <a:pt x="1082" y="143"/>
                  <a:pt x="1104" y="128"/>
                  <a:pt x="1107" y="123"/>
                </a:cubicBezTo>
                <a:cubicBezTo>
                  <a:pt x="1110" y="118"/>
                  <a:pt x="1090" y="122"/>
                  <a:pt x="1091" y="116"/>
                </a:cubicBezTo>
                <a:cubicBezTo>
                  <a:pt x="1092" y="110"/>
                  <a:pt x="1105" y="94"/>
                  <a:pt x="1113" y="86"/>
                </a:cubicBezTo>
                <a:cubicBezTo>
                  <a:pt x="1121" y="78"/>
                  <a:pt x="1135" y="74"/>
                  <a:pt x="1140" y="69"/>
                </a:cubicBezTo>
                <a:cubicBezTo>
                  <a:pt x="1145" y="64"/>
                  <a:pt x="1141" y="58"/>
                  <a:pt x="1145" y="57"/>
                </a:cubicBezTo>
                <a:cubicBezTo>
                  <a:pt x="1149" y="56"/>
                  <a:pt x="1155" y="62"/>
                  <a:pt x="1163" y="60"/>
                </a:cubicBezTo>
                <a:cubicBezTo>
                  <a:pt x="1171" y="58"/>
                  <a:pt x="1184" y="42"/>
                  <a:pt x="1191" y="44"/>
                </a:cubicBezTo>
                <a:cubicBezTo>
                  <a:pt x="1198" y="46"/>
                  <a:pt x="1198" y="67"/>
                  <a:pt x="1203" y="74"/>
                </a:cubicBezTo>
                <a:cubicBezTo>
                  <a:pt x="1208" y="81"/>
                  <a:pt x="1221" y="79"/>
                  <a:pt x="1220" y="87"/>
                </a:cubicBezTo>
                <a:cubicBezTo>
                  <a:pt x="1219" y="95"/>
                  <a:pt x="1205" y="114"/>
                  <a:pt x="1199" y="120"/>
                </a:cubicBezTo>
                <a:cubicBezTo>
                  <a:pt x="1193" y="126"/>
                  <a:pt x="1190" y="122"/>
                  <a:pt x="1185" y="125"/>
                </a:cubicBezTo>
                <a:cubicBezTo>
                  <a:pt x="1180" y="128"/>
                  <a:pt x="1172" y="138"/>
                  <a:pt x="1169" y="137"/>
                </a:cubicBezTo>
                <a:cubicBezTo>
                  <a:pt x="1166" y="136"/>
                  <a:pt x="1171" y="117"/>
                  <a:pt x="1166" y="117"/>
                </a:cubicBezTo>
                <a:cubicBezTo>
                  <a:pt x="1161" y="117"/>
                  <a:pt x="1146" y="129"/>
                  <a:pt x="1140" y="134"/>
                </a:cubicBezTo>
                <a:cubicBezTo>
                  <a:pt x="1134" y="139"/>
                  <a:pt x="1127" y="148"/>
                  <a:pt x="1128" y="150"/>
                </a:cubicBezTo>
                <a:cubicBezTo>
                  <a:pt x="1129" y="152"/>
                  <a:pt x="1146" y="145"/>
                  <a:pt x="1145" y="149"/>
                </a:cubicBezTo>
                <a:cubicBezTo>
                  <a:pt x="1144" y="153"/>
                  <a:pt x="1120" y="173"/>
                  <a:pt x="1124" y="176"/>
                </a:cubicBezTo>
                <a:cubicBezTo>
                  <a:pt x="1132" y="179"/>
                  <a:pt x="1167" y="157"/>
                  <a:pt x="1167" y="165"/>
                </a:cubicBezTo>
                <a:cubicBezTo>
                  <a:pt x="1167" y="175"/>
                  <a:pt x="1135" y="203"/>
                  <a:pt x="1125" y="204"/>
                </a:cubicBezTo>
                <a:cubicBezTo>
                  <a:pt x="1113" y="209"/>
                  <a:pt x="1086" y="198"/>
                  <a:pt x="1074" y="201"/>
                </a:cubicBezTo>
                <a:cubicBezTo>
                  <a:pt x="1062" y="204"/>
                  <a:pt x="1058" y="219"/>
                  <a:pt x="1052" y="221"/>
                </a:cubicBezTo>
                <a:cubicBezTo>
                  <a:pt x="1046" y="223"/>
                  <a:pt x="1043" y="216"/>
                  <a:pt x="1038" y="216"/>
                </a:cubicBezTo>
                <a:cubicBezTo>
                  <a:pt x="1033" y="216"/>
                  <a:pt x="1023" y="223"/>
                  <a:pt x="1020" y="218"/>
                </a:cubicBezTo>
                <a:cubicBezTo>
                  <a:pt x="1017" y="213"/>
                  <a:pt x="1027" y="188"/>
                  <a:pt x="1020" y="184"/>
                </a:cubicBezTo>
                <a:cubicBezTo>
                  <a:pt x="1013" y="181"/>
                  <a:pt x="991" y="188"/>
                  <a:pt x="978" y="194"/>
                </a:cubicBezTo>
                <a:cubicBezTo>
                  <a:pt x="965" y="200"/>
                  <a:pt x="950" y="220"/>
                  <a:pt x="944" y="221"/>
                </a:cubicBezTo>
                <a:cubicBezTo>
                  <a:pt x="938" y="222"/>
                  <a:pt x="948" y="199"/>
                  <a:pt x="942" y="198"/>
                </a:cubicBezTo>
                <a:cubicBezTo>
                  <a:pt x="936" y="197"/>
                  <a:pt x="913" y="217"/>
                  <a:pt x="908" y="216"/>
                </a:cubicBezTo>
                <a:cubicBezTo>
                  <a:pt x="903" y="215"/>
                  <a:pt x="911" y="198"/>
                  <a:pt x="909" y="194"/>
                </a:cubicBezTo>
                <a:cubicBezTo>
                  <a:pt x="907" y="190"/>
                  <a:pt x="893" y="194"/>
                  <a:pt x="896" y="189"/>
                </a:cubicBezTo>
                <a:cubicBezTo>
                  <a:pt x="899" y="184"/>
                  <a:pt x="928" y="172"/>
                  <a:pt x="926" y="161"/>
                </a:cubicBezTo>
                <a:cubicBezTo>
                  <a:pt x="915" y="129"/>
                  <a:pt x="915" y="130"/>
                  <a:pt x="884" y="120"/>
                </a:cubicBezTo>
                <a:cubicBezTo>
                  <a:pt x="869" y="113"/>
                  <a:pt x="861" y="112"/>
                  <a:pt x="849" y="113"/>
                </a:cubicBezTo>
                <a:cubicBezTo>
                  <a:pt x="838" y="115"/>
                  <a:pt x="828" y="125"/>
                  <a:pt x="816" y="131"/>
                </a:cubicBezTo>
                <a:cubicBezTo>
                  <a:pt x="799" y="134"/>
                  <a:pt x="792" y="147"/>
                  <a:pt x="776" y="152"/>
                </a:cubicBezTo>
                <a:cubicBezTo>
                  <a:pt x="768" y="155"/>
                  <a:pt x="746" y="165"/>
                  <a:pt x="746" y="165"/>
                </a:cubicBezTo>
                <a:cubicBezTo>
                  <a:pt x="742" y="177"/>
                  <a:pt x="723" y="188"/>
                  <a:pt x="740" y="200"/>
                </a:cubicBezTo>
                <a:cubicBezTo>
                  <a:pt x="746" y="207"/>
                  <a:pt x="749" y="209"/>
                  <a:pt x="777" y="203"/>
                </a:cubicBezTo>
                <a:cubicBezTo>
                  <a:pt x="795" y="199"/>
                  <a:pt x="824" y="181"/>
                  <a:pt x="846" y="174"/>
                </a:cubicBezTo>
                <a:cubicBezTo>
                  <a:pt x="868" y="167"/>
                  <a:pt x="914" y="157"/>
                  <a:pt x="909" y="162"/>
                </a:cubicBezTo>
                <a:cubicBezTo>
                  <a:pt x="926" y="163"/>
                  <a:pt x="838" y="191"/>
                  <a:pt x="819" y="203"/>
                </a:cubicBezTo>
                <a:cubicBezTo>
                  <a:pt x="808" y="211"/>
                  <a:pt x="844" y="209"/>
                  <a:pt x="840" y="212"/>
                </a:cubicBezTo>
                <a:cubicBezTo>
                  <a:pt x="836" y="215"/>
                  <a:pt x="799" y="220"/>
                  <a:pt x="792" y="224"/>
                </a:cubicBezTo>
                <a:cubicBezTo>
                  <a:pt x="785" y="228"/>
                  <a:pt x="789" y="230"/>
                  <a:pt x="797" y="234"/>
                </a:cubicBezTo>
                <a:cubicBezTo>
                  <a:pt x="805" y="238"/>
                  <a:pt x="835" y="245"/>
                  <a:pt x="840" y="249"/>
                </a:cubicBezTo>
                <a:cubicBezTo>
                  <a:pt x="845" y="253"/>
                  <a:pt x="843" y="256"/>
                  <a:pt x="830" y="257"/>
                </a:cubicBezTo>
                <a:cubicBezTo>
                  <a:pt x="817" y="258"/>
                  <a:pt x="775" y="246"/>
                  <a:pt x="764" y="254"/>
                </a:cubicBezTo>
                <a:cubicBezTo>
                  <a:pt x="754" y="263"/>
                  <a:pt x="755" y="298"/>
                  <a:pt x="765" y="308"/>
                </a:cubicBezTo>
                <a:cubicBezTo>
                  <a:pt x="778" y="315"/>
                  <a:pt x="833" y="304"/>
                  <a:pt x="848" y="302"/>
                </a:cubicBezTo>
                <a:cubicBezTo>
                  <a:pt x="863" y="300"/>
                  <a:pt x="851" y="293"/>
                  <a:pt x="857" y="297"/>
                </a:cubicBezTo>
                <a:cubicBezTo>
                  <a:pt x="878" y="297"/>
                  <a:pt x="873" y="325"/>
                  <a:pt x="882" y="327"/>
                </a:cubicBezTo>
                <a:cubicBezTo>
                  <a:pt x="890" y="331"/>
                  <a:pt x="903" y="326"/>
                  <a:pt x="908" y="323"/>
                </a:cubicBezTo>
                <a:cubicBezTo>
                  <a:pt x="913" y="320"/>
                  <a:pt x="904" y="313"/>
                  <a:pt x="912" y="309"/>
                </a:cubicBezTo>
                <a:cubicBezTo>
                  <a:pt x="918" y="304"/>
                  <a:pt x="949" y="303"/>
                  <a:pt x="956" y="300"/>
                </a:cubicBezTo>
                <a:cubicBezTo>
                  <a:pt x="963" y="297"/>
                  <a:pt x="957" y="294"/>
                  <a:pt x="956" y="288"/>
                </a:cubicBezTo>
                <a:cubicBezTo>
                  <a:pt x="959" y="282"/>
                  <a:pt x="940" y="277"/>
                  <a:pt x="948" y="266"/>
                </a:cubicBezTo>
                <a:cubicBezTo>
                  <a:pt x="954" y="254"/>
                  <a:pt x="983" y="225"/>
                  <a:pt x="992" y="218"/>
                </a:cubicBezTo>
                <a:cubicBezTo>
                  <a:pt x="1001" y="211"/>
                  <a:pt x="999" y="213"/>
                  <a:pt x="1004" y="221"/>
                </a:cubicBezTo>
                <a:cubicBezTo>
                  <a:pt x="1011" y="225"/>
                  <a:pt x="1013" y="260"/>
                  <a:pt x="1022" y="266"/>
                </a:cubicBezTo>
                <a:cubicBezTo>
                  <a:pt x="1028" y="272"/>
                  <a:pt x="1034" y="259"/>
                  <a:pt x="1040" y="258"/>
                </a:cubicBezTo>
                <a:cubicBezTo>
                  <a:pt x="1046" y="257"/>
                  <a:pt x="1050" y="263"/>
                  <a:pt x="1056" y="260"/>
                </a:cubicBezTo>
                <a:cubicBezTo>
                  <a:pt x="1061" y="257"/>
                  <a:pt x="1075" y="247"/>
                  <a:pt x="1079" y="242"/>
                </a:cubicBezTo>
                <a:cubicBezTo>
                  <a:pt x="1083" y="237"/>
                  <a:pt x="1075" y="235"/>
                  <a:pt x="1082" y="231"/>
                </a:cubicBezTo>
                <a:cubicBezTo>
                  <a:pt x="1089" y="227"/>
                  <a:pt x="1119" y="211"/>
                  <a:pt x="1121" y="215"/>
                </a:cubicBezTo>
                <a:cubicBezTo>
                  <a:pt x="1123" y="219"/>
                  <a:pt x="1096" y="246"/>
                  <a:pt x="1092" y="254"/>
                </a:cubicBezTo>
                <a:cubicBezTo>
                  <a:pt x="1088" y="262"/>
                  <a:pt x="1090" y="262"/>
                  <a:pt x="1098" y="261"/>
                </a:cubicBezTo>
                <a:cubicBezTo>
                  <a:pt x="1106" y="260"/>
                  <a:pt x="1126" y="255"/>
                  <a:pt x="1140" y="248"/>
                </a:cubicBezTo>
                <a:cubicBezTo>
                  <a:pt x="1154" y="241"/>
                  <a:pt x="1185" y="228"/>
                  <a:pt x="1184" y="221"/>
                </a:cubicBezTo>
                <a:cubicBezTo>
                  <a:pt x="1183" y="214"/>
                  <a:pt x="1135" y="212"/>
                  <a:pt x="1131" y="206"/>
                </a:cubicBezTo>
                <a:cubicBezTo>
                  <a:pt x="1127" y="200"/>
                  <a:pt x="1150" y="185"/>
                  <a:pt x="1158" y="183"/>
                </a:cubicBezTo>
                <a:cubicBezTo>
                  <a:pt x="1166" y="181"/>
                  <a:pt x="1175" y="191"/>
                  <a:pt x="1181" y="192"/>
                </a:cubicBezTo>
                <a:cubicBezTo>
                  <a:pt x="1187" y="193"/>
                  <a:pt x="1191" y="191"/>
                  <a:pt x="1194" y="188"/>
                </a:cubicBezTo>
                <a:cubicBezTo>
                  <a:pt x="1197" y="185"/>
                  <a:pt x="1207" y="175"/>
                  <a:pt x="1202" y="171"/>
                </a:cubicBezTo>
                <a:cubicBezTo>
                  <a:pt x="1197" y="167"/>
                  <a:pt x="1164" y="167"/>
                  <a:pt x="1164" y="161"/>
                </a:cubicBezTo>
                <a:cubicBezTo>
                  <a:pt x="1164" y="155"/>
                  <a:pt x="1192" y="144"/>
                  <a:pt x="1199" y="137"/>
                </a:cubicBezTo>
                <a:cubicBezTo>
                  <a:pt x="1206" y="130"/>
                  <a:pt x="1203" y="124"/>
                  <a:pt x="1205" y="119"/>
                </a:cubicBezTo>
                <a:cubicBezTo>
                  <a:pt x="1207" y="114"/>
                  <a:pt x="1208" y="112"/>
                  <a:pt x="1211" y="108"/>
                </a:cubicBezTo>
                <a:cubicBezTo>
                  <a:pt x="1214" y="104"/>
                  <a:pt x="1222" y="95"/>
                  <a:pt x="1226" y="93"/>
                </a:cubicBezTo>
                <a:cubicBezTo>
                  <a:pt x="1230" y="91"/>
                  <a:pt x="1236" y="91"/>
                  <a:pt x="1235" y="98"/>
                </a:cubicBezTo>
                <a:cubicBezTo>
                  <a:pt x="1234" y="105"/>
                  <a:pt x="1222" y="129"/>
                  <a:pt x="1221" y="138"/>
                </a:cubicBezTo>
                <a:cubicBezTo>
                  <a:pt x="1220" y="147"/>
                  <a:pt x="1223" y="148"/>
                  <a:pt x="1226" y="150"/>
                </a:cubicBezTo>
                <a:cubicBezTo>
                  <a:pt x="1229" y="152"/>
                  <a:pt x="1242" y="146"/>
                  <a:pt x="1239" y="153"/>
                </a:cubicBezTo>
                <a:cubicBezTo>
                  <a:pt x="1236" y="160"/>
                  <a:pt x="1211" y="185"/>
                  <a:pt x="1209" y="195"/>
                </a:cubicBezTo>
                <a:cubicBezTo>
                  <a:pt x="1207" y="205"/>
                  <a:pt x="1215" y="208"/>
                  <a:pt x="1224" y="212"/>
                </a:cubicBezTo>
                <a:cubicBezTo>
                  <a:pt x="1237" y="208"/>
                  <a:pt x="1275" y="208"/>
                  <a:pt x="1263" y="218"/>
                </a:cubicBezTo>
                <a:cubicBezTo>
                  <a:pt x="1261" y="222"/>
                  <a:pt x="1230" y="227"/>
                  <a:pt x="1212" y="236"/>
                </a:cubicBezTo>
                <a:cubicBezTo>
                  <a:pt x="1194" y="245"/>
                  <a:pt x="1165" y="263"/>
                  <a:pt x="1152" y="273"/>
                </a:cubicBezTo>
                <a:cubicBezTo>
                  <a:pt x="1139" y="283"/>
                  <a:pt x="1134" y="287"/>
                  <a:pt x="1131" y="297"/>
                </a:cubicBezTo>
                <a:cubicBezTo>
                  <a:pt x="1128" y="307"/>
                  <a:pt x="1129" y="322"/>
                  <a:pt x="1133" y="332"/>
                </a:cubicBezTo>
                <a:cubicBezTo>
                  <a:pt x="1137" y="342"/>
                  <a:pt x="1154" y="353"/>
                  <a:pt x="1155" y="356"/>
                </a:cubicBezTo>
                <a:cubicBezTo>
                  <a:pt x="1157" y="360"/>
                  <a:pt x="1147" y="352"/>
                  <a:pt x="1142" y="353"/>
                </a:cubicBezTo>
                <a:cubicBezTo>
                  <a:pt x="1137" y="354"/>
                  <a:pt x="1135" y="352"/>
                  <a:pt x="1124" y="360"/>
                </a:cubicBezTo>
                <a:cubicBezTo>
                  <a:pt x="1113" y="368"/>
                  <a:pt x="1090" y="392"/>
                  <a:pt x="1076" y="400"/>
                </a:cubicBezTo>
                <a:cubicBezTo>
                  <a:pt x="1068" y="397"/>
                  <a:pt x="1041" y="418"/>
                  <a:pt x="1040" y="410"/>
                </a:cubicBezTo>
                <a:cubicBezTo>
                  <a:pt x="1035" y="409"/>
                  <a:pt x="1036" y="402"/>
                  <a:pt x="1041" y="393"/>
                </a:cubicBezTo>
                <a:cubicBezTo>
                  <a:pt x="1046" y="384"/>
                  <a:pt x="1074" y="360"/>
                  <a:pt x="1073" y="357"/>
                </a:cubicBezTo>
                <a:cubicBezTo>
                  <a:pt x="1072" y="354"/>
                  <a:pt x="1036" y="377"/>
                  <a:pt x="1032" y="374"/>
                </a:cubicBezTo>
                <a:cubicBezTo>
                  <a:pt x="1028" y="371"/>
                  <a:pt x="1043" y="350"/>
                  <a:pt x="1050" y="339"/>
                </a:cubicBezTo>
                <a:cubicBezTo>
                  <a:pt x="1052" y="325"/>
                  <a:pt x="1069" y="319"/>
                  <a:pt x="1074" y="308"/>
                </a:cubicBezTo>
                <a:cubicBezTo>
                  <a:pt x="1079" y="297"/>
                  <a:pt x="1093" y="276"/>
                  <a:pt x="1083" y="275"/>
                </a:cubicBezTo>
                <a:cubicBezTo>
                  <a:pt x="1073" y="274"/>
                  <a:pt x="1027" y="291"/>
                  <a:pt x="1011" y="303"/>
                </a:cubicBezTo>
                <a:cubicBezTo>
                  <a:pt x="994" y="314"/>
                  <a:pt x="1000" y="334"/>
                  <a:pt x="990" y="345"/>
                </a:cubicBezTo>
                <a:cubicBezTo>
                  <a:pt x="984" y="355"/>
                  <a:pt x="982" y="358"/>
                  <a:pt x="974" y="363"/>
                </a:cubicBezTo>
                <a:cubicBezTo>
                  <a:pt x="966" y="368"/>
                  <a:pt x="953" y="370"/>
                  <a:pt x="944" y="375"/>
                </a:cubicBezTo>
                <a:cubicBezTo>
                  <a:pt x="935" y="380"/>
                  <a:pt x="922" y="396"/>
                  <a:pt x="921" y="392"/>
                </a:cubicBezTo>
                <a:lnTo>
                  <a:pt x="938" y="354"/>
                </a:lnTo>
                <a:lnTo>
                  <a:pt x="963" y="351"/>
                </a:lnTo>
                <a:lnTo>
                  <a:pt x="978" y="314"/>
                </a:lnTo>
                <a:lnTo>
                  <a:pt x="936" y="330"/>
                </a:lnTo>
                <a:lnTo>
                  <a:pt x="933" y="350"/>
                </a:lnTo>
                <a:lnTo>
                  <a:pt x="891" y="374"/>
                </a:lnTo>
                <a:lnTo>
                  <a:pt x="863" y="351"/>
                </a:lnTo>
                <a:lnTo>
                  <a:pt x="843" y="317"/>
                </a:lnTo>
                <a:lnTo>
                  <a:pt x="813" y="321"/>
                </a:lnTo>
                <a:lnTo>
                  <a:pt x="836" y="333"/>
                </a:lnTo>
                <a:lnTo>
                  <a:pt x="800" y="342"/>
                </a:lnTo>
                <a:lnTo>
                  <a:pt x="765" y="365"/>
                </a:lnTo>
                <a:cubicBezTo>
                  <a:pt x="758" y="365"/>
                  <a:pt x="780" y="343"/>
                  <a:pt x="776" y="333"/>
                </a:cubicBezTo>
                <a:cubicBezTo>
                  <a:pt x="766" y="327"/>
                  <a:pt x="717" y="330"/>
                  <a:pt x="707" y="327"/>
                </a:cubicBezTo>
                <a:cubicBezTo>
                  <a:pt x="697" y="324"/>
                  <a:pt x="712" y="318"/>
                  <a:pt x="717" y="314"/>
                </a:cubicBezTo>
                <a:cubicBezTo>
                  <a:pt x="722" y="310"/>
                  <a:pt x="735" y="307"/>
                  <a:pt x="740" y="304"/>
                </a:cubicBezTo>
                <a:cubicBezTo>
                  <a:pt x="744" y="301"/>
                  <a:pt x="747" y="301"/>
                  <a:pt x="746" y="296"/>
                </a:cubicBezTo>
                <a:cubicBezTo>
                  <a:pt x="746" y="293"/>
                  <a:pt x="745" y="288"/>
                  <a:pt x="741" y="285"/>
                </a:cubicBezTo>
                <a:cubicBezTo>
                  <a:pt x="737" y="282"/>
                  <a:pt x="729" y="287"/>
                  <a:pt x="722" y="279"/>
                </a:cubicBezTo>
                <a:cubicBezTo>
                  <a:pt x="712" y="270"/>
                  <a:pt x="714" y="242"/>
                  <a:pt x="701" y="239"/>
                </a:cubicBezTo>
                <a:cubicBezTo>
                  <a:pt x="693" y="232"/>
                  <a:pt x="673" y="241"/>
                  <a:pt x="665" y="239"/>
                </a:cubicBezTo>
                <a:cubicBezTo>
                  <a:pt x="657" y="237"/>
                  <a:pt x="655" y="231"/>
                  <a:pt x="652" y="224"/>
                </a:cubicBezTo>
                <a:cubicBezTo>
                  <a:pt x="642" y="216"/>
                  <a:pt x="667" y="202"/>
                  <a:pt x="647" y="198"/>
                </a:cubicBezTo>
                <a:cubicBezTo>
                  <a:pt x="635" y="198"/>
                  <a:pt x="585" y="225"/>
                  <a:pt x="579" y="224"/>
                </a:cubicBezTo>
                <a:cubicBezTo>
                  <a:pt x="573" y="223"/>
                  <a:pt x="614" y="197"/>
                  <a:pt x="611" y="194"/>
                </a:cubicBezTo>
                <a:cubicBezTo>
                  <a:pt x="608" y="191"/>
                  <a:pt x="577" y="205"/>
                  <a:pt x="564" y="206"/>
                </a:cubicBezTo>
                <a:cubicBezTo>
                  <a:pt x="551" y="207"/>
                  <a:pt x="542" y="196"/>
                  <a:pt x="531" y="198"/>
                </a:cubicBezTo>
                <a:cubicBezTo>
                  <a:pt x="520" y="200"/>
                  <a:pt x="512" y="220"/>
                  <a:pt x="501" y="216"/>
                </a:cubicBezTo>
                <a:lnTo>
                  <a:pt x="467" y="174"/>
                </a:lnTo>
                <a:cubicBezTo>
                  <a:pt x="436" y="184"/>
                  <a:pt x="368" y="252"/>
                  <a:pt x="323" y="284"/>
                </a:cubicBezTo>
                <a:cubicBezTo>
                  <a:pt x="278" y="316"/>
                  <a:pt x="229" y="344"/>
                  <a:pt x="196" y="368"/>
                </a:cubicBezTo>
                <a:cubicBezTo>
                  <a:pt x="181" y="382"/>
                  <a:pt x="133" y="419"/>
                  <a:pt x="122" y="431"/>
                </a:cubicBezTo>
                <a:cubicBezTo>
                  <a:pt x="111" y="443"/>
                  <a:pt x="131" y="434"/>
                  <a:pt x="131" y="441"/>
                </a:cubicBezTo>
                <a:cubicBezTo>
                  <a:pt x="131" y="448"/>
                  <a:pt x="116" y="471"/>
                  <a:pt x="122" y="476"/>
                </a:cubicBezTo>
                <a:cubicBezTo>
                  <a:pt x="118" y="493"/>
                  <a:pt x="158" y="468"/>
                  <a:pt x="164" y="471"/>
                </a:cubicBezTo>
                <a:cubicBezTo>
                  <a:pt x="170" y="474"/>
                  <a:pt x="161" y="482"/>
                  <a:pt x="156" y="496"/>
                </a:cubicBezTo>
                <a:cubicBezTo>
                  <a:pt x="159" y="513"/>
                  <a:pt x="140" y="538"/>
                  <a:pt x="132" y="554"/>
                </a:cubicBezTo>
                <a:cubicBezTo>
                  <a:pt x="125" y="569"/>
                  <a:pt x="121" y="579"/>
                  <a:pt x="117" y="585"/>
                </a:cubicBezTo>
                <a:cubicBezTo>
                  <a:pt x="113" y="591"/>
                  <a:pt x="114" y="588"/>
                  <a:pt x="110" y="593"/>
                </a:cubicBezTo>
                <a:cubicBezTo>
                  <a:pt x="99" y="613"/>
                  <a:pt x="102" y="608"/>
                  <a:pt x="95" y="617"/>
                </a:cubicBezTo>
                <a:cubicBezTo>
                  <a:pt x="88" y="626"/>
                  <a:pt x="69" y="639"/>
                  <a:pt x="66" y="645"/>
                </a:cubicBezTo>
                <a:cubicBezTo>
                  <a:pt x="63" y="651"/>
                  <a:pt x="78" y="650"/>
                  <a:pt x="78" y="653"/>
                </a:cubicBezTo>
                <a:cubicBezTo>
                  <a:pt x="78" y="656"/>
                  <a:pt x="68" y="662"/>
                  <a:pt x="66" y="666"/>
                </a:cubicBezTo>
                <a:cubicBezTo>
                  <a:pt x="64" y="670"/>
                  <a:pt x="73" y="671"/>
                  <a:pt x="68" y="680"/>
                </a:cubicBezTo>
                <a:cubicBezTo>
                  <a:pt x="57" y="704"/>
                  <a:pt x="44" y="711"/>
                  <a:pt x="38" y="720"/>
                </a:cubicBezTo>
                <a:cubicBezTo>
                  <a:pt x="32" y="729"/>
                  <a:pt x="34" y="731"/>
                  <a:pt x="32" y="735"/>
                </a:cubicBezTo>
                <a:cubicBezTo>
                  <a:pt x="31" y="739"/>
                  <a:pt x="27" y="739"/>
                  <a:pt x="29" y="743"/>
                </a:cubicBezTo>
                <a:cubicBezTo>
                  <a:pt x="31" y="747"/>
                  <a:pt x="42" y="756"/>
                  <a:pt x="45" y="761"/>
                </a:cubicBezTo>
                <a:cubicBezTo>
                  <a:pt x="48" y="766"/>
                  <a:pt x="48" y="776"/>
                  <a:pt x="45" y="776"/>
                </a:cubicBezTo>
                <a:cubicBezTo>
                  <a:pt x="42" y="776"/>
                  <a:pt x="34" y="766"/>
                  <a:pt x="27" y="759"/>
                </a:cubicBezTo>
                <a:cubicBezTo>
                  <a:pt x="20" y="752"/>
                  <a:pt x="7" y="725"/>
                  <a:pt x="5" y="734"/>
                </a:cubicBezTo>
                <a:cubicBezTo>
                  <a:pt x="0" y="747"/>
                  <a:pt x="11" y="799"/>
                  <a:pt x="14" y="813"/>
                </a:cubicBezTo>
                <a:cubicBezTo>
                  <a:pt x="17" y="827"/>
                  <a:pt x="19" y="825"/>
                  <a:pt x="24" y="819"/>
                </a:cubicBezTo>
                <a:cubicBezTo>
                  <a:pt x="29" y="813"/>
                  <a:pt x="39" y="776"/>
                  <a:pt x="44" y="774"/>
                </a:cubicBezTo>
                <a:cubicBezTo>
                  <a:pt x="49" y="772"/>
                  <a:pt x="45" y="802"/>
                  <a:pt x="53" y="809"/>
                </a:cubicBezTo>
                <a:cubicBezTo>
                  <a:pt x="61" y="816"/>
                  <a:pt x="18" y="802"/>
                  <a:pt x="92" y="816"/>
                </a:cubicBezTo>
                <a:cubicBezTo>
                  <a:pt x="174" y="840"/>
                  <a:pt x="412" y="875"/>
                  <a:pt x="500" y="894"/>
                </a:cubicBezTo>
                <a:lnTo>
                  <a:pt x="537" y="917"/>
                </a:lnTo>
                <a:cubicBezTo>
                  <a:pt x="546" y="922"/>
                  <a:pt x="545" y="923"/>
                  <a:pt x="554" y="923"/>
                </a:cubicBezTo>
                <a:cubicBezTo>
                  <a:pt x="563" y="923"/>
                  <a:pt x="585" y="913"/>
                  <a:pt x="594" y="914"/>
                </a:cubicBezTo>
                <a:cubicBezTo>
                  <a:pt x="603" y="915"/>
                  <a:pt x="607" y="919"/>
                  <a:pt x="611" y="929"/>
                </a:cubicBezTo>
                <a:cubicBezTo>
                  <a:pt x="616" y="937"/>
                  <a:pt x="617" y="962"/>
                  <a:pt x="617" y="972"/>
                </a:cubicBezTo>
                <a:cubicBezTo>
                  <a:pt x="617" y="989"/>
                  <a:pt x="656" y="1004"/>
                  <a:pt x="656" y="1004"/>
                </a:cubicBezTo>
                <a:cubicBezTo>
                  <a:pt x="664" y="1013"/>
                  <a:pt x="658" y="1021"/>
                  <a:pt x="659" y="1026"/>
                </a:cubicBezTo>
                <a:cubicBezTo>
                  <a:pt x="660" y="1031"/>
                  <a:pt x="664" y="1033"/>
                  <a:pt x="662" y="1035"/>
                </a:cubicBezTo>
                <a:cubicBezTo>
                  <a:pt x="660" y="1037"/>
                  <a:pt x="649" y="1041"/>
                  <a:pt x="644" y="1040"/>
                </a:cubicBezTo>
                <a:cubicBezTo>
                  <a:pt x="639" y="1039"/>
                  <a:pt x="637" y="1028"/>
                  <a:pt x="632" y="1031"/>
                </a:cubicBezTo>
                <a:cubicBezTo>
                  <a:pt x="613" y="1034"/>
                  <a:pt x="632" y="1053"/>
                  <a:pt x="614" y="1058"/>
                </a:cubicBezTo>
                <a:cubicBezTo>
                  <a:pt x="608" y="1064"/>
                  <a:pt x="609" y="1067"/>
                  <a:pt x="599" y="1076"/>
                </a:cubicBezTo>
                <a:cubicBezTo>
                  <a:pt x="591" y="1083"/>
                  <a:pt x="570" y="1092"/>
                  <a:pt x="563" y="1098"/>
                </a:cubicBezTo>
                <a:cubicBezTo>
                  <a:pt x="556" y="1104"/>
                  <a:pt x="541" y="1114"/>
                  <a:pt x="554" y="1112"/>
                </a:cubicBezTo>
                <a:cubicBezTo>
                  <a:pt x="554" y="1120"/>
                  <a:pt x="631" y="1086"/>
                  <a:pt x="639" y="1089"/>
                </a:cubicBezTo>
                <a:cubicBezTo>
                  <a:pt x="656" y="1084"/>
                  <a:pt x="634" y="1082"/>
                  <a:pt x="644" y="1076"/>
                </a:cubicBezTo>
                <a:cubicBezTo>
                  <a:pt x="655" y="1072"/>
                  <a:pt x="691" y="1069"/>
                  <a:pt x="708" y="1064"/>
                </a:cubicBezTo>
                <a:cubicBezTo>
                  <a:pt x="716" y="1059"/>
                  <a:pt x="735" y="1047"/>
                  <a:pt x="744" y="1043"/>
                </a:cubicBezTo>
                <a:cubicBezTo>
                  <a:pt x="759" y="1036"/>
                  <a:pt x="774" y="1029"/>
                  <a:pt x="774" y="1029"/>
                </a:cubicBezTo>
                <a:cubicBezTo>
                  <a:pt x="780" y="1027"/>
                  <a:pt x="770" y="1035"/>
                  <a:pt x="774" y="1038"/>
                </a:cubicBezTo>
                <a:cubicBezTo>
                  <a:pt x="778" y="1041"/>
                  <a:pt x="786" y="1054"/>
                  <a:pt x="798" y="1050"/>
                </a:cubicBezTo>
                <a:cubicBezTo>
                  <a:pt x="810" y="1046"/>
                  <a:pt x="831" y="1024"/>
                  <a:pt x="844" y="1016"/>
                </a:cubicBezTo>
                <a:cubicBezTo>
                  <a:pt x="852" y="1019"/>
                  <a:pt x="869" y="998"/>
                  <a:pt x="875" y="1004"/>
                </a:cubicBezTo>
                <a:cubicBezTo>
                  <a:pt x="880" y="1005"/>
                  <a:pt x="882" y="1008"/>
                  <a:pt x="881" y="1017"/>
                </a:cubicBezTo>
                <a:cubicBezTo>
                  <a:pt x="880" y="1024"/>
                  <a:pt x="868" y="1037"/>
                  <a:pt x="866" y="1044"/>
                </a:cubicBezTo>
                <a:cubicBezTo>
                  <a:pt x="864" y="1051"/>
                  <a:pt x="859" y="1061"/>
                  <a:pt x="869" y="1061"/>
                </a:cubicBezTo>
                <a:cubicBezTo>
                  <a:pt x="870" y="1069"/>
                  <a:pt x="914" y="1044"/>
                  <a:pt x="926" y="1044"/>
                </a:cubicBezTo>
                <a:lnTo>
                  <a:pt x="929" y="1061"/>
                </a:lnTo>
                <a:cubicBezTo>
                  <a:pt x="924" y="1066"/>
                  <a:pt x="906" y="1062"/>
                  <a:pt x="894" y="1068"/>
                </a:cubicBezTo>
                <a:cubicBezTo>
                  <a:pt x="884" y="1074"/>
                  <a:pt x="872" y="1089"/>
                  <a:pt x="869" y="1098"/>
                </a:cubicBezTo>
                <a:cubicBezTo>
                  <a:pt x="867" y="1104"/>
                  <a:pt x="882" y="1103"/>
                  <a:pt x="884" y="1104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6602" name="Text Box 346"/>
          <p:cNvSpPr txBox="1">
            <a:spLocks noChangeArrowheads="1"/>
          </p:cNvSpPr>
          <p:nvPr/>
        </p:nvSpPr>
        <p:spPr bwMode="auto">
          <a:xfrm>
            <a:off x="1331913" y="1268413"/>
            <a:ext cx="10080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Канада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6603" name="Rectangle 347"/>
          <p:cNvSpPr>
            <a:spLocks noChangeArrowheads="1"/>
          </p:cNvSpPr>
          <p:nvPr/>
        </p:nvSpPr>
        <p:spPr bwMode="auto">
          <a:xfrm>
            <a:off x="1801813" y="188118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04" name="Rectangle 348"/>
          <p:cNvSpPr>
            <a:spLocks noChangeArrowheads="1"/>
          </p:cNvSpPr>
          <p:nvPr/>
        </p:nvSpPr>
        <p:spPr bwMode="auto">
          <a:xfrm>
            <a:off x="1801813" y="180975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05" name="Rectangle 349"/>
          <p:cNvSpPr>
            <a:spLocks noChangeArrowheads="1"/>
          </p:cNvSpPr>
          <p:nvPr/>
        </p:nvSpPr>
        <p:spPr bwMode="auto">
          <a:xfrm>
            <a:off x="1801813" y="173672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06" name="Rectangle 350"/>
          <p:cNvSpPr>
            <a:spLocks noChangeArrowheads="1"/>
          </p:cNvSpPr>
          <p:nvPr/>
        </p:nvSpPr>
        <p:spPr bwMode="auto">
          <a:xfrm>
            <a:off x="1801813" y="166528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07" name="Rectangle 351"/>
          <p:cNvSpPr>
            <a:spLocks noChangeArrowheads="1"/>
          </p:cNvSpPr>
          <p:nvPr/>
        </p:nvSpPr>
        <p:spPr bwMode="auto">
          <a:xfrm>
            <a:off x="1801813" y="159385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08" name="Rectangle 352"/>
          <p:cNvSpPr>
            <a:spLocks noChangeArrowheads="1"/>
          </p:cNvSpPr>
          <p:nvPr/>
        </p:nvSpPr>
        <p:spPr bwMode="auto">
          <a:xfrm>
            <a:off x="1801813" y="152082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09" name="Rectangle 353"/>
          <p:cNvSpPr>
            <a:spLocks noChangeArrowheads="1"/>
          </p:cNvSpPr>
          <p:nvPr/>
        </p:nvSpPr>
        <p:spPr bwMode="auto">
          <a:xfrm>
            <a:off x="1873250" y="1881188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10" name="Rectangle 354"/>
          <p:cNvSpPr>
            <a:spLocks noChangeArrowheads="1"/>
          </p:cNvSpPr>
          <p:nvPr/>
        </p:nvSpPr>
        <p:spPr bwMode="auto">
          <a:xfrm>
            <a:off x="1873250" y="1736725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11" name="Rectangle 355"/>
          <p:cNvSpPr>
            <a:spLocks noChangeArrowheads="1"/>
          </p:cNvSpPr>
          <p:nvPr/>
        </p:nvSpPr>
        <p:spPr bwMode="auto">
          <a:xfrm>
            <a:off x="1873250" y="1665288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12" name="Rectangle 356"/>
          <p:cNvSpPr>
            <a:spLocks noChangeArrowheads="1"/>
          </p:cNvSpPr>
          <p:nvPr/>
        </p:nvSpPr>
        <p:spPr bwMode="auto">
          <a:xfrm>
            <a:off x="1873250" y="159385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13" name="Rectangle 357"/>
          <p:cNvSpPr>
            <a:spLocks noChangeArrowheads="1"/>
          </p:cNvSpPr>
          <p:nvPr/>
        </p:nvSpPr>
        <p:spPr bwMode="auto">
          <a:xfrm>
            <a:off x="1873250" y="1520825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14" name="Rectangle 358"/>
          <p:cNvSpPr>
            <a:spLocks noChangeArrowheads="1"/>
          </p:cNvSpPr>
          <p:nvPr/>
        </p:nvSpPr>
        <p:spPr bwMode="auto">
          <a:xfrm>
            <a:off x="1873250" y="180975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15" name="Text Box 359"/>
          <p:cNvSpPr txBox="1">
            <a:spLocks noChangeArrowheads="1"/>
          </p:cNvSpPr>
          <p:nvPr/>
        </p:nvSpPr>
        <p:spPr bwMode="auto">
          <a:xfrm>
            <a:off x="1865313" y="1484313"/>
            <a:ext cx="64293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800080"/>
                </a:solidFill>
                <a:latin typeface="Comic Sans MS" pitchFamily="66" charset="0"/>
              </a:rPr>
              <a:t>12,9</a:t>
            </a:r>
            <a:endParaRPr lang="ru-RU" sz="1600">
              <a:solidFill>
                <a:srgbClr val="800080"/>
              </a:solidFill>
              <a:latin typeface="Comic Sans MS" pitchFamily="66" charset="0"/>
            </a:endParaRPr>
          </a:p>
        </p:txBody>
      </p:sp>
      <p:sp>
        <p:nvSpPr>
          <p:cNvPr id="96616" name="Rectangle 360"/>
          <p:cNvSpPr>
            <a:spLocks noChangeArrowheads="1"/>
          </p:cNvSpPr>
          <p:nvPr/>
        </p:nvSpPr>
        <p:spPr bwMode="auto">
          <a:xfrm>
            <a:off x="1943100" y="187960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4" name="Group 366"/>
          <p:cNvGrpSpPr>
            <a:grpSpLocks/>
          </p:cNvGrpSpPr>
          <p:nvPr/>
        </p:nvGrpSpPr>
        <p:grpSpPr bwMode="auto">
          <a:xfrm>
            <a:off x="1447800" y="1773238"/>
            <a:ext cx="144463" cy="161925"/>
            <a:chOff x="6288" y="432"/>
            <a:chExt cx="240" cy="240"/>
          </a:xfrm>
        </p:grpSpPr>
        <p:sp>
          <p:nvSpPr>
            <p:cNvPr id="48443" name="AutoShape 367"/>
            <p:cNvSpPr>
              <a:spLocks noChangeArrowheads="1"/>
            </p:cNvSpPr>
            <p:nvPr/>
          </p:nvSpPr>
          <p:spPr bwMode="auto">
            <a:xfrm>
              <a:off x="6288" y="432"/>
              <a:ext cx="240" cy="240"/>
            </a:xfrm>
            <a:prstGeom prst="cube">
              <a:avLst>
                <a:gd name="adj" fmla="val 27083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44" name="Rectangle 368"/>
            <p:cNvSpPr>
              <a:spLocks noChangeArrowheads="1"/>
            </p:cNvSpPr>
            <p:nvPr/>
          </p:nvSpPr>
          <p:spPr bwMode="auto">
            <a:xfrm>
              <a:off x="6288" y="485"/>
              <a:ext cx="180" cy="1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96625" name="Oval 369"/>
          <p:cNvSpPr>
            <a:spLocks noChangeArrowheads="1"/>
          </p:cNvSpPr>
          <p:nvPr/>
        </p:nvSpPr>
        <p:spPr bwMode="auto">
          <a:xfrm>
            <a:off x="1258888" y="1822450"/>
            <a:ext cx="144462" cy="144463"/>
          </a:xfrm>
          <a:prstGeom prst="ellipse">
            <a:avLst/>
          </a:prstGeom>
          <a:solidFill>
            <a:srgbClr val="CC00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26" name="Freeform 370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5" name="Group 372"/>
          <p:cNvGrpSpPr>
            <a:grpSpLocks/>
          </p:cNvGrpSpPr>
          <p:nvPr/>
        </p:nvGrpSpPr>
        <p:grpSpPr bwMode="auto">
          <a:xfrm>
            <a:off x="4859338" y="1773238"/>
            <a:ext cx="142875" cy="142875"/>
            <a:chOff x="3696" y="3456"/>
            <a:chExt cx="288" cy="288"/>
          </a:xfrm>
        </p:grpSpPr>
        <p:sp>
          <p:nvSpPr>
            <p:cNvPr id="48441" name="Oval 373"/>
            <p:cNvSpPr>
              <a:spLocks noChangeArrowheads="1"/>
            </p:cNvSpPr>
            <p:nvPr/>
          </p:nvSpPr>
          <p:spPr bwMode="auto">
            <a:xfrm>
              <a:off x="3696" y="3456"/>
              <a:ext cx="288" cy="288"/>
            </a:xfrm>
            <a:prstGeom prst="ellipse">
              <a:avLst/>
            </a:prstGeom>
            <a:solidFill>
              <a:schemeClr val="tx1"/>
            </a:soli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42" name="AutoShape 374"/>
            <p:cNvSpPr>
              <a:spLocks noChangeArrowheads="1"/>
            </p:cNvSpPr>
            <p:nvPr/>
          </p:nvSpPr>
          <p:spPr bwMode="auto">
            <a:xfrm rot="-5400000">
              <a:off x="3725" y="3542"/>
              <a:ext cx="230" cy="116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6" name="Group 375"/>
          <p:cNvGrpSpPr>
            <a:grpSpLocks/>
          </p:cNvGrpSpPr>
          <p:nvPr/>
        </p:nvGrpSpPr>
        <p:grpSpPr bwMode="auto">
          <a:xfrm rot="-5400000">
            <a:off x="4884738" y="1416050"/>
            <a:ext cx="142875" cy="142875"/>
            <a:chOff x="3696" y="3456"/>
            <a:chExt cx="288" cy="288"/>
          </a:xfrm>
        </p:grpSpPr>
        <p:sp>
          <p:nvSpPr>
            <p:cNvPr id="48439" name="Oval 376"/>
            <p:cNvSpPr>
              <a:spLocks noChangeArrowheads="1"/>
            </p:cNvSpPr>
            <p:nvPr/>
          </p:nvSpPr>
          <p:spPr bwMode="auto">
            <a:xfrm>
              <a:off x="3696" y="3456"/>
              <a:ext cx="288" cy="288"/>
            </a:xfrm>
            <a:prstGeom prst="ellipse">
              <a:avLst/>
            </a:prstGeom>
            <a:solidFill>
              <a:schemeClr val="tx1"/>
            </a:soli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40" name="AutoShape 377"/>
            <p:cNvSpPr>
              <a:spLocks noChangeArrowheads="1"/>
            </p:cNvSpPr>
            <p:nvPr/>
          </p:nvSpPr>
          <p:spPr bwMode="auto">
            <a:xfrm rot="-5400000">
              <a:off x="3725" y="3542"/>
              <a:ext cx="230" cy="116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7" name="Group 383"/>
          <p:cNvGrpSpPr>
            <a:grpSpLocks/>
          </p:cNvGrpSpPr>
          <p:nvPr/>
        </p:nvGrpSpPr>
        <p:grpSpPr bwMode="auto">
          <a:xfrm>
            <a:off x="107950" y="5630863"/>
            <a:ext cx="1584325" cy="320675"/>
            <a:chOff x="68" y="3365"/>
            <a:chExt cx="998" cy="202"/>
          </a:xfrm>
        </p:grpSpPr>
        <p:grpSp>
          <p:nvGrpSpPr>
            <p:cNvPr id="48435" name="Group 379"/>
            <p:cNvGrpSpPr>
              <a:grpSpLocks/>
            </p:cNvGrpSpPr>
            <p:nvPr/>
          </p:nvGrpSpPr>
          <p:grpSpPr bwMode="auto">
            <a:xfrm rot="-5400000">
              <a:off x="68" y="3399"/>
              <a:ext cx="136" cy="135"/>
              <a:chOff x="3696" y="3456"/>
              <a:chExt cx="288" cy="288"/>
            </a:xfrm>
          </p:grpSpPr>
          <p:sp>
            <p:nvSpPr>
              <p:cNvPr id="48437" name="Oval 380"/>
              <p:cNvSpPr>
                <a:spLocks noChangeArrowheads="1"/>
              </p:cNvSpPr>
              <p:nvPr/>
            </p:nvSpPr>
            <p:spPr bwMode="auto">
              <a:xfrm>
                <a:off x="3696" y="3456"/>
                <a:ext cx="288" cy="288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8438" name="AutoShape 381"/>
              <p:cNvSpPr>
                <a:spLocks noChangeArrowheads="1"/>
              </p:cNvSpPr>
              <p:nvPr/>
            </p:nvSpPr>
            <p:spPr bwMode="auto">
              <a:xfrm rot="-5400000">
                <a:off x="3725" y="3542"/>
                <a:ext cx="230" cy="116"/>
              </a:xfrm>
              <a:prstGeom prst="roundRect">
                <a:avLst>
                  <a:gd name="adj" fmla="val 16667"/>
                </a:avLst>
              </a:prstGeom>
              <a:solidFill>
                <a:schemeClr val="bg1"/>
              </a:solidFill>
              <a:ln w="317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48436" name="Text Box 382"/>
            <p:cNvSpPr txBox="1">
              <a:spLocks noChangeArrowheads="1"/>
            </p:cNvSpPr>
            <p:nvPr/>
          </p:nvSpPr>
          <p:spPr bwMode="auto">
            <a:xfrm>
              <a:off x="173" y="3365"/>
              <a:ext cx="893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апатити</a:t>
              </a:r>
              <a:endParaRPr lang="ru-RU" sz="2000" i="1"/>
            </a:p>
          </p:txBody>
        </p:sp>
      </p:grpSp>
      <p:grpSp>
        <p:nvGrpSpPr>
          <p:cNvPr id="19" name="Group 387"/>
          <p:cNvGrpSpPr>
            <a:grpSpLocks/>
          </p:cNvGrpSpPr>
          <p:nvPr/>
        </p:nvGrpSpPr>
        <p:grpSpPr bwMode="auto">
          <a:xfrm>
            <a:off x="5435600" y="1773238"/>
            <a:ext cx="144463" cy="161925"/>
            <a:chOff x="6288" y="432"/>
            <a:chExt cx="240" cy="240"/>
          </a:xfrm>
        </p:grpSpPr>
        <p:sp>
          <p:nvSpPr>
            <p:cNvPr id="48433" name="AutoShape 388"/>
            <p:cNvSpPr>
              <a:spLocks noChangeArrowheads="1"/>
            </p:cNvSpPr>
            <p:nvPr/>
          </p:nvSpPr>
          <p:spPr bwMode="auto">
            <a:xfrm>
              <a:off x="6288" y="432"/>
              <a:ext cx="240" cy="240"/>
            </a:xfrm>
            <a:prstGeom prst="cube">
              <a:avLst>
                <a:gd name="adj" fmla="val 27083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34" name="Rectangle 389"/>
            <p:cNvSpPr>
              <a:spLocks noChangeArrowheads="1"/>
            </p:cNvSpPr>
            <p:nvPr/>
          </p:nvSpPr>
          <p:spPr bwMode="auto">
            <a:xfrm>
              <a:off x="6288" y="485"/>
              <a:ext cx="180" cy="1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96648" name="AutoShape 392"/>
          <p:cNvSpPr>
            <a:spLocks noChangeArrowheads="1"/>
          </p:cNvSpPr>
          <p:nvPr/>
        </p:nvSpPr>
        <p:spPr bwMode="auto">
          <a:xfrm>
            <a:off x="5003800" y="1700213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16" name="Text Box 160"/>
          <p:cNvSpPr txBox="1">
            <a:spLocks noChangeArrowheads="1"/>
          </p:cNvSpPr>
          <p:nvPr/>
        </p:nvSpPr>
        <p:spPr bwMode="auto">
          <a:xfrm>
            <a:off x="6473825" y="2794000"/>
            <a:ext cx="7921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6418" name="Rectangle 162"/>
          <p:cNvSpPr>
            <a:spLocks noChangeArrowheads="1"/>
          </p:cNvSpPr>
          <p:nvPr/>
        </p:nvSpPr>
        <p:spPr bwMode="auto">
          <a:xfrm>
            <a:off x="6103938" y="288925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19" name="Rectangle 163"/>
          <p:cNvSpPr>
            <a:spLocks noChangeArrowheads="1"/>
          </p:cNvSpPr>
          <p:nvPr/>
        </p:nvSpPr>
        <p:spPr bwMode="auto">
          <a:xfrm>
            <a:off x="6103938" y="2817813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20" name="Rectangle 164"/>
          <p:cNvSpPr>
            <a:spLocks noChangeArrowheads="1"/>
          </p:cNvSpPr>
          <p:nvPr/>
        </p:nvSpPr>
        <p:spPr bwMode="auto">
          <a:xfrm>
            <a:off x="6103938" y="274478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21" name="Rectangle 165"/>
          <p:cNvSpPr>
            <a:spLocks noChangeArrowheads="1"/>
          </p:cNvSpPr>
          <p:nvPr/>
        </p:nvSpPr>
        <p:spPr bwMode="auto">
          <a:xfrm>
            <a:off x="6103938" y="267335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22" name="Rectangle 166"/>
          <p:cNvSpPr>
            <a:spLocks noChangeArrowheads="1"/>
          </p:cNvSpPr>
          <p:nvPr/>
        </p:nvSpPr>
        <p:spPr bwMode="auto">
          <a:xfrm>
            <a:off x="6103938" y="2601913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23" name="Rectangle 167"/>
          <p:cNvSpPr>
            <a:spLocks noChangeArrowheads="1"/>
          </p:cNvSpPr>
          <p:nvPr/>
        </p:nvSpPr>
        <p:spPr bwMode="auto">
          <a:xfrm>
            <a:off x="6103938" y="252888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24" name="Rectangle 168"/>
          <p:cNvSpPr>
            <a:spLocks noChangeArrowheads="1"/>
          </p:cNvSpPr>
          <p:nvPr/>
        </p:nvSpPr>
        <p:spPr bwMode="auto">
          <a:xfrm>
            <a:off x="6175375" y="288925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25" name="Rectangle 169"/>
          <p:cNvSpPr>
            <a:spLocks noChangeArrowheads="1"/>
          </p:cNvSpPr>
          <p:nvPr/>
        </p:nvSpPr>
        <p:spPr bwMode="auto">
          <a:xfrm>
            <a:off x="6175375" y="2744788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26" name="Rectangle 170"/>
          <p:cNvSpPr>
            <a:spLocks noChangeArrowheads="1"/>
          </p:cNvSpPr>
          <p:nvPr/>
        </p:nvSpPr>
        <p:spPr bwMode="auto">
          <a:xfrm>
            <a:off x="6175375" y="267335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27" name="Rectangle 171"/>
          <p:cNvSpPr>
            <a:spLocks noChangeArrowheads="1"/>
          </p:cNvSpPr>
          <p:nvPr/>
        </p:nvSpPr>
        <p:spPr bwMode="auto">
          <a:xfrm>
            <a:off x="6175375" y="2601913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28" name="Rectangle 172"/>
          <p:cNvSpPr>
            <a:spLocks noChangeArrowheads="1"/>
          </p:cNvSpPr>
          <p:nvPr/>
        </p:nvSpPr>
        <p:spPr bwMode="auto">
          <a:xfrm>
            <a:off x="6175375" y="2528888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29" name="Rectangle 173"/>
          <p:cNvSpPr>
            <a:spLocks noChangeArrowheads="1"/>
          </p:cNvSpPr>
          <p:nvPr/>
        </p:nvSpPr>
        <p:spPr bwMode="auto">
          <a:xfrm>
            <a:off x="6175375" y="2817813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30" name="Text Box 174"/>
          <p:cNvSpPr txBox="1">
            <a:spLocks noChangeArrowheads="1"/>
          </p:cNvSpPr>
          <p:nvPr/>
        </p:nvSpPr>
        <p:spPr bwMode="auto">
          <a:xfrm>
            <a:off x="6249988" y="2492375"/>
            <a:ext cx="5715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800080"/>
                </a:solidFill>
                <a:latin typeface="Comic Sans MS" pitchFamily="66" charset="0"/>
              </a:rPr>
              <a:t>32</a:t>
            </a:r>
            <a:endParaRPr lang="ru-RU" sz="1600">
              <a:solidFill>
                <a:srgbClr val="800080"/>
              </a:solidFill>
              <a:latin typeface="Comic Sans MS" pitchFamily="66" charset="0"/>
            </a:endParaRPr>
          </a:p>
        </p:txBody>
      </p:sp>
      <p:sp>
        <p:nvSpPr>
          <p:cNvPr id="96431" name="Rectangle 175"/>
          <p:cNvSpPr>
            <a:spLocks noChangeArrowheads="1"/>
          </p:cNvSpPr>
          <p:nvPr/>
        </p:nvSpPr>
        <p:spPr bwMode="auto">
          <a:xfrm>
            <a:off x="6245225" y="2890838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32" name="Rectangle 176"/>
          <p:cNvSpPr>
            <a:spLocks noChangeArrowheads="1"/>
          </p:cNvSpPr>
          <p:nvPr/>
        </p:nvSpPr>
        <p:spPr bwMode="auto">
          <a:xfrm>
            <a:off x="6245225" y="281940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33" name="Rectangle 177"/>
          <p:cNvSpPr>
            <a:spLocks noChangeArrowheads="1"/>
          </p:cNvSpPr>
          <p:nvPr/>
        </p:nvSpPr>
        <p:spPr bwMode="auto">
          <a:xfrm>
            <a:off x="6245225" y="2746375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34" name="Rectangle 178"/>
          <p:cNvSpPr>
            <a:spLocks noChangeArrowheads="1"/>
          </p:cNvSpPr>
          <p:nvPr/>
        </p:nvSpPr>
        <p:spPr bwMode="auto">
          <a:xfrm>
            <a:off x="6245225" y="2674938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35" name="Rectangle 179"/>
          <p:cNvSpPr>
            <a:spLocks noChangeArrowheads="1"/>
          </p:cNvSpPr>
          <p:nvPr/>
        </p:nvSpPr>
        <p:spPr bwMode="auto">
          <a:xfrm>
            <a:off x="6245225" y="260350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36" name="Rectangle 180"/>
          <p:cNvSpPr>
            <a:spLocks noChangeArrowheads="1"/>
          </p:cNvSpPr>
          <p:nvPr/>
        </p:nvSpPr>
        <p:spPr bwMode="auto">
          <a:xfrm>
            <a:off x="6245225" y="2530475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37" name="Rectangle 181"/>
          <p:cNvSpPr>
            <a:spLocks noChangeArrowheads="1"/>
          </p:cNvSpPr>
          <p:nvPr/>
        </p:nvSpPr>
        <p:spPr bwMode="auto">
          <a:xfrm>
            <a:off x="6316663" y="289083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38" name="Rectangle 182"/>
          <p:cNvSpPr>
            <a:spLocks noChangeArrowheads="1"/>
          </p:cNvSpPr>
          <p:nvPr/>
        </p:nvSpPr>
        <p:spPr bwMode="auto">
          <a:xfrm>
            <a:off x="6316663" y="274637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39" name="Rectangle 183"/>
          <p:cNvSpPr>
            <a:spLocks noChangeArrowheads="1"/>
          </p:cNvSpPr>
          <p:nvPr/>
        </p:nvSpPr>
        <p:spPr bwMode="auto">
          <a:xfrm>
            <a:off x="6316663" y="267493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40" name="Rectangle 184"/>
          <p:cNvSpPr>
            <a:spLocks noChangeArrowheads="1"/>
          </p:cNvSpPr>
          <p:nvPr/>
        </p:nvSpPr>
        <p:spPr bwMode="auto">
          <a:xfrm>
            <a:off x="6316663" y="260350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41" name="Rectangle 185"/>
          <p:cNvSpPr>
            <a:spLocks noChangeArrowheads="1"/>
          </p:cNvSpPr>
          <p:nvPr/>
        </p:nvSpPr>
        <p:spPr bwMode="auto">
          <a:xfrm>
            <a:off x="6316663" y="253047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42" name="Rectangle 186"/>
          <p:cNvSpPr>
            <a:spLocks noChangeArrowheads="1"/>
          </p:cNvSpPr>
          <p:nvPr/>
        </p:nvSpPr>
        <p:spPr bwMode="auto">
          <a:xfrm>
            <a:off x="6316663" y="281940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43" name="Rectangle 187"/>
          <p:cNvSpPr>
            <a:spLocks noChangeArrowheads="1"/>
          </p:cNvSpPr>
          <p:nvPr/>
        </p:nvSpPr>
        <p:spPr bwMode="auto">
          <a:xfrm>
            <a:off x="6386513" y="289083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44" name="Rectangle 188"/>
          <p:cNvSpPr>
            <a:spLocks noChangeArrowheads="1"/>
          </p:cNvSpPr>
          <p:nvPr/>
        </p:nvSpPr>
        <p:spPr bwMode="auto">
          <a:xfrm>
            <a:off x="6386513" y="281940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45" name="Rectangle 189"/>
          <p:cNvSpPr>
            <a:spLocks noChangeArrowheads="1"/>
          </p:cNvSpPr>
          <p:nvPr/>
        </p:nvSpPr>
        <p:spPr bwMode="auto">
          <a:xfrm>
            <a:off x="6386513" y="274637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46" name="Rectangle 190"/>
          <p:cNvSpPr>
            <a:spLocks noChangeArrowheads="1"/>
          </p:cNvSpPr>
          <p:nvPr/>
        </p:nvSpPr>
        <p:spPr bwMode="auto">
          <a:xfrm>
            <a:off x="6386513" y="2674938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47" name="Rectangle 191"/>
          <p:cNvSpPr>
            <a:spLocks noChangeArrowheads="1"/>
          </p:cNvSpPr>
          <p:nvPr/>
        </p:nvSpPr>
        <p:spPr bwMode="auto">
          <a:xfrm>
            <a:off x="6386513" y="260350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48" name="Rectangle 192"/>
          <p:cNvSpPr>
            <a:spLocks noChangeArrowheads="1"/>
          </p:cNvSpPr>
          <p:nvPr/>
        </p:nvSpPr>
        <p:spPr bwMode="auto">
          <a:xfrm>
            <a:off x="6386513" y="253047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49" name="Rectangle 193"/>
          <p:cNvSpPr>
            <a:spLocks noChangeArrowheads="1"/>
          </p:cNvSpPr>
          <p:nvPr/>
        </p:nvSpPr>
        <p:spPr bwMode="auto">
          <a:xfrm>
            <a:off x="6457950" y="2890838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50" name="Rectangle 194"/>
          <p:cNvSpPr>
            <a:spLocks noChangeArrowheads="1"/>
          </p:cNvSpPr>
          <p:nvPr/>
        </p:nvSpPr>
        <p:spPr bwMode="auto">
          <a:xfrm>
            <a:off x="6457950" y="2746375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53" name="Rectangle 197"/>
          <p:cNvSpPr>
            <a:spLocks noChangeArrowheads="1"/>
          </p:cNvSpPr>
          <p:nvPr/>
        </p:nvSpPr>
        <p:spPr bwMode="auto">
          <a:xfrm>
            <a:off x="6457950" y="281940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491" name="Oval 235"/>
          <p:cNvSpPr>
            <a:spLocks noChangeArrowheads="1"/>
          </p:cNvSpPr>
          <p:nvPr/>
        </p:nvSpPr>
        <p:spPr bwMode="auto">
          <a:xfrm>
            <a:off x="7092950" y="2708275"/>
            <a:ext cx="144463" cy="144463"/>
          </a:xfrm>
          <a:prstGeom prst="ellipse">
            <a:avLst/>
          </a:prstGeom>
          <a:solidFill>
            <a:srgbClr val="CC00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02" name="AutoShape 246"/>
          <p:cNvSpPr>
            <a:spLocks noChangeArrowheads="1"/>
          </p:cNvSpPr>
          <p:nvPr/>
        </p:nvSpPr>
        <p:spPr bwMode="auto">
          <a:xfrm rot="5400000">
            <a:off x="7246938" y="240982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26988 w 21600"/>
              <a:gd name="T3" fmla="*/ 107950 h 21600"/>
              <a:gd name="T4" fmla="*/ 107950 w 21600"/>
              <a:gd name="T5" fmla="*/ 53975 h 21600"/>
              <a:gd name="T6" fmla="*/ 188913 w 21600"/>
              <a:gd name="T7" fmla="*/ 107950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rgbClr val="CC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503" name="AutoShape 247"/>
          <p:cNvSpPr>
            <a:spLocks noChangeArrowheads="1"/>
          </p:cNvSpPr>
          <p:nvPr/>
        </p:nvSpPr>
        <p:spPr bwMode="auto">
          <a:xfrm rot="16200000" flipH="1">
            <a:off x="7246938" y="240982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26988 w 21600"/>
              <a:gd name="T3" fmla="*/ 107950 h 21600"/>
              <a:gd name="T4" fmla="*/ 107950 w 21600"/>
              <a:gd name="T5" fmla="*/ 53975 h 21600"/>
              <a:gd name="T6" fmla="*/ 188913 w 21600"/>
              <a:gd name="T7" fmla="*/ 107950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rgbClr val="00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27" name="Text Box 371"/>
          <p:cNvSpPr txBox="1">
            <a:spLocks noChangeArrowheads="1"/>
          </p:cNvSpPr>
          <p:nvPr/>
        </p:nvSpPr>
        <p:spPr bwMode="auto">
          <a:xfrm>
            <a:off x="6084888" y="1412875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6649" name="Rectangle 393"/>
          <p:cNvSpPr>
            <a:spLocks noChangeArrowheads="1"/>
          </p:cNvSpPr>
          <p:nvPr/>
        </p:nvSpPr>
        <p:spPr bwMode="auto">
          <a:xfrm>
            <a:off x="6010275" y="1954213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50" name="Rectangle 394"/>
          <p:cNvSpPr>
            <a:spLocks noChangeArrowheads="1"/>
          </p:cNvSpPr>
          <p:nvPr/>
        </p:nvSpPr>
        <p:spPr bwMode="auto">
          <a:xfrm>
            <a:off x="6010275" y="1882775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51" name="Rectangle 395"/>
          <p:cNvSpPr>
            <a:spLocks noChangeArrowheads="1"/>
          </p:cNvSpPr>
          <p:nvPr/>
        </p:nvSpPr>
        <p:spPr bwMode="auto">
          <a:xfrm>
            <a:off x="6010275" y="180975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52" name="Rectangle 396"/>
          <p:cNvSpPr>
            <a:spLocks noChangeArrowheads="1"/>
          </p:cNvSpPr>
          <p:nvPr/>
        </p:nvSpPr>
        <p:spPr bwMode="auto">
          <a:xfrm>
            <a:off x="6010275" y="1738313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53" name="Rectangle 397"/>
          <p:cNvSpPr>
            <a:spLocks noChangeArrowheads="1"/>
          </p:cNvSpPr>
          <p:nvPr/>
        </p:nvSpPr>
        <p:spPr bwMode="auto">
          <a:xfrm>
            <a:off x="6010275" y="1666875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54" name="Rectangle 398"/>
          <p:cNvSpPr>
            <a:spLocks noChangeArrowheads="1"/>
          </p:cNvSpPr>
          <p:nvPr/>
        </p:nvSpPr>
        <p:spPr bwMode="auto">
          <a:xfrm>
            <a:off x="6010275" y="1593850"/>
            <a:ext cx="71438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55" name="Rectangle 399"/>
          <p:cNvSpPr>
            <a:spLocks noChangeArrowheads="1"/>
          </p:cNvSpPr>
          <p:nvPr/>
        </p:nvSpPr>
        <p:spPr bwMode="auto">
          <a:xfrm>
            <a:off x="6081713" y="1954213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56" name="Rectangle 400"/>
          <p:cNvSpPr>
            <a:spLocks noChangeArrowheads="1"/>
          </p:cNvSpPr>
          <p:nvPr/>
        </p:nvSpPr>
        <p:spPr bwMode="auto">
          <a:xfrm>
            <a:off x="6081713" y="180975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57" name="Rectangle 401"/>
          <p:cNvSpPr>
            <a:spLocks noChangeArrowheads="1"/>
          </p:cNvSpPr>
          <p:nvPr/>
        </p:nvSpPr>
        <p:spPr bwMode="auto">
          <a:xfrm>
            <a:off x="6081713" y="1738313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58" name="Rectangle 402"/>
          <p:cNvSpPr>
            <a:spLocks noChangeArrowheads="1"/>
          </p:cNvSpPr>
          <p:nvPr/>
        </p:nvSpPr>
        <p:spPr bwMode="auto">
          <a:xfrm>
            <a:off x="6081713" y="166687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59" name="Rectangle 403"/>
          <p:cNvSpPr>
            <a:spLocks noChangeArrowheads="1"/>
          </p:cNvSpPr>
          <p:nvPr/>
        </p:nvSpPr>
        <p:spPr bwMode="auto">
          <a:xfrm>
            <a:off x="6081713" y="1593850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60" name="Rectangle 404"/>
          <p:cNvSpPr>
            <a:spLocks noChangeArrowheads="1"/>
          </p:cNvSpPr>
          <p:nvPr/>
        </p:nvSpPr>
        <p:spPr bwMode="auto">
          <a:xfrm>
            <a:off x="6081713" y="1882775"/>
            <a:ext cx="71437" cy="73025"/>
          </a:xfrm>
          <a:prstGeom prst="rect">
            <a:avLst/>
          </a:prstGeom>
          <a:solidFill>
            <a:srgbClr val="CC00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61" name="Text Box 405"/>
          <p:cNvSpPr txBox="1">
            <a:spLocks noChangeArrowheads="1"/>
          </p:cNvSpPr>
          <p:nvPr/>
        </p:nvSpPr>
        <p:spPr bwMode="auto">
          <a:xfrm>
            <a:off x="5435600" y="1557338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800080"/>
                </a:solidFill>
                <a:latin typeface="Comic Sans MS" pitchFamily="66" charset="0"/>
              </a:rPr>
              <a:t>12,2</a:t>
            </a:r>
            <a:endParaRPr lang="ru-RU" sz="1600">
              <a:solidFill>
                <a:srgbClr val="800080"/>
              </a:solidFill>
              <a:latin typeface="Comic Sans MS" pitchFamily="66" charset="0"/>
            </a:endParaRPr>
          </a:p>
        </p:txBody>
      </p:sp>
      <p:sp>
        <p:nvSpPr>
          <p:cNvPr id="96663" name="Freeform 407"/>
          <p:cNvSpPr>
            <a:spLocks/>
          </p:cNvSpPr>
          <p:nvPr/>
        </p:nvSpPr>
        <p:spPr bwMode="auto">
          <a:xfrm>
            <a:off x="6153150" y="1992313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0099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0" name="Group 412"/>
          <p:cNvGrpSpPr>
            <a:grpSpLocks/>
          </p:cNvGrpSpPr>
          <p:nvPr/>
        </p:nvGrpSpPr>
        <p:grpSpPr bwMode="auto">
          <a:xfrm>
            <a:off x="3348038" y="6232525"/>
            <a:ext cx="4724400" cy="320675"/>
            <a:chOff x="2109" y="3884"/>
            <a:chExt cx="2976" cy="202"/>
          </a:xfrm>
        </p:grpSpPr>
        <p:sp>
          <p:nvSpPr>
            <p:cNvPr id="48431" name="Text Box 410"/>
            <p:cNvSpPr txBox="1">
              <a:spLocks noChangeArrowheads="1"/>
            </p:cNvSpPr>
            <p:nvPr/>
          </p:nvSpPr>
          <p:spPr bwMode="auto">
            <a:xfrm>
              <a:off x="2167" y="3884"/>
              <a:ext cx="2918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синтез каустичної соди у 1 млн. т</a:t>
              </a:r>
              <a:endParaRPr lang="ru-RU" sz="2000" i="1"/>
            </a:p>
          </p:txBody>
        </p:sp>
        <p:sp>
          <p:nvSpPr>
            <p:cNvPr id="48432" name="Rectangle 411"/>
            <p:cNvSpPr>
              <a:spLocks noChangeArrowheads="1"/>
            </p:cNvSpPr>
            <p:nvPr/>
          </p:nvSpPr>
          <p:spPr bwMode="auto">
            <a:xfrm>
              <a:off x="2109" y="3967"/>
              <a:ext cx="45" cy="46"/>
            </a:xfrm>
            <a:prstGeom prst="rect">
              <a:avLst/>
            </a:prstGeom>
            <a:solidFill>
              <a:srgbClr val="00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96669" name="Rectangle 413"/>
          <p:cNvSpPr>
            <a:spLocks noChangeArrowheads="1"/>
          </p:cNvSpPr>
          <p:nvPr/>
        </p:nvSpPr>
        <p:spPr bwMode="auto">
          <a:xfrm>
            <a:off x="1644650" y="2878138"/>
            <a:ext cx="71438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70" name="Rectangle 414"/>
          <p:cNvSpPr>
            <a:spLocks noChangeArrowheads="1"/>
          </p:cNvSpPr>
          <p:nvPr/>
        </p:nvSpPr>
        <p:spPr bwMode="auto">
          <a:xfrm>
            <a:off x="1644650" y="2806700"/>
            <a:ext cx="71438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71" name="Rectangle 415"/>
          <p:cNvSpPr>
            <a:spLocks noChangeArrowheads="1"/>
          </p:cNvSpPr>
          <p:nvPr/>
        </p:nvSpPr>
        <p:spPr bwMode="auto">
          <a:xfrm>
            <a:off x="1644650" y="2733675"/>
            <a:ext cx="71438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72" name="Rectangle 416"/>
          <p:cNvSpPr>
            <a:spLocks noChangeArrowheads="1"/>
          </p:cNvSpPr>
          <p:nvPr/>
        </p:nvSpPr>
        <p:spPr bwMode="auto">
          <a:xfrm>
            <a:off x="1644650" y="2662238"/>
            <a:ext cx="71438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73" name="Rectangle 417"/>
          <p:cNvSpPr>
            <a:spLocks noChangeArrowheads="1"/>
          </p:cNvSpPr>
          <p:nvPr/>
        </p:nvSpPr>
        <p:spPr bwMode="auto">
          <a:xfrm>
            <a:off x="1644650" y="2590800"/>
            <a:ext cx="71438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74" name="Rectangle 418"/>
          <p:cNvSpPr>
            <a:spLocks noChangeArrowheads="1"/>
          </p:cNvSpPr>
          <p:nvPr/>
        </p:nvSpPr>
        <p:spPr bwMode="auto">
          <a:xfrm>
            <a:off x="1644650" y="2517775"/>
            <a:ext cx="71438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75" name="Rectangle 419"/>
          <p:cNvSpPr>
            <a:spLocks noChangeArrowheads="1"/>
          </p:cNvSpPr>
          <p:nvPr/>
        </p:nvSpPr>
        <p:spPr bwMode="auto">
          <a:xfrm>
            <a:off x="1716088" y="2878138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76" name="Rectangle 420"/>
          <p:cNvSpPr>
            <a:spLocks noChangeArrowheads="1"/>
          </p:cNvSpPr>
          <p:nvPr/>
        </p:nvSpPr>
        <p:spPr bwMode="auto">
          <a:xfrm>
            <a:off x="1716088" y="2733675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77" name="Rectangle 421"/>
          <p:cNvSpPr>
            <a:spLocks noChangeArrowheads="1"/>
          </p:cNvSpPr>
          <p:nvPr/>
        </p:nvSpPr>
        <p:spPr bwMode="auto">
          <a:xfrm>
            <a:off x="1716088" y="2662238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78" name="Rectangle 422"/>
          <p:cNvSpPr>
            <a:spLocks noChangeArrowheads="1"/>
          </p:cNvSpPr>
          <p:nvPr/>
        </p:nvSpPr>
        <p:spPr bwMode="auto">
          <a:xfrm>
            <a:off x="1716088" y="2590800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80" name="Rectangle 424"/>
          <p:cNvSpPr>
            <a:spLocks noChangeArrowheads="1"/>
          </p:cNvSpPr>
          <p:nvPr/>
        </p:nvSpPr>
        <p:spPr bwMode="auto">
          <a:xfrm>
            <a:off x="1716088" y="2806700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81" name="Text Box 425"/>
          <p:cNvSpPr txBox="1">
            <a:spLocks noChangeArrowheads="1"/>
          </p:cNvSpPr>
          <p:nvPr/>
        </p:nvSpPr>
        <p:spPr bwMode="auto">
          <a:xfrm>
            <a:off x="1611313" y="2552700"/>
            <a:ext cx="64293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00CC"/>
                </a:solidFill>
                <a:latin typeface="Comic Sans MS" pitchFamily="66" charset="0"/>
              </a:rPr>
              <a:t>11,4</a:t>
            </a:r>
            <a:endParaRPr lang="ru-RU" sz="1600">
              <a:solidFill>
                <a:srgbClr val="0000CC"/>
              </a:solidFill>
              <a:latin typeface="Comic Sans MS" pitchFamily="66" charset="0"/>
            </a:endParaRPr>
          </a:p>
        </p:txBody>
      </p:sp>
      <p:sp>
        <p:nvSpPr>
          <p:cNvPr id="96683" name="Freeform 427"/>
          <p:cNvSpPr>
            <a:spLocks/>
          </p:cNvSpPr>
          <p:nvPr/>
        </p:nvSpPr>
        <p:spPr bwMode="auto">
          <a:xfrm>
            <a:off x="1714500" y="2555875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99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84" name="AutoShape 428"/>
          <p:cNvSpPr>
            <a:spLocks noChangeArrowheads="1"/>
          </p:cNvSpPr>
          <p:nvPr/>
        </p:nvSpPr>
        <p:spPr bwMode="auto">
          <a:xfrm rot="5400000">
            <a:off x="1885950" y="23399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26988 w 21600"/>
              <a:gd name="T3" fmla="*/ 107950 h 21600"/>
              <a:gd name="T4" fmla="*/ 107950 w 21600"/>
              <a:gd name="T5" fmla="*/ 53975 h 21600"/>
              <a:gd name="T6" fmla="*/ 188913 w 21600"/>
              <a:gd name="T7" fmla="*/ 107950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rgbClr val="00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685" name="AutoShape 429"/>
          <p:cNvSpPr>
            <a:spLocks noChangeArrowheads="1"/>
          </p:cNvSpPr>
          <p:nvPr/>
        </p:nvSpPr>
        <p:spPr bwMode="auto">
          <a:xfrm rot="16200000" flipH="1">
            <a:off x="1885950" y="23399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26988 w 21600"/>
              <a:gd name="T3" fmla="*/ 107950 h 21600"/>
              <a:gd name="T4" fmla="*/ 107950 w 21600"/>
              <a:gd name="T5" fmla="*/ 53975 h 21600"/>
              <a:gd name="T6" fmla="*/ 188913 w 21600"/>
              <a:gd name="T7" fmla="*/ 107950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1" name="Group 430"/>
          <p:cNvGrpSpPr>
            <a:grpSpLocks/>
          </p:cNvGrpSpPr>
          <p:nvPr/>
        </p:nvGrpSpPr>
        <p:grpSpPr bwMode="auto">
          <a:xfrm>
            <a:off x="1403350" y="2665413"/>
            <a:ext cx="146050" cy="144462"/>
            <a:chOff x="1382" y="3339"/>
            <a:chExt cx="92" cy="91"/>
          </a:xfrm>
        </p:grpSpPr>
        <p:sp>
          <p:nvSpPr>
            <p:cNvPr id="48427" name="Oval 431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28" name="Line 432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29" name="Line 433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30" name="Line 434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2" name="Group 435"/>
          <p:cNvGrpSpPr>
            <a:grpSpLocks/>
          </p:cNvGrpSpPr>
          <p:nvPr/>
        </p:nvGrpSpPr>
        <p:grpSpPr bwMode="auto">
          <a:xfrm>
            <a:off x="2068513" y="2276475"/>
            <a:ext cx="146050" cy="144463"/>
            <a:chOff x="1382" y="3339"/>
            <a:chExt cx="92" cy="91"/>
          </a:xfrm>
        </p:grpSpPr>
        <p:sp>
          <p:nvSpPr>
            <p:cNvPr id="48423" name="Oval 436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24" name="Line 437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25" name="Line 438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26" name="Line 439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6709" name="Rectangle 453"/>
          <p:cNvSpPr>
            <a:spLocks noChangeArrowheads="1"/>
          </p:cNvSpPr>
          <p:nvPr/>
        </p:nvSpPr>
        <p:spPr bwMode="auto">
          <a:xfrm>
            <a:off x="7183438" y="3206750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10" name="Rectangle 454"/>
          <p:cNvSpPr>
            <a:spLocks noChangeArrowheads="1"/>
          </p:cNvSpPr>
          <p:nvPr/>
        </p:nvSpPr>
        <p:spPr bwMode="auto">
          <a:xfrm>
            <a:off x="7183438" y="3135313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11" name="Rectangle 455"/>
          <p:cNvSpPr>
            <a:spLocks noChangeArrowheads="1"/>
          </p:cNvSpPr>
          <p:nvPr/>
        </p:nvSpPr>
        <p:spPr bwMode="auto">
          <a:xfrm>
            <a:off x="7183438" y="3062288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12" name="Rectangle 456"/>
          <p:cNvSpPr>
            <a:spLocks noChangeArrowheads="1"/>
          </p:cNvSpPr>
          <p:nvPr/>
        </p:nvSpPr>
        <p:spPr bwMode="auto">
          <a:xfrm>
            <a:off x="7183438" y="2990850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13" name="Rectangle 457"/>
          <p:cNvSpPr>
            <a:spLocks noChangeArrowheads="1"/>
          </p:cNvSpPr>
          <p:nvPr/>
        </p:nvSpPr>
        <p:spPr bwMode="auto">
          <a:xfrm>
            <a:off x="7183438" y="2919413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21" name="Freeform 465"/>
          <p:cNvSpPr>
            <a:spLocks/>
          </p:cNvSpPr>
          <p:nvPr/>
        </p:nvSpPr>
        <p:spPr bwMode="auto">
          <a:xfrm>
            <a:off x="7181850" y="2884488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99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3" name="Group 480"/>
          <p:cNvGrpSpPr>
            <a:grpSpLocks/>
          </p:cNvGrpSpPr>
          <p:nvPr/>
        </p:nvGrpSpPr>
        <p:grpSpPr bwMode="auto">
          <a:xfrm>
            <a:off x="7235825" y="2276475"/>
            <a:ext cx="146050" cy="144463"/>
            <a:chOff x="1382" y="3339"/>
            <a:chExt cx="92" cy="91"/>
          </a:xfrm>
        </p:grpSpPr>
        <p:sp>
          <p:nvSpPr>
            <p:cNvPr id="48419" name="Oval 481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20" name="Line 482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21" name="Line 483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22" name="Line 484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6741" name="Freeform 485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CC00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6742" name="Text Box 486"/>
          <p:cNvSpPr txBox="1">
            <a:spLocks noChangeArrowheads="1"/>
          </p:cNvSpPr>
          <p:nvPr/>
        </p:nvSpPr>
        <p:spPr bwMode="auto">
          <a:xfrm rot="-1038833">
            <a:off x="7885113" y="2281238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Японія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6720" name="Text Box 464"/>
          <p:cNvSpPr txBox="1">
            <a:spLocks noChangeArrowheads="1"/>
          </p:cNvSpPr>
          <p:nvPr/>
        </p:nvSpPr>
        <p:spPr bwMode="auto">
          <a:xfrm>
            <a:off x="7210425" y="2852738"/>
            <a:ext cx="4984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0000CC"/>
                </a:solidFill>
                <a:latin typeface="Comic Sans MS" pitchFamily="66" charset="0"/>
              </a:rPr>
              <a:t>5,7</a:t>
            </a:r>
            <a:endParaRPr lang="ru-RU" sz="1600">
              <a:solidFill>
                <a:srgbClr val="0000CC"/>
              </a:solidFill>
              <a:latin typeface="Comic Sans MS" pitchFamily="66" charset="0"/>
            </a:endParaRPr>
          </a:p>
        </p:txBody>
      </p:sp>
      <p:sp>
        <p:nvSpPr>
          <p:cNvPr id="96745" name="Rectangle 489"/>
          <p:cNvSpPr>
            <a:spLocks noChangeArrowheads="1"/>
          </p:cNvSpPr>
          <p:nvPr/>
        </p:nvSpPr>
        <p:spPr bwMode="auto">
          <a:xfrm>
            <a:off x="7951788" y="2949575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46" name="Rectangle 490"/>
          <p:cNvSpPr>
            <a:spLocks noChangeArrowheads="1"/>
          </p:cNvSpPr>
          <p:nvPr/>
        </p:nvSpPr>
        <p:spPr bwMode="auto">
          <a:xfrm>
            <a:off x="7951788" y="2878138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48" name="Freeform 492"/>
          <p:cNvSpPr>
            <a:spLocks/>
          </p:cNvSpPr>
          <p:nvPr/>
        </p:nvSpPr>
        <p:spPr bwMode="auto">
          <a:xfrm>
            <a:off x="7950200" y="2847975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99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49" name="Text Box 493"/>
          <p:cNvSpPr txBox="1">
            <a:spLocks noChangeArrowheads="1"/>
          </p:cNvSpPr>
          <p:nvPr/>
        </p:nvSpPr>
        <p:spPr bwMode="auto">
          <a:xfrm>
            <a:off x="7953375" y="2816225"/>
            <a:ext cx="4984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0000CC"/>
                </a:solidFill>
                <a:latin typeface="Comic Sans MS" pitchFamily="66" charset="0"/>
              </a:rPr>
              <a:t>4,3</a:t>
            </a:r>
            <a:endParaRPr lang="ru-RU" sz="1600">
              <a:solidFill>
                <a:srgbClr val="0000CC"/>
              </a:solidFill>
              <a:latin typeface="Comic Sans MS" pitchFamily="66" charset="0"/>
            </a:endParaRPr>
          </a:p>
        </p:txBody>
      </p:sp>
      <p:sp>
        <p:nvSpPr>
          <p:cNvPr id="96769" name="AutoShape 513"/>
          <p:cNvSpPr>
            <a:spLocks noChangeArrowheads="1"/>
          </p:cNvSpPr>
          <p:nvPr/>
        </p:nvSpPr>
        <p:spPr bwMode="auto">
          <a:xfrm rot="5400000">
            <a:off x="7740650" y="26368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26988 w 21600"/>
              <a:gd name="T3" fmla="*/ 107950 h 21600"/>
              <a:gd name="T4" fmla="*/ 107950 w 21600"/>
              <a:gd name="T5" fmla="*/ 53975 h 21600"/>
              <a:gd name="T6" fmla="*/ 188913 w 21600"/>
              <a:gd name="T7" fmla="*/ 107950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rgbClr val="00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70" name="AutoShape 514"/>
          <p:cNvSpPr>
            <a:spLocks noChangeArrowheads="1"/>
          </p:cNvSpPr>
          <p:nvPr/>
        </p:nvSpPr>
        <p:spPr bwMode="auto">
          <a:xfrm rot="16200000" flipH="1">
            <a:off x="7740650" y="26368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26988 w 21600"/>
              <a:gd name="T3" fmla="*/ 107950 h 21600"/>
              <a:gd name="T4" fmla="*/ 107950 w 21600"/>
              <a:gd name="T5" fmla="*/ 53975 h 21600"/>
              <a:gd name="T6" fmla="*/ 188913 w 21600"/>
              <a:gd name="T7" fmla="*/ 107950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4" name="Group 515"/>
          <p:cNvGrpSpPr>
            <a:grpSpLocks/>
          </p:cNvGrpSpPr>
          <p:nvPr/>
        </p:nvGrpSpPr>
        <p:grpSpPr bwMode="auto">
          <a:xfrm>
            <a:off x="7783513" y="2532063"/>
            <a:ext cx="146050" cy="144462"/>
            <a:chOff x="1382" y="3339"/>
            <a:chExt cx="92" cy="91"/>
          </a:xfrm>
        </p:grpSpPr>
        <p:sp>
          <p:nvSpPr>
            <p:cNvPr id="48415" name="Oval 516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16" name="Line 517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17" name="Line 518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18" name="Line 519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6776" name="Freeform 520"/>
          <p:cNvSpPr>
            <a:spLocks/>
          </p:cNvSpPr>
          <p:nvPr/>
        </p:nvSpPr>
        <p:spPr bwMode="auto">
          <a:xfrm>
            <a:off x="4241800" y="2060575"/>
            <a:ext cx="239713" cy="325438"/>
          </a:xfrm>
          <a:custGeom>
            <a:avLst/>
            <a:gdLst>
              <a:gd name="T0" fmla="*/ 144 w 151"/>
              <a:gd name="T1" fmla="*/ 75 h 205"/>
              <a:gd name="T2" fmla="*/ 135 w 151"/>
              <a:gd name="T3" fmla="*/ 37 h 205"/>
              <a:gd name="T4" fmla="*/ 126 w 151"/>
              <a:gd name="T5" fmla="*/ 25 h 205"/>
              <a:gd name="T6" fmla="*/ 111 w 151"/>
              <a:gd name="T7" fmla="*/ 30 h 205"/>
              <a:gd name="T8" fmla="*/ 88 w 151"/>
              <a:gd name="T9" fmla="*/ 21 h 205"/>
              <a:gd name="T10" fmla="*/ 67 w 151"/>
              <a:gd name="T11" fmla="*/ 6 h 205"/>
              <a:gd name="T12" fmla="*/ 63 w 151"/>
              <a:gd name="T13" fmla="*/ 28 h 205"/>
              <a:gd name="T14" fmla="*/ 34 w 151"/>
              <a:gd name="T15" fmla="*/ 43 h 205"/>
              <a:gd name="T16" fmla="*/ 13 w 151"/>
              <a:gd name="T17" fmla="*/ 94 h 205"/>
              <a:gd name="T18" fmla="*/ 4 w 151"/>
              <a:gd name="T19" fmla="*/ 106 h 205"/>
              <a:gd name="T20" fmla="*/ 0 w 151"/>
              <a:gd name="T21" fmla="*/ 132 h 205"/>
              <a:gd name="T22" fmla="*/ 16 w 151"/>
              <a:gd name="T23" fmla="*/ 150 h 205"/>
              <a:gd name="T24" fmla="*/ 25 w 151"/>
              <a:gd name="T25" fmla="*/ 169 h 205"/>
              <a:gd name="T26" fmla="*/ 16 w 151"/>
              <a:gd name="T27" fmla="*/ 178 h 205"/>
              <a:gd name="T28" fmla="*/ 18 w 151"/>
              <a:gd name="T29" fmla="*/ 187 h 205"/>
              <a:gd name="T30" fmla="*/ 30 w 151"/>
              <a:gd name="T31" fmla="*/ 193 h 205"/>
              <a:gd name="T32" fmla="*/ 63 w 151"/>
              <a:gd name="T33" fmla="*/ 199 h 205"/>
              <a:gd name="T34" fmla="*/ 97 w 151"/>
              <a:gd name="T35" fmla="*/ 201 h 205"/>
              <a:gd name="T36" fmla="*/ 120 w 151"/>
              <a:gd name="T37" fmla="*/ 183 h 205"/>
              <a:gd name="T38" fmla="*/ 112 w 151"/>
              <a:gd name="T39" fmla="*/ 163 h 205"/>
              <a:gd name="T40" fmla="*/ 100 w 151"/>
              <a:gd name="T41" fmla="*/ 147 h 205"/>
              <a:gd name="T42" fmla="*/ 114 w 151"/>
              <a:gd name="T43" fmla="*/ 129 h 205"/>
              <a:gd name="T44" fmla="*/ 141 w 151"/>
              <a:gd name="T45" fmla="*/ 115 h 205"/>
              <a:gd name="T46" fmla="*/ 144 w 151"/>
              <a:gd name="T47" fmla="*/ 75 h 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"/>
              <a:gd name="T73" fmla="*/ 0 h 205"/>
              <a:gd name="T74" fmla="*/ 151 w 151"/>
              <a:gd name="T75" fmla="*/ 205 h 20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" h="205">
                <a:moveTo>
                  <a:pt x="144" y="75"/>
                </a:moveTo>
                <a:cubicBezTo>
                  <a:pt x="142" y="64"/>
                  <a:pt x="147" y="43"/>
                  <a:pt x="135" y="37"/>
                </a:cubicBezTo>
                <a:cubicBezTo>
                  <a:pt x="132" y="32"/>
                  <a:pt x="131" y="28"/>
                  <a:pt x="126" y="25"/>
                </a:cubicBezTo>
                <a:cubicBezTo>
                  <a:pt x="121" y="27"/>
                  <a:pt x="116" y="28"/>
                  <a:pt x="111" y="30"/>
                </a:cubicBezTo>
                <a:cubicBezTo>
                  <a:pt x="98" y="29"/>
                  <a:pt x="93" y="31"/>
                  <a:pt x="88" y="21"/>
                </a:cubicBezTo>
                <a:cubicBezTo>
                  <a:pt x="86" y="9"/>
                  <a:pt x="79" y="7"/>
                  <a:pt x="67" y="6"/>
                </a:cubicBezTo>
                <a:cubicBezTo>
                  <a:pt x="56" y="0"/>
                  <a:pt x="60" y="21"/>
                  <a:pt x="63" y="28"/>
                </a:cubicBezTo>
                <a:cubicBezTo>
                  <a:pt x="58" y="40"/>
                  <a:pt x="45" y="41"/>
                  <a:pt x="34" y="43"/>
                </a:cubicBezTo>
                <a:cubicBezTo>
                  <a:pt x="11" y="54"/>
                  <a:pt x="33" y="90"/>
                  <a:pt x="13" y="94"/>
                </a:cubicBezTo>
                <a:cubicBezTo>
                  <a:pt x="8" y="98"/>
                  <a:pt x="7" y="101"/>
                  <a:pt x="4" y="106"/>
                </a:cubicBezTo>
                <a:cubicBezTo>
                  <a:pt x="3" y="117"/>
                  <a:pt x="2" y="122"/>
                  <a:pt x="0" y="132"/>
                </a:cubicBezTo>
                <a:cubicBezTo>
                  <a:pt x="4" y="138"/>
                  <a:pt x="10" y="146"/>
                  <a:pt x="16" y="150"/>
                </a:cubicBezTo>
                <a:cubicBezTo>
                  <a:pt x="19" y="156"/>
                  <a:pt x="21" y="164"/>
                  <a:pt x="25" y="169"/>
                </a:cubicBezTo>
                <a:cubicBezTo>
                  <a:pt x="26" y="174"/>
                  <a:pt x="17" y="175"/>
                  <a:pt x="16" y="178"/>
                </a:cubicBezTo>
                <a:cubicBezTo>
                  <a:pt x="15" y="181"/>
                  <a:pt x="16" y="184"/>
                  <a:pt x="18" y="187"/>
                </a:cubicBezTo>
                <a:cubicBezTo>
                  <a:pt x="20" y="190"/>
                  <a:pt x="23" y="191"/>
                  <a:pt x="30" y="193"/>
                </a:cubicBezTo>
                <a:cubicBezTo>
                  <a:pt x="40" y="198"/>
                  <a:pt x="52" y="197"/>
                  <a:pt x="63" y="199"/>
                </a:cubicBezTo>
                <a:cubicBezTo>
                  <a:pt x="74" y="205"/>
                  <a:pt x="83" y="202"/>
                  <a:pt x="97" y="201"/>
                </a:cubicBezTo>
                <a:cubicBezTo>
                  <a:pt x="118" y="197"/>
                  <a:pt x="105" y="192"/>
                  <a:pt x="120" y="183"/>
                </a:cubicBezTo>
                <a:cubicBezTo>
                  <a:pt x="122" y="172"/>
                  <a:pt x="124" y="168"/>
                  <a:pt x="112" y="163"/>
                </a:cubicBezTo>
                <a:cubicBezTo>
                  <a:pt x="108" y="157"/>
                  <a:pt x="104" y="153"/>
                  <a:pt x="100" y="147"/>
                </a:cubicBezTo>
                <a:cubicBezTo>
                  <a:pt x="98" y="135"/>
                  <a:pt x="103" y="131"/>
                  <a:pt x="114" y="129"/>
                </a:cubicBezTo>
                <a:cubicBezTo>
                  <a:pt x="123" y="124"/>
                  <a:pt x="132" y="120"/>
                  <a:pt x="141" y="115"/>
                </a:cubicBezTo>
                <a:cubicBezTo>
                  <a:pt x="151" y="102"/>
                  <a:pt x="144" y="90"/>
                  <a:pt x="144" y="75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6777" name="Text Box 521"/>
          <p:cNvSpPr txBox="1">
            <a:spLocks noChangeArrowheads="1"/>
          </p:cNvSpPr>
          <p:nvPr/>
        </p:nvSpPr>
        <p:spPr bwMode="auto">
          <a:xfrm>
            <a:off x="4322763" y="1989138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1</a:t>
            </a:r>
            <a:endParaRPr lang="ru-RU" sz="1800" b="1"/>
          </a:p>
        </p:txBody>
      </p:sp>
      <p:sp>
        <p:nvSpPr>
          <p:cNvPr id="96778" name="Text Box 522"/>
          <p:cNvSpPr txBox="1">
            <a:spLocks noChangeArrowheads="1"/>
          </p:cNvSpPr>
          <p:nvPr/>
        </p:nvSpPr>
        <p:spPr bwMode="auto">
          <a:xfrm>
            <a:off x="0" y="4692650"/>
            <a:ext cx="1766888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1 </a:t>
            </a:r>
            <a:r>
              <a:rPr lang="uk-UA" sz="2000"/>
              <a:t>– </a:t>
            </a:r>
            <a:r>
              <a:rPr lang="uk-UA" sz="2000" i="1"/>
              <a:t>Німеччина</a:t>
            </a:r>
            <a:endParaRPr lang="ru-RU" sz="2000" i="1">
              <a:solidFill>
                <a:srgbClr val="990033"/>
              </a:solidFill>
            </a:endParaRPr>
          </a:p>
        </p:txBody>
      </p:sp>
      <p:grpSp>
        <p:nvGrpSpPr>
          <p:cNvPr id="25" name="Group 536"/>
          <p:cNvGrpSpPr>
            <a:grpSpLocks/>
          </p:cNvGrpSpPr>
          <p:nvPr/>
        </p:nvGrpSpPr>
        <p:grpSpPr bwMode="auto">
          <a:xfrm>
            <a:off x="3946525" y="2228850"/>
            <a:ext cx="333375" cy="387350"/>
            <a:chOff x="2486" y="1404"/>
            <a:chExt cx="210" cy="244"/>
          </a:xfrm>
        </p:grpSpPr>
        <p:sp>
          <p:nvSpPr>
            <p:cNvPr id="48413" name="Freeform 537"/>
            <p:cNvSpPr>
              <a:spLocks/>
            </p:cNvSpPr>
            <p:nvPr/>
          </p:nvSpPr>
          <p:spPr bwMode="auto">
            <a:xfrm>
              <a:off x="2486" y="1404"/>
              <a:ext cx="208" cy="232"/>
            </a:xfrm>
            <a:custGeom>
              <a:avLst/>
              <a:gdLst>
                <a:gd name="T0" fmla="*/ 186 w 208"/>
                <a:gd name="T1" fmla="*/ 125 h 232"/>
                <a:gd name="T2" fmla="*/ 180 w 208"/>
                <a:gd name="T3" fmla="*/ 107 h 232"/>
                <a:gd name="T4" fmla="*/ 196 w 208"/>
                <a:gd name="T5" fmla="*/ 93 h 232"/>
                <a:gd name="T6" fmla="*/ 204 w 208"/>
                <a:gd name="T7" fmla="*/ 80 h 232"/>
                <a:gd name="T8" fmla="*/ 208 w 208"/>
                <a:gd name="T9" fmla="*/ 65 h 232"/>
                <a:gd name="T10" fmla="*/ 169 w 208"/>
                <a:gd name="T11" fmla="*/ 44 h 232"/>
                <a:gd name="T12" fmla="*/ 160 w 208"/>
                <a:gd name="T13" fmla="*/ 32 h 232"/>
                <a:gd name="T14" fmla="*/ 142 w 208"/>
                <a:gd name="T15" fmla="*/ 6 h 232"/>
                <a:gd name="T16" fmla="*/ 129 w 208"/>
                <a:gd name="T17" fmla="*/ 3 h 232"/>
                <a:gd name="T18" fmla="*/ 100 w 208"/>
                <a:gd name="T19" fmla="*/ 24 h 232"/>
                <a:gd name="T20" fmla="*/ 82 w 208"/>
                <a:gd name="T21" fmla="*/ 33 h 232"/>
                <a:gd name="T22" fmla="*/ 67 w 208"/>
                <a:gd name="T23" fmla="*/ 35 h 232"/>
                <a:gd name="T24" fmla="*/ 57 w 208"/>
                <a:gd name="T25" fmla="*/ 35 h 232"/>
                <a:gd name="T26" fmla="*/ 52 w 208"/>
                <a:gd name="T27" fmla="*/ 50 h 232"/>
                <a:gd name="T28" fmla="*/ 36 w 208"/>
                <a:gd name="T29" fmla="*/ 57 h 232"/>
                <a:gd name="T30" fmla="*/ 16 w 208"/>
                <a:gd name="T31" fmla="*/ 50 h 232"/>
                <a:gd name="T32" fmla="*/ 7 w 208"/>
                <a:gd name="T33" fmla="*/ 54 h 232"/>
                <a:gd name="T34" fmla="*/ 0 w 208"/>
                <a:gd name="T35" fmla="*/ 68 h 232"/>
                <a:gd name="T36" fmla="*/ 30 w 208"/>
                <a:gd name="T37" fmla="*/ 93 h 232"/>
                <a:gd name="T38" fmla="*/ 39 w 208"/>
                <a:gd name="T39" fmla="*/ 104 h 232"/>
                <a:gd name="T40" fmla="*/ 31 w 208"/>
                <a:gd name="T41" fmla="*/ 155 h 232"/>
                <a:gd name="T42" fmla="*/ 24 w 208"/>
                <a:gd name="T43" fmla="*/ 174 h 232"/>
                <a:gd name="T44" fmla="*/ 19 w 208"/>
                <a:gd name="T45" fmla="*/ 189 h 232"/>
                <a:gd name="T46" fmla="*/ 36 w 208"/>
                <a:gd name="T47" fmla="*/ 204 h 232"/>
                <a:gd name="T48" fmla="*/ 54 w 208"/>
                <a:gd name="T49" fmla="*/ 210 h 232"/>
                <a:gd name="T50" fmla="*/ 90 w 208"/>
                <a:gd name="T51" fmla="*/ 222 h 232"/>
                <a:gd name="T52" fmla="*/ 97 w 208"/>
                <a:gd name="T53" fmla="*/ 221 h 232"/>
                <a:gd name="T54" fmla="*/ 105 w 208"/>
                <a:gd name="T55" fmla="*/ 203 h 232"/>
                <a:gd name="T56" fmla="*/ 159 w 208"/>
                <a:gd name="T57" fmla="*/ 201 h 232"/>
                <a:gd name="T58" fmla="*/ 183 w 208"/>
                <a:gd name="T59" fmla="*/ 197 h 232"/>
                <a:gd name="T60" fmla="*/ 193 w 208"/>
                <a:gd name="T61" fmla="*/ 186 h 232"/>
                <a:gd name="T62" fmla="*/ 178 w 208"/>
                <a:gd name="T63" fmla="*/ 179 h 232"/>
                <a:gd name="T64" fmla="*/ 172 w 208"/>
                <a:gd name="T65" fmla="*/ 165 h 232"/>
                <a:gd name="T66" fmla="*/ 190 w 208"/>
                <a:gd name="T67" fmla="*/ 146 h 232"/>
                <a:gd name="T68" fmla="*/ 189 w 208"/>
                <a:gd name="T69" fmla="*/ 129 h 232"/>
                <a:gd name="T70" fmla="*/ 186 w 208"/>
                <a:gd name="T71" fmla="*/ 125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8"/>
                <a:gd name="T109" fmla="*/ 0 h 232"/>
                <a:gd name="T110" fmla="*/ 208 w 208"/>
                <a:gd name="T111" fmla="*/ 232 h 2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8" h="232">
                  <a:moveTo>
                    <a:pt x="186" y="125"/>
                  </a:moveTo>
                  <a:cubicBezTo>
                    <a:pt x="162" y="122"/>
                    <a:pt x="163" y="117"/>
                    <a:pt x="180" y="107"/>
                  </a:cubicBezTo>
                  <a:cubicBezTo>
                    <a:pt x="184" y="100"/>
                    <a:pt x="190" y="99"/>
                    <a:pt x="196" y="93"/>
                  </a:cubicBezTo>
                  <a:cubicBezTo>
                    <a:pt x="200" y="89"/>
                    <a:pt x="201" y="84"/>
                    <a:pt x="204" y="80"/>
                  </a:cubicBezTo>
                  <a:cubicBezTo>
                    <a:pt x="205" y="75"/>
                    <a:pt x="207" y="70"/>
                    <a:pt x="208" y="65"/>
                  </a:cubicBezTo>
                  <a:cubicBezTo>
                    <a:pt x="206" y="34"/>
                    <a:pt x="197" y="45"/>
                    <a:pt x="169" y="44"/>
                  </a:cubicBezTo>
                  <a:cubicBezTo>
                    <a:pt x="168" y="37"/>
                    <a:pt x="166" y="36"/>
                    <a:pt x="160" y="32"/>
                  </a:cubicBezTo>
                  <a:cubicBezTo>
                    <a:pt x="155" y="26"/>
                    <a:pt x="147" y="11"/>
                    <a:pt x="142" y="6"/>
                  </a:cubicBezTo>
                  <a:cubicBezTo>
                    <a:pt x="137" y="1"/>
                    <a:pt x="136" y="0"/>
                    <a:pt x="129" y="3"/>
                  </a:cubicBezTo>
                  <a:cubicBezTo>
                    <a:pt x="117" y="8"/>
                    <a:pt x="114" y="21"/>
                    <a:pt x="100" y="24"/>
                  </a:cubicBezTo>
                  <a:cubicBezTo>
                    <a:pt x="95" y="28"/>
                    <a:pt x="88" y="32"/>
                    <a:pt x="82" y="33"/>
                  </a:cubicBezTo>
                  <a:cubicBezTo>
                    <a:pt x="76" y="36"/>
                    <a:pt x="73" y="36"/>
                    <a:pt x="67" y="35"/>
                  </a:cubicBezTo>
                  <a:cubicBezTo>
                    <a:pt x="62" y="31"/>
                    <a:pt x="59" y="27"/>
                    <a:pt x="57" y="35"/>
                  </a:cubicBezTo>
                  <a:cubicBezTo>
                    <a:pt x="58" y="43"/>
                    <a:pt x="59" y="46"/>
                    <a:pt x="52" y="50"/>
                  </a:cubicBezTo>
                  <a:cubicBezTo>
                    <a:pt x="49" y="52"/>
                    <a:pt x="42" y="57"/>
                    <a:pt x="36" y="57"/>
                  </a:cubicBezTo>
                  <a:cubicBezTo>
                    <a:pt x="30" y="57"/>
                    <a:pt x="21" y="50"/>
                    <a:pt x="16" y="50"/>
                  </a:cubicBezTo>
                  <a:cubicBezTo>
                    <a:pt x="11" y="50"/>
                    <a:pt x="10" y="51"/>
                    <a:pt x="7" y="54"/>
                  </a:cubicBezTo>
                  <a:cubicBezTo>
                    <a:pt x="4" y="59"/>
                    <a:pt x="1" y="62"/>
                    <a:pt x="0" y="68"/>
                  </a:cubicBezTo>
                  <a:cubicBezTo>
                    <a:pt x="1" y="81"/>
                    <a:pt x="17" y="91"/>
                    <a:pt x="30" y="93"/>
                  </a:cubicBezTo>
                  <a:cubicBezTo>
                    <a:pt x="35" y="96"/>
                    <a:pt x="37" y="98"/>
                    <a:pt x="39" y="104"/>
                  </a:cubicBezTo>
                  <a:cubicBezTo>
                    <a:pt x="35" y="122"/>
                    <a:pt x="38" y="137"/>
                    <a:pt x="31" y="155"/>
                  </a:cubicBezTo>
                  <a:cubicBezTo>
                    <a:pt x="30" y="162"/>
                    <a:pt x="28" y="169"/>
                    <a:pt x="24" y="174"/>
                  </a:cubicBezTo>
                  <a:cubicBezTo>
                    <a:pt x="22" y="179"/>
                    <a:pt x="21" y="184"/>
                    <a:pt x="19" y="189"/>
                  </a:cubicBezTo>
                  <a:cubicBezTo>
                    <a:pt x="17" y="200"/>
                    <a:pt x="27" y="203"/>
                    <a:pt x="36" y="204"/>
                  </a:cubicBezTo>
                  <a:cubicBezTo>
                    <a:pt x="42" y="207"/>
                    <a:pt x="48" y="209"/>
                    <a:pt x="54" y="210"/>
                  </a:cubicBezTo>
                  <a:cubicBezTo>
                    <a:pt x="66" y="216"/>
                    <a:pt x="76" y="221"/>
                    <a:pt x="90" y="222"/>
                  </a:cubicBezTo>
                  <a:cubicBezTo>
                    <a:pt x="95" y="226"/>
                    <a:pt x="101" y="232"/>
                    <a:pt x="97" y="221"/>
                  </a:cubicBezTo>
                  <a:cubicBezTo>
                    <a:pt x="98" y="212"/>
                    <a:pt x="96" y="205"/>
                    <a:pt x="105" y="203"/>
                  </a:cubicBezTo>
                  <a:cubicBezTo>
                    <a:pt x="115" y="186"/>
                    <a:pt x="142" y="199"/>
                    <a:pt x="159" y="201"/>
                  </a:cubicBezTo>
                  <a:cubicBezTo>
                    <a:pt x="171" y="200"/>
                    <a:pt x="173" y="199"/>
                    <a:pt x="183" y="197"/>
                  </a:cubicBezTo>
                  <a:cubicBezTo>
                    <a:pt x="188" y="193"/>
                    <a:pt x="192" y="193"/>
                    <a:pt x="193" y="186"/>
                  </a:cubicBezTo>
                  <a:cubicBezTo>
                    <a:pt x="185" y="185"/>
                    <a:pt x="185" y="180"/>
                    <a:pt x="178" y="179"/>
                  </a:cubicBezTo>
                  <a:cubicBezTo>
                    <a:pt x="177" y="173"/>
                    <a:pt x="174" y="170"/>
                    <a:pt x="172" y="165"/>
                  </a:cubicBezTo>
                  <a:cubicBezTo>
                    <a:pt x="175" y="154"/>
                    <a:pt x="184" y="155"/>
                    <a:pt x="190" y="146"/>
                  </a:cubicBezTo>
                  <a:cubicBezTo>
                    <a:pt x="190" y="140"/>
                    <a:pt x="191" y="134"/>
                    <a:pt x="189" y="129"/>
                  </a:cubicBezTo>
                  <a:cubicBezTo>
                    <a:pt x="187" y="124"/>
                    <a:pt x="181" y="128"/>
                    <a:pt x="186" y="125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14" name="Freeform 538"/>
            <p:cNvSpPr>
              <a:spLocks/>
            </p:cNvSpPr>
            <p:nvPr/>
          </p:nvSpPr>
          <p:spPr bwMode="auto">
            <a:xfrm>
              <a:off x="2679" y="1620"/>
              <a:ext cx="17" cy="28"/>
            </a:xfrm>
            <a:custGeom>
              <a:avLst/>
              <a:gdLst>
                <a:gd name="T0" fmla="*/ 15 w 17"/>
                <a:gd name="T1" fmla="*/ 0 h 28"/>
                <a:gd name="T2" fmla="*/ 0 w 17"/>
                <a:gd name="T3" fmla="*/ 12 h 28"/>
                <a:gd name="T4" fmla="*/ 11 w 17"/>
                <a:gd name="T5" fmla="*/ 26 h 28"/>
                <a:gd name="T6" fmla="*/ 15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5" y="0"/>
                  </a:moveTo>
                  <a:cubicBezTo>
                    <a:pt x="5" y="2"/>
                    <a:pt x="3" y="3"/>
                    <a:pt x="0" y="12"/>
                  </a:cubicBezTo>
                  <a:cubicBezTo>
                    <a:pt x="2" y="22"/>
                    <a:pt x="0" y="28"/>
                    <a:pt x="11" y="26"/>
                  </a:cubicBezTo>
                  <a:cubicBezTo>
                    <a:pt x="13" y="14"/>
                    <a:pt x="17" y="15"/>
                    <a:pt x="15" y="0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6795" name="Text Box 539"/>
          <p:cNvSpPr txBox="1">
            <a:spLocks noChangeArrowheads="1"/>
          </p:cNvSpPr>
          <p:nvPr/>
        </p:nvSpPr>
        <p:spPr bwMode="auto">
          <a:xfrm>
            <a:off x="3675063" y="2276475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2</a:t>
            </a:r>
            <a:endParaRPr lang="ru-RU" sz="1800" b="1"/>
          </a:p>
        </p:txBody>
      </p:sp>
      <p:sp>
        <p:nvSpPr>
          <p:cNvPr id="96796" name="Text Box 540"/>
          <p:cNvSpPr txBox="1">
            <a:spLocks noChangeArrowheads="1"/>
          </p:cNvSpPr>
          <p:nvPr/>
        </p:nvSpPr>
        <p:spPr bwMode="auto">
          <a:xfrm>
            <a:off x="0" y="4979988"/>
            <a:ext cx="1766888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2 </a:t>
            </a:r>
            <a:r>
              <a:rPr lang="uk-UA" sz="2000"/>
              <a:t>– </a:t>
            </a:r>
            <a:r>
              <a:rPr lang="uk-UA" sz="2000" i="1"/>
              <a:t>Франція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96797" name="Rectangle 541"/>
          <p:cNvSpPr>
            <a:spLocks noChangeArrowheads="1"/>
          </p:cNvSpPr>
          <p:nvPr/>
        </p:nvSpPr>
        <p:spPr bwMode="auto">
          <a:xfrm>
            <a:off x="4229100" y="1978025"/>
            <a:ext cx="71438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98" name="Rectangle 542"/>
          <p:cNvSpPr>
            <a:spLocks noChangeArrowheads="1"/>
          </p:cNvSpPr>
          <p:nvPr/>
        </p:nvSpPr>
        <p:spPr bwMode="auto">
          <a:xfrm>
            <a:off x="4229100" y="1906588"/>
            <a:ext cx="71438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99" name="Rectangle 543"/>
          <p:cNvSpPr>
            <a:spLocks noChangeArrowheads="1"/>
          </p:cNvSpPr>
          <p:nvPr/>
        </p:nvSpPr>
        <p:spPr bwMode="auto">
          <a:xfrm>
            <a:off x="4229100" y="1833563"/>
            <a:ext cx="71438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02" name="Text Box 546"/>
          <p:cNvSpPr txBox="1">
            <a:spLocks noChangeArrowheads="1"/>
          </p:cNvSpPr>
          <p:nvPr/>
        </p:nvSpPr>
        <p:spPr bwMode="auto">
          <a:xfrm>
            <a:off x="4108450" y="1608138"/>
            <a:ext cx="28733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0000CC"/>
                </a:solidFill>
                <a:latin typeface="Comic Sans MS" pitchFamily="66" charset="0"/>
              </a:rPr>
              <a:t>3</a:t>
            </a:r>
            <a:endParaRPr lang="ru-RU" sz="1600">
              <a:solidFill>
                <a:srgbClr val="0000CC"/>
              </a:solidFill>
              <a:latin typeface="Comic Sans MS" pitchFamily="66" charset="0"/>
            </a:endParaRPr>
          </a:p>
        </p:txBody>
      </p:sp>
      <p:sp>
        <p:nvSpPr>
          <p:cNvPr id="96803" name="Rectangle 547"/>
          <p:cNvSpPr>
            <a:spLocks noChangeArrowheads="1"/>
          </p:cNvSpPr>
          <p:nvPr/>
        </p:nvSpPr>
        <p:spPr bwMode="auto">
          <a:xfrm>
            <a:off x="3792538" y="2592388"/>
            <a:ext cx="71437" cy="73025"/>
          </a:xfrm>
          <a:prstGeom prst="rect">
            <a:avLst/>
          </a:prstGeom>
          <a:solidFill>
            <a:srgbClr val="0099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07" name="Freeform 551"/>
          <p:cNvSpPr>
            <a:spLocks/>
          </p:cNvSpPr>
          <p:nvPr/>
        </p:nvSpPr>
        <p:spPr bwMode="auto">
          <a:xfrm>
            <a:off x="3790950" y="2562225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99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08" name="Text Box 552"/>
          <p:cNvSpPr txBox="1">
            <a:spLocks noChangeArrowheads="1"/>
          </p:cNvSpPr>
          <p:nvPr/>
        </p:nvSpPr>
        <p:spPr bwMode="auto">
          <a:xfrm>
            <a:off x="3792538" y="2476500"/>
            <a:ext cx="4984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0000CC"/>
                </a:solidFill>
                <a:latin typeface="Comic Sans MS" pitchFamily="66" charset="0"/>
              </a:rPr>
              <a:t>1,6</a:t>
            </a:r>
            <a:endParaRPr lang="ru-RU" sz="1600">
              <a:solidFill>
                <a:srgbClr val="0000CC"/>
              </a:solidFill>
              <a:latin typeface="Comic Sans MS" pitchFamily="66" charset="0"/>
            </a:endParaRPr>
          </a:p>
        </p:txBody>
      </p:sp>
      <p:sp>
        <p:nvSpPr>
          <p:cNvPr id="96809" name="AutoShape 553"/>
          <p:cNvSpPr>
            <a:spLocks noChangeArrowheads="1"/>
          </p:cNvSpPr>
          <p:nvPr/>
        </p:nvSpPr>
        <p:spPr bwMode="auto">
          <a:xfrm>
            <a:off x="4086225" y="23114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0099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6" name="Group 554"/>
          <p:cNvGrpSpPr>
            <a:grpSpLocks/>
          </p:cNvGrpSpPr>
          <p:nvPr/>
        </p:nvGrpSpPr>
        <p:grpSpPr bwMode="auto">
          <a:xfrm>
            <a:off x="3995738" y="2276475"/>
            <a:ext cx="146050" cy="144463"/>
            <a:chOff x="1382" y="3339"/>
            <a:chExt cx="92" cy="91"/>
          </a:xfrm>
        </p:grpSpPr>
        <p:sp>
          <p:nvSpPr>
            <p:cNvPr id="48409" name="Oval 555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10" name="Line 556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11" name="Line 557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12" name="Line 558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6781" name="AutoShape 525"/>
          <p:cNvSpPr>
            <a:spLocks noChangeArrowheads="1"/>
          </p:cNvSpPr>
          <p:nvPr/>
        </p:nvSpPr>
        <p:spPr bwMode="auto">
          <a:xfrm rot="5400000">
            <a:off x="4140200" y="21336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26988 w 21600"/>
              <a:gd name="T3" fmla="*/ 107950 h 21600"/>
              <a:gd name="T4" fmla="*/ 107950 w 21600"/>
              <a:gd name="T5" fmla="*/ 53975 h 21600"/>
              <a:gd name="T6" fmla="*/ 188913 w 21600"/>
              <a:gd name="T7" fmla="*/ 107950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rgbClr val="00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782" name="AutoShape 526"/>
          <p:cNvSpPr>
            <a:spLocks noChangeArrowheads="1"/>
          </p:cNvSpPr>
          <p:nvPr/>
        </p:nvSpPr>
        <p:spPr bwMode="auto">
          <a:xfrm rot="16200000" flipH="1">
            <a:off x="4140200" y="21336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26988 w 21600"/>
              <a:gd name="T3" fmla="*/ 107950 h 21600"/>
              <a:gd name="T4" fmla="*/ 107950 w 21600"/>
              <a:gd name="T5" fmla="*/ 53975 h 21600"/>
              <a:gd name="T6" fmla="*/ 188913 w 21600"/>
              <a:gd name="T7" fmla="*/ 107950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7" name="Group 527"/>
          <p:cNvGrpSpPr>
            <a:grpSpLocks/>
          </p:cNvGrpSpPr>
          <p:nvPr/>
        </p:nvGrpSpPr>
        <p:grpSpPr bwMode="auto">
          <a:xfrm>
            <a:off x="4284663" y="2060575"/>
            <a:ext cx="146050" cy="144463"/>
            <a:chOff x="1382" y="3339"/>
            <a:chExt cx="92" cy="91"/>
          </a:xfrm>
        </p:grpSpPr>
        <p:sp>
          <p:nvSpPr>
            <p:cNvPr id="48405" name="Oval 528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406" name="Line 529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07" name="Line 530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08" name="Line 531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8" name="Group 562"/>
          <p:cNvGrpSpPr>
            <a:grpSpLocks/>
          </p:cNvGrpSpPr>
          <p:nvPr/>
        </p:nvGrpSpPr>
        <p:grpSpPr bwMode="auto">
          <a:xfrm>
            <a:off x="3348038" y="6515100"/>
            <a:ext cx="3529012" cy="320675"/>
            <a:chOff x="2109" y="4118"/>
            <a:chExt cx="2223" cy="202"/>
          </a:xfrm>
        </p:grpSpPr>
        <p:sp>
          <p:nvSpPr>
            <p:cNvPr id="48403" name="Text Box 560"/>
            <p:cNvSpPr txBox="1">
              <a:spLocks noChangeArrowheads="1"/>
            </p:cNvSpPr>
            <p:nvPr/>
          </p:nvSpPr>
          <p:spPr bwMode="auto">
            <a:xfrm>
              <a:off x="2167" y="4118"/>
              <a:ext cx="2165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синтез полімерів у 1 млн. т</a:t>
              </a:r>
              <a:endParaRPr lang="ru-RU" sz="2000" i="1"/>
            </a:p>
          </p:txBody>
        </p:sp>
        <p:sp>
          <p:nvSpPr>
            <p:cNvPr id="48404" name="Rectangle 561"/>
            <p:cNvSpPr>
              <a:spLocks noChangeArrowheads="1"/>
            </p:cNvSpPr>
            <p:nvPr/>
          </p:nvSpPr>
          <p:spPr bwMode="auto">
            <a:xfrm>
              <a:off x="2109" y="4201"/>
              <a:ext cx="45" cy="46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96819" name="AutoShape 563"/>
          <p:cNvSpPr>
            <a:spLocks noChangeArrowheads="1"/>
          </p:cNvSpPr>
          <p:nvPr/>
        </p:nvSpPr>
        <p:spPr bwMode="auto">
          <a:xfrm>
            <a:off x="5275263" y="19383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CC00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20" name="Rectangle 564"/>
          <p:cNvSpPr>
            <a:spLocks noChangeArrowheads="1"/>
          </p:cNvSpPr>
          <p:nvPr/>
        </p:nvSpPr>
        <p:spPr bwMode="auto">
          <a:xfrm>
            <a:off x="1177925" y="237013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21" name="Rectangle 565"/>
          <p:cNvSpPr>
            <a:spLocks noChangeArrowheads="1"/>
          </p:cNvSpPr>
          <p:nvPr/>
        </p:nvSpPr>
        <p:spPr bwMode="auto">
          <a:xfrm>
            <a:off x="1177925" y="2298700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22" name="Rectangle 566"/>
          <p:cNvSpPr>
            <a:spLocks noChangeArrowheads="1"/>
          </p:cNvSpPr>
          <p:nvPr/>
        </p:nvSpPr>
        <p:spPr bwMode="auto">
          <a:xfrm>
            <a:off x="1177925" y="222567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23" name="Rectangle 567"/>
          <p:cNvSpPr>
            <a:spLocks noChangeArrowheads="1"/>
          </p:cNvSpPr>
          <p:nvPr/>
        </p:nvSpPr>
        <p:spPr bwMode="auto">
          <a:xfrm>
            <a:off x="1177925" y="215423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24" name="Rectangle 568"/>
          <p:cNvSpPr>
            <a:spLocks noChangeArrowheads="1"/>
          </p:cNvSpPr>
          <p:nvPr/>
        </p:nvSpPr>
        <p:spPr bwMode="auto">
          <a:xfrm>
            <a:off x="1177925" y="2082800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25" name="Rectangle 569"/>
          <p:cNvSpPr>
            <a:spLocks noChangeArrowheads="1"/>
          </p:cNvSpPr>
          <p:nvPr/>
        </p:nvSpPr>
        <p:spPr bwMode="auto">
          <a:xfrm>
            <a:off x="1177925" y="200977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26" name="Rectangle 570"/>
          <p:cNvSpPr>
            <a:spLocks noChangeArrowheads="1"/>
          </p:cNvSpPr>
          <p:nvPr/>
        </p:nvSpPr>
        <p:spPr bwMode="auto">
          <a:xfrm>
            <a:off x="1249363" y="2370138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27" name="Rectangle 571"/>
          <p:cNvSpPr>
            <a:spLocks noChangeArrowheads="1"/>
          </p:cNvSpPr>
          <p:nvPr/>
        </p:nvSpPr>
        <p:spPr bwMode="auto">
          <a:xfrm>
            <a:off x="1249363" y="2225675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28" name="Rectangle 572"/>
          <p:cNvSpPr>
            <a:spLocks noChangeArrowheads="1"/>
          </p:cNvSpPr>
          <p:nvPr/>
        </p:nvSpPr>
        <p:spPr bwMode="auto">
          <a:xfrm>
            <a:off x="1249363" y="2154238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29" name="Rectangle 573"/>
          <p:cNvSpPr>
            <a:spLocks noChangeArrowheads="1"/>
          </p:cNvSpPr>
          <p:nvPr/>
        </p:nvSpPr>
        <p:spPr bwMode="auto">
          <a:xfrm>
            <a:off x="1249363" y="2082800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30" name="Rectangle 574"/>
          <p:cNvSpPr>
            <a:spLocks noChangeArrowheads="1"/>
          </p:cNvSpPr>
          <p:nvPr/>
        </p:nvSpPr>
        <p:spPr bwMode="auto">
          <a:xfrm>
            <a:off x="1249363" y="2009775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31" name="Rectangle 575"/>
          <p:cNvSpPr>
            <a:spLocks noChangeArrowheads="1"/>
          </p:cNvSpPr>
          <p:nvPr/>
        </p:nvSpPr>
        <p:spPr bwMode="auto">
          <a:xfrm>
            <a:off x="1249363" y="2298700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32" name="Text Box 576"/>
          <p:cNvSpPr txBox="1">
            <a:spLocks noChangeArrowheads="1"/>
          </p:cNvSpPr>
          <p:nvPr/>
        </p:nvSpPr>
        <p:spPr bwMode="auto">
          <a:xfrm>
            <a:off x="1289050" y="1960563"/>
            <a:ext cx="5715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31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96833" name="Rectangle 577"/>
          <p:cNvSpPr>
            <a:spLocks noChangeArrowheads="1"/>
          </p:cNvSpPr>
          <p:nvPr/>
        </p:nvSpPr>
        <p:spPr bwMode="auto">
          <a:xfrm>
            <a:off x="1319213" y="2371725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34" name="Rectangle 578"/>
          <p:cNvSpPr>
            <a:spLocks noChangeArrowheads="1"/>
          </p:cNvSpPr>
          <p:nvPr/>
        </p:nvSpPr>
        <p:spPr bwMode="auto">
          <a:xfrm>
            <a:off x="1319213" y="2300288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35" name="Rectangle 579"/>
          <p:cNvSpPr>
            <a:spLocks noChangeArrowheads="1"/>
          </p:cNvSpPr>
          <p:nvPr/>
        </p:nvSpPr>
        <p:spPr bwMode="auto">
          <a:xfrm>
            <a:off x="1319213" y="2227263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36" name="Rectangle 580"/>
          <p:cNvSpPr>
            <a:spLocks noChangeArrowheads="1"/>
          </p:cNvSpPr>
          <p:nvPr/>
        </p:nvSpPr>
        <p:spPr bwMode="auto">
          <a:xfrm>
            <a:off x="1319213" y="2155825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37" name="Rectangle 581"/>
          <p:cNvSpPr>
            <a:spLocks noChangeArrowheads="1"/>
          </p:cNvSpPr>
          <p:nvPr/>
        </p:nvSpPr>
        <p:spPr bwMode="auto">
          <a:xfrm>
            <a:off x="1319213" y="2084388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38" name="Rectangle 582"/>
          <p:cNvSpPr>
            <a:spLocks noChangeArrowheads="1"/>
          </p:cNvSpPr>
          <p:nvPr/>
        </p:nvSpPr>
        <p:spPr bwMode="auto">
          <a:xfrm>
            <a:off x="1319213" y="2011363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39" name="Rectangle 583"/>
          <p:cNvSpPr>
            <a:spLocks noChangeArrowheads="1"/>
          </p:cNvSpPr>
          <p:nvPr/>
        </p:nvSpPr>
        <p:spPr bwMode="auto">
          <a:xfrm>
            <a:off x="1390650" y="237172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40" name="Rectangle 584"/>
          <p:cNvSpPr>
            <a:spLocks noChangeArrowheads="1"/>
          </p:cNvSpPr>
          <p:nvPr/>
        </p:nvSpPr>
        <p:spPr bwMode="auto">
          <a:xfrm>
            <a:off x="1390650" y="2227263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41" name="Rectangle 585"/>
          <p:cNvSpPr>
            <a:spLocks noChangeArrowheads="1"/>
          </p:cNvSpPr>
          <p:nvPr/>
        </p:nvSpPr>
        <p:spPr bwMode="auto">
          <a:xfrm>
            <a:off x="1390650" y="215582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42" name="Rectangle 586"/>
          <p:cNvSpPr>
            <a:spLocks noChangeArrowheads="1"/>
          </p:cNvSpPr>
          <p:nvPr/>
        </p:nvSpPr>
        <p:spPr bwMode="auto">
          <a:xfrm>
            <a:off x="1390650" y="208438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43" name="Rectangle 587"/>
          <p:cNvSpPr>
            <a:spLocks noChangeArrowheads="1"/>
          </p:cNvSpPr>
          <p:nvPr/>
        </p:nvSpPr>
        <p:spPr bwMode="auto">
          <a:xfrm>
            <a:off x="1390650" y="2011363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44" name="Rectangle 588"/>
          <p:cNvSpPr>
            <a:spLocks noChangeArrowheads="1"/>
          </p:cNvSpPr>
          <p:nvPr/>
        </p:nvSpPr>
        <p:spPr bwMode="auto">
          <a:xfrm>
            <a:off x="1390650" y="230028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45" name="Rectangle 589"/>
          <p:cNvSpPr>
            <a:spLocks noChangeArrowheads="1"/>
          </p:cNvSpPr>
          <p:nvPr/>
        </p:nvSpPr>
        <p:spPr bwMode="auto">
          <a:xfrm>
            <a:off x="1460500" y="237172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46" name="Rectangle 590"/>
          <p:cNvSpPr>
            <a:spLocks noChangeArrowheads="1"/>
          </p:cNvSpPr>
          <p:nvPr/>
        </p:nvSpPr>
        <p:spPr bwMode="auto">
          <a:xfrm>
            <a:off x="1460500" y="230028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47" name="Rectangle 591"/>
          <p:cNvSpPr>
            <a:spLocks noChangeArrowheads="1"/>
          </p:cNvSpPr>
          <p:nvPr/>
        </p:nvSpPr>
        <p:spPr bwMode="auto">
          <a:xfrm>
            <a:off x="1460500" y="2227263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48" name="Rectangle 592"/>
          <p:cNvSpPr>
            <a:spLocks noChangeArrowheads="1"/>
          </p:cNvSpPr>
          <p:nvPr/>
        </p:nvSpPr>
        <p:spPr bwMode="auto">
          <a:xfrm>
            <a:off x="1460500" y="215582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49" name="Rectangle 593"/>
          <p:cNvSpPr>
            <a:spLocks noChangeArrowheads="1"/>
          </p:cNvSpPr>
          <p:nvPr/>
        </p:nvSpPr>
        <p:spPr bwMode="auto">
          <a:xfrm>
            <a:off x="1460500" y="208438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50" name="Rectangle 594"/>
          <p:cNvSpPr>
            <a:spLocks noChangeArrowheads="1"/>
          </p:cNvSpPr>
          <p:nvPr/>
        </p:nvSpPr>
        <p:spPr bwMode="auto">
          <a:xfrm>
            <a:off x="1460500" y="2011363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51" name="Rectangle 595"/>
          <p:cNvSpPr>
            <a:spLocks noChangeArrowheads="1"/>
          </p:cNvSpPr>
          <p:nvPr/>
        </p:nvSpPr>
        <p:spPr bwMode="auto">
          <a:xfrm>
            <a:off x="1531938" y="2371725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853" name="Rectangle 597"/>
          <p:cNvSpPr>
            <a:spLocks noChangeArrowheads="1"/>
          </p:cNvSpPr>
          <p:nvPr/>
        </p:nvSpPr>
        <p:spPr bwMode="auto">
          <a:xfrm>
            <a:off x="1531938" y="2300288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00" name="Rectangle 644"/>
          <p:cNvSpPr>
            <a:spLocks noChangeArrowheads="1"/>
          </p:cNvSpPr>
          <p:nvPr/>
        </p:nvSpPr>
        <p:spPr bwMode="auto">
          <a:xfrm>
            <a:off x="8415338" y="2949575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01" name="Rectangle 645"/>
          <p:cNvSpPr>
            <a:spLocks noChangeArrowheads="1"/>
          </p:cNvSpPr>
          <p:nvPr/>
        </p:nvSpPr>
        <p:spPr bwMode="auto">
          <a:xfrm>
            <a:off x="8415338" y="2878138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02" name="Rectangle 646"/>
          <p:cNvSpPr>
            <a:spLocks noChangeArrowheads="1"/>
          </p:cNvSpPr>
          <p:nvPr/>
        </p:nvSpPr>
        <p:spPr bwMode="auto">
          <a:xfrm>
            <a:off x="8415338" y="2805113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03" name="Rectangle 647"/>
          <p:cNvSpPr>
            <a:spLocks noChangeArrowheads="1"/>
          </p:cNvSpPr>
          <p:nvPr/>
        </p:nvSpPr>
        <p:spPr bwMode="auto">
          <a:xfrm>
            <a:off x="8415338" y="2733675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04" name="Rectangle 648"/>
          <p:cNvSpPr>
            <a:spLocks noChangeArrowheads="1"/>
          </p:cNvSpPr>
          <p:nvPr/>
        </p:nvSpPr>
        <p:spPr bwMode="auto">
          <a:xfrm>
            <a:off x="8415338" y="2662238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05" name="Rectangle 649"/>
          <p:cNvSpPr>
            <a:spLocks noChangeArrowheads="1"/>
          </p:cNvSpPr>
          <p:nvPr/>
        </p:nvSpPr>
        <p:spPr bwMode="auto">
          <a:xfrm>
            <a:off x="8415338" y="2589213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06" name="Rectangle 650"/>
          <p:cNvSpPr>
            <a:spLocks noChangeArrowheads="1"/>
          </p:cNvSpPr>
          <p:nvPr/>
        </p:nvSpPr>
        <p:spPr bwMode="auto">
          <a:xfrm>
            <a:off x="8486775" y="294957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08" name="Rectangle 652"/>
          <p:cNvSpPr>
            <a:spLocks noChangeArrowheads="1"/>
          </p:cNvSpPr>
          <p:nvPr/>
        </p:nvSpPr>
        <p:spPr bwMode="auto">
          <a:xfrm>
            <a:off x="8486775" y="273367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09" name="Rectangle 653"/>
          <p:cNvSpPr>
            <a:spLocks noChangeArrowheads="1"/>
          </p:cNvSpPr>
          <p:nvPr/>
        </p:nvSpPr>
        <p:spPr bwMode="auto">
          <a:xfrm>
            <a:off x="8486775" y="266223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10" name="Rectangle 654"/>
          <p:cNvSpPr>
            <a:spLocks noChangeArrowheads="1"/>
          </p:cNvSpPr>
          <p:nvPr/>
        </p:nvSpPr>
        <p:spPr bwMode="auto">
          <a:xfrm>
            <a:off x="8486775" y="2589213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11" name="Rectangle 655"/>
          <p:cNvSpPr>
            <a:spLocks noChangeArrowheads="1"/>
          </p:cNvSpPr>
          <p:nvPr/>
        </p:nvSpPr>
        <p:spPr bwMode="auto">
          <a:xfrm>
            <a:off x="8486775" y="287813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12" name="Text Box 656"/>
          <p:cNvSpPr txBox="1">
            <a:spLocks noChangeArrowheads="1"/>
          </p:cNvSpPr>
          <p:nvPr/>
        </p:nvSpPr>
        <p:spPr bwMode="auto">
          <a:xfrm>
            <a:off x="8455025" y="2552700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14,8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96913" name="Rectangle 657"/>
          <p:cNvSpPr>
            <a:spLocks noChangeArrowheads="1"/>
          </p:cNvSpPr>
          <p:nvPr/>
        </p:nvSpPr>
        <p:spPr bwMode="auto">
          <a:xfrm>
            <a:off x="8556625" y="294798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14" name="Freeform 658"/>
          <p:cNvSpPr>
            <a:spLocks/>
          </p:cNvSpPr>
          <p:nvPr/>
        </p:nvSpPr>
        <p:spPr bwMode="auto">
          <a:xfrm>
            <a:off x="8555038" y="2846388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FF00"/>
          </a:solidFill>
          <a:ln w="9525" cap="flat" cmpd="sng">
            <a:solidFill>
              <a:srgbClr val="0066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15" name="Rectangle 659"/>
          <p:cNvSpPr>
            <a:spLocks noChangeArrowheads="1"/>
          </p:cNvSpPr>
          <p:nvPr/>
        </p:nvSpPr>
        <p:spPr bwMode="auto">
          <a:xfrm>
            <a:off x="8556625" y="2876550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07" name="Rectangle 651"/>
          <p:cNvSpPr>
            <a:spLocks noChangeArrowheads="1"/>
          </p:cNvSpPr>
          <p:nvPr/>
        </p:nvSpPr>
        <p:spPr bwMode="auto">
          <a:xfrm>
            <a:off x="8486775" y="2805113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16" name="Rectangle 660"/>
          <p:cNvSpPr>
            <a:spLocks noChangeArrowheads="1"/>
          </p:cNvSpPr>
          <p:nvPr/>
        </p:nvSpPr>
        <p:spPr bwMode="auto">
          <a:xfrm>
            <a:off x="4362450" y="197802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17" name="Rectangle 661"/>
          <p:cNvSpPr>
            <a:spLocks noChangeArrowheads="1"/>
          </p:cNvSpPr>
          <p:nvPr/>
        </p:nvSpPr>
        <p:spPr bwMode="auto">
          <a:xfrm>
            <a:off x="4362450" y="190658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18" name="Rectangle 662"/>
          <p:cNvSpPr>
            <a:spLocks noChangeArrowheads="1"/>
          </p:cNvSpPr>
          <p:nvPr/>
        </p:nvSpPr>
        <p:spPr bwMode="auto">
          <a:xfrm>
            <a:off x="4362450" y="1833563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19" name="Rectangle 663"/>
          <p:cNvSpPr>
            <a:spLocks noChangeArrowheads="1"/>
          </p:cNvSpPr>
          <p:nvPr/>
        </p:nvSpPr>
        <p:spPr bwMode="auto">
          <a:xfrm>
            <a:off x="4362450" y="176212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20" name="Rectangle 664"/>
          <p:cNvSpPr>
            <a:spLocks noChangeArrowheads="1"/>
          </p:cNvSpPr>
          <p:nvPr/>
        </p:nvSpPr>
        <p:spPr bwMode="auto">
          <a:xfrm>
            <a:off x="4362450" y="169068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21" name="Rectangle 665"/>
          <p:cNvSpPr>
            <a:spLocks noChangeArrowheads="1"/>
          </p:cNvSpPr>
          <p:nvPr/>
        </p:nvSpPr>
        <p:spPr bwMode="auto">
          <a:xfrm>
            <a:off x="4362450" y="1617663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22" name="Rectangle 666"/>
          <p:cNvSpPr>
            <a:spLocks noChangeArrowheads="1"/>
          </p:cNvSpPr>
          <p:nvPr/>
        </p:nvSpPr>
        <p:spPr bwMode="auto">
          <a:xfrm>
            <a:off x="4433888" y="1978025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23" name="Rectangle 667"/>
          <p:cNvSpPr>
            <a:spLocks noChangeArrowheads="1"/>
          </p:cNvSpPr>
          <p:nvPr/>
        </p:nvSpPr>
        <p:spPr bwMode="auto">
          <a:xfrm>
            <a:off x="4433888" y="1762125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24" name="Rectangle 668"/>
          <p:cNvSpPr>
            <a:spLocks noChangeArrowheads="1"/>
          </p:cNvSpPr>
          <p:nvPr/>
        </p:nvSpPr>
        <p:spPr bwMode="auto">
          <a:xfrm>
            <a:off x="4433888" y="1690688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26" name="Rectangle 670"/>
          <p:cNvSpPr>
            <a:spLocks noChangeArrowheads="1"/>
          </p:cNvSpPr>
          <p:nvPr/>
        </p:nvSpPr>
        <p:spPr bwMode="auto">
          <a:xfrm>
            <a:off x="4433888" y="1906588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27" name="Text Box 671"/>
          <p:cNvSpPr txBox="1">
            <a:spLocks noChangeArrowheads="1"/>
          </p:cNvSpPr>
          <p:nvPr/>
        </p:nvSpPr>
        <p:spPr bwMode="auto">
          <a:xfrm>
            <a:off x="4176713" y="1390650"/>
            <a:ext cx="5778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11,2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96929" name="Freeform 673"/>
          <p:cNvSpPr>
            <a:spLocks/>
          </p:cNvSpPr>
          <p:nvPr/>
        </p:nvSpPr>
        <p:spPr bwMode="auto">
          <a:xfrm>
            <a:off x="4433888" y="1655763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FF00"/>
          </a:solidFill>
          <a:ln w="9525" cap="flat" cmpd="sng">
            <a:solidFill>
              <a:srgbClr val="0066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31" name="Rectangle 675"/>
          <p:cNvSpPr>
            <a:spLocks noChangeArrowheads="1"/>
          </p:cNvSpPr>
          <p:nvPr/>
        </p:nvSpPr>
        <p:spPr bwMode="auto">
          <a:xfrm>
            <a:off x="4433888" y="1833563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32" name="Freeform 676"/>
          <p:cNvSpPr>
            <a:spLocks/>
          </p:cNvSpPr>
          <p:nvPr/>
        </p:nvSpPr>
        <p:spPr bwMode="auto">
          <a:xfrm>
            <a:off x="7481888" y="2647950"/>
            <a:ext cx="136525" cy="190500"/>
          </a:xfrm>
          <a:custGeom>
            <a:avLst/>
            <a:gdLst>
              <a:gd name="T0" fmla="*/ 33 w 86"/>
              <a:gd name="T1" fmla="*/ 0 h 120"/>
              <a:gd name="T2" fmla="*/ 21 w 86"/>
              <a:gd name="T3" fmla="*/ 3 h 120"/>
              <a:gd name="T4" fmla="*/ 0 w 86"/>
              <a:gd name="T5" fmla="*/ 27 h 120"/>
              <a:gd name="T6" fmla="*/ 11 w 86"/>
              <a:gd name="T7" fmla="*/ 36 h 120"/>
              <a:gd name="T8" fmla="*/ 26 w 86"/>
              <a:gd name="T9" fmla="*/ 66 h 120"/>
              <a:gd name="T10" fmla="*/ 36 w 86"/>
              <a:gd name="T11" fmla="*/ 114 h 120"/>
              <a:gd name="T12" fmla="*/ 44 w 86"/>
              <a:gd name="T13" fmla="*/ 113 h 120"/>
              <a:gd name="T14" fmla="*/ 53 w 86"/>
              <a:gd name="T15" fmla="*/ 107 h 120"/>
              <a:gd name="T16" fmla="*/ 71 w 86"/>
              <a:gd name="T17" fmla="*/ 99 h 120"/>
              <a:gd name="T18" fmla="*/ 86 w 86"/>
              <a:gd name="T19" fmla="*/ 77 h 120"/>
              <a:gd name="T20" fmla="*/ 74 w 86"/>
              <a:gd name="T21" fmla="*/ 63 h 120"/>
              <a:gd name="T22" fmla="*/ 63 w 86"/>
              <a:gd name="T23" fmla="*/ 39 h 120"/>
              <a:gd name="T24" fmla="*/ 42 w 86"/>
              <a:gd name="T25" fmla="*/ 18 h 120"/>
              <a:gd name="T26" fmla="*/ 35 w 86"/>
              <a:gd name="T27" fmla="*/ 3 h 120"/>
              <a:gd name="T28" fmla="*/ 30 w 86"/>
              <a:gd name="T29" fmla="*/ 2 h 120"/>
              <a:gd name="T30" fmla="*/ 33 w 86"/>
              <a:gd name="T31" fmla="*/ 0 h 1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6"/>
              <a:gd name="T49" fmla="*/ 0 h 120"/>
              <a:gd name="T50" fmla="*/ 86 w 86"/>
              <a:gd name="T51" fmla="*/ 120 h 1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6" h="120">
                <a:moveTo>
                  <a:pt x="33" y="0"/>
                </a:moveTo>
                <a:cubicBezTo>
                  <a:pt x="29" y="1"/>
                  <a:pt x="24" y="1"/>
                  <a:pt x="21" y="3"/>
                </a:cubicBezTo>
                <a:cubicBezTo>
                  <a:pt x="13" y="9"/>
                  <a:pt x="12" y="25"/>
                  <a:pt x="0" y="27"/>
                </a:cubicBezTo>
                <a:cubicBezTo>
                  <a:pt x="6" y="29"/>
                  <a:pt x="8" y="31"/>
                  <a:pt x="11" y="36"/>
                </a:cubicBezTo>
                <a:cubicBezTo>
                  <a:pt x="13" y="74"/>
                  <a:pt x="15" y="43"/>
                  <a:pt x="26" y="66"/>
                </a:cubicBezTo>
                <a:cubicBezTo>
                  <a:pt x="29" y="84"/>
                  <a:pt x="28" y="98"/>
                  <a:pt x="36" y="114"/>
                </a:cubicBezTo>
                <a:cubicBezTo>
                  <a:pt x="45" y="113"/>
                  <a:pt x="39" y="120"/>
                  <a:pt x="44" y="113"/>
                </a:cubicBezTo>
                <a:cubicBezTo>
                  <a:pt x="47" y="109"/>
                  <a:pt x="49" y="109"/>
                  <a:pt x="53" y="107"/>
                </a:cubicBezTo>
                <a:cubicBezTo>
                  <a:pt x="57" y="105"/>
                  <a:pt x="65" y="104"/>
                  <a:pt x="71" y="99"/>
                </a:cubicBezTo>
                <a:cubicBezTo>
                  <a:pt x="77" y="93"/>
                  <a:pt x="82" y="85"/>
                  <a:pt x="86" y="77"/>
                </a:cubicBezTo>
                <a:cubicBezTo>
                  <a:pt x="83" y="62"/>
                  <a:pt x="84" y="68"/>
                  <a:pt x="74" y="63"/>
                </a:cubicBezTo>
                <a:cubicBezTo>
                  <a:pt x="72" y="54"/>
                  <a:pt x="70" y="43"/>
                  <a:pt x="63" y="39"/>
                </a:cubicBezTo>
                <a:cubicBezTo>
                  <a:pt x="57" y="31"/>
                  <a:pt x="52" y="22"/>
                  <a:pt x="42" y="18"/>
                </a:cubicBezTo>
                <a:cubicBezTo>
                  <a:pt x="41" y="14"/>
                  <a:pt x="39" y="6"/>
                  <a:pt x="35" y="3"/>
                </a:cubicBezTo>
                <a:cubicBezTo>
                  <a:pt x="34" y="2"/>
                  <a:pt x="31" y="3"/>
                  <a:pt x="30" y="2"/>
                </a:cubicBezTo>
                <a:cubicBezTo>
                  <a:pt x="29" y="1"/>
                  <a:pt x="32" y="1"/>
                  <a:pt x="33" y="0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33" name="Text Box 677"/>
          <p:cNvSpPr txBox="1">
            <a:spLocks noChangeArrowheads="1"/>
          </p:cNvSpPr>
          <p:nvPr/>
        </p:nvSpPr>
        <p:spPr bwMode="auto">
          <a:xfrm>
            <a:off x="7380288" y="2636838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3</a:t>
            </a:r>
            <a:endParaRPr lang="ru-RU" sz="1800" b="1"/>
          </a:p>
        </p:txBody>
      </p:sp>
      <p:sp>
        <p:nvSpPr>
          <p:cNvPr id="96934" name="Text Box 678"/>
          <p:cNvSpPr txBox="1">
            <a:spLocks noChangeArrowheads="1"/>
          </p:cNvSpPr>
          <p:nvPr/>
        </p:nvSpPr>
        <p:spPr bwMode="auto">
          <a:xfrm>
            <a:off x="0" y="5262563"/>
            <a:ext cx="23876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3 </a:t>
            </a:r>
            <a:r>
              <a:rPr lang="uk-UA" sz="2000"/>
              <a:t>– </a:t>
            </a:r>
            <a:r>
              <a:rPr lang="uk-UA" sz="2000" i="1"/>
              <a:t>Південна Корея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96935" name="Rectangle 679"/>
          <p:cNvSpPr>
            <a:spLocks noChangeArrowheads="1"/>
          </p:cNvSpPr>
          <p:nvPr/>
        </p:nvSpPr>
        <p:spPr bwMode="auto">
          <a:xfrm>
            <a:off x="8140700" y="209708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36" name="Rectangle 680"/>
          <p:cNvSpPr>
            <a:spLocks noChangeArrowheads="1"/>
          </p:cNvSpPr>
          <p:nvPr/>
        </p:nvSpPr>
        <p:spPr bwMode="auto">
          <a:xfrm>
            <a:off x="8140700" y="2025650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37" name="Rectangle 681"/>
          <p:cNvSpPr>
            <a:spLocks noChangeArrowheads="1"/>
          </p:cNvSpPr>
          <p:nvPr/>
        </p:nvSpPr>
        <p:spPr bwMode="auto">
          <a:xfrm>
            <a:off x="8140700" y="195262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38" name="Rectangle 682"/>
          <p:cNvSpPr>
            <a:spLocks noChangeArrowheads="1"/>
          </p:cNvSpPr>
          <p:nvPr/>
        </p:nvSpPr>
        <p:spPr bwMode="auto">
          <a:xfrm>
            <a:off x="8140700" y="188118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39" name="Rectangle 683"/>
          <p:cNvSpPr>
            <a:spLocks noChangeArrowheads="1"/>
          </p:cNvSpPr>
          <p:nvPr/>
        </p:nvSpPr>
        <p:spPr bwMode="auto">
          <a:xfrm>
            <a:off x="8140700" y="1809750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40" name="Rectangle 684"/>
          <p:cNvSpPr>
            <a:spLocks noChangeArrowheads="1"/>
          </p:cNvSpPr>
          <p:nvPr/>
        </p:nvSpPr>
        <p:spPr bwMode="auto">
          <a:xfrm>
            <a:off x="8140700" y="173672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41" name="Rectangle 685"/>
          <p:cNvSpPr>
            <a:spLocks noChangeArrowheads="1"/>
          </p:cNvSpPr>
          <p:nvPr/>
        </p:nvSpPr>
        <p:spPr bwMode="auto">
          <a:xfrm>
            <a:off x="8212138" y="2097088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45" name="Rectangle 689"/>
          <p:cNvSpPr>
            <a:spLocks noChangeArrowheads="1"/>
          </p:cNvSpPr>
          <p:nvPr/>
        </p:nvSpPr>
        <p:spPr bwMode="auto">
          <a:xfrm>
            <a:off x="8212138" y="2025650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46" name="Text Box 690"/>
          <p:cNvSpPr txBox="1">
            <a:spLocks noChangeArrowheads="1"/>
          </p:cNvSpPr>
          <p:nvPr/>
        </p:nvSpPr>
        <p:spPr bwMode="auto">
          <a:xfrm>
            <a:off x="8172450" y="1700213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8,4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96948" name="Freeform 692"/>
          <p:cNvSpPr>
            <a:spLocks/>
          </p:cNvSpPr>
          <p:nvPr/>
        </p:nvSpPr>
        <p:spPr bwMode="auto">
          <a:xfrm>
            <a:off x="8212138" y="1990725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FF00"/>
          </a:solidFill>
          <a:ln w="9525" cap="flat" cmpd="sng">
            <a:solidFill>
              <a:srgbClr val="0066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51" name="Freeform 695"/>
          <p:cNvSpPr>
            <a:spLocks/>
          </p:cNvSpPr>
          <p:nvPr/>
        </p:nvSpPr>
        <p:spPr bwMode="auto">
          <a:xfrm>
            <a:off x="7596188" y="2192338"/>
            <a:ext cx="973137" cy="481012"/>
          </a:xfrm>
          <a:custGeom>
            <a:avLst/>
            <a:gdLst>
              <a:gd name="T0" fmla="*/ 0 w 613"/>
              <a:gd name="T1" fmla="*/ 303 h 303"/>
              <a:gd name="T2" fmla="*/ 266 w 613"/>
              <a:gd name="T3" fmla="*/ 0 h 303"/>
              <a:gd name="T4" fmla="*/ 613 w 613"/>
              <a:gd name="T5" fmla="*/ 0 h 303"/>
              <a:gd name="T6" fmla="*/ 0 60000 65536"/>
              <a:gd name="T7" fmla="*/ 0 60000 65536"/>
              <a:gd name="T8" fmla="*/ 0 60000 65536"/>
              <a:gd name="T9" fmla="*/ 0 w 613"/>
              <a:gd name="T10" fmla="*/ 0 h 303"/>
              <a:gd name="T11" fmla="*/ 613 w 613"/>
              <a:gd name="T12" fmla="*/ 303 h 30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13" h="303">
                <a:moveTo>
                  <a:pt x="0" y="303"/>
                </a:moveTo>
                <a:lnTo>
                  <a:pt x="266" y="0"/>
                </a:lnTo>
                <a:lnTo>
                  <a:pt x="613" y="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52" name="Freeform 696"/>
          <p:cNvSpPr>
            <a:spLocks/>
          </p:cNvSpPr>
          <p:nvPr/>
        </p:nvSpPr>
        <p:spPr bwMode="auto">
          <a:xfrm>
            <a:off x="7473950" y="3205163"/>
            <a:ext cx="50800" cy="133350"/>
          </a:xfrm>
          <a:custGeom>
            <a:avLst/>
            <a:gdLst>
              <a:gd name="T0" fmla="*/ 20 w 32"/>
              <a:gd name="T1" fmla="*/ 6 h 84"/>
              <a:gd name="T2" fmla="*/ 32 w 32"/>
              <a:gd name="T3" fmla="*/ 50 h 84"/>
              <a:gd name="T4" fmla="*/ 20 w 32"/>
              <a:gd name="T5" fmla="*/ 83 h 84"/>
              <a:gd name="T6" fmla="*/ 1 w 32"/>
              <a:gd name="T7" fmla="*/ 54 h 84"/>
              <a:gd name="T8" fmla="*/ 11 w 32"/>
              <a:gd name="T9" fmla="*/ 15 h 84"/>
              <a:gd name="T10" fmla="*/ 20 w 32"/>
              <a:gd name="T11" fmla="*/ 6 h 8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2"/>
              <a:gd name="T19" fmla="*/ 0 h 84"/>
              <a:gd name="T20" fmla="*/ 32 w 32"/>
              <a:gd name="T21" fmla="*/ 84 h 8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2" h="84">
                <a:moveTo>
                  <a:pt x="20" y="6"/>
                </a:moveTo>
                <a:cubicBezTo>
                  <a:pt x="23" y="12"/>
                  <a:pt x="32" y="37"/>
                  <a:pt x="32" y="50"/>
                </a:cubicBezTo>
                <a:cubicBezTo>
                  <a:pt x="32" y="63"/>
                  <a:pt x="25" y="82"/>
                  <a:pt x="20" y="83"/>
                </a:cubicBezTo>
                <a:cubicBezTo>
                  <a:pt x="15" y="84"/>
                  <a:pt x="2" y="65"/>
                  <a:pt x="1" y="54"/>
                </a:cubicBezTo>
                <a:cubicBezTo>
                  <a:pt x="0" y="43"/>
                  <a:pt x="8" y="23"/>
                  <a:pt x="11" y="15"/>
                </a:cubicBezTo>
                <a:cubicBezTo>
                  <a:pt x="14" y="7"/>
                  <a:pt x="17" y="0"/>
                  <a:pt x="20" y="6"/>
                </a:cubicBezTo>
                <a:close/>
              </a:path>
            </a:pathLst>
          </a:custGeom>
          <a:solidFill>
            <a:srgbClr val="808000">
              <a:alpha val="5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53" name="Text Box 697"/>
          <p:cNvSpPr txBox="1">
            <a:spLocks noChangeArrowheads="1"/>
          </p:cNvSpPr>
          <p:nvPr/>
        </p:nvSpPr>
        <p:spPr bwMode="auto">
          <a:xfrm>
            <a:off x="7413625" y="3268663"/>
            <a:ext cx="10795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 Тайвань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6955" name="Rectangle 699"/>
          <p:cNvSpPr>
            <a:spLocks noChangeArrowheads="1"/>
          </p:cNvSpPr>
          <p:nvPr/>
        </p:nvSpPr>
        <p:spPr bwMode="auto">
          <a:xfrm>
            <a:off x="8356600" y="360997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56" name="Rectangle 700"/>
          <p:cNvSpPr>
            <a:spLocks noChangeArrowheads="1"/>
          </p:cNvSpPr>
          <p:nvPr/>
        </p:nvSpPr>
        <p:spPr bwMode="auto">
          <a:xfrm>
            <a:off x="8356600" y="353853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57" name="Rectangle 701"/>
          <p:cNvSpPr>
            <a:spLocks noChangeArrowheads="1"/>
          </p:cNvSpPr>
          <p:nvPr/>
        </p:nvSpPr>
        <p:spPr bwMode="auto">
          <a:xfrm>
            <a:off x="8356600" y="3465513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58" name="Rectangle 702"/>
          <p:cNvSpPr>
            <a:spLocks noChangeArrowheads="1"/>
          </p:cNvSpPr>
          <p:nvPr/>
        </p:nvSpPr>
        <p:spPr bwMode="auto">
          <a:xfrm>
            <a:off x="8356600" y="3394075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59" name="Rectangle 703"/>
          <p:cNvSpPr>
            <a:spLocks noChangeArrowheads="1"/>
          </p:cNvSpPr>
          <p:nvPr/>
        </p:nvSpPr>
        <p:spPr bwMode="auto">
          <a:xfrm>
            <a:off x="8356600" y="3322638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60" name="Rectangle 704"/>
          <p:cNvSpPr>
            <a:spLocks noChangeArrowheads="1"/>
          </p:cNvSpPr>
          <p:nvPr/>
        </p:nvSpPr>
        <p:spPr bwMode="auto">
          <a:xfrm>
            <a:off x="8356600" y="3249613"/>
            <a:ext cx="71438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61" name="Rectangle 705"/>
          <p:cNvSpPr>
            <a:spLocks noChangeArrowheads="1"/>
          </p:cNvSpPr>
          <p:nvPr/>
        </p:nvSpPr>
        <p:spPr bwMode="auto">
          <a:xfrm>
            <a:off x="8428038" y="3609975"/>
            <a:ext cx="71437" cy="73025"/>
          </a:xfrm>
          <a:prstGeom prst="rect">
            <a:avLst/>
          </a:prstGeom>
          <a:solidFill>
            <a:srgbClr val="00FF00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6963" name="Text Box 707"/>
          <p:cNvSpPr txBox="1">
            <a:spLocks noChangeArrowheads="1"/>
          </p:cNvSpPr>
          <p:nvPr/>
        </p:nvSpPr>
        <p:spPr bwMode="auto">
          <a:xfrm>
            <a:off x="8388350" y="3213100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7,3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96964" name="Freeform 708"/>
          <p:cNvSpPr>
            <a:spLocks/>
          </p:cNvSpPr>
          <p:nvPr/>
        </p:nvSpPr>
        <p:spPr bwMode="auto">
          <a:xfrm>
            <a:off x="8428038" y="3576638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FF00"/>
          </a:solidFill>
          <a:ln w="9525" cap="flat" cmpd="sng">
            <a:solidFill>
              <a:srgbClr val="0066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6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6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6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" dur="500"/>
                                        <p:tgtEl>
                                          <p:spTgt spid="964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64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" dur="200"/>
                                        <p:tgtEl>
                                          <p:spTgt spid="964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" dur="200"/>
                                        <p:tgtEl>
                                          <p:spTgt spid="96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"/>
                            </p:stCondLst>
                            <p:childTnLst>
                              <p:par>
                                <p:cTn id="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" dur="200"/>
                                        <p:tgtEl>
                                          <p:spTgt spid="96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"/>
                            </p:stCondLst>
                            <p:childTnLst>
                              <p:par>
                                <p:cTn id="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" dur="200"/>
                                        <p:tgtEl>
                                          <p:spTgt spid="96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800"/>
                            </p:stCondLst>
                            <p:childTnLst>
                              <p:par>
                                <p:cTn id="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" dur="200"/>
                                        <p:tgtEl>
                                          <p:spTgt spid="96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" dur="200"/>
                                        <p:tgtEl>
                                          <p:spTgt spid="96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00"/>
                            </p:stCondLst>
                            <p:childTnLst>
                              <p:par>
                                <p:cTn id="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" dur="200"/>
                                        <p:tgtEl>
                                          <p:spTgt spid="96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400"/>
                            </p:stCondLst>
                            <p:childTnLst>
                              <p:par>
                                <p:cTn id="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" dur="200"/>
                                        <p:tgtEl>
                                          <p:spTgt spid="96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600"/>
                            </p:stCondLst>
                            <p:childTnLst>
                              <p:par>
                                <p:cTn id="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4" dur="200"/>
                                        <p:tgtEl>
                                          <p:spTgt spid="96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800"/>
                            </p:stCondLst>
                            <p:childTnLst>
                              <p:par>
                                <p:cTn id="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8" dur="200"/>
                                        <p:tgtEl>
                                          <p:spTgt spid="96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0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2" dur="200"/>
                                        <p:tgtEl>
                                          <p:spTgt spid="96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200"/>
                            </p:stCondLst>
                            <p:childTnLst>
                              <p:par>
                                <p:cTn id="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6" dur="200"/>
                                        <p:tgtEl>
                                          <p:spTgt spid="96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400"/>
                            </p:stCondLst>
                            <p:childTnLst>
                              <p:par>
                                <p:cTn id="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0" dur="200"/>
                                        <p:tgtEl>
                                          <p:spTgt spid="964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600"/>
                            </p:stCondLst>
                            <p:childTnLst>
                              <p:par>
                                <p:cTn id="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" dur="200"/>
                                        <p:tgtEl>
                                          <p:spTgt spid="96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800"/>
                            </p:stCondLst>
                            <p:childTnLst>
                              <p:par>
                                <p:cTn id="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" dur="200"/>
                                        <p:tgtEl>
                                          <p:spTgt spid="96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000"/>
                            </p:stCondLst>
                            <p:childTnLst>
                              <p:par>
                                <p:cTn id="9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" dur="200"/>
                                        <p:tgtEl>
                                          <p:spTgt spid="96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3200"/>
                            </p:stCondLst>
                            <p:childTnLst>
                              <p:par>
                                <p:cTn id="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" dur="200"/>
                                        <p:tgtEl>
                                          <p:spTgt spid="96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400"/>
                            </p:stCondLst>
                            <p:childTnLst>
                              <p:par>
                                <p:cTn id="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0" dur="200"/>
                                        <p:tgtEl>
                                          <p:spTgt spid="96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3600"/>
                            </p:stCondLst>
                            <p:childTnLst>
                              <p:par>
                                <p:cTn id="10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4" dur="200"/>
                                        <p:tgtEl>
                                          <p:spTgt spid="96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3800"/>
                            </p:stCondLst>
                            <p:childTnLst>
                              <p:par>
                                <p:cTn id="10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8" dur="200"/>
                                        <p:tgtEl>
                                          <p:spTgt spid="96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40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2" dur="200"/>
                                        <p:tgtEl>
                                          <p:spTgt spid="96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4200"/>
                            </p:stCondLst>
                            <p:childTnLst>
                              <p:par>
                                <p:cTn id="1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6" dur="200"/>
                                        <p:tgtEl>
                                          <p:spTgt spid="96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4400"/>
                            </p:stCondLst>
                            <p:childTnLst>
                              <p:par>
                                <p:cTn id="1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0" dur="200"/>
                                        <p:tgtEl>
                                          <p:spTgt spid="96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4600"/>
                            </p:stCondLst>
                            <p:childTnLst>
                              <p:par>
                                <p:cTn id="1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4" dur="200"/>
                                        <p:tgtEl>
                                          <p:spTgt spid="96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4800"/>
                            </p:stCondLst>
                            <p:childTnLst>
                              <p:par>
                                <p:cTn id="12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8" dur="200"/>
                                        <p:tgtEl>
                                          <p:spTgt spid="964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0"/>
                            </p:stCondLst>
                            <p:childTnLst>
                              <p:par>
                                <p:cTn id="1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2" dur="200"/>
                                        <p:tgtEl>
                                          <p:spTgt spid="96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5200"/>
                            </p:stCondLst>
                            <p:childTnLst>
                              <p:par>
                                <p:cTn id="1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6" dur="200"/>
                                        <p:tgtEl>
                                          <p:spTgt spid="96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5400"/>
                            </p:stCondLst>
                            <p:childTnLst>
                              <p:par>
                                <p:cTn id="1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0" dur="200"/>
                                        <p:tgtEl>
                                          <p:spTgt spid="96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600"/>
                            </p:stCondLst>
                            <p:childTnLst>
                              <p:par>
                                <p:cTn id="1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4" dur="200"/>
                                        <p:tgtEl>
                                          <p:spTgt spid="96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5800"/>
                            </p:stCondLst>
                            <p:childTnLst>
                              <p:par>
                                <p:cTn id="1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8" dur="200"/>
                                        <p:tgtEl>
                                          <p:spTgt spid="96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6000"/>
                            </p:stCondLst>
                            <p:childTnLst>
                              <p:par>
                                <p:cTn id="1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2" dur="200"/>
                                        <p:tgtEl>
                                          <p:spTgt spid="96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6200"/>
                            </p:stCondLst>
                            <p:childTnLst>
                              <p:par>
                                <p:cTn id="1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6" dur="200"/>
                                        <p:tgtEl>
                                          <p:spTgt spid="96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6400"/>
                            </p:stCondLst>
                            <p:childTnLst>
                              <p:par>
                                <p:cTn id="1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0" dur="200"/>
                                        <p:tgtEl>
                                          <p:spTgt spid="96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6600"/>
                            </p:stCondLst>
                            <p:childTnLst>
                              <p:par>
                                <p:cTn id="1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96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96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96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96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500"/>
                            </p:stCondLst>
                            <p:childTnLst>
                              <p:par>
                                <p:cTn id="18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96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96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96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96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9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>
                      <p:stCondLst>
                        <p:cond delay="indefinite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0" dur="500"/>
                                        <p:tgtEl>
                                          <p:spTgt spid="965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5" dur="200"/>
                                        <p:tgtEl>
                                          <p:spTgt spid="965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200"/>
                            </p:stCondLst>
                            <p:childTnLst>
                              <p:par>
                                <p:cTn id="20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9" dur="200"/>
                                        <p:tgtEl>
                                          <p:spTgt spid="96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400"/>
                            </p:stCondLst>
                            <p:childTnLst>
                              <p:par>
                                <p:cTn id="21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3" dur="200"/>
                                        <p:tgtEl>
                                          <p:spTgt spid="96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600"/>
                            </p:stCondLst>
                            <p:childTnLst>
                              <p:par>
                                <p:cTn id="2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7" dur="200"/>
                                        <p:tgtEl>
                                          <p:spTgt spid="96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800"/>
                            </p:stCondLst>
                            <p:childTnLst>
                              <p:par>
                                <p:cTn id="2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1" dur="200"/>
                                        <p:tgtEl>
                                          <p:spTgt spid="96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5" dur="200"/>
                                        <p:tgtEl>
                                          <p:spTgt spid="96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1200"/>
                            </p:stCondLst>
                            <p:childTnLst>
                              <p:par>
                                <p:cTn id="2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9" dur="200"/>
                                        <p:tgtEl>
                                          <p:spTgt spid="96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1400"/>
                            </p:stCondLst>
                            <p:childTnLst>
                              <p:par>
                                <p:cTn id="23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3" dur="200"/>
                                        <p:tgtEl>
                                          <p:spTgt spid="96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1600"/>
                            </p:stCondLst>
                            <p:childTnLst>
                              <p:par>
                                <p:cTn id="2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7" dur="200"/>
                                        <p:tgtEl>
                                          <p:spTgt spid="96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1800"/>
                            </p:stCondLst>
                            <p:childTnLst>
                              <p:par>
                                <p:cTn id="2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1" dur="200"/>
                                        <p:tgtEl>
                                          <p:spTgt spid="96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2000"/>
                            </p:stCondLst>
                            <p:childTnLst>
                              <p:par>
                                <p:cTn id="2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5" dur="200"/>
                                        <p:tgtEl>
                                          <p:spTgt spid="96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2200"/>
                            </p:stCondLst>
                            <p:childTnLst>
                              <p:par>
                                <p:cTn id="2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9" dur="200"/>
                                        <p:tgtEl>
                                          <p:spTgt spid="96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2400"/>
                            </p:stCondLst>
                            <p:childTnLst>
                              <p:par>
                                <p:cTn id="2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3" dur="200"/>
                                        <p:tgtEl>
                                          <p:spTgt spid="965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600"/>
                            </p:stCondLst>
                            <p:childTnLst>
                              <p:par>
                                <p:cTn id="2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7" dur="200"/>
                                        <p:tgtEl>
                                          <p:spTgt spid="96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2800"/>
                            </p:stCondLst>
                            <p:childTnLst>
                              <p:par>
                                <p:cTn id="2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1" dur="200"/>
                                        <p:tgtEl>
                                          <p:spTgt spid="96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3000"/>
                            </p:stCondLst>
                            <p:childTnLst>
                              <p:par>
                                <p:cTn id="2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5" dur="200"/>
                                        <p:tgtEl>
                                          <p:spTgt spid="96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3200"/>
                            </p:stCondLst>
                            <p:childTnLst>
                              <p:par>
                                <p:cTn id="2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9" dur="200"/>
                                        <p:tgtEl>
                                          <p:spTgt spid="96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>
                            <p:stCondLst>
                              <p:cond delay="3400"/>
                            </p:stCondLst>
                            <p:childTnLst>
                              <p:par>
                                <p:cTn id="2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3" dur="200"/>
                                        <p:tgtEl>
                                          <p:spTgt spid="96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36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96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96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>
                      <p:stCondLst>
                        <p:cond delay="indefinite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3" fill="hold">
                      <p:stCondLst>
                        <p:cond delay="indefinite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9" fill="hold">
                      <p:stCondLst>
                        <p:cond delay="indefinite"/>
                      </p:stCondLst>
                      <p:childTnLst>
                        <p:par>
                          <p:cTn id="310" fill="hold">
                            <p:stCondLst>
                              <p:cond delay="0"/>
                            </p:stCondLst>
                            <p:childTnLst>
                              <p:par>
                                <p:cTn id="31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96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500" fill="hold"/>
                                        <p:tgtEl>
                                          <p:spTgt spid="96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5" fill="hold">
                      <p:stCondLst>
                        <p:cond delay="indefinite"/>
                      </p:stCondLst>
                      <p:childTnLst>
                        <p:par>
                          <p:cTn id="316" fill="hold">
                            <p:stCondLst>
                              <p:cond delay="0"/>
                            </p:stCondLst>
                            <p:childTnLst>
                              <p:par>
                                <p:cTn id="317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9" dur="500" fill="hold"/>
                                        <p:tgtEl>
                                          <p:spTgt spid="96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500" fill="hold"/>
                                        <p:tgtEl>
                                          <p:spTgt spid="96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5" dur="500"/>
                                        <p:tgtEl>
                                          <p:spTgt spid="965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6" fill="hold">
                      <p:stCondLst>
                        <p:cond delay="indefinite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0" dur="200"/>
                                        <p:tgtEl>
                                          <p:spTgt spid="965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1" fill="hold">
                            <p:stCondLst>
                              <p:cond delay="200"/>
                            </p:stCondLst>
                            <p:childTnLst>
                              <p:par>
                                <p:cTn id="3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4" dur="200"/>
                                        <p:tgtEl>
                                          <p:spTgt spid="96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400"/>
                            </p:stCondLst>
                            <p:childTnLst>
                              <p:par>
                                <p:cTn id="3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8" dur="200"/>
                                        <p:tgtEl>
                                          <p:spTgt spid="96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600"/>
                            </p:stCondLst>
                            <p:childTnLst>
                              <p:par>
                                <p:cTn id="3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2" dur="200"/>
                                        <p:tgtEl>
                                          <p:spTgt spid="96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3" fill="hold">
                            <p:stCondLst>
                              <p:cond delay="800"/>
                            </p:stCondLst>
                            <p:childTnLst>
                              <p:par>
                                <p:cTn id="3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6" dur="200"/>
                                        <p:tgtEl>
                                          <p:spTgt spid="96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7" fill="hold">
                            <p:stCondLst>
                              <p:cond delay="1000"/>
                            </p:stCondLst>
                            <p:childTnLst>
                              <p:par>
                                <p:cTn id="3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0" dur="200"/>
                                        <p:tgtEl>
                                          <p:spTgt spid="96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1" fill="hold">
                            <p:stCondLst>
                              <p:cond delay="1200"/>
                            </p:stCondLst>
                            <p:childTnLst>
                              <p:par>
                                <p:cTn id="35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4" dur="200"/>
                                        <p:tgtEl>
                                          <p:spTgt spid="96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5" fill="hold">
                            <p:stCondLst>
                              <p:cond delay="1400"/>
                            </p:stCondLst>
                            <p:childTnLst>
                              <p:par>
                                <p:cTn id="3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8" dur="200"/>
                                        <p:tgtEl>
                                          <p:spTgt spid="96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1600"/>
                            </p:stCondLst>
                            <p:childTnLst>
                              <p:par>
                                <p:cTn id="3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2" dur="200"/>
                                        <p:tgtEl>
                                          <p:spTgt spid="96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3" fill="hold">
                            <p:stCondLst>
                              <p:cond delay="1800"/>
                            </p:stCondLst>
                            <p:childTnLst>
                              <p:par>
                                <p:cTn id="3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6" dur="200"/>
                                        <p:tgtEl>
                                          <p:spTgt spid="96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7" fill="hold">
                            <p:stCondLst>
                              <p:cond delay="2000"/>
                            </p:stCondLst>
                            <p:childTnLst>
                              <p:par>
                                <p:cTn id="3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0" dur="200"/>
                                        <p:tgtEl>
                                          <p:spTgt spid="96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1" fill="hold">
                            <p:stCondLst>
                              <p:cond delay="2200"/>
                            </p:stCondLst>
                            <p:childTnLst>
                              <p:par>
                                <p:cTn id="3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4" dur="200"/>
                                        <p:tgtEl>
                                          <p:spTgt spid="96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2400"/>
                            </p:stCondLst>
                            <p:childTnLst>
                              <p:par>
                                <p:cTn id="37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8" dur="200"/>
                                        <p:tgtEl>
                                          <p:spTgt spid="965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2600"/>
                            </p:stCondLst>
                            <p:childTnLst>
                              <p:par>
                                <p:cTn id="38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2" dur="200"/>
                                        <p:tgtEl>
                                          <p:spTgt spid="96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2800"/>
                            </p:stCondLst>
                            <p:childTnLst>
                              <p:par>
                                <p:cTn id="3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6" dur="200"/>
                                        <p:tgtEl>
                                          <p:spTgt spid="96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0" dur="500" fill="hold"/>
                                        <p:tgtEl>
                                          <p:spTgt spid="96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96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2" fill="hold">
                      <p:stCondLst>
                        <p:cond delay="indefinite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966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966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96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96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0" fill="hold">
                      <p:stCondLst>
                        <p:cond delay="indefinite"/>
                      </p:stCondLst>
                      <p:childTnLst>
                        <p:par>
                          <p:cTn id="401" fill="hold">
                            <p:stCondLst>
                              <p:cond delay="0"/>
                            </p:stCondLst>
                            <p:childTnLst>
                              <p:par>
                                <p:cTn id="402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04" dur="500"/>
                                        <p:tgtEl>
                                          <p:spTgt spid="9660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5" fill="hold">
                      <p:stCondLst>
                        <p:cond delay="indefinite"/>
                      </p:stCondLst>
                      <p:childTnLst>
                        <p:par>
                          <p:cTn id="406" fill="hold">
                            <p:stCondLst>
                              <p:cond delay="0"/>
                            </p:stCondLst>
                            <p:childTnLst>
                              <p:par>
                                <p:cTn id="40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9" dur="500"/>
                                        <p:tgtEl>
                                          <p:spTgt spid="966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0" fill="hold">
                      <p:stCondLst>
                        <p:cond delay="indefinite"/>
                      </p:stCondLst>
                      <p:childTnLst>
                        <p:par>
                          <p:cTn id="411" fill="hold">
                            <p:stCondLst>
                              <p:cond delay="0"/>
                            </p:stCondLst>
                            <p:childTnLst>
                              <p:par>
                                <p:cTn id="41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4" dur="200"/>
                                        <p:tgtEl>
                                          <p:spTgt spid="966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5" fill="hold">
                            <p:stCondLst>
                              <p:cond delay="200"/>
                            </p:stCondLst>
                            <p:childTnLst>
                              <p:par>
                                <p:cTn id="4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8" dur="200"/>
                                        <p:tgtEl>
                                          <p:spTgt spid="96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"/>
                            </p:stCondLst>
                            <p:childTnLst>
                              <p:par>
                                <p:cTn id="4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2" dur="200"/>
                                        <p:tgtEl>
                                          <p:spTgt spid="96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3" fill="hold">
                            <p:stCondLst>
                              <p:cond delay="600"/>
                            </p:stCondLst>
                            <p:childTnLst>
                              <p:par>
                                <p:cTn id="4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6" dur="200"/>
                                        <p:tgtEl>
                                          <p:spTgt spid="96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7" fill="hold">
                            <p:stCondLst>
                              <p:cond delay="800"/>
                            </p:stCondLst>
                            <p:childTnLst>
                              <p:par>
                                <p:cTn id="4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0" dur="200"/>
                                        <p:tgtEl>
                                          <p:spTgt spid="96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1" fill="hold">
                            <p:stCondLst>
                              <p:cond delay="1000"/>
                            </p:stCondLst>
                            <p:childTnLst>
                              <p:par>
                                <p:cTn id="4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4" dur="200"/>
                                        <p:tgtEl>
                                          <p:spTgt spid="96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5" fill="hold">
                            <p:stCondLst>
                              <p:cond delay="1200"/>
                            </p:stCondLst>
                            <p:childTnLst>
                              <p:par>
                                <p:cTn id="4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8" dur="200"/>
                                        <p:tgtEl>
                                          <p:spTgt spid="96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1400"/>
                            </p:stCondLst>
                            <p:childTnLst>
                              <p:par>
                                <p:cTn id="4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2" dur="200"/>
                                        <p:tgtEl>
                                          <p:spTgt spid="96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3" fill="hold">
                            <p:stCondLst>
                              <p:cond delay="1600"/>
                            </p:stCondLst>
                            <p:childTnLst>
                              <p:par>
                                <p:cTn id="4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6" dur="200"/>
                                        <p:tgtEl>
                                          <p:spTgt spid="96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7" fill="hold">
                            <p:stCondLst>
                              <p:cond delay="1800"/>
                            </p:stCondLst>
                            <p:childTnLst>
                              <p:par>
                                <p:cTn id="4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0" dur="200"/>
                                        <p:tgtEl>
                                          <p:spTgt spid="96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1" fill="hold">
                            <p:stCondLst>
                              <p:cond delay="2000"/>
                            </p:stCondLst>
                            <p:childTnLst>
                              <p:par>
                                <p:cTn id="45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4" dur="200"/>
                                        <p:tgtEl>
                                          <p:spTgt spid="96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2200"/>
                            </p:stCondLst>
                            <p:childTnLst>
                              <p:par>
                                <p:cTn id="4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8" dur="200"/>
                                        <p:tgtEl>
                                          <p:spTgt spid="96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2400"/>
                            </p:stCondLst>
                            <p:childTnLst>
                              <p:par>
                                <p:cTn id="4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2" dur="200"/>
                                        <p:tgtEl>
                                          <p:spTgt spid="966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3" fill="hold">
                            <p:stCondLst>
                              <p:cond delay="2600"/>
                            </p:stCondLst>
                            <p:childTnLst>
                              <p:par>
                                <p:cTn id="4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96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96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8" fill="hold">
                      <p:stCondLst>
                        <p:cond delay="indefinite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96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96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500" fill="hold"/>
                                        <p:tgtEl>
                                          <p:spTgt spid="96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96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2" fill="hold">
                      <p:stCondLst>
                        <p:cond delay="indefinite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86" dur="500"/>
                                        <p:tgtEl>
                                          <p:spTgt spid="966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7" fill="hold">
                      <p:stCondLst>
                        <p:cond delay="indefinite"/>
                      </p:stCondLst>
                      <p:childTnLst>
                        <p:par>
                          <p:cTn id="488" fill="hold">
                            <p:stCondLst>
                              <p:cond delay="0"/>
                            </p:stCondLst>
                            <p:childTnLst>
                              <p:par>
                                <p:cTn id="48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1" dur="500"/>
                                        <p:tgtEl>
                                          <p:spTgt spid="966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2" fill="hold">
                      <p:stCondLst>
                        <p:cond delay="indefinite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6" dur="200"/>
                                        <p:tgtEl>
                                          <p:spTgt spid="966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7" fill="hold">
                            <p:stCondLst>
                              <p:cond delay="200"/>
                            </p:stCondLst>
                            <p:childTnLst>
                              <p:par>
                                <p:cTn id="4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0" dur="200"/>
                                        <p:tgtEl>
                                          <p:spTgt spid="96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1" fill="hold">
                            <p:stCondLst>
                              <p:cond delay="400"/>
                            </p:stCondLst>
                            <p:childTnLst>
                              <p:par>
                                <p:cTn id="50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4" dur="200"/>
                                        <p:tgtEl>
                                          <p:spTgt spid="96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5" fill="hold">
                            <p:stCondLst>
                              <p:cond delay="600"/>
                            </p:stCondLst>
                            <p:childTnLst>
                              <p:par>
                                <p:cTn id="50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8" dur="200"/>
                                        <p:tgtEl>
                                          <p:spTgt spid="96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800"/>
                            </p:stCondLst>
                            <p:childTnLst>
                              <p:par>
                                <p:cTn id="5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12" dur="200"/>
                                        <p:tgtEl>
                                          <p:spTgt spid="96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3" fill="hold">
                            <p:stCondLst>
                              <p:cond delay="1000"/>
                            </p:stCondLst>
                            <p:childTnLst>
                              <p:par>
                                <p:cTn id="5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16" dur="200"/>
                                        <p:tgtEl>
                                          <p:spTgt spid="96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7" fill="hold">
                            <p:stCondLst>
                              <p:cond delay="1200"/>
                            </p:stCondLst>
                            <p:childTnLst>
                              <p:par>
                                <p:cTn id="5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0" dur="200"/>
                                        <p:tgtEl>
                                          <p:spTgt spid="96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1" fill="hold">
                            <p:stCondLst>
                              <p:cond delay="1400"/>
                            </p:stCondLst>
                            <p:childTnLst>
                              <p:par>
                                <p:cTn id="5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4" dur="200"/>
                                        <p:tgtEl>
                                          <p:spTgt spid="96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5" fill="hold">
                            <p:stCondLst>
                              <p:cond delay="1600"/>
                            </p:stCondLst>
                            <p:childTnLst>
                              <p:par>
                                <p:cTn id="52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8" dur="200"/>
                                        <p:tgtEl>
                                          <p:spTgt spid="96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1800"/>
                            </p:stCondLst>
                            <p:childTnLst>
                              <p:par>
                                <p:cTn id="5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2" dur="200"/>
                                        <p:tgtEl>
                                          <p:spTgt spid="96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3" fill="hold">
                            <p:stCondLst>
                              <p:cond delay="2000"/>
                            </p:stCondLst>
                            <p:childTnLst>
                              <p:par>
                                <p:cTn id="5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6" dur="200"/>
                                        <p:tgtEl>
                                          <p:spTgt spid="96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7" fill="hold">
                            <p:stCondLst>
                              <p:cond delay="2200"/>
                            </p:stCondLst>
                            <p:childTnLst>
                              <p:par>
                                <p:cTn id="5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40" dur="200"/>
                                        <p:tgtEl>
                                          <p:spTgt spid="96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1" fill="hold">
                            <p:stCondLst>
                              <p:cond delay="2400"/>
                            </p:stCondLst>
                            <p:childTnLst>
                              <p:par>
                                <p:cTn id="5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44" dur="200"/>
                                        <p:tgtEl>
                                          <p:spTgt spid="96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5" fill="hold">
                            <p:stCondLst>
                              <p:cond delay="2600"/>
                            </p:stCondLst>
                            <p:childTnLst>
                              <p:par>
                                <p:cTn id="5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96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96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0" fill="hold">
                      <p:stCondLst>
                        <p:cond delay="indefinite"/>
                      </p:stCondLst>
                      <p:childTnLst>
                        <p:par>
                          <p:cTn id="551" fill="hold">
                            <p:stCondLst>
                              <p:cond delay="0"/>
                            </p:stCondLst>
                            <p:childTnLst>
                              <p:par>
                                <p:cTn id="55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6" fill="hold">
                      <p:stCondLst>
                        <p:cond delay="indefinite"/>
                      </p:stCondLst>
                      <p:childTnLst>
                        <p:par>
                          <p:cTn id="557" fill="hold">
                            <p:stCondLst>
                              <p:cond delay="0"/>
                            </p:stCondLst>
                            <p:childTnLst>
                              <p:par>
                                <p:cTn id="558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2" fill="hold">
                      <p:stCondLst>
                        <p:cond delay="indefinite"/>
                      </p:stCondLst>
                      <p:childTnLst>
                        <p:par>
                          <p:cTn id="563" fill="hold">
                            <p:stCondLst>
                              <p:cond delay="0"/>
                            </p:stCondLst>
                            <p:childTnLst>
                              <p:par>
                                <p:cTn id="56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8" fill="hold">
                      <p:stCondLst>
                        <p:cond delay="indefinite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4" fill="hold">
                      <p:stCondLst>
                        <p:cond delay="indefinite"/>
                      </p:stCondLst>
                      <p:childTnLst>
                        <p:par>
                          <p:cTn id="575" fill="hold">
                            <p:stCondLst>
                              <p:cond delay="0"/>
                            </p:stCondLst>
                            <p:childTnLst>
                              <p:par>
                                <p:cTn id="57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8" dur="500" fill="hold"/>
                                        <p:tgtEl>
                                          <p:spTgt spid="968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500" fill="hold"/>
                                        <p:tgtEl>
                                          <p:spTgt spid="968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96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96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2" fill="hold">
                            <p:stCondLst>
                              <p:cond delay="500"/>
                            </p:stCondLst>
                            <p:childTnLst>
                              <p:par>
                                <p:cTn id="58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5" dur="500" fill="hold"/>
                                        <p:tgtEl>
                                          <p:spTgt spid="966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966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966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96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9" fill="hold">
                      <p:stCondLst>
                        <p:cond delay="indefinite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5" fill="hold">
                      <p:stCondLst>
                        <p:cond delay="indefinite"/>
                      </p:stCondLst>
                      <p:childTnLst>
                        <p:par>
                          <p:cTn id="596" fill="hold">
                            <p:stCondLst>
                              <p:cond delay="0"/>
                            </p:stCondLst>
                            <p:childTnLst>
                              <p:par>
                                <p:cTn id="59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99" dur="200"/>
                                        <p:tgtEl>
                                          <p:spTgt spid="966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0" fill="hold">
                            <p:stCondLst>
                              <p:cond delay="200"/>
                            </p:stCondLst>
                            <p:childTnLst>
                              <p:par>
                                <p:cTn id="6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3" dur="200"/>
                                        <p:tgtEl>
                                          <p:spTgt spid="96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400"/>
                            </p:stCondLst>
                            <p:childTnLst>
                              <p:par>
                                <p:cTn id="6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7" dur="200"/>
                                        <p:tgtEl>
                                          <p:spTgt spid="96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8" fill="hold">
                            <p:stCondLst>
                              <p:cond delay="600"/>
                            </p:stCondLst>
                            <p:childTnLst>
                              <p:par>
                                <p:cTn id="6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1" dur="200"/>
                                        <p:tgtEl>
                                          <p:spTgt spid="96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2" fill="hold">
                            <p:stCondLst>
                              <p:cond delay="800"/>
                            </p:stCondLst>
                            <p:childTnLst>
                              <p:par>
                                <p:cTn id="6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5" dur="200"/>
                                        <p:tgtEl>
                                          <p:spTgt spid="96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6" fill="hold">
                            <p:stCondLst>
                              <p:cond delay="1000"/>
                            </p:stCondLst>
                            <p:childTnLst>
                              <p:par>
                                <p:cTn id="6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9" dur="200"/>
                                        <p:tgtEl>
                                          <p:spTgt spid="96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0" fill="hold">
                            <p:stCondLst>
                              <p:cond delay="1200"/>
                            </p:stCondLst>
                            <p:childTnLst>
                              <p:par>
                                <p:cTn id="6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23" dur="200"/>
                                        <p:tgtEl>
                                          <p:spTgt spid="96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1400"/>
                            </p:stCondLst>
                            <p:childTnLst>
                              <p:par>
                                <p:cTn id="6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27" dur="200"/>
                                        <p:tgtEl>
                                          <p:spTgt spid="96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8" fill="hold">
                            <p:stCondLst>
                              <p:cond delay="1600"/>
                            </p:stCondLst>
                            <p:childTnLst>
                              <p:par>
                                <p:cTn id="6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31" dur="200"/>
                                        <p:tgtEl>
                                          <p:spTgt spid="96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2" fill="hold">
                            <p:stCondLst>
                              <p:cond delay="1800"/>
                            </p:stCondLst>
                            <p:childTnLst>
                              <p:par>
                                <p:cTn id="6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35" dur="200"/>
                                        <p:tgtEl>
                                          <p:spTgt spid="96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6" fill="hold">
                            <p:stCondLst>
                              <p:cond delay="2000"/>
                            </p:stCondLst>
                            <p:childTnLst>
                              <p:par>
                                <p:cTn id="6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39" dur="200"/>
                                        <p:tgtEl>
                                          <p:spTgt spid="96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0" fill="hold">
                            <p:stCondLst>
                              <p:cond delay="2200"/>
                            </p:stCondLst>
                            <p:childTnLst>
                              <p:par>
                                <p:cTn id="6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43" dur="200"/>
                                        <p:tgtEl>
                                          <p:spTgt spid="96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4" fill="hold">
                            <p:stCondLst>
                              <p:cond delay="2400"/>
                            </p:stCondLst>
                            <p:childTnLst>
                              <p:par>
                                <p:cTn id="6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7" dur="500" fill="hold"/>
                                        <p:tgtEl>
                                          <p:spTgt spid="96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500" fill="hold"/>
                                        <p:tgtEl>
                                          <p:spTgt spid="96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9" fill="hold">
                      <p:stCondLst>
                        <p:cond delay="indefinite"/>
                      </p:stCondLst>
                      <p:childTnLst>
                        <p:par>
                          <p:cTn id="650" fill="hold">
                            <p:stCondLst>
                              <p:cond delay="0"/>
                            </p:stCondLst>
                            <p:childTnLst>
                              <p:par>
                                <p:cTn id="65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3" dur="500" fill="hold"/>
                                        <p:tgtEl>
                                          <p:spTgt spid="96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500" fill="hold"/>
                                        <p:tgtEl>
                                          <p:spTgt spid="96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5" fill="hold">
                            <p:stCondLst>
                              <p:cond delay="500"/>
                            </p:stCondLst>
                            <p:childTnLst>
                              <p:par>
                                <p:cTn id="656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0" fill="hold">
                      <p:stCondLst>
                        <p:cond delay="indefinite"/>
                      </p:stCondLst>
                      <p:childTnLst>
                        <p:par>
                          <p:cTn id="661" fill="hold">
                            <p:stCondLst>
                              <p:cond delay="0"/>
                            </p:stCondLst>
                            <p:childTnLst>
                              <p:par>
                                <p:cTn id="662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4" dur="500" fill="hold"/>
                                        <p:tgtEl>
                                          <p:spTgt spid="966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5" dur="500" fill="hold"/>
                                        <p:tgtEl>
                                          <p:spTgt spid="966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6" fill="hold">
                            <p:stCondLst>
                              <p:cond delay="500"/>
                            </p:stCondLst>
                            <p:childTnLst>
                              <p:par>
                                <p:cTn id="667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1" fill="hold">
                      <p:stCondLst>
                        <p:cond delay="indefinite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75" dur="200"/>
                                        <p:tgtEl>
                                          <p:spTgt spid="967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6" fill="hold">
                            <p:stCondLst>
                              <p:cond delay="200"/>
                            </p:stCondLst>
                            <p:childTnLst>
                              <p:par>
                                <p:cTn id="6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79" dur="200"/>
                                        <p:tgtEl>
                                          <p:spTgt spid="96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0" fill="hold">
                            <p:stCondLst>
                              <p:cond delay="400"/>
                            </p:stCondLst>
                            <p:childTnLst>
                              <p:par>
                                <p:cTn id="6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83" dur="200"/>
                                        <p:tgtEl>
                                          <p:spTgt spid="96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4" fill="hold">
                            <p:stCondLst>
                              <p:cond delay="600"/>
                            </p:stCondLst>
                            <p:childTnLst>
                              <p:par>
                                <p:cTn id="68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87" dur="200"/>
                                        <p:tgtEl>
                                          <p:spTgt spid="96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8" fill="hold">
                            <p:stCondLst>
                              <p:cond delay="800"/>
                            </p:stCondLst>
                            <p:childTnLst>
                              <p:par>
                                <p:cTn id="6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91" dur="200"/>
                                        <p:tgtEl>
                                          <p:spTgt spid="96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2" fill="hold">
                            <p:stCondLst>
                              <p:cond delay="1000"/>
                            </p:stCondLst>
                            <p:childTnLst>
                              <p:par>
                                <p:cTn id="6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95" dur="200"/>
                                        <p:tgtEl>
                                          <p:spTgt spid="96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6" fill="hold">
                            <p:stCondLst>
                              <p:cond delay="1200"/>
                            </p:stCondLst>
                            <p:childTnLst>
                              <p:par>
                                <p:cTn id="69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9" dur="500" fill="hold"/>
                                        <p:tgtEl>
                                          <p:spTgt spid="967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0" dur="500" fill="hold"/>
                                        <p:tgtEl>
                                          <p:spTgt spid="967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5" dur="500" fill="hold"/>
                                        <p:tgtEl>
                                          <p:spTgt spid="96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6" dur="500" fill="hold"/>
                                        <p:tgtEl>
                                          <p:spTgt spid="96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7" fill="hold">
                            <p:stCondLst>
                              <p:cond delay="500"/>
                            </p:stCondLst>
                            <p:childTnLst>
                              <p:par>
                                <p:cTn id="708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2" fill="hold">
                      <p:stCondLst>
                        <p:cond delay="indefinite"/>
                      </p:stCondLst>
                      <p:childTnLst>
                        <p:par>
                          <p:cTn id="713" fill="hold">
                            <p:stCondLst>
                              <p:cond delay="0"/>
                            </p:stCondLst>
                            <p:childTnLst>
                              <p:par>
                                <p:cTn id="714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6" dur="500" fill="hold"/>
                                        <p:tgtEl>
                                          <p:spTgt spid="967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500" fill="hold"/>
                                        <p:tgtEl>
                                          <p:spTgt spid="967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8" fill="hold">
                      <p:stCondLst>
                        <p:cond delay="indefinite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2" dur="500"/>
                                        <p:tgtEl>
                                          <p:spTgt spid="967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3" fill="hold">
                            <p:stCondLst>
                              <p:cond delay="750"/>
                            </p:stCondLst>
                            <p:childTnLst>
                              <p:par>
                                <p:cTn id="7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26" dur="200"/>
                                        <p:tgtEl>
                                          <p:spTgt spid="96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7" fill="hold">
                            <p:stCondLst>
                              <p:cond delay="950"/>
                            </p:stCondLst>
                            <p:childTnLst>
                              <p:par>
                                <p:cTn id="7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30" dur="200"/>
                                        <p:tgtEl>
                                          <p:spTgt spid="96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1" fill="hold">
                            <p:stCondLst>
                              <p:cond delay="1150"/>
                            </p:stCondLst>
                            <p:childTnLst>
                              <p:par>
                                <p:cTn id="7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34" dur="200"/>
                                        <p:tgtEl>
                                          <p:spTgt spid="96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5" fill="hold">
                            <p:stCondLst>
                              <p:cond delay="1350"/>
                            </p:stCondLst>
                            <p:childTnLst>
                              <p:par>
                                <p:cTn id="7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500" fill="hold"/>
                                        <p:tgtEl>
                                          <p:spTgt spid="967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500" fill="hold"/>
                                        <p:tgtEl>
                                          <p:spTgt spid="967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0" fill="hold">
                      <p:stCondLst>
                        <p:cond delay="indefinite"/>
                      </p:stCondLst>
                      <p:childTnLst>
                        <p:par>
                          <p:cTn id="741" fill="hold">
                            <p:stCondLst>
                              <p:cond delay="0"/>
                            </p:stCondLst>
                            <p:childTnLst>
                              <p:par>
                                <p:cTn id="742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4" dur="500" fill="hold"/>
                                        <p:tgtEl>
                                          <p:spTgt spid="967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5" dur="500" fill="hold"/>
                                        <p:tgtEl>
                                          <p:spTgt spid="967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46" fill="hold">
                            <p:stCondLst>
                              <p:cond delay="500"/>
                            </p:stCondLst>
                            <p:childTnLst>
                              <p:par>
                                <p:cTn id="747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1" fill="hold">
                      <p:stCondLst>
                        <p:cond delay="indefinite"/>
                      </p:stCondLst>
                      <p:childTnLst>
                        <p:par>
                          <p:cTn id="752" fill="hold">
                            <p:stCondLst>
                              <p:cond delay="0"/>
                            </p:stCondLst>
                            <p:childTnLst>
                              <p:par>
                                <p:cTn id="753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5" dur="500" fill="hold"/>
                                        <p:tgtEl>
                                          <p:spTgt spid="967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6" dur="500" fill="hold"/>
                                        <p:tgtEl>
                                          <p:spTgt spid="967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7" fill="hold">
                            <p:stCondLst>
                              <p:cond delay="500"/>
                            </p:stCondLst>
                            <p:childTnLst>
                              <p:par>
                                <p:cTn id="758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0" dur="500" fill="hold"/>
                                        <p:tgtEl>
                                          <p:spTgt spid="967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1" dur="500" fill="hold"/>
                                        <p:tgtEl>
                                          <p:spTgt spid="967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2" fill="hold">
                      <p:stCondLst>
                        <p:cond delay="indefinite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6" dur="500"/>
                                        <p:tgtEl>
                                          <p:spTgt spid="967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7" fill="hold">
                      <p:stCondLst>
                        <p:cond delay="indefinite"/>
                      </p:stCondLst>
                      <p:childTnLst>
                        <p:par>
                          <p:cTn id="768" fill="hold">
                            <p:stCondLst>
                              <p:cond delay="0"/>
                            </p:stCondLst>
                            <p:childTnLst>
                              <p:par>
                                <p:cTn id="76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71" dur="200"/>
                                        <p:tgtEl>
                                          <p:spTgt spid="9679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2" fill="hold">
                            <p:stCondLst>
                              <p:cond delay="200"/>
                            </p:stCondLst>
                            <p:childTnLst>
                              <p:par>
                                <p:cTn id="7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75" dur="200"/>
                                        <p:tgtEl>
                                          <p:spTgt spid="96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6" fill="hold">
                            <p:stCondLst>
                              <p:cond delay="400"/>
                            </p:stCondLst>
                            <p:childTnLst>
                              <p:par>
                                <p:cTn id="7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79" dur="200"/>
                                        <p:tgtEl>
                                          <p:spTgt spid="96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0" fill="hold">
                            <p:stCondLst>
                              <p:cond delay="600"/>
                            </p:stCondLst>
                            <p:childTnLst>
                              <p:par>
                                <p:cTn id="7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3" dur="500" fill="hold"/>
                                        <p:tgtEl>
                                          <p:spTgt spid="96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4" dur="500" fill="hold"/>
                                        <p:tgtEl>
                                          <p:spTgt spid="96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9" dur="500" fill="hold"/>
                                        <p:tgtEl>
                                          <p:spTgt spid="967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0" dur="500" fill="hold"/>
                                        <p:tgtEl>
                                          <p:spTgt spid="967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1" fill="hold">
                            <p:stCondLst>
                              <p:cond delay="500"/>
                            </p:stCondLst>
                            <p:childTnLst>
                              <p:par>
                                <p:cTn id="792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6" fill="hold">
                      <p:stCondLst>
                        <p:cond delay="indefinite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02" fill="hold">
                            <p:stCondLst>
                              <p:cond delay="500"/>
                            </p:stCondLst>
                            <p:childTnLst>
                              <p:par>
                                <p:cTn id="803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5" dur="500" fill="hold"/>
                                        <p:tgtEl>
                                          <p:spTgt spid="967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500" fill="hold"/>
                                        <p:tgtEl>
                                          <p:spTgt spid="967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1" dur="500"/>
                                        <p:tgtEl>
                                          <p:spTgt spid="9679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2" fill="hold">
                      <p:stCondLst>
                        <p:cond delay="indefinite"/>
                      </p:stCondLst>
                      <p:childTnLst>
                        <p:par>
                          <p:cTn id="813" fill="hold">
                            <p:stCondLst>
                              <p:cond delay="0"/>
                            </p:stCondLst>
                            <p:childTnLst>
                              <p:par>
                                <p:cTn id="81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16" dur="200"/>
                                        <p:tgtEl>
                                          <p:spTgt spid="968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7" fill="hold">
                            <p:stCondLst>
                              <p:cond delay="200"/>
                            </p:stCondLst>
                            <p:childTnLst>
                              <p:par>
                                <p:cTn id="8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20" dur="200"/>
                                        <p:tgtEl>
                                          <p:spTgt spid="96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1" fill="hold">
                            <p:stCondLst>
                              <p:cond delay="400"/>
                            </p:stCondLst>
                            <p:childTnLst>
                              <p:par>
                                <p:cTn id="8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4" dur="500" fill="hold"/>
                                        <p:tgtEl>
                                          <p:spTgt spid="968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500" fill="hold"/>
                                        <p:tgtEl>
                                          <p:spTgt spid="968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6" fill="hold">
                      <p:stCondLst>
                        <p:cond delay="indefinite"/>
                      </p:stCondLst>
                      <p:childTnLst>
                        <p:par>
                          <p:cTn id="827" fill="hold">
                            <p:stCondLst>
                              <p:cond delay="0"/>
                            </p:stCondLst>
                            <p:childTnLst>
                              <p:par>
                                <p:cTn id="82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0" dur="500" fill="hold"/>
                                        <p:tgtEl>
                                          <p:spTgt spid="96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500" fill="hold"/>
                                        <p:tgtEl>
                                          <p:spTgt spid="96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500" fill="hold"/>
                                        <p:tgtEl>
                                          <p:spTgt spid="96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3" dur="500" fill="hold"/>
                                        <p:tgtEl>
                                          <p:spTgt spid="96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34" fill="hold">
                            <p:stCondLst>
                              <p:cond delay="500"/>
                            </p:stCondLst>
                            <p:childTnLst>
                              <p:par>
                                <p:cTn id="835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9" fill="hold">
                      <p:stCondLst>
                        <p:cond delay="indefinite"/>
                      </p:stCondLst>
                      <p:childTnLst>
                        <p:par>
                          <p:cTn id="840" fill="hold">
                            <p:stCondLst>
                              <p:cond delay="0"/>
                            </p:stCondLst>
                            <p:childTnLst>
                              <p:par>
                                <p:cTn id="84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9" dur="200"/>
                                        <p:tgtEl>
                                          <p:spTgt spid="968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0" fill="hold">
                            <p:stCondLst>
                              <p:cond delay="200"/>
                            </p:stCondLst>
                            <p:childTnLst>
                              <p:par>
                                <p:cTn id="8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53" dur="200"/>
                                        <p:tgtEl>
                                          <p:spTgt spid="96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4" fill="hold">
                            <p:stCondLst>
                              <p:cond delay="400"/>
                            </p:stCondLst>
                            <p:childTnLst>
                              <p:par>
                                <p:cTn id="8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57" dur="200"/>
                                        <p:tgtEl>
                                          <p:spTgt spid="96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8" fill="hold">
                            <p:stCondLst>
                              <p:cond delay="600"/>
                            </p:stCondLst>
                            <p:childTnLst>
                              <p:par>
                                <p:cTn id="8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61" dur="200"/>
                                        <p:tgtEl>
                                          <p:spTgt spid="96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2" fill="hold">
                            <p:stCondLst>
                              <p:cond delay="800"/>
                            </p:stCondLst>
                            <p:childTnLst>
                              <p:par>
                                <p:cTn id="8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65" dur="200"/>
                                        <p:tgtEl>
                                          <p:spTgt spid="96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6" fill="hold">
                            <p:stCondLst>
                              <p:cond delay="1000"/>
                            </p:stCondLst>
                            <p:childTnLst>
                              <p:par>
                                <p:cTn id="8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69" dur="200"/>
                                        <p:tgtEl>
                                          <p:spTgt spid="96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0" fill="hold">
                            <p:stCondLst>
                              <p:cond delay="1200"/>
                            </p:stCondLst>
                            <p:childTnLst>
                              <p:par>
                                <p:cTn id="8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73" dur="200"/>
                                        <p:tgtEl>
                                          <p:spTgt spid="96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4" fill="hold">
                            <p:stCondLst>
                              <p:cond delay="1400"/>
                            </p:stCondLst>
                            <p:childTnLst>
                              <p:par>
                                <p:cTn id="87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77" dur="200"/>
                                        <p:tgtEl>
                                          <p:spTgt spid="96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8" fill="hold">
                            <p:stCondLst>
                              <p:cond delay="1600"/>
                            </p:stCondLst>
                            <p:childTnLst>
                              <p:par>
                                <p:cTn id="8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1" dur="200"/>
                                        <p:tgtEl>
                                          <p:spTgt spid="96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2" fill="hold">
                            <p:stCondLst>
                              <p:cond delay="1800"/>
                            </p:stCondLst>
                            <p:childTnLst>
                              <p:par>
                                <p:cTn id="8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5" dur="200"/>
                                        <p:tgtEl>
                                          <p:spTgt spid="96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6" fill="hold">
                            <p:stCondLst>
                              <p:cond delay="2000"/>
                            </p:stCondLst>
                            <p:childTnLst>
                              <p:par>
                                <p:cTn id="88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9" dur="200"/>
                                        <p:tgtEl>
                                          <p:spTgt spid="96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0" fill="hold">
                            <p:stCondLst>
                              <p:cond delay="2200"/>
                            </p:stCondLst>
                            <p:childTnLst>
                              <p:par>
                                <p:cTn id="89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93" dur="200"/>
                                        <p:tgtEl>
                                          <p:spTgt spid="96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4" fill="hold">
                            <p:stCondLst>
                              <p:cond delay="2400"/>
                            </p:stCondLst>
                            <p:childTnLst>
                              <p:par>
                                <p:cTn id="8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97" dur="200"/>
                                        <p:tgtEl>
                                          <p:spTgt spid="968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8" fill="hold">
                            <p:stCondLst>
                              <p:cond delay="2600"/>
                            </p:stCondLst>
                            <p:childTnLst>
                              <p:par>
                                <p:cTn id="8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01" dur="200"/>
                                        <p:tgtEl>
                                          <p:spTgt spid="96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2" fill="hold">
                            <p:stCondLst>
                              <p:cond delay="2800"/>
                            </p:stCondLst>
                            <p:childTnLst>
                              <p:par>
                                <p:cTn id="9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05" dur="200"/>
                                        <p:tgtEl>
                                          <p:spTgt spid="96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6" fill="hold">
                            <p:stCondLst>
                              <p:cond delay="3000"/>
                            </p:stCondLst>
                            <p:childTnLst>
                              <p:par>
                                <p:cTn id="90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09" dur="200"/>
                                        <p:tgtEl>
                                          <p:spTgt spid="96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0" fill="hold">
                            <p:stCondLst>
                              <p:cond delay="3200"/>
                            </p:stCondLst>
                            <p:childTnLst>
                              <p:par>
                                <p:cTn id="91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13" dur="200"/>
                                        <p:tgtEl>
                                          <p:spTgt spid="96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4" fill="hold">
                            <p:stCondLst>
                              <p:cond delay="3400"/>
                            </p:stCondLst>
                            <p:childTnLst>
                              <p:par>
                                <p:cTn id="9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17" dur="200"/>
                                        <p:tgtEl>
                                          <p:spTgt spid="96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8" fill="hold">
                            <p:stCondLst>
                              <p:cond delay="3600"/>
                            </p:stCondLst>
                            <p:childTnLst>
                              <p:par>
                                <p:cTn id="9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1" dur="200"/>
                                        <p:tgtEl>
                                          <p:spTgt spid="96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2" fill="hold">
                            <p:stCondLst>
                              <p:cond delay="3800"/>
                            </p:stCondLst>
                            <p:childTnLst>
                              <p:par>
                                <p:cTn id="9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5" dur="200"/>
                                        <p:tgtEl>
                                          <p:spTgt spid="96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6" fill="hold">
                            <p:stCondLst>
                              <p:cond delay="4000"/>
                            </p:stCondLst>
                            <p:childTnLst>
                              <p:par>
                                <p:cTn id="9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9" dur="200"/>
                                        <p:tgtEl>
                                          <p:spTgt spid="96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0" fill="hold">
                            <p:stCondLst>
                              <p:cond delay="4200"/>
                            </p:stCondLst>
                            <p:childTnLst>
                              <p:par>
                                <p:cTn id="93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33" dur="200"/>
                                        <p:tgtEl>
                                          <p:spTgt spid="96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4" fill="hold">
                            <p:stCondLst>
                              <p:cond delay="4400"/>
                            </p:stCondLst>
                            <p:childTnLst>
                              <p:par>
                                <p:cTn id="9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37" dur="200"/>
                                        <p:tgtEl>
                                          <p:spTgt spid="96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8" fill="hold">
                            <p:stCondLst>
                              <p:cond delay="4600"/>
                            </p:stCondLst>
                            <p:childTnLst>
                              <p:par>
                                <p:cTn id="9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41" dur="200"/>
                                        <p:tgtEl>
                                          <p:spTgt spid="96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2" fill="hold">
                            <p:stCondLst>
                              <p:cond delay="4800"/>
                            </p:stCondLst>
                            <p:childTnLst>
                              <p:par>
                                <p:cTn id="9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45" dur="200"/>
                                        <p:tgtEl>
                                          <p:spTgt spid="968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6" fill="hold">
                            <p:stCondLst>
                              <p:cond delay="5000"/>
                            </p:stCondLst>
                            <p:childTnLst>
                              <p:par>
                                <p:cTn id="9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49" dur="200"/>
                                        <p:tgtEl>
                                          <p:spTgt spid="96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0" fill="hold">
                            <p:stCondLst>
                              <p:cond delay="5200"/>
                            </p:stCondLst>
                            <p:childTnLst>
                              <p:par>
                                <p:cTn id="9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53" dur="200"/>
                                        <p:tgtEl>
                                          <p:spTgt spid="96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4" fill="hold">
                            <p:stCondLst>
                              <p:cond delay="5400"/>
                            </p:stCondLst>
                            <p:childTnLst>
                              <p:par>
                                <p:cTn id="9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57" dur="200"/>
                                        <p:tgtEl>
                                          <p:spTgt spid="96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8" fill="hold">
                            <p:stCondLst>
                              <p:cond delay="5600"/>
                            </p:stCondLst>
                            <p:childTnLst>
                              <p:par>
                                <p:cTn id="9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1" dur="200"/>
                                        <p:tgtEl>
                                          <p:spTgt spid="96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2" fill="hold">
                            <p:stCondLst>
                              <p:cond delay="5800"/>
                            </p:stCondLst>
                            <p:childTnLst>
                              <p:par>
                                <p:cTn id="9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5" dur="200"/>
                                        <p:tgtEl>
                                          <p:spTgt spid="96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6" fill="hold">
                            <p:stCondLst>
                              <p:cond delay="6000"/>
                            </p:stCondLst>
                            <p:childTnLst>
                              <p:par>
                                <p:cTn id="9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9" dur="200"/>
                                        <p:tgtEl>
                                          <p:spTgt spid="96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0" fill="hold">
                            <p:stCondLst>
                              <p:cond delay="6200"/>
                            </p:stCondLst>
                            <p:childTnLst>
                              <p:par>
                                <p:cTn id="9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73" dur="200"/>
                                        <p:tgtEl>
                                          <p:spTgt spid="96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4" fill="hold">
                            <p:stCondLst>
                              <p:cond delay="6400"/>
                            </p:stCondLst>
                            <p:childTnLst>
                              <p:par>
                                <p:cTn id="9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7" dur="500" fill="hold"/>
                                        <p:tgtEl>
                                          <p:spTgt spid="968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8" dur="500" fill="hold"/>
                                        <p:tgtEl>
                                          <p:spTgt spid="968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9" fill="hold">
                      <p:stCondLst>
                        <p:cond delay="indefinite"/>
                      </p:stCondLst>
                      <p:childTnLst>
                        <p:par>
                          <p:cTn id="980" fill="hold">
                            <p:stCondLst>
                              <p:cond delay="0"/>
                            </p:stCondLst>
                            <p:childTnLst>
                              <p:par>
                                <p:cTn id="98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3" dur="500" fill="hold"/>
                                        <p:tgtEl>
                                          <p:spTgt spid="96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500" fill="hold"/>
                                        <p:tgtEl>
                                          <p:spTgt spid="96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85" fill="hold">
                            <p:stCondLst>
                              <p:cond delay="500"/>
                            </p:stCondLst>
                            <p:childTnLst>
                              <p:par>
                                <p:cTn id="986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8" dur="500" fill="hold"/>
                                        <p:tgtEl>
                                          <p:spTgt spid="96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9" dur="500" fill="hold"/>
                                        <p:tgtEl>
                                          <p:spTgt spid="96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94" dur="200"/>
                                        <p:tgtEl>
                                          <p:spTgt spid="969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5" fill="hold">
                            <p:stCondLst>
                              <p:cond delay="200"/>
                            </p:stCondLst>
                            <p:childTnLst>
                              <p:par>
                                <p:cTn id="9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98" dur="200"/>
                                        <p:tgtEl>
                                          <p:spTgt spid="96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9" fill="hold">
                            <p:stCondLst>
                              <p:cond delay="400"/>
                            </p:stCondLst>
                            <p:childTnLst>
                              <p:par>
                                <p:cTn id="10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02" dur="200"/>
                                        <p:tgtEl>
                                          <p:spTgt spid="96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3" fill="hold">
                            <p:stCondLst>
                              <p:cond delay="600"/>
                            </p:stCondLst>
                            <p:childTnLst>
                              <p:par>
                                <p:cTn id="10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06" dur="200"/>
                                        <p:tgtEl>
                                          <p:spTgt spid="96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7" fill="hold">
                            <p:stCondLst>
                              <p:cond delay="800"/>
                            </p:stCondLst>
                            <p:childTnLst>
                              <p:par>
                                <p:cTn id="10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10" dur="200"/>
                                        <p:tgtEl>
                                          <p:spTgt spid="96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1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14" dur="200"/>
                                        <p:tgtEl>
                                          <p:spTgt spid="96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5" fill="hold">
                            <p:stCondLst>
                              <p:cond delay="1200"/>
                            </p:stCondLst>
                            <p:childTnLst>
                              <p:par>
                                <p:cTn id="10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18" dur="200"/>
                                        <p:tgtEl>
                                          <p:spTgt spid="96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9" fill="hold">
                            <p:stCondLst>
                              <p:cond delay="1400"/>
                            </p:stCondLst>
                            <p:childTnLst>
                              <p:par>
                                <p:cTn id="10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22" dur="200"/>
                                        <p:tgtEl>
                                          <p:spTgt spid="96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3" fill="hold">
                            <p:stCondLst>
                              <p:cond delay="1600"/>
                            </p:stCondLst>
                            <p:childTnLst>
                              <p:par>
                                <p:cTn id="10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26" dur="200"/>
                                        <p:tgtEl>
                                          <p:spTgt spid="96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7" fill="hold">
                            <p:stCondLst>
                              <p:cond delay="1800"/>
                            </p:stCondLst>
                            <p:childTnLst>
                              <p:par>
                                <p:cTn id="10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30" dur="200"/>
                                        <p:tgtEl>
                                          <p:spTgt spid="96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34" dur="200"/>
                                        <p:tgtEl>
                                          <p:spTgt spid="96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5" fill="hold">
                            <p:stCondLst>
                              <p:cond delay="2200"/>
                            </p:stCondLst>
                            <p:childTnLst>
                              <p:par>
                                <p:cTn id="10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38" dur="200"/>
                                        <p:tgtEl>
                                          <p:spTgt spid="96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9" fill="hold">
                            <p:stCondLst>
                              <p:cond delay="2400"/>
                            </p:stCondLst>
                            <p:childTnLst>
                              <p:par>
                                <p:cTn id="10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42" dur="200"/>
                                        <p:tgtEl>
                                          <p:spTgt spid="969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3" fill="hold">
                            <p:stCondLst>
                              <p:cond delay="2600"/>
                            </p:stCondLst>
                            <p:childTnLst>
                              <p:par>
                                <p:cTn id="10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46" dur="200"/>
                                        <p:tgtEl>
                                          <p:spTgt spid="96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7" fill="hold">
                            <p:stCondLst>
                              <p:cond delay="2800"/>
                            </p:stCondLst>
                            <p:childTnLst>
                              <p:par>
                                <p:cTn id="10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50" dur="200"/>
                                        <p:tgtEl>
                                          <p:spTgt spid="96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1" fill="hold">
                            <p:stCondLst>
                              <p:cond delay="3000"/>
                            </p:stCondLst>
                            <p:childTnLst>
                              <p:par>
                                <p:cTn id="10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4" dur="500" fill="hold"/>
                                        <p:tgtEl>
                                          <p:spTgt spid="969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0" fill="hold"/>
                                        <p:tgtEl>
                                          <p:spTgt spid="969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6" fill="hold">
                      <p:stCondLst>
                        <p:cond delay="indefinite"/>
                      </p:stCondLst>
                      <p:childTnLst>
                        <p:par>
                          <p:cTn id="1057" fill="hold">
                            <p:stCondLst>
                              <p:cond delay="0"/>
                            </p:stCondLst>
                            <p:childTnLst>
                              <p:par>
                                <p:cTn id="1058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0" dur="500" fill="hold"/>
                                        <p:tgtEl>
                                          <p:spTgt spid="96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1" dur="500" fill="hold"/>
                                        <p:tgtEl>
                                          <p:spTgt spid="96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66" dur="200"/>
                                        <p:tgtEl>
                                          <p:spTgt spid="969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7" fill="hold">
                            <p:stCondLst>
                              <p:cond delay="200"/>
                            </p:stCondLst>
                            <p:childTnLst>
                              <p:par>
                                <p:cTn id="10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70" dur="200"/>
                                        <p:tgtEl>
                                          <p:spTgt spid="96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1" fill="hold">
                            <p:stCondLst>
                              <p:cond delay="400"/>
                            </p:stCondLst>
                            <p:childTnLst>
                              <p:par>
                                <p:cTn id="10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74" dur="200"/>
                                        <p:tgtEl>
                                          <p:spTgt spid="96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5" fill="hold">
                            <p:stCondLst>
                              <p:cond delay="600"/>
                            </p:stCondLst>
                            <p:childTnLst>
                              <p:par>
                                <p:cTn id="107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78" dur="200"/>
                                        <p:tgtEl>
                                          <p:spTgt spid="96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9" fill="hold">
                            <p:stCondLst>
                              <p:cond delay="800"/>
                            </p:stCondLst>
                            <p:childTnLst>
                              <p:par>
                                <p:cTn id="108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82" dur="200"/>
                                        <p:tgtEl>
                                          <p:spTgt spid="96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86" dur="200"/>
                                        <p:tgtEl>
                                          <p:spTgt spid="96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7" fill="hold">
                            <p:stCondLst>
                              <p:cond delay="1200"/>
                            </p:stCondLst>
                            <p:childTnLst>
                              <p:par>
                                <p:cTn id="108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90" dur="200"/>
                                        <p:tgtEl>
                                          <p:spTgt spid="96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1" fill="hold">
                            <p:stCondLst>
                              <p:cond delay="1400"/>
                            </p:stCondLst>
                            <p:childTnLst>
                              <p:par>
                                <p:cTn id="109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94" dur="200"/>
                                        <p:tgtEl>
                                          <p:spTgt spid="96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5" fill="hold">
                            <p:stCondLst>
                              <p:cond delay="1600"/>
                            </p:stCondLst>
                            <p:childTnLst>
                              <p:par>
                                <p:cTn id="10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98" dur="200"/>
                                        <p:tgtEl>
                                          <p:spTgt spid="96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9" fill="hold">
                            <p:stCondLst>
                              <p:cond delay="1800"/>
                            </p:stCondLst>
                            <p:childTnLst>
                              <p:par>
                                <p:cTn id="11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02" dur="200"/>
                                        <p:tgtEl>
                                          <p:spTgt spid="96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3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06" dur="200"/>
                                        <p:tgtEl>
                                          <p:spTgt spid="96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7" fill="hold">
                            <p:stCondLst>
                              <p:cond delay="2200"/>
                            </p:stCondLst>
                            <p:childTnLst>
                              <p:par>
                                <p:cTn id="11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10" dur="200"/>
                                        <p:tgtEl>
                                          <p:spTgt spid="96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1" fill="hold">
                            <p:stCondLst>
                              <p:cond delay="2400"/>
                            </p:stCondLst>
                            <p:childTnLst>
                              <p:par>
                                <p:cTn id="11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4" dur="500" fill="hold"/>
                                        <p:tgtEl>
                                          <p:spTgt spid="969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5" dur="500" fill="hold"/>
                                        <p:tgtEl>
                                          <p:spTgt spid="969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6" fill="hold">
                      <p:stCondLst>
                        <p:cond delay="indefinite"/>
                      </p:stCondLst>
                      <p:childTnLst>
                        <p:par>
                          <p:cTn id="1117" fill="hold">
                            <p:stCondLst>
                              <p:cond delay="0"/>
                            </p:stCondLst>
                            <p:childTnLst>
                              <p:par>
                                <p:cTn id="1118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0" dur="500" fill="hold"/>
                                        <p:tgtEl>
                                          <p:spTgt spid="967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500" fill="hold"/>
                                        <p:tgtEl>
                                          <p:spTgt spid="967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6" dur="500" fill="hold"/>
                                        <p:tgtEl>
                                          <p:spTgt spid="96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500" fill="hold"/>
                                        <p:tgtEl>
                                          <p:spTgt spid="96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500" fill="hold"/>
                                        <p:tgtEl>
                                          <p:spTgt spid="96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500" fill="hold"/>
                                        <p:tgtEl>
                                          <p:spTgt spid="96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131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3" dur="500" fill="hold"/>
                                        <p:tgtEl>
                                          <p:spTgt spid="969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4" dur="500" fill="hold"/>
                                        <p:tgtEl>
                                          <p:spTgt spid="969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5" fill="hold">
                      <p:stCondLst>
                        <p:cond delay="indefinite"/>
                      </p:stCondLst>
                      <p:childTnLst>
                        <p:par>
                          <p:cTn id="1136" fill="hold">
                            <p:stCondLst>
                              <p:cond delay="0"/>
                            </p:stCondLst>
                            <p:childTnLst>
                              <p:par>
                                <p:cTn id="11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9" dur="500"/>
                                        <p:tgtEl>
                                          <p:spTgt spid="969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0" fill="hold">
                      <p:stCondLst>
                        <p:cond delay="indefinite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44" dur="200"/>
                                        <p:tgtEl>
                                          <p:spTgt spid="969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7" dur="500"/>
                                        <p:tgtEl>
                                          <p:spTgt spid="96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1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51" dur="200"/>
                                        <p:tgtEl>
                                          <p:spTgt spid="96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2" fill="hold">
                            <p:stCondLst>
                              <p:cond delay="700"/>
                            </p:stCondLst>
                            <p:childTnLst>
                              <p:par>
                                <p:cTn id="11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55" dur="200"/>
                                        <p:tgtEl>
                                          <p:spTgt spid="96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6" fill="hold">
                            <p:stCondLst>
                              <p:cond delay="900"/>
                            </p:stCondLst>
                            <p:childTnLst>
                              <p:par>
                                <p:cTn id="11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59" dur="200"/>
                                        <p:tgtEl>
                                          <p:spTgt spid="96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0" fill="hold">
                            <p:stCondLst>
                              <p:cond delay="1100"/>
                            </p:stCondLst>
                            <p:childTnLst>
                              <p:par>
                                <p:cTn id="11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63" dur="200"/>
                                        <p:tgtEl>
                                          <p:spTgt spid="96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4" fill="hold">
                            <p:stCondLst>
                              <p:cond delay="1300"/>
                            </p:stCondLst>
                            <p:childTnLst>
                              <p:par>
                                <p:cTn id="11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67" dur="200"/>
                                        <p:tgtEl>
                                          <p:spTgt spid="96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8" fill="hold">
                            <p:stCondLst>
                              <p:cond delay="1500"/>
                            </p:stCondLst>
                            <p:childTnLst>
                              <p:par>
                                <p:cTn id="11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71" dur="200"/>
                                        <p:tgtEl>
                                          <p:spTgt spid="96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2" fill="hold">
                            <p:stCondLst>
                              <p:cond delay="1700"/>
                            </p:stCondLst>
                            <p:childTnLst>
                              <p:par>
                                <p:cTn id="11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75" dur="200"/>
                                        <p:tgtEl>
                                          <p:spTgt spid="96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6" fill="hold">
                            <p:stCondLst>
                              <p:cond delay="1900"/>
                            </p:stCondLst>
                            <p:childTnLst>
                              <p:par>
                                <p:cTn id="11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79" dur="200"/>
                                        <p:tgtEl>
                                          <p:spTgt spid="96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0" fill="hold">
                            <p:stCondLst>
                              <p:cond delay="2100"/>
                            </p:stCondLst>
                            <p:childTnLst>
                              <p:par>
                                <p:cTn id="11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3" dur="500" fill="hold"/>
                                        <p:tgtEl>
                                          <p:spTgt spid="96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4" dur="500" fill="hold"/>
                                        <p:tgtEl>
                                          <p:spTgt spid="96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9" dur="500" fill="hold"/>
                                        <p:tgtEl>
                                          <p:spTgt spid="96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0" fill="hold"/>
                                        <p:tgtEl>
                                          <p:spTgt spid="96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500" fill="hold"/>
                                        <p:tgtEl>
                                          <p:spTgt spid="96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2" dur="500" fill="hold"/>
                                        <p:tgtEl>
                                          <p:spTgt spid="96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3" fill="hold">
                      <p:stCondLst>
                        <p:cond delay="indefinite"/>
                      </p:stCondLst>
                      <p:childTnLst>
                        <p:par>
                          <p:cTn id="1194" fill="hold">
                            <p:stCondLst>
                              <p:cond delay="0"/>
                            </p:stCondLst>
                            <p:childTnLst>
                              <p:par>
                                <p:cTn id="11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7" dur="500"/>
                                        <p:tgtEl>
                                          <p:spTgt spid="969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8" fill="hold">
                      <p:stCondLst>
                        <p:cond delay="indefinite"/>
                      </p:stCondLst>
                      <p:childTnLst>
                        <p:par>
                          <p:cTn id="1199" fill="hold">
                            <p:stCondLst>
                              <p:cond delay="0"/>
                            </p:stCondLst>
                            <p:childTnLst>
                              <p:par>
                                <p:cTn id="120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02" dur="200"/>
                                        <p:tgtEl>
                                          <p:spTgt spid="969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03" fill="hold">
                            <p:stCondLst>
                              <p:cond delay="200"/>
                            </p:stCondLst>
                            <p:childTnLst>
                              <p:par>
                                <p:cTn id="12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06" dur="200"/>
                                        <p:tgtEl>
                                          <p:spTgt spid="96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7" fill="hold">
                            <p:stCondLst>
                              <p:cond delay="400"/>
                            </p:stCondLst>
                            <p:childTnLst>
                              <p:par>
                                <p:cTn id="12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10" dur="200"/>
                                        <p:tgtEl>
                                          <p:spTgt spid="96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1" fill="hold">
                            <p:stCondLst>
                              <p:cond delay="600"/>
                            </p:stCondLst>
                            <p:childTnLst>
                              <p:par>
                                <p:cTn id="121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14" dur="200"/>
                                        <p:tgtEl>
                                          <p:spTgt spid="96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5" fill="hold">
                            <p:stCondLst>
                              <p:cond delay="800"/>
                            </p:stCondLst>
                            <p:childTnLst>
                              <p:par>
                                <p:cTn id="12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18" dur="200"/>
                                        <p:tgtEl>
                                          <p:spTgt spid="96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22" dur="200"/>
                                        <p:tgtEl>
                                          <p:spTgt spid="96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3" fill="hold">
                            <p:stCondLst>
                              <p:cond delay="1200"/>
                            </p:stCondLst>
                            <p:childTnLst>
                              <p:par>
                                <p:cTn id="12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26" dur="200"/>
                                        <p:tgtEl>
                                          <p:spTgt spid="96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7" fill="hold">
                            <p:stCondLst>
                              <p:cond delay="1400"/>
                            </p:stCondLst>
                            <p:childTnLst>
                              <p:par>
                                <p:cTn id="12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30" dur="200"/>
                                        <p:tgtEl>
                                          <p:spTgt spid="96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1" fill="hold">
                            <p:stCondLst>
                              <p:cond delay="1600"/>
                            </p:stCondLst>
                            <p:childTnLst>
                              <p:par>
                                <p:cTn id="12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4" dur="500" fill="hold"/>
                                        <p:tgtEl>
                                          <p:spTgt spid="969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500" fill="hold"/>
                                        <p:tgtEl>
                                          <p:spTgt spid="969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259" grpId="0" animBg="1"/>
      <p:bldP spid="96415" grpId="0" animBg="1"/>
      <p:bldP spid="96507" grpId="0" autoUpdateAnimBg="0"/>
      <p:bldP spid="96508" grpId="0" animBg="1"/>
      <p:bldP spid="96509" grpId="0" animBg="1"/>
      <p:bldP spid="96510" grpId="0" animBg="1"/>
      <p:bldP spid="96511" grpId="0" animBg="1"/>
      <p:bldP spid="96512" grpId="0" animBg="1"/>
      <p:bldP spid="96513" grpId="0" animBg="1"/>
      <p:bldP spid="96514" grpId="0" animBg="1"/>
      <p:bldP spid="96515" grpId="0" animBg="1"/>
      <p:bldP spid="96516" grpId="0" animBg="1"/>
      <p:bldP spid="96517" grpId="0" animBg="1"/>
      <p:bldP spid="96518" grpId="0" animBg="1"/>
      <p:bldP spid="96519" grpId="0" animBg="1"/>
      <p:bldP spid="96520" grpId="0"/>
      <p:bldP spid="96521" grpId="0" animBg="1"/>
      <p:bldP spid="96522" grpId="0" animBg="1"/>
      <p:bldP spid="96523" grpId="0" animBg="1"/>
      <p:bldP spid="96524" grpId="0" animBg="1"/>
      <p:bldP spid="96525" grpId="0" animBg="1"/>
      <p:bldP spid="96526" grpId="0" animBg="1"/>
      <p:bldP spid="96575" grpId="0" animBg="1"/>
      <p:bldP spid="96576" grpId="0" animBg="1"/>
      <p:bldP spid="96577" grpId="0" animBg="1"/>
      <p:bldP spid="96578" grpId="0" animBg="1"/>
      <p:bldP spid="96579" grpId="0" autoUpdateAnimBg="0"/>
      <p:bldP spid="96580" grpId="0" animBg="1"/>
      <p:bldP spid="96581" grpId="0" animBg="1"/>
      <p:bldP spid="96582" grpId="0" animBg="1"/>
      <p:bldP spid="96583" grpId="0" animBg="1"/>
      <p:bldP spid="96584" grpId="0" animBg="1"/>
      <p:bldP spid="96585" grpId="0" animBg="1"/>
      <p:bldP spid="96586" grpId="0" animBg="1"/>
      <p:bldP spid="96587" grpId="0" animBg="1"/>
      <p:bldP spid="96588" grpId="0" animBg="1"/>
      <p:bldP spid="96589" grpId="0" animBg="1"/>
      <p:bldP spid="96590" grpId="0" animBg="1"/>
      <p:bldP spid="96591" grpId="0" animBg="1"/>
      <p:bldP spid="96592" grpId="0"/>
      <p:bldP spid="96593" grpId="0" animBg="1"/>
      <p:bldP spid="96599" grpId="0" animBg="1"/>
      <p:bldP spid="96594" grpId="0" animBg="1"/>
      <p:bldP spid="96600" grpId="0" animBg="1"/>
      <p:bldP spid="96601" grpId="0" animBg="1"/>
      <p:bldP spid="96602" grpId="0" autoUpdateAnimBg="0"/>
      <p:bldP spid="96603" grpId="0" animBg="1"/>
      <p:bldP spid="96604" grpId="0" animBg="1"/>
      <p:bldP spid="96605" grpId="0" animBg="1"/>
      <p:bldP spid="96606" grpId="0" animBg="1"/>
      <p:bldP spid="96607" grpId="0" animBg="1"/>
      <p:bldP spid="96608" grpId="0" animBg="1"/>
      <p:bldP spid="96609" grpId="0" animBg="1"/>
      <p:bldP spid="96610" grpId="0" animBg="1"/>
      <p:bldP spid="96611" grpId="0" animBg="1"/>
      <p:bldP spid="96612" grpId="0" animBg="1"/>
      <p:bldP spid="96613" grpId="0" animBg="1"/>
      <p:bldP spid="96614" grpId="0" animBg="1"/>
      <p:bldP spid="96615" grpId="0"/>
      <p:bldP spid="96616" grpId="0" animBg="1"/>
      <p:bldP spid="96625" grpId="0" animBg="1"/>
      <p:bldP spid="96626" grpId="0" animBg="1"/>
      <p:bldP spid="96648" grpId="0" animBg="1"/>
      <p:bldP spid="96416" grpId="0" autoUpdateAnimBg="0"/>
      <p:bldP spid="96418" grpId="0" animBg="1"/>
      <p:bldP spid="96419" grpId="0" animBg="1"/>
      <p:bldP spid="96420" grpId="0" animBg="1"/>
      <p:bldP spid="96421" grpId="0" animBg="1"/>
      <p:bldP spid="96422" grpId="0" animBg="1"/>
      <p:bldP spid="96423" grpId="0" animBg="1"/>
      <p:bldP spid="96424" grpId="0" animBg="1"/>
      <p:bldP spid="96425" grpId="0" animBg="1"/>
      <p:bldP spid="96426" grpId="0" animBg="1"/>
      <p:bldP spid="96427" grpId="0" animBg="1"/>
      <p:bldP spid="96428" grpId="0" animBg="1"/>
      <p:bldP spid="96429" grpId="0" animBg="1"/>
      <p:bldP spid="96430" grpId="0"/>
      <p:bldP spid="96431" grpId="0" animBg="1"/>
      <p:bldP spid="96432" grpId="0" animBg="1"/>
      <p:bldP spid="96433" grpId="0" animBg="1"/>
      <p:bldP spid="96434" grpId="0" animBg="1"/>
      <p:bldP spid="96435" grpId="0" animBg="1"/>
      <p:bldP spid="96436" grpId="0" animBg="1"/>
      <p:bldP spid="96437" grpId="0" animBg="1"/>
      <p:bldP spid="96438" grpId="0" animBg="1"/>
      <p:bldP spid="96439" grpId="0" animBg="1"/>
      <p:bldP spid="96440" grpId="0" animBg="1"/>
      <p:bldP spid="96441" grpId="0" animBg="1"/>
      <p:bldP spid="96442" grpId="0" animBg="1"/>
      <p:bldP spid="96443" grpId="0" animBg="1"/>
      <p:bldP spid="96444" grpId="0" animBg="1"/>
      <p:bldP spid="96445" grpId="0" animBg="1"/>
      <p:bldP spid="96446" grpId="0" animBg="1"/>
      <p:bldP spid="96447" grpId="0" animBg="1"/>
      <p:bldP spid="96448" grpId="0" animBg="1"/>
      <p:bldP spid="96449" grpId="0" animBg="1"/>
      <p:bldP spid="96450" grpId="0" animBg="1"/>
      <p:bldP spid="96453" grpId="0" animBg="1"/>
      <p:bldP spid="96491" grpId="0" animBg="1"/>
      <p:bldP spid="96502" grpId="0" animBg="1"/>
      <p:bldP spid="96503" grpId="0" animBg="1"/>
      <p:bldP spid="96627" grpId="0" autoUpdateAnimBg="0"/>
      <p:bldP spid="96649" grpId="0" animBg="1"/>
      <p:bldP spid="96650" grpId="0" animBg="1"/>
      <p:bldP spid="96651" grpId="0" animBg="1"/>
      <p:bldP spid="96652" grpId="0" animBg="1"/>
      <p:bldP spid="96653" grpId="0" animBg="1"/>
      <p:bldP spid="96654" grpId="0" animBg="1"/>
      <p:bldP spid="96655" grpId="0" animBg="1"/>
      <p:bldP spid="96656" grpId="0" animBg="1"/>
      <p:bldP spid="96657" grpId="0" animBg="1"/>
      <p:bldP spid="96658" grpId="0" animBg="1"/>
      <p:bldP spid="96659" grpId="0" animBg="1"/>
      <p:bldP spid="96660" grpId="0" animBg="1"/>
      <p:bldP spid="96661" grpId="0"/>
      <p:bldP spid="96663" grpId="0" animBg="1"/>
      <p:bldP spid="96669" grpId="0" animBg="1"/>
      <p:bldP spid="96670" grpId="0" animBg="1"/>
      <p:bldP spid="96671" grpId="0" animBg="1"/>
      <p:bldP spid="96672" grpId="0" animBg="1"/>
      <p:bldP spid="96673" grpId="0" animBg="1"/>
      <p:bldP spid="96674" grpId="0" animBg="1"/>
      <p:bldP spid="96675" grpId="0" animBg="1"/>
      <p:bldP spid="96676" grpId="0" animBg="1"/>
      <p:bldP spid="96677" grpId="0" animBg="1"/>
      <p:bldP spid="96678" grpId="0" animBg="1"/>
      <p:bldP spid="96680" grpId="0" animBg="1"/>
      <p:bldP spid="96681" grpId="0"/>
      <p:bldP spid="96683" grpId="0" animBg="1"/>
      <p:bldP spid="96684" grpId="0" animBg="1"/>
      <p:bldP spid="96685" grpId="0" animBg="1"/>
      <p:bldP spid="96709" grpId="0" animBg="1"/>
      <p:bldP spid="96710" grpId="0" animBg="1"/>
      <p:bldP spid="96711" grpId="0" animBg="1"/>
      <p:bldP spid="96712" grpId="0" animBg="1"/>
      <p:bldP spid="96713" grpId="0" animBg="1"/>
      <p:bldP spid="96721" grpId="0" animBg="1"/>
      <p:bldP spid="96741" grpId="0" animBg="1"/>
      <p:bldP spid="96742" grpId="0" autoUpdateAnimBg="0"/>
      <p:bldP spid="96720" grpId="0"/>
      <p:bldP spid="96745" grpId="0" animBg="1"/>
      <p:bldP spid="96746" grpId="0" animBg="1"/>
      <p:bldP spid="96748" grpId="0" animBg="1"/>
      <p:bldP spid="96749" grpId="0"/>
      <p:bldP spid="96769" grpId="0" animBg="1"/>
      <p:bldP spid="96770" grpId="0" animBg="1"/>
      <p:bldP spid="96776" grpId="0" animBg="1"/>
      <p:bldP spid="96777" grpId="0"/>
      <p:bldP spid="96778" grpId="0" autoUpdateAnimBg="0"/>
      <p:bldP spid="96795" grpId="0"/>
      <p:bldP spid="96796" grpId="0" autoUpdateAnimBg="0"/>
      <p:bldP spid="96797" grpId="0" animBg="1"/>
      <p:bldP spid="96798" grpId="0" animBg="1"/>
      <p:bldP spid="96799" grpId="0" animBg="1"/>
      <p:bldP spid="96802" grpId="0"/>
      <p:bldP spid="96803" grpId="0" animBg="1"/>
      <p:bldP spid="96807" grpId="0" animBg="1"/>
      <p:bldP spid="96808" grpId="0"/>
      <p:bldP spid="96809" grpId="0" animBg="1"/>
      <p:bldP spid="96781" grpId="0" animBg="1"/>
      <p:bldP spid="96782" grpId="0" animBg="1"/>
      <p:bldP spid="96819" grpId="0" animBg="1"/>
      <p:bldP spid="96820" grpId="0" animBg="1"/>
      <p:bldP spid="96821" grpId="0" animBg="1"/>
      <p:bldP spid="96822" grpId="0" animBg="1"/>
      <p:bldP spid="96823" grpId="0" animBg="1"/>
      <p:bldP spid="96824" grpId="0" animBg="1"/>
      <p:bldP spid="96825" grpId="0" animBg="1"/>
      <p:bldP spid="96826" grpId="0" animBg="1"/>
      <p:bldP spid="96827" grpId="0" animBg="1"/>
      <p:bldP spid="96828" grpId="0" animBg="1"/>
      <p:bldP spid="96829" grpId="0" animBg="1"/>
      <p:bldP spid="96830" grpId="0" animBg="1"/>
      <p:bldP spid="96831" grpId="0" animBg="1"/>
      <p:bldP spid="96832" grpId="0"/>
      <p:bldP spid="96833" grpId="0" animBg="1"/>
      <p:bldP spid="96834" grpId="0" animBg="1"/>
      <p:bldP spid="96835" grpId="0" animBg="1"/>
      <p:bldP spid="96836" grpId="0" animBg="1"/>
      <p:bldP spid="96837" grpId="0" animBg="1"/>
      <p:bldP spid="96838" grpId="0" animBg="1"/>
      <p:bldP spid="96839" grpId="0" animBg="1"/>
      <p:bldP spid="96840" grpId="0" animBg="1"/>
      <p:bldP spid="96841" grpId="0" animBg="1"/>
      <p:bldP spid="96842" grpId="0" animBg="1"/>
      <p:bldP spid="96843" grpId="0" animBg="1"/>
      <p:bldP spid="96844" grpId="0" animBg="1"/>
      <p:bldP spid="96845" grpId="0" animBg="1"/>
      <p:bldP spid="96846" grpId="0" animBg="1"/>
      <p:bldP spid="96847" grpId="0" animBg="1"/>
      <p:bldP spid="96848" grpId="0" animBg="1"/>
      <p:bldP spid="96849" grpId="0" animBg="1"/>
      <p:bldP spid="96850" grpId="0" animBg="1"/>
      <p:bldP spid="96851" grpId="0" animBg="1"/>
      <p:bldP spid="96853" grpId="0" animBg="1"/>
      <p:bldP spid="96900" grpId="0" animBg="1"/>
      <p:bldP spid="96901" grpId="0" animBg="1"/>
      <p:bldP spid="96902" grpId="0" animBg="1"/>
      <p:bldP spid="96903" grpId="0" animBg="1"/>
      <p:bldP spid="96904" grpId="0" animBg="1"/>
      <p:bldP spid="96905" grpId="0" animBg="1"/>
      <p:bldP spid="96906" grpId="0" animBg="1"/>
      <p:bldP spid="96908" grpId="0" animBg="1"/>
      <p:bldP spid="96909" grpId="0" animBg="1"/>
      <p:bldP spid="96910" grpId="0" animBg="1"/>
      <p:bldP spid="96911" grpId="0" animBg="1"/>
      <p:bldP spid="96912" grpId="0"/>
      <p:bldP spid="96913" grpId="0" animBg="1"/>
      <p:bldP spid="96914" grpId="0" animBg="1"/>
      <p:bldP spid="96915" grpId="0" animBg="1"/>
      <p:bldP spid="96907" grpId="0" animBg="1"/>
      <p:bldP spid="96916" grpId="0" animBg="1"/>
      <p:bldP spid="96917" grpId="0" animBg="1"/>
      <p:bldP spid="96918" grpId="0" animBg="1"/>
      <p:bldP spid="96919" grpId="0" animBg="1"/>
      <p:bldP spid="96920" grpId="0" animBg="1"/>
      <p:bldP spid="96921" grpId="0" animBg="1"/>
      <p:bldP spid="96922" grpId="0" animBg="1"/>
      <p:bldP spid="96923" grpId="0" animBg="1"/>
      <p:bldP spid="96924" grpId="0" animBg="1"/>
      <p:bldP spid="96926" grpId="0" animBg="1"/>
      <p:bldP spid="96927" grpId="0"/>
      <p:bldP spid="96929" grpId="0" animBg="1"/>
      <p:bldP spid="96931" grpId="0" animBg="1"/>
      <p:bldP spid="96932" grpId="0" animBg="1"/>
      <p:bldP spid="96933" grpId="0"/>
      <p:bldP spid="96934" grpId="0" autoUpdateAnimBg="0"/>
      <p:bldP spid="96935" grpId="0" animBg="1"/>
      <p:bldP spid="96936" grpId="0" animBg="1"/>
      <p:bldP spid="96937" grpId="0" animBg="1"/>
      <p:bldP spid="96938" grpId="0" animBg="1"/>
      <p:bldP spid="96939" grpId="0" animBg="1"/>
      <p:bldP spid="96940" grpId="0" animBg="1"/>
      <p:bldP spid="96941" grpId="0" animBg="1"/>
      <p:bldP spid="96945" grpId="0" animBg="1"/>
      <p:bldP spid="96946" grpId="0"/>
      <p:bldP spid="96948" grpId="0" animBg="1"/>
      <p:bldP spid="96951" grpId="0" animBg="1"/>
      <p:bldP spid="96952" grpId="0" animBg="1"/>
      <p:bldP spid="96953" grpId="0" autoUpdateAnimBg="0"/>
      <p:bldP spid="96955" grpId="0" animBg="1"/>
      <p:bldP spid="96956" grpId="0" animBg="1"/>
      <p:bldP spid="96957" grpId="0" animBg="1"/>
      <p:bldP spid="96958" grpId="0" animBg="1"/>
      <p:bldP spid="96959" grpId="0" animBg="1"/>
      <p:bldP spid="96960" grpId="0" animBg="1"/>
      <p:bldP spid="96961" grpId="0" animBg="1"/>
      <p:bldP spid="96963" grpId="0"/>
      <p:bldP spid="96964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2" descr="Контуры мира-А"/>
          <p:cNvPicPr>
            <a:picLocks noChangeAspect="1" noChangeArrowheads="1"/>
          </p:cNvPicPr>
          <p:nvPr/>
        </p:nvPicPr>
        <p:blipFill>
          <a:blip r:embed="rId15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97838" name="Text Box 558"/>
          <p:cNvSpPr txBox="1">
            <a:spLocks noChangeArrowheads="1"/>
          </p:cNvSpPr>
          <p:nvPr/>
        </p:nvSpPr>
        <p:spPr bwMode="auto">
          <a:xfrm>
            <a:off x="4549775" y="2236788"/>
            <a:ext cx="863600" cy="263525"/>
          </a:xfrm>
          <a:prstGeom prst="rect">
            <a:avLst/>
          </a:prstGeom>
          <a:solidFill>
            <a:srgbClr val="FFFFFF">
              <a:alpha val="39999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>
                <a:solidFill>
                  <a:srgbClr val="5F5F5F"/>
                </a:solidFill>
                <a:latin typeface="Comic Sans MS" pitchFamily="66" charset="0"/>
              </a:rPr>
              <a:t>Україна</a:t>
            </a:r>
            <a:endParaRPr lang="ru-RU" sz="1500">
              <a:solidFill>
                <a:srgbClr val="5F5F5F"/>
              </a:solidFill>
              <a:latin typeface="Comic Sans MS" pitchFamily="66" charset="0"/>
            </a:endParaRPr>
          </a:p>
        </p:txBody>
      </p:sp>
      <p:sp>
        <p:nvSpPr>
          <p:cNvPr id="97283" name="WordArt 3"/>
          <p:cNvSpPr>
            <a:spLocks noChangeArrowheads="1" noChangeShapeType="1" noTextEdit="1"/>
          </p:cNvSpPr>
          <p:nvPr/>
        </p:nvSpPr>
        <p:spPr bwMode="auto">
          <a:xfrm>
            <a:off x="1403350" y="77788"/>
            <a:ext cx="6408738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solidFill>
                  <a:srgbClr val="66FF33"/>
                </a:solidFill>
                <a:effectLst>
                  <a:outerShdw dist="35921" dir="2700000" algn="ctr" rotWithShape="0">
                    <a:srgbClr val="006600"/>
                  </a:outerShdw>
                </a:effectLst>
                <a:latin typeface="Comic Sans MS"/>
              </a:rPr>
              <a:t>Лісова промисловість світу</a:t>
            </a:r>
          </a:p>
        </p:txBody>
      </p:sp>
      <p:sp>
        <p:nvSpPr>
          <p:cNvPr id="97623" name="Freeform 343"/>
          <p:cNvSpPr>
            <a:spLocks/>
          </p:cNvSpPr>
          <p:nvPr/>
        </p:nvSpPr>
        <p:spPr bwMode="auto">
          <a:xfrm>
            <a:off x="4302125" y="1328738"/>
            <a:ext cx="3724275" cy="1397000"/>
          </a:xfrm>
          <a:custGeom>
            <a:avLst/>
            <a:gdLst>
              <a:gd name="T0" fmla="*/ 1774 w 2346"/>
              <a:gd name="T1" fmla="*/ 687 h 880"/>
              <a:gd name="T2" fmla="*/ 1882 w 2346"/>
              <a:gd name="T3" fmla="*/ 762 h 880"/>
              <a:gd name="T4" fmla="*/ 1942 w 2346"/>
              <a:gd name="T5" fmla="*/ 810 h 880"/>
              <a:gd name="T6" fmla="*/ 2075 w 2346"/>
              <a:gd name="T7" fmla="*/ 706 h 880"/>
              <a:gd name="T8" fmla="*/ 2108 w 2346"/>
              <a:gd name="T9" fmla="*/ 545 h 880"/>
              <a:gd name="T10" fmla="*/ 2065 w 2346"/>
              <a:gd name="T11" fmla="*/ 438 h 880"/>
              <a:gd name="T12" fmla="*/ 2170 w 2346"/>
              <a:gd name="T13" fmla="*/ 611 h 880"/>
              <a:gd name="T14" fmla="*/ 2194 w 2346"/>
              <a:gd name="T15" fmla="*/ 659 h 880"/>
              <a:gd name="T16" fmla="*/ 2185 w 2346"/>
              <a:gd name="T17" fmla="*/ 714 h 880"/>
              <a:gd name="T18" fmla="*/ 2210 w 2346"/>
              <a:gd name="T19" fmla="*/ 768 h 880"/>
              <a:gd name="T20" fmla="*/ 2210 w 2346"/>
              <a:gd name="T21" fmla="*/ 872 h 880"/>
              <a:gd name="T22" fmla="*/ 2258 w 2346"/>
              <a:gd name="T23" fmla="*/ 830 h 880"/>
              <a:gd name="T24" fmla="*/ 2210 w 2346"/>
              <a:gd name="T25" fmla="*/ 704 h 880"/>
              <a:gd name="T26" fmla="*/ 2261 w 2346"/>
              <a:gd name="T27" fmla="*/ 665 h 880"/>
              <a:gd name="T28" fmla="*/ 2182 w 2346"/>
              <a:gd name="T29" fmla="*/ 609 h 880"/>
              <a:gd name="T30" fmla="*/ 2156 w 2346"/>
              <a:gd name="T31" fmla="*/ 533 h 880"/>
              <a:gd name="T32" fmla="*/ 2090 w 2346"/>
              <a:gd name="T33" fmla="*/ 441 h 880"/>
              <a:gd name="T34" fmla="*/ 2038 w 2346"/>
              <a:gd name="T35" fmla="*/ 408 h 880"/>
              <a:gd name="T36" fmla="*/ 1946 w 2346"/>
              <a:gd name="T37" fmla="*/ 387 h 880"/>
              <a:gd name="T38" fmla="*/ 1972 w 2346"/>
              <a:gd name="T39" fmla="*/ 260 h 880"/>
              <a:gd name="T40" fmla="*/ 2054 w 2346"/>
              <a:gd name="T41" fmla="*/ 228 h 880"/>
              <a:gd name="T42" fmla="*/ 2119 w 2346"/>
              <a:gd name="T43" fmla="*/ 204 h 880"/>
              <a:gd name="T44" fmla="*/ 2180 w 2346"/>
              <a:gd name="T45" fmla="*/ 168 h 880"/>
              <a:gd name="T46" fmla="*/ 2212 w 2346"/>
              <a:gd name="T47" fmla="*/ 135 h 880"/>
              <a:gd name="T48" fmla="*/ 2216 w 2346"/>
              <a:gd name="T49" fmla="*/ 198 h 880"/>
              <a:gd name="T50" fmla="*/ 2207 w 2346"/>
              <a:gd name="T51" fmla="*/ 279 h 880"/>
              <a:gd name="T52" fmla="*/ 2318 w 2346"/>
              <a:gd name="T53" fmla="*/ 441 h 880"/>
              <a:gd name="T54" fmla="*/ 2326 w 2346"/>
              <a:gd name="T55" fmla="*/ 357 h 880"/>
              <a:gd name="T56" fmla="*/ 2294 w 2346"/>
              <a:gd name="T57" fmla="*/ 248 h 880"/>
              <a:gd name="T58" fmla="*/ 2266 w 2346"/>
              <a:gd name="T59" fmla="*/ 191 h 880"/>
              <a:gd name="T60" fmla="*/ 1930 w 2346"/>
              <a:gd name="T61" fmla="*/ 38 h 880"/>
              <a:gd name="T62" fmla="*/ 1145 w 2346"/>
              <a:gd name="T63" fmla="*/ 101 h 880"/>
              <a:gd name="T64" fmla="*/ 1048 w 2346"/>
              <a:gd name="T65" fmla="*/ 204 h 880"/>
              <a:gd name="T66" fmla="*/ 973 w 2346"/>
              <a:gd name="T67" fmla="*/ 207 h 880"/>
              <a:gd name="T68" fmla="*/ 853 w 2346"/>
              <a:gd name="T69" fmla="*/ 156 h 880"/>
              <a:gd name="T70" fmla="*/ 587 w 2346"/>
              <a:gd name="T71" fmla="*/ 161 h 880"/>
              <a:gd name="T72" fmla="*/ 461 w 2346"/>
              <a:gd name="T73" fmla="*/ 212 h 880"/>
              <a:gd name="T74" fmla="*/ 424 w 2346"/>
              <a:gd name="T75" fmla="*/ 180 h 880"/>
              <a:gd name="T76" fmla="*/ 484 w 2346"/>
              <a:gd name="T77" fmla="*/ 179 h 880"/>
              <a:gd name="T78" fmla="*/ 311 w 2346"/>
              <a:gd name="T79" fmla="*/ 98 h 880"/>
              <a:gd name="T80" fmla="*/ 194 w 2346"/>
              <a:gd name="T81" fmla="*/ 146 h 880"/>
              <a:gd name="T82" fmla="*/ 64 w 2346"/>
              <a:gd name="T83" fmla="*/ 300 h 880"/>
              <a:gd name="T84" fmla="*/ 37 w 2346"/>
              <a:gd name="T85" fmla="*/ 345 h 880"/>
              <a:gd name="T86" fmla="*/ 96 w 2346"/>
              <a:gd name="T87" fmla="*/ 411 h 880"/>
              <a:gd name="T88" fmla="*/ 167 w 2346"/>
              <a:gd name="T89" fmla="*/ 329 h 880"/>
              <a:gd name="T90" fmla="*/ 192 w 2346"/>
              <a:gd name="T91" fmla="*/ 278 h 880"/>
              <a:gd name="T92" fmla="*/ 304 w 2346"/>
              <a:gd name="T93" fmla="*/ 198 h 880"/>
              <a:gd name="T94" fmla="*/ 244 w 2346"/>
              <a:gd name="T95" fmla="*/ 276 h 880"/>
              <a:gd name="T96" fmla="*/ 278 w 2346"/>
              <a:gd name="T97" fmla="*/ 339 h 880"/>
              <a:gd name="T98" fmla="*/ 293 w 2346"/>
              <a:gd name="T99" fmla="*/ 356 h 880"/>
              <a:gd name="T100" fmla="*/ 275 w 2346"/>
              <a:gd name="T101" fmla="*/ 398 h 880"/>
              <a:gd name="T102" fmla="*/ 227 w 2346"/>
              <a:gd name="T103" fmla="*/ 426 h 880"/>
              <a:gd name="T104" fmla="*/ 206 w 2346"/>
              <a:gd name="T105" fmla="*/ 468 h 880"/>
              <a:gd name="T106" fmla="*/ 148 w 2346"/>
              <a:gd name="T107" fmla="*/ 482 h 880"/>
              <a:gd name="T108" fmla="*/ 73 w 2346"/>
              <a:gd name="T109" fmla="*/ 492 h 880"/>
              <a:gd name="T110" fmla="*/ 367 w 2346"/>
              <a:gd name="T111" fmla="*/ 605 h 880"/>
              <a:gd name="T112" fmla="*/ 713 w 2346"/>
              <a:gd name="T113" fmla="*/ 456 h 880"/>
              <a:gd name="T114" fmla="*/ 960 w 2346"/>
              <a:gd name="T115" fmla="*/ 433 h 880"/>
              <a:gd name="T116" fmla="*/ 1300 w 2346"/>
              <a:gd name="T117" fmla="*/ 492 h 880"/>
              <a:gd name="T118" fmla="*/ 1720 w 2346"/>
              <a:gd name="T119" fmla="*/ 549 h 8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346"/>
              <a:gd name="T181" fmla="*/ 0 h 880"/>
              <a:gd name="T182" fmla="*/ 2346 w 2346"/>
              <a:gd name="T183" fmla="*/ 880 h 8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346" h="880">
                <a:moveTo>
                  <a:pt x="1745" y="600"/>
                </a:moveTo>
                <a:cubicBezTo>
                  <a:pt x="1751" y="614"/>
                  <a:pt x="1754" y="622"/>
                  <a:pt x="1759" y="636"/>
                </a:cubicBezTo>
                <a:cubicBezTo>
                  <a:pt x="1764" y="650"/>
                  <a:pt x="1764" y="673"/>
                  <a:pt x="1774" y="687"/>
                </a:cubicBezTo>
                <a:cubicBezTo>
                  <a:pt x="1836" y="727"/>
                  <a:pt x="1764" y="699"/>
                  <a:pt x="1822" y="720"/>
                </a:cubicBezTo>
                <a:cubicBezTo>
                  <a:pt x="1827" y="734"/>
                  <a:pt x="1854" y="755"/>
                  <a:pt x="1858" y="759"/>
                </a:cubicBezTo>
                <a:cubicBezTo>
                  <a:pt x="1870" y="769"/>
                  <a:pt x="1882" y="762"/>
                  <a:pt x="1882" y="762"/>
                </a:cubicBezTo>
                <a:cubicBezTo>
                  <a:pt x="1885" y="769"/>
                  <a:pt x="1907" y="759"/>
                  <a:pt x="1913" y="765"/>
                </a:cubicBezTo>
                <a:cubicBezTo>
                  <a:pt x="1919" y="771"/>
                  <a:pt x="1931" y="766"/>
                  <a:pt x="1935" y="773"/>
                </a:cubicBezTo>
                <a:cubicBezTo>
                  <a:pt x="1942" y="784"/>
                  <a:pt x="1940" y="798"/>
                  <a:pt x="1942" y="810"/>
                </a:cubicBezTo>
                <a:cubicBezTo>
                  <a:pt x="1964" y="807"/>
                  <a:pt x="1988" y="810"/>
                  <a:pt x="2009" y="802"/>
                </a:cubicBezTo>
                <a:cubicBezTo>
                  <a:pt x="2013" y="800"/>
                  <a:pt x="2025" y="742"/>
                  <a:pt x="2031" y="736"/>
                </a:cubicBezTo>
                <a:cubicBezTo>
                  <a:pt x="2043" y="723"/>
                  <a:pt x="2075" y="706"/>
                  <a:pt x="2075" y="706"/>
                </a:cubicBezTo>
                <a:cubicBezTo>
                  <a:pt x="2084" y="698"/>
                  <a:pt x="2090" y="702"/>
                  <a:pt x="2095" y="689"/>
                </a:cubicBezTo>
                <a:cubicBezTo>
                  <a:pt x="2100" y="676"/>
                  <a:pt x="2106" y="654"/>
                  <a:pt x="2108" y="630"/>
                </a:cubicBezTo>
                <a:cubicBezTo>
                  <a:pt x="2110" y="606"/>
                  <a:pt x="2111" y="565"/>
                  <a:pt x="2108" y="545"/>
                </a:cubicBezTo>
                <a:cubicBezTo>
                  <a:pt x="2105" y="525"/>
                  <a:pt x="2094" y="525"/>
                  <a:pt x="2089" y="512"/>
                </a:cubicBezTo>
                <a:cubicBezTo>
                  <a:pt x="2084" y="499"/>
                  <a:pt x="2081" y="479"/>
                  <a:pt x="2077" y="467"/>
                </a:cubicBezTo>
                <a:cubicBezTo>
                  <a:pt x="2076" y="459"/>
                  <a:pt x="2058" y="432"/>
                  <a:pt x="2065" y="438"/>
                </a:cubicBezTo>
                <a:cubicBezTo>
                  <a:pt x="2072" y="444"/>
                  <a:pt x="2107" y="487"/>
                  <a:pt x="2120" y="506"/>
                </a:cubicBezTo>
                <a:lnTo>
                  <a:pt x="2141" y="552"/>
                </a:lnTo>
                <a:cubicBezTo>
                  <a:pt x="2146" y="569"/>
                  <a:pt x="2165" y="599"/>
                  <a:pt x="2170" y="611"/>
                </a:cubicBezTo>
                <a:cubicBezTo>
                  <a:pt x="2176" y="623"/>
                  <a:pt x="2179" y="619"/>
                  <a:pt x="2180" y="623"/>
                </a:cubicBezTo>
                <a:cubicBezTo>
                  <a:pt x="2183" y="627"/>
                  <a:pt x="2173" y="610"/>
                  <a:pt x="2176" y="632"/>
                </a:cubicBezTo>
                <a:cubicBezTo>
                  <a:pt x="2178" y="638"/>
                  <a:pt x="2192" y="651"/>
                  <a:pt x="2194" y="659"/>
                </a:cubicBezTo>
                <a:cubicBezTo>
                  <a:pt x="2196" y="667"/>
                  <a:pt x="2190" y="679"/>
                  <a:pt x="2189" y="683"/>
                </a:cubicBezTo>
                <a:cubicBezTo>
                  <a:pt x="2188" y="687"/>
                  <a:pt x="2187" y="681"/>
                  <a:pt x="2186" y="686"/>
                </a:cubicBezTo>
                <a:cubicBezTo>
                  <a:pt x="2185" y="691"/>
                  <a:pt x="2182" y="706"/>
                  <a:pt x="2185" y="714"/>
                </a:cubicBezTo>
                <a:cubicBezTo>
                  <a:pt x="2188" y="722"/>
                  <a:pt x="2201" y="727"/>
                  <a:pt x="2206" y="732"/>
                </a:cubicBezTo>
                <a:cubicBezTo>
                  <a:pt x="2211" y="737"/>
                  <a:pt x="2214" y="737"/>
                  <a:pt x="2215" y="743"/>
                </a:cubicBezTo>
                <a:cubicBezTo>
                  <a:pt x="2217" y="748"/>
                  <a:pt x="2208" y="760"/>
                  <a:pt x="2210" y="768"/>
                </a:cubicBezTo>
                <a:cubicBezTo>
                  <a:pt x="2212" y="776"/>
                  <a:pt x="2222" y="781"/>
                  <a:pt x="2225" y="792"/>
                </a:cubicBezTo>
                <a:cubicBezTo>
                  <a:pt x="2228" y="803"/>
                  <a:pt x="2232" y="821"/>
                  <a:pt x="2230" y="834"/>
                </a:cubicBezTo>
                <a:cubicBezTo>
                  <a:pt x="2228" y="847"/>
                  <a:pt x="2208" y="865"/>
                  <a:pt x="2210" y="872"/>
                </a:cubicBezTo>
                <a:cubicBezTo>
                  <a:pt x="2216" y="880"/>
                  <a:pt x="2235" y="879"/>
                  <a:pt x="2245" y="876"/>
                </a:cubicBezTo>
                <a:cubicBezTo>
                  <a:pt x="2250" y="872"/>
                  <a:pt x="2267" y="877"/>
                  <a:pt x="2270" y="861"/>
                </a:cubicBezTo>
                <a:cubicBezTo>
                  <a:pt x="2272" y="853"/>
                  <a:pt x="2259" y="843"/>
                  <a:pt x="2258" y="830"/>
                </a:cubicBezTo>
                <a:cubicBezTo>
                  <a:pt x="2257" y="817"/>
                  <a:pt x="2264" y="793"/>
                  <a:pt x="2261" y="782"/>
                </a:cubicBezTo>
                <a:cubicBezTo>
                  <a:pt x="2258" y="771"/>
                  <a:pt x="2248" y="774"/>
                  <a:pt x="2239" y="761"/>
                </a:cubicBezTo>
                <a:cubicBezTo>
                  <a:pt x="2216" y="734"/>
                  <a:pt x="2209" y="711"/>
                  <a:pt x="2210" y="704"/>
                </a:cubicBezTo>
                <a:cubicBezTo>
                  <a:pt x="2211" y="697"/>
                  <a:pt x="2235" y="719"/>
                  <a:pt x="2246" y="716"/>
                </a:cubicBezTo>
                <a:cubicBezTo>
                  <a:pt x="2262" y="711"/>
                  <a:pt x="2258" y="686"/>
                  <a:pt x="2275" y="683"/>
                </a:cubicBezTo>
                <a:cubicBezTo>
                  <a:pt x="2277" y="676"/>
                  <a:pt x="2269" y="669"/>
                  <a:pt x="2261" y="665"/>
                </a:cubicBezTo>
                <a:cubicBezTo>
                  <a:pt x="2253" y="661"/>
                  <a:pt x="2235" y="660"/>
                  <a:pt x="2225" y="656"/>
                </a:cubicBezTo>
                <a:cubicBezTo>
                  <a:pt x="2215" y="652"/>
                  <a:pt x="2208" y="648"/>
                  <a:pt x="2201" y="640"/>
                </a:cubicBezTo>
                <a:cubicBezTo>
                  <a:pt x="2187" y="626"/>
                  <a:pt x="2182" y="615"/>
                  <a:pt x="2182" y="609"/>
                </a:cubicBezTo>
                <a:cubicBezTo>
                  <a:pt x="2182" y="603"/>
                  <a:pt x="2208" y="615"/>
                  <a:pt x="2204" y="605"/>
                </a:cubicBezTo>
                <a:cubicBezTo>
                  <a:pt x="2195" y="592"/>
                  <a:pt x="2161" y="566"/>
                  <a:pt x="2156" y="551"/>
                </a:cubicBezTo>
                <a:cubicBezTo>
                  <a:pt x="2150" y="540"/>
                  <a:pt x="2153" y="536"/>
                  <a:pt x="2156" y="533"/>
                </a:cubicBezTo>
                <a:cubicBezTo>
                  <a:pt x="2159" y="530"/>
                  <a:pt x="2181" y="540"/>
                  <a:pt x="2176" y="531"/>
                </a:cubicBezTo>
                <a:cubicBezTo>
                  <a:pt x="2166" y="517"/>
                  <a:pt x="2127" y="477"/>
                  <a:pt x="2127" y="477"/>
                </a:cubicBezTo>
                <a:cubicBezTo>
                  <a:pt x="2062" y="382"/>
                  <a:pt x="2164" y="525"/>
                  <a:pt x="2090" y="441"/>
                </a:cubicBezTo>
                <a:cubicBezTo>
                  <a:pt x="2081" y="433"/>
                  <a:pt x="2069" y="392"/>
                  <a:pt x="2060" y="386"/>
                </a:cubicBezTo>
                <a:cubicBezTo>
                  <a:pt x="2055" y="381"/>
                  <a:pt x="2064" y="406"/>
                  <a:pt x="2060" y="410"/>
                </a:cubicBezTo>
                <a:cubicBezTo>
                  <a:pt x="2056" y="414"/>
                  <a:pt x="2046" y="409"/>
                  <a:pt x="2038" y="408"/>
                </a:cubicBezTo>
                <a:cubicBezTo>
                  <a:pt x="2030" y="407"/>
                  <a:pt x="2021" y="401"/>
                  <a:pt x="2014" y="402"/>
                </a:cubicBezTo>
                <a:cubicBezTo>
                  <a:pt x="2007" y="403"/>
                  <a:pt x="2005" y="413"/>
                  <a:pt x="1994" y="411"/>
                </a:cubicBezTo>
                <a:cubicBezTo>
                  <a:pt x="1983" y="409"/>
                  <a:pt x="1954" y="396"/>
                  <a:pt x="1946" y="387"/>
                </a:cubicBezTo>
                <a:cubicBezTo>
                  <a:pt x="1928" y="379"/>
                  <a:pt x="1944" y="381"/>
                  <a:pt x="1948" y="359"/>
                </a:cubicBezTo>
                <a:cubicBezTo>
                  <a:pt x="1950" y="347"/>
                  <a:pt x="1953" y="333"/>
                  <a:pt x="1957" y="317"/>
                </a:cubicBezTo>
                <a:cubicBezTo>
                  <a:pt x="1961" y="301"/>
                  <a:pt x="1960" y="273"/>
                  <a:pt x="1972" y="260"/>
                </a:cubicBezTo>
                <a:cubicBezTo>
                  <a:pt x="1985" y="248"/>
                  <a:pt x="2016" y="242"/>
                  <a:pt x="2029" y="239"/>
                </a:cubicBezTo>
                <a:cubicBezTo>
                  <a:pt x="2042" y="236"/>
                  <a:pt x="2047" y="242"/>
                  <a:pt x="2051" y="240"/>
                </a:cubicBezTo>
                <a:cubicBezTo>
                  <a:pt x="2055" y="238"/>
                  <a:pt x="2047" y="231"/>
                  <a:pt x="2054" y="228"/>
                </a:cubicBezTo>
                <a:cubicBezTo>
                  <a:pt x="2061" y="225"/>
                  <a:pt x="2085" y="224"/>
                  <a:pt x="2095" y="222"/>
                </a:cubicBezTo>
                <a:cubicBezTo>
                  <a:pt x="2105" y="220"/>
                  <a:pt x="2110" y="221"/>
                  <a:pt x="2114" y="218"/>
                </a:cubicBezTo>
                <a:cubicBezTo>
                  <a:pt x="2140" y="209"/>
                  <a:pt x="2118" y="213"/>
                  <a:pt x="2119" y="204"/>
                </a:cubicBezTo>
                <a:cubicBezTo>
                  <a:pt x="2120" y="195"/>
                  <a:pt x="2114" y="173"/>
                  <a:pt x="2120" y="164"/>
                </a:cubicBezTo>
                <a:cubicBezTo>
                  <a:pt x="2126" y="155"/>
                  <a:pt x="2148" y="148"/>
                  <a:pt x="2158" y="149"/>
                </a:cubicBezTo>
                <a:cubicBezTo>
                  <a:pt x="2168" y="150"/>
                  <a:pt x="2173" y="172"/>
                  <a:pt x="2180" y="168"/>
                </a:cubicBezTo>
                <a:cubicBezTo>
                  <a:pt x="2187" y="164"/>
                  <a:pt x="2192" y="129"/>
                  <a:pt x="2198" y="122"/>
                </a:cubicBezTo>
                <a:cubicBezTo>
                  <a:pt x="2204" y="115"/>
                  <a:pt x="2216" y="127"/>
                  <a:pt x="2218" y="129"/>
                </a:cubicBezTo>
                <a:cubicBezTo>
                  <a:pt x="2220" y="131"/>
                  <a:pt x="2212" y="131"/>
                  <a:pt x="2212" y="135"/>
                </a:cubicBezTo>
                <a:cubicBezTo>
                  <a:pt x="2212" y="139"/>
                  <a:pt x="2216" y="147"/>
                  <a:pt x="2216" y="155"/>
                </a:cubicBezTo>
                <a:cubicBezTo>
                  <a:pt x="2216" y="163"/>
                  <a:pt x="2210" y="176"/>
                  <a:pt x="2210" y="183"/>
                </a:cubicBezTo>
                <a:cubicBezTo>
                  <a:pt x="2210" y="190"/>
                  <a:pt x="2215" y="189"/>
                  <a:pt x="2216" y="198"/>
                </a:cubicBezTo>
                <a:cubicBezTo>
                  <a:pt x="2217" y="207"/>
                  <a:pt x="2220" y="229"/>
                  <a:pt x="2218" y="239"/>
                </a:cubicBezTo>
                <a:cubicBezTo>
                  <a:pt x="2216" y="249"/>
                  <a:pt x="2208" y="251"/>
                  <a:pt x="2206" y="258"/>
                </a:cubicBezTo>
                <a:cubicBezTo>
                  <a:pt x="2204" y="265"/>
                  <a:pt x="2204" y="268"/>
                  <a:pt x="2207" y="279"/>
                </a:cubicBezTo>
                <a:cubicBezTo>
                  <a:pt x="2210" y="290"/>
                  <a:pt x="2208" y="305"/>
                  <a:pt x="2224" y="326"/>
                </a:cubicBezTo>
                <a:cubicBezTo>
                  <a:pt x="2240" y="347"/>
                  <a:pt x="2286" y="385"/>
                  <a:pt x="2302" y="404"/>
                </a:cubicBezTo>
                <a:cubicBezTo>
                  <a:pt x="2318" y="423"/>
                  <a:pt x="2312" y="433"/>
                  <a:pt x="2318" y="441"/>
                </a:cubicBezTo>
                <a:cubicBezTo>
                  <a:pt x="2324" y="449"/>
                  <a:pt x="2332" y="458"/>
                  <a:pt x="2336" y="449"/>
                </a:cubicBezTo>
                <a:cubicBezTo>
                  <a:pt x="2340" y="440"/>
                  <a:pt x="2346" y="401"/>
                  <a:pt x="2344" y="386"/>
                </a:cubicBezTo>
                <a:cubicBezTo>
                  <a:pt x="2342" y="371"/>
                  <a:pt x="2327" y="366"/>
                  <a:pt x="2326" y="357"/>
                </a:cubicBezTo>
                <a:cubicBezTo>
                  <a:pt x="2325" y="348"/>
                  <a:pt x="2339" y="343"/>
                  <a:pt x="2339" y="332"/>
                </a:cubicBezTo>
                <a:cubicBezTo>
                  <a:pt x="2339" y="321"/>
                  <a:pt x="2332" y="304"/>
                  <a:pt x="2324" y="290"/>
                </a:cubicBezTo>
                <a:cubicBezTo>
                  <a:pt x="2316" y="276"/>
                  <a:pt x="2302" y="253"/>
                  <a:pt x="2294" y="248"/>
                </a:cubicBezTo>
                <a:cubicBezTo>
                  <a:pt x="2286" y="243"/>
                  <a:pt x="2279" y="268"/>
                  <a:pt x="2273" y="260"/>
                </a:cubicBezTo>
                <a:cubicBezTo>
                  <a:pt x="2267" y="252"/>
                  <a:pt x="2258" y="211"/>
                  <a:pt x="2257" y="200"/>
                </a:cubicBezTo>
                <a:cubicBezTo>
                  <a:pt x="2256" y="189"/>
                  <a:pt x="2263" y="197"/>
                  <a:pt x="2266" y="191"/>
                </a:cubicBezTo>
                <a:cubicBezTo>
                  <a:pt x="2269" y="185"/>
                  <a:pt x="2284" y="190"/>
                  <a:pt x="2276" y="164"/>
                </a:cubicBezTo>
                <a:cubicBezTo>
                  <a:pt x="2268" y="138"/>
                  <a:pt x="2274" y="53"/>
                  <a:pt x="2216" y="32"/>
                </a:cubicBezTo>
                <a:cubicBezTo>
                  <a:pt x="2228" y="0"/>
                  <a:pt x="2033" y="36"/>
                  <a:pt x="1930" y="38"/>
                </a:cubicBezTo>
                <a:cubicBezTo>
                  <a:pt x="1827" y="40"/>
                  <a:pt x="1685" y="38"/>
                  <a:pt x="1595" y="42"/>
                </a:cubicBezTo>
                <a:cubicBezTo>
                  <a:pt x="1466" y="48"/>
                  <a:pt x="1469" y="39"/>
                  <a:pt x="1388" y="64"/>
                </a:cubicBezTo>
                <a:cubicBezTo>
                  <a:pt x="1334" y="118"/>
                  <a:pt x="1221" y="93"/>
                  <a:pt x="1145" y="101"/>
                </a:cubicBezTo>
                <a:cubicBezTo>
                  <a:pt x="1090" y="138"/>
                  <a:pt x="1089" y="75"/>
                  <a:pt x="1100" y="156"/>
                </a:cubicBezTo>
                <a:cubicBezTo>
                  <a:pt x="1088" y="169"/>
                  <a:pt x="1086" y="177"/>
                  <a:pt x="1076" y="180"/>
                </a:cubicBezTo>
                <a:cubicBezTo>
                  <a:pt x="1060" y="191"/>
                  <a:pt x="1064" y="193"/>
                  <a:pt x="1048" y="204"/>
                </a:cubicBezTo>
                <a:cubicBezTo>
                  <a:pt x="1038" y="201"/>
                  <a:pt x="1032" y="214"/>
                  <a:pt x="1022" y="213"/>
                </a:cubicBezTo>
                <a:cubicBezTo>
                  <a:pt x="998" y="209"/>
                  <a:pt x="1019" y="217"/>
                  <a:pt x="995" y="213"/>
                </a:cubicBezTo>
                <a:cubicBezTo>
                  <a:pt x="979" y="210"/>
                  <a:pt x="973" y="207"/>
                  <a:pt x="973" y="207"/>
                </a:cubicBezTo>
                <a:cubicBezTo>
                  <a:pt x="956" y="153"/>
                  <a:pt x="952" y="180"/>
                  <a:pt x="907" y="168"/>
                </a:cubicBezTo>
                <a:cubicBezTo>
                  <a:pt x="899" y="158"/>
                  <a:pt x="908" y="163"/>
                  <a:pt x="899" y="161"/>
                </a:cubicBezTo>
                <a:cubicBezTo>
                  <a:pt x="890" y="159"/>
                  <a:pt x="868" y="163"/>
                  <a:pt x="853" y="156"/>
                </a:cubicBezTo>
                <a:cubicBezTo>
                  <a:pt x="838" y="149"/>
                  <a:pt x="829" y="120"/>
                  <a:pt x="809" y="122"/>
                </a:cubicBezTo>
                <a:cubicBezTo>
                  <a:pt x="789" y="124"/>
                  <a:pt x="767" y="165"/>
                  <a:pt x="730" y="171"/>
                </a:cubicBezTo>
                <a:cubicBezTo>
                  <a:pt x="665" y="163"/>
                  <a:pt x="651" y="141"/>
                  <a:pt x="587" y="161"/>
                </a:cubicBezTo>
                <a:cubicBezTo>
                  <a:pt x="551" y="159"/>
                  <a:pt x="522" y="183"/>
                  <a:pt x="506" y="191"/>
                </a:cubicBezTo>
                <a:cubicBezTo>
                  <a:pt x="490" y="199"/>
                  <a:pt x="498" y="209"/>
                  <a:pt x="491" y="212"/>
                </a:cubicBezTo>
                <a:cubicBezTo>
                  <a:pt x="484" y="215"/>
                  <a:pt x="465" y="208"/>
                  <a:pt x="461" y="212"/>
                </a:cubicBezTo>
                <a:cubicBezTo>
                  <a:pt x="457" y="216"/>
                  <a:pt x="473" y="235"/>
                  <a:pt x="469" y="234"/>
                </a:cubicBezTo>
                <a:cubicBezTo>
                  <a:pt x="454" y="232"/>
                  <a:pt x="445" y="221"/>
                  <a:pt x="434" y="206"/>
                </a:cubicBezTo>
                <a:cubicBezTo>
                  <a:pt x="426" y="197"/>
                  <a:pt x="429" y="190"/>
                  <a:pt x="424" y="180"/>
                </a:cubicBezTo>
                <a:cubicBezTo>
                  <a:pt x="419" y="170"/>
                  <a:pt x="398" y="148"/>
                  <a:pt x="403" y="146"/>
                </a:cubicBezTo>
                <a:cubicBezTo>
                  <a:pt x="408" y="144"/>
                  <a:pt x="442" y="165"/>
                  <a:pt x="455" y="170"/>
                </a:cubicBezTo>
                <a:cubicBezTo>
                  <a:pt x="468" y="175"/>
                  <a:pt x="474" y="180"/>
                  <a:pt x="484" y="179"/>
                </a:cubicBezTo>
                <a:cubicBezTo>
                  <a:pt x="494" y="178"/>
                  <a:pt x="536" y="178"/>
                  <a:pt x="514" y="162"/>
                </a:cubicBezTo>
                <a:cubicBezTo>
                  <a:pt x="498" y="149"/>
                  <a:pt x="369" y="85"/>
                  <a:pt x="350" y="81"/>
                </a:cubicBezTo>
                <a:cubicBezTo>
                  <a:pt x="333" y="72"/>
                  <a:pt x="330" y="94"/>
                  <a:pt x="311" y="98"/>
                </a:cubicBezTo>
                <a:cubicBezTo>
                  <a:pt x="298" y="100"/>
                  <a:pt x="284" y="92"/>
                  <a:pt x="272" y="93"/>
                </a:cubicBezTo>
                <a:cubicBezTo>
                  <a:pt x="260" y="94"/>
                  <a:pt x="249" y="96"/>
                  <a:pt x="236" y="105"/>
                </a:cubicBezTo>
                <a:cubicBezTo>
                  <a:pt x="223" y="114"/>
                  <a:pt x="217" y="122"/>
                  <a:pt x="194" y="146"/>
                </a:cubicBezTo>
                <a:cubicBezTo>
                  <a:pt x="162" y="194"/>
                  <a:pt x="146" y="220"/>
                  <a:pt x="98" y="251"/>
                </a:cubicBezTo>
                <a:cubicBezTo>
                  <a:pt x="83" y="299"/>
                  <a:pt x="105" y="251"/>
                  <a:pt x="70" y="279"/>
                </a:cubicBezTo>
                <a:cubicBezTo>
                  <a:pt x="63" y="284"/>
                  <a:pt x="70" y="294"/>
                  <a:pt x="64" y="300"/>
                </a:cubicBezTo>
                <a:cubicBezTo>
                  <a:pt x="58" y="306"/>
                  <a:pt x="62" y="312"/>
                  <a:pt x="55" y="317"/>
                </a:cubicBezTo>
                <a:cubicBezTo>
                  <a:pt x="50" y="324"/>
                  <a:pt x="44" y="326"/>
                  <a:pt x="46" y="335"/>
                </a:cubicBezTo>
                <a:cubicBezTo>
                  <a:pt x="48" y="343"/>
                  <a:pt x="29" y="343"/>
                  <a:pt x="37" y="345"/>
                </a:cubicBezTo>
                <a:cubicBezTo>
                  <a:pt x="49" y="348"/>
                  <a:pt x="53" y="361"/>
                  <a:pt x="65" y="363"/>
                </a:cubicBezTo>
                <a:cubicBezTo>
                  <a:pt x="72" y="370"/>
                  <a:pt x="83" y="352"/>
                  <a:pt x="88" y="360"/>
                </a:cubicBezTo>
                <a:cubicBezTo>
                  <a:pt x="93" y="368"/>
                  <a:pt x="87" y="404"/>
                  <a:pt x="96" y="411"/>
                </a:cubicBezTo>
                <a:cubicBezTo>
                  <a:pt x="111" y="409"/>
                  <a:pt x="127" y="411"/>
                  <a:pt x="140" y="404"/>
                </a:cubicBezTo>
                <a:cubicBezTo>
                  <a:pt x="150" y="396"/>
                  <a:pt x="142" y="369"/>
                  <a:pt x="146" y="357"/>
                </a:cubicBezTo>
                <a:cubicBezTo>
                  <a:pt x="150" y="345"/>
                  <a:pt x="160" y="335"/>
                  <a:pt x="167" y="329"/>
                </a:cubicBezTo>
                <a:cubicBezTo>
                  <a:pt x="172" y="315"/>
                  <a:pt x="181" y="331"/>
                  <a:pt x="185" y="323"/>
                </a:cubicBezTo>
                <a:cubicBezTo>
                  <a:pt x="187" y="319"/>
                  <a:pt x="178" y="309"/>
                  <a:pt x="179" y="302"/>
                </a:cubicBezTo>
                <a:cubicBezTo>
                  <a:pt x="180" y="295"/>
                  <a:pt x="182" y="290"/>
                  <a:pt x="192" y="278"/>
                </a:cubicBezTo>
                <a:cubicBezTo>
                  <a:pt x="227" y="227"/>
                  <a:pt x="204" y="255"/>
                  <a:pt x="241" y="230"/>
                </a:cubicBezTo>
                <a:cubicBezTo>
                  <a:pt x="255" y="218"/>
                  <a:pt x="252" y="197"/>
                  <a:pt x="262" y="192"/>
                </a:cubicBezTo>
                <a:cubicBezTo>
                  <a:pt x="272" y="187"/>
                  <a:pt x="303" y="190"/>
                  <a:pt x="304" y="198"/>
                </a:cubicBezTo>
                <a:cubicBezTo>
                  <a:pt x="306" y="207"/>
                  <a:pt x="280" y="226"/>
                  <a:pt x="268" y="239"/>
                </a:cubicBezTo>
                <a:cubicBezTo>
                  <a:pt x="259" y="248"/>
                  <a:pt x="252" y="248"/>
                  <a:pt x="248" y="254"/>
                </a:cubicBezTo>
                <a:cubicBezTo>
                  <a:pt x="244" y="260"/>
                  <a:pt x="245" y="270"/>
                  <a:pt x="244" y="276"/>
                </a:cubicBezTo>
                <a:cubicBezTo>
                  <a:pt x="237" y="284"/>
                  <a:pt x="237" y="282"/>
                  <a:pt x="242" y="291"/>
                </a:cubicBezTo>
                <a:cubicBezTo>
                  <a:pt x="241" y="299"/>
                  <a:pt x="233" y="316"/>
                  <a:pt x="239" y="324"/>
                </a:cubicBezTo>
                <a:cubicBezTo>
                  <a:pt x="245" y="332"/>
                  <a:pt x="261" y="336"/>
                  <a:pt x="278" y="339"/>
                </a:cubicBezTo>
                <a:cubicBezTo>
                  <a:pt x="295" y="342"/>
                  <a:pt x="338" y="338"/>
                  <a:pt x="344" y="342"/>
                </a:cubicBezTo>
                <a:cubicBezTo>
                  <a:pt x="350" y="344"/>
                  <a:pt x="326" y="358"/>
                  <a:pt x="314" y="362"/>
                </a:cubicBezTo>
                <a:cubicBezTo>
                  <a:pt x="306" y="364"/>
                  <a:pt x="300" y="355"/>
                  <a:pt x="293" y="356"/>
                </a:cubicBezTo>
                <a:cubicBezTo>
                  <a:pt x="286" y="357"/>
                  <a:pt x="276" y="362"/>
                  <a:pt x="271" y="366"/>
                </a:cubicBezTo>
                <a:cubicBezTo>
                  <a:pt x="266" y="370"/>
                  <a:pt x="262" y="375"/>
                  <a:pt x="263" y="380"/>
                </a:cubicBezTo>
                <a:cubicBezTo>
                  <a:pt x="264" y="385"/>
                  <a:pt x="274" y="391"/>
                  <a:pt x="275" y="398"/>
                </a:cubicBezTo>
                <a:cubicBezTo>
                  <a:pt x="276" y="405"/>
                  <a:pt x="274" y="418"/>
                  <a:pt x="268" y="420"/>
                </a:cubicBezTo>
                <a:cubicBezTo>
                  <a:pt x="270" y="430"/>
                  <a:pt x="246" y="407"/>
                  <a:pt x="241" y="408"/>
                </a:cubicBezTo>
                <a:cubicBezTo>
                  <a:pt x="234" y="409"/>
                  <a:pt x="229" y="420"/>
                  <a:pt x="227" y="426"/>
                </a:cubicBezTo>
                <a:cubicBezTo>
                  <a:pt x="224" y="431"/>
                  <a:pt x="231" y="436"/>
                  <a:pt x="229" y="444"/>
                </a:cubicBezTo>
                <a:cubicBezTo>
                  <a:pt x="213" y="444"/>
                  <a:pt x="228" y="467"/>
                  <a:pt x="224" y="471"/>
                </a:cubicBezTo>
                <a:cubicBezTo>
                  <a:pt x="220" y="475"/>
                  <a:pt x="212" y="466"/>
                  <a:pt x="206" y="468"/>
                </a:cubicBezTo>
                <a:cubicBezTo>
                  <a:pt x="200" y="470"/>
                  <a:pt x="195" y="484"/>
                  <a:pt x="190" y="486"/>
                </a:cubicBezTo>
                <a:cubicBezTo>
                  <a:pt x="185" y="488"/>
                  <a:pt x="183" y="481"/>
                  <a:pt x="176" y="480"/>
                </a:cubicBezTo>
                <a:cubicBezTo>
                  <a:pt x="169" y="479"/>
                  <a:pt x="158" y="478"/>
                  <a:pt x="148" y="482"/>
                </a:cubicBezTo>
                <a:cubicBezTo>
                  <a:pt x="138" y="486"/>
                  <a:pt x="125" y="505"/>
                  <a:pt x="115" y="506"/>
                </a:cubicBezTo>
                <a:cubicBezTo>
                  <a:pt x="105" y="507"/>
                  <a:pt x="96" y="493"/>
                  <a:pt x="89" y="491"/>
                </a:cubicBezTo>
                <a:cubicBezTo>
                  <a:pt x="82" y="489"/>
                  <a:pt x="83" y="491"/>
                  <a:pt x="73" y="492"/>
                </a:cubicBezTo>
                <a:cubicBezTo>
                  <a:pt x="63" y="493"/>
                  <a:pt x="0" y="481"/>
                  <a:pt x="29" y="497"/>
                </a:cubicBezTo>
                <a:cubicBezTo>
                  <a:pt x="58" y="511"/>
                  <a:pt x="205" y="572"/>
                  <a:pt x="247" y="587"/>
                </a:cubicBezTo>
                <a:cubicBezTo>
                  <a:pt x="303" y="605"/>
                  <a:pt x="337" y="607"/>
                  <a:pt x="367" y="605"/>
                </a:cubicBezTo>
                <a:cubicBezTo>
                  <a:pt x="397" y="607"/>
                  <a:pt x="375" y="589"/>
                  <a:pt x="427" y="575"/>
                </a:cubicBezTo>
                <a:cubicBezTo>
                  <a:pt x="467" y="558"/>
                  <a:pt x="559" y="520"/>
                  <a:pt x="607" y="500"/>
                </a:cubicBezTo>
                <a:cubicBezTo>
                  <a:pt x="655" y="480"/>
                  <a:pt x="686" y="450"/>
                  <a:pt x="713" y="456"/>
                </a:cubicBezTo>
                <a:cubicBezTo>
                  <a:pt x="740" y="462"/>
                  <a:pt x="749" y="537"/>
                  <a:pt x="772" y="539"/>
                </a:cubicBezTo>
                <a:cubicBezTo>
                  <a:pt x="829" y="500"/>
                  <a:pt x="779" y="481"/>
                  <a:pt x="849" y="470"/>
                </a:cubicBezTo>
                <a:cubicBezTo>
                  <a:pt x="884" y="447"/>
                  <a:pt x="920" y="444"/>
                  <a:pt x="960" y="433"/>
                </a:cubicBezTo>
                <a:cubicBezTo>
                  <a:pt x="1017" y="436"/>
                  <a:pt x="1069" y="466"/>
                  <a:pt x="1126" y="470"/>
                </a:cubicBezTo>
                <a:cubicBezTo>
                  <a:pt x="1197" y="476"/>
                  <a:pt x="1099" y="446"/>
                  <a:pt x="1160" y="477"/>
                </a:cubicBezTo>
                <a:cubicBezTo>
                  <a:pt x="1166" y="480"/>
                  <a:pt x="1299" y="492"/>
                  <a:pt x="1300" y="492"/>
                </a:cubicBezTo>
                <a:cubicBezTo>
                  <a:pt x="1332" y="501"/>
                  <a:pt x="1364" y="507"/>
                  <a:pt x="1396" y="514"/>
                </a:cubicBezTo>
                <a:cubicBezTo>
                  <a:pt x="1462" y="548"/>
                  <a:pt x="1516" y="540"/>
                  <a:pt x="1595" y="544"/>
                </a:cubicBezTo>
                <a:cubicBezTo>
                  <a:pt x="1625" y="565"/>
                  <a:pt x="1685" y="538"/>
                  <a:pt x="1720" y="549"/>
                </a:cubicBezTo>
                <a:cubicBezTo>
                  <a:pt x="1741" y="579"/>
                  <a:pt x="1706" y="600"/>
                  <a:pt x="1745" y="600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624" name="Freeform 344"/>
          <p:cNvSpPr>
            <a:spLocks/>
          </p:cNvSpPr>
          <p:nvPr/>
        </p:nvSpPr>
        <p:spPr bwMode="auto">
          <a:xfrm>
            <a:off x="692150" y="914400"/>
            <a:ext cx="2074863" cy="1536700"/>
          </a:xfrm>
          <a:custGeom>
            <a:avLst/>
            <a:gdLst>
              <a:gd name="T0" fmla="*/ 37 w 1307"/>
              <a:gd name="T1" fmla="*/ 155 h 968"/>
              <a:gd name="T2" fmla="*/ 184 w 1307"/>
              <a:gd name="T3" fmla="*/ 22 h 968"/>
              <a:gd name="T4" fmla="*/ 450 w 1307"/>
              <a:gd name="T5" fmla="*/ 44 h 968"/>
              <a:gd name="T6" fmla="*/ 664 w 1307"/>
              <a:gd name="T7" fmla="*/ 399 h 968"/>
              <a:gd name="T8" fmla="*/ 737 w 1307"/>
              <a:gd name="T9" fmla="*/ 440 h 968"/>
              <a:gd name="T10" fmla="*/ 857 w 1307"/>
              <a:gd name="T11" fmla="*/ 579 h 968"/>
              <a:gd name="T12" fmla="*/ 892 w 1307"/>
              <a:gd name="T13" fmla="*/ 692 h 968"/>
              <a:gd name="T14" fmla="*/ 974 w 1307"/>
              <a:gd name="T15" fmla="*/ 609 h 968"/>
              <a:gd name="T16" fmla="*/ 1208 w 1307"/>
              <a:gd name="T17" fmla="*/ 570 h 968"/>
              <a:gd name="T18" fmla="*/ 1289 w 1307"/>
              <a:gd name="T19" fmla="*/ 648 h 968"/>
              <a:gd name="T20" fmla="*/ 1292 w 1307"/>
              <a:gd name="T21" fmla="*/ 714 h 968"/>
              <a:gd name="T22" fmla="*/ 1271 w 1307"/>
              <a:gd name="T23" fmla="*/ 795 h 968"/>
              <a:gd name="T24" fmla="*/ 1250 w 1307"/>
              <a:gd name="T25" fmla="*/ 866 h 968"/>
              <a:gd name="T26" fmla="*/ 1174 w 1307"/>
              <a:gd name="T27" fmla="*/ 833 h 968"/>
              <a:gd name="T28" fmla="*/ 1265 w 1307"/>
              <a:gd name="T29" fmla="*/ 734 h 968"/>
              <a:gd name="T30" fmla="*/ 1099 w 1307"/>
              <a:gd name="T31" fmla="*/ 756 h 968"/>
              <a:gd name="T32" fmla="*/ 980 w 1307"/>
              <a:gd name="T33" fmla="*/ 821 h 968"/>
              <a:gd name="T34" fmla="*/ 1108 w 1307"/>
              <a:gd name="T35" fmla="*/ 789 h 968"/>
              <a:gd name="T36" fmla="*/ 1076 w 1307"/>
              <a:gd name="T37" fmla="*/ 824 h 968"/>
              <a:gd name="T38" fmla="*/ 1067 w 1307"/>
              <a:gd name="T39" fmla="*/ 861 h 968"/>
              <a:gd name="T40" fmla="*/ 1069 w 1307"/>
              <a:gd name="T41" fmla="*/ 912 h 968"/>
              <a:gd name="T42" fmla="*/ 994 w 1307"/>
              <a:gd name="T43" fmla="*/ 929 h 968"/>
              <a:gd name="T44" fmla="*/ 1015 w 1307"/>
              <a:gd name="T45" fmla="*/ 885 h 968"/>
              <a:gd name="T46" fmla="*/ 945 w 1307"/>
              <a:gd name="T47" fmla="*/ 916 h 968"/>
              <a:gd name="T48" fmla="*/ 773 w 1307"/>
              <a:gd name="T49" fmla="*/ 926 h 968"/>
              <a:gd name="T50" fmla="*/ 683 w 1307"/>
              <a:gd name="T51" fmla="*/ 897 h 968"/>
              <a:gd name="T52" fmla="*/ 719 w 1307"/>
              <a:gd name="T53" fmla="*/ 837 h 968"/>
              <a:gd name="T54" fmla="*/ 718 w 1307"/>
              <a:gd name="T55" fmla="*/ 897 h 968"/>
              <a:gd name="T56" fmla="*/ 782 w 1307"/>
              <a:gd name="T57" fmla="*/ 867 h 968"/>
              <a:gd name="T58" fmla="*/ 745 w 1307"/>
              <a:gd name="T59" fmla="*/ 806 h 968"/>
              <a:gd name="T60" fmla="*/ 694 w 1307"/>
              <a:gd name="T61" fmla="*/ 750 h 968"/>
              <a:gd name="T62" fmla="*/ 649 w 1307"/>
              <a:gd name="T63" fmla="*/ 798 h 968"/>
              <a:gd name="T64" fmla="*/ 727 w 1307"/>
              <a:gd name="T65" fmla="*/ 807 h 968"/>
              <a:gd name="T66" fmla="*/ 685 w 1307"/>
              <a:gd name="T67" fmla="*/ 827 h 968"/>
              <a:gd name="T68" fmla="*/ 593 w 1307"/>
              <a:gd name="T69" fmla="*/ 806 h 968"/>
              <a:gd name="T70" fmla="*/ 611 w 1307"/>
              <a:gd name="T71" fmla="*/ 716 h 968"/>
              <a:gd name="T72" fmla="*/ 631 w 1307"/>
              <a:gd name="T73" fmla="*/ 605 h 968"/>
              <a:gd name="T74" fmla="*/ 480 w 1307"/>
              <a:gd name="T75" fmla="*/ 480 h 968"/>
              <a:gd name="T76" fmla="*/ 355 w 1307"/>
              <a:gd name="T77" fmla="*/ 602 h 968"/>
              <a:gd name="T78" fmla="*/ 221 w 1307"/>
              <a:gd name="T79" fmla="*/ 723 h 968"/>
              <a:gd name="T80" fmla="*/ 53 w 1307"/>
              <a:gd name="T81" fmla="*/ 759 h 968"/>
              <a:gd name="T82" fmla="*/ 107 w 1307"/>
              <a:gd name="T83" fmla="*/ 686 h 968"/>
              <a:gd name="T84" fmla="*/ 134 w 1307"/>
              <a:gd name="T85" fmla="*/ 576 h 968"/>
              <a:gd name="T86" fmla="*/ 160 w 1307"/>
              <a:gd name="T87" fmla="*/ 573 h 968"/>
              <a:gd name="T88" fmla="*/ 193 w 1307"/>
              <a:gd name="T89" fmla="*/ 479 h 968"/>
              <a:gd name="T90" fmla="*/ 245 w 1307"/>
              <a:gd name="T91" fmla="*/ 389 h 968"/>
              <a:gd name="T92" fmla="*/ 157 w 1307"/>
              <a:gd name="T93" fmla="*/ 182 h 9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07"/>
              <a:gd name="T142" fmla="*/ 0 h 968"/>
              <a:gd name="T143" fmla="*/ 1307 w 1307"/>
              <a:gd name="T144" fmla="*/ 968 h 96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07" h="968">
                <a:moveTo>
                  <a:pt x="157" y="182"/>
                </a:moveTo>
                <a:cubicBezTo>
                  <a:pt x="82" y="157"/>
                  <a:pt x="126" y="178"/>
                  <a:pt x="14" y="170"/>
                </a:cubicBezTo>
                <a:cubicBezTo>
                  <a:pt x="22" y="165"/>
                  <a:pt x="32" y="163"/>
                  <a:pt x="37" y="155"/>
                </a:cubicBezTo>
                <a:cubicBezTo>
                  <a:pt x="67" y="104"/>
                  <a:pt x="19" y="126"/>
                  <a:pt x="66" y="111"/>
                </a:cubicBezTo>
                <a:cubicBezTo>
                  <a:pt x="99" y="89"/>
                  <a:pt x="136" y="88"/>
                  <a:pt x="170" y="66"/>
                </a:cubicBezTo>
                <a:cubicBezTo>
                  <a:pt x="175" y="51"/>
                  <a:pt x="169" y="27"/>
                  <a:pt x="184" y="22"/>
                </a:cubicBezTo>
                <a:cubicBezTo>
                  <a:pt x="211" y="13"/>
                  <a:pt x="239" y="8"/>
                  <a:pt x="266" y="0"/>
                </a:cubicBezTo>
                <a:cubicBezTo>
                  <a:pt x="305" y="7"/>
                  <a:pt x="346" y="8"/>
                  <a:pt x="384" y="22"/>
                </a:cubicBezTo>
                <a:cubicBezTo>
                  <a:pt x="406" y="30"/>
                  <a:pt x="450" y="44"/>
                  <a:pt x="450" y="44"/>
                </a:cubicBezTo>
                <a:cubicBezTo>
                  <a:pt x="485" y="95"/>
                  <a:pt x="538" y="91"/>
                  <a:pt x="598" y="96"/>
                </a:cubicBezTo>
                <a:cubicBezTo>
                  <a:pt x="608" y="246"/>
                  <a:pt x="548" y="312"/>
                  <a:pt x="657" y="347"/>
                </a:cubicBezTo>
                <a:cubicBezTo>
                  <a:pt x="659" y="364"/>
                  <a:pt x="656" y="383"/>
                  <a:pt x="664" y="399"/>
                </a:cubicBezTo>
                <a:cubicBezTo>
                  <a:pt x="667" y="406"/>
                  <a:pt x="680" y="401"/>
                  <a:pt x="686" y="406"/>
                </a:cubicBezTo>
                <a:cubicBezTo>
                  <a:pt x="728" y="447"/>
                  <a:pt x="655" y="414"/>
                  <a:pt x="716" y="436"/>
                </a:cubicBezTo>
                <a:cubicBezTo>
                  <a:pt x="721" y="442"/>
                  <a:pt x="724" y="432"/>
                  <a:pt x="737" y="440"/>
                </a:cubicBezTo>
                <a:cubicBezTo>
                  <a:pt x="750" y="448"/>
                  <a:pt x="785" y="465"/>
                  <a:pt x="796" y="483"/>
                </a:cubicBezTo>
                <a:cubicBezTo>
                  <a:pt x="805" y="511"/>
                  <a:pt x="786" y="524"/>
                  <a:pt x="803" y="548"/>
                </a:cubicBezTo>
                <a:cubicBezTo>
                  <a:pt x="811" y="572"/>
                  <a:pt x="852" y="554"/>
                  <a:pt x="857" y="579"/>
                </a:cubicBezTo>
                <a:cubicBezTo>
                  <a:pt x="864" y="603"/>
                  <a:pt x="907" y="598"/>
                  <a:pt x="914" y="608"/>
                </a:cubicBezTo>
                <a:cubicBezTo>
                  <a:pt x="921" y="618"/>
                  <a:pt x="905" y="624"/>
                  <a:pt x="901" y="638"/>
                </a:cubicBezTo>
                <a:cubicBezTo>
                  <a:pt x="897" y="652"/>
                  <a:pt x="889" y="682"/>
                  <a:pt x="892" y="692"/>
                </a:cubicBezTo>
                <a:cubicBezTo>
                  <a:pt x="931" y="689"/>
                  <a:pt x="877" y="703"/>
                  <a:pt x="916" y="698"/>
                </a:cubicBezTo>
                <a:cubicBezTo>
                  <a:pt x="944" y="682"/>
                  <a:pt x="956" y="633"/>
                  <a:pt x="973" y="615"/>
                </a:cubicBezTo>
                <a:cubicBezTo>
                  <a:pt x="983" y="600"/>
                  <a:pt x="966" y="614"/>
                  <a:pt x="974" y="609"/>
                </a:cubicBezTo>
                <a:cubicBezTo>
                  <a:pt x="982" y="604"/>
                  <a:pt x="992" y="586"/>
                  <a:pt x="1019" y="588"/>
                </a:cubicBezTo>
                <a:cubicBezTo>
                  <a:pt x="1053" y="565"/>
                  <a:pt x="1095" y="626"/>
                  <a:pt x="1139" y="620"/>
                </a:cubicBezTo>
                <a:cubicBezTo>
                  <a:pt x="1209" y="598"/>
                  <a:pt x="1174" y="560"/>
                  <a:pt x="1208" y="570"/>
                </a:cubicBezTo>
                <a:cubicBezTo>
                  <a:pt x="1230" y="566"/>
                  <a:pt x="1206" y="610"/>
                  <a:pt x="1219" y="623"/>
                </a:cubicBezTo>
                <a:cubicBezTo>
                  <a:pt x="1229" y="632"/>
                  <a:pt x="1256" y="623"/>
                  <a:pt x="1268" y="627"/>
                </a:cubicBezTo>
                <a:cubicBezTo>
                  <a:pt x="1280" y="631"/>
                  <a:pt x="1294" y="640"/>
                  <a:pt x="1289" y="648"/>
                </a:cubicBezTo>
                <a:cubicBezTo>
                  <a:pt x="1284" y="656"/>
                  <a:pt x="1239" y="669"/>
                  <a:pt x="1240" y="674"/>
                </a:cubicBezTo>
                <a:cubicBezTo>
                  <a:pt x="1241" y="679"/>
                  <a:pt x="1288" y="671"/>
                  <a:pt x="1297" y="678"/>
                </a:cubicBezTo>
                <a:cubicBezTo>
                  <a:pt x="1306" y="685"/>
                  <a:pt x="1294" y="707"/>
                  <a:pt x="1292" y="714"/>
                </a:cubicBezTo>
                <a:cubicBezTo>
                  <a:pt x="1290" y="721"/>
                  <a:pt x="1291" y="708"/>
                  <a:pt x="1283" y="720"/>
                </a:cubicBezTo>
                <a:cubicBezTo>
                  <a:pt x="1307" y="729"/>
                  <a:pt x="1248" y="776"/>
                  <a:pt x="1246" y="788"/>
                </a:cubicBezTo>
                <a:cubicBezTo>
                  <a:pt x="1244" y="800"/>
                  <a:pt x="1268" y="789"/>
                  <a:pt x="1271" y="795"/>
                </a:cubicBezTo>
                <a:cubicBezTo>
                  <a:pt x="1274" y="801"/>
                  <a:pt x="1263" y="818"/>
                  <a:pt x="1265" y="822"/>
                </a:cubicBezTo>
                <a:cubicBezTo>
                  <a:pt x="1267" y="826"/>
                  <a:pt x="1286" y="815"/>
                  <a:pt x="1283" y="822"/>
                </a:cubicBezTo>
                <a:cubicBezTo>
                  <a:pt x="1282" y="842"/>
                  <a:pt x="1260" y="861"/>
                  <a:pt x="1250" y="866"/>
                </a:cubicBezTo>
                <a:cubicBezTo>
                  <a:pt x="1240" y="871"/>
                  <a:pt x="1230" y="859"/>
                  <a:pt x="1223" y="854"/>
                </a:cubicBezTo>
                <a:cubicBezTo>
                  <a:pt x="1216" y="849"/>
                  <a:pt x="1219" y="837"/>
                  <a:pt x="1211" y="834"/>
                </a:cubicBezTo>
                <a:cubicBezTo>
                  <a:pt x="1242" y="814"/>
                  <a:pt x="1187" y="871"/>
                  <a:pt x="1174" y="833"/>
                </a:cubicBezTo>
                <a:cubicBezTo>
                  <a:pt x="1169" y="831"/>
                  <a:pt x="1169" y="832"/>
                  <a:pt x="1178" y="822"/>
                </a:cubicBezTo>
                <a:cubicBezTo>
                  <a:pt x="1187" y="812"/>
                  <a:pt x="1215" y="785"/>
                  <a:pt x="1229" y="770"/>
                </a:cubicBezTo>
                <a:cubicBezTo>
                  <a:pt x="1243" y="755"/>
                  <a:pt x="1266" y="739"/>
                  <a:pt x="1265" y="734"/>
                </a:cubicBezTo>
                <a:cubicBezTo>
                  <a:pt x="1264" y="729"/>
                  <a:pt x="1236" y="734"/>
                  <a:pt x="1223" y="738"/>
                </a:cubicBezTo>
                <a:cubicBezTo>
                  <a:pt x="1210" y="742"/>
                  <a:pt x="1207" y="758"/>
                  <a:pt x="1186" y="761"/>
                </a:cubicBezTo>
                <a:cubicBezTo>
                  <a:pt x="1165" y="764"/>
                  <a:pt x="1123" y="752"/>
                  <a:pt x="1099" y="756"/>
                </a:cubicBezTo>
                <a:cubicBezTo>
                  <a:pt x="1075" y="760"/>
                  <a:pt x="1056" y="777"/>
                  <a:pt x="1041" y="783"/>
                </a:cubicBezTo>
                <a:cubicBezTo>
                  <a:pt x="1031" y="784"/>
                  <a:pt x="1007" y="780"/>
                  <a:pt x="1011" y="790"/>
                </a:cubicBezTo>
                <a:cubicBezTo>
                  <a:pt x="1007" y="791"/>
                  <a:pt x="964" y="821"/>
                  <a:pt x="980" y="821"/>
                </a:cubicBezTo>
                <a:cubicBezTo>
                  <a:pt x="986" y="822"/>
                  <a:pt x="1032" y="803"/>
                  <a:pt x="1048" y="797"/>
                </a:cubicBezTo>
                <a:cubicBezTo>
                  <a:pt x="1064" y="791"/>
                  <a:pt x="1068" y="787"/>
                  <a:pt x="1078" y="786"/>
                </a:cubicBezTo>
                <a:cubicBezTo>
                  <a:pt x="1088" y="785"/>
                  <a:pt x="1104" y="786"/>
                  <a:pt x="1108" y="789"/>
                </a:cubicBezTo>
                <a:cubicBezTo>
                  <a:pt x="1112" y="792"/>
                  <a:pt x="1109" y="796"/>
                  <a:pt x="1102" y="801"/>
                </a:cubicBezTo>
                <a:cubicBezTo>
                  <a:pt x="1095" y="806"/>
                  <a:pt x="1071" y="814"/>
                  <a:pt x="1067" y="818"/>
                </a:cubicBezTo>
                <a:cubicBezTo>
                  <a:pt x="1063" y="822"/>
                  <a:pt x="1076" y="821"/>
                  <a:pt x="1076" y="824"/>
                </a:cubicBezTo>
                <a:cubicBezTo>
                  <a:pt x="1076" y="827"/>
                  <a:pt x="1065" y="832"/>
                  <a:pt x="1064" y="837"/>
                </a:cubicBezTo>
                <a:cubicBezTo>
                  <a:pt x="1063" y="842"/>
                  <a:pt x="1072" y="851"/>
                  <a:pt x="1072" y="855"/>
                </a:cubicBezTo>
                <a:cubicBezTo>
                  <a:pt x="1072" y="859"/>
                  <a:pt x="1065" y="858"/>
                  <a:pt x="1067" y="861"/>
                </a:cubicBezTo>
                <a:cubicBezTo>
                  <a:pt x="1069" y="864"/>
                  <a:pt x="1078" y="873"/>
                  <a:pt x="1084" y="876"/>
                </a:cubicBezTo>
                <a:cubicBezTo>
                  <a:pt x="1090" y="879"/>
                  <a:pt x="1108" y="875"/>
                  <a:pt x="1106" y="881"/>
                </a:cubicBezTo>
                <a:cubicBezTo>
                  <a:pt x="1100" y="894"/>
                  <a:pt x="1079" y="907"/>
                  <a:pt x="1069" y="912"/>
                </a:cubicBezTo>
                <a:cubicBezTo>
                  <a:pt x="1059" y="917"/>
                  <a:pt x="1053" y="910"/>
                  <a:pt x="1043" y="914"/>
                </a:cubicBezTo>
                <a:cubicBezTo>
                  <a:pt x="1033" y="918"/>
                  <a:pt x="1019" y="936"/>
                  <a:pt x="1011" y="938"/>
                </a:cubicBezTo>
                <a:cubicBezTo>
                  <a:pt x="996" y="944"/>
                  <a:pt x="994" y="941"/>
                  <a:pt x="994" y="929"/>
                </a:cubicBezTo>
                <a:cubicBezTo>
                  <a:pt x="995" y="923"/>
                  <a:pt x="1010" y="911"/>
                  <a:pt x="1019" y="903"/>
                </a:cubicBezTo>
                <a:cubicBezTo>
                  <a:pt x="1028" y="895"/>
                  <a:pt x="1052" y="884"/>
                  <a:pt x="1051" y="881"/>
                </a:cubicBezTo>
                <a:cubicBezTo>
                  <a:pt x="1050" y="878"/>
                  <a:pt x="1025" y="882"/>
                  <a:pt x="1015" y="885"/>
                </a:cubicBezTo>
                <a:cubicBezTo>
                  <a:pt x="1005" y="887"/>
                  <a:pt x="999" y="896"/>
                  <a:pt x="991" y="899"/>
                </a:cubicBezTo>
                <a:cubicBezTo>
                  <a:pt x="983" y="902"/>
                  <a:pt x="975" y="898"/>
                  <a:pt x="967" y="901"/>
                </a:cubicBezTo>
                <a:cubicBezTo>
                  <a:pt x="962" y="908"/>
                  <a:pt x="952" y="911"/>
                  <a:pt x="945" y="916"/>
                </a:cubicBezTo>
                <a:cubicBezTo>
                  <a:pt x="910" y="968"/>
                  <a:pt x="903" y="913"/>
                  <a:pt x="836" y="918"/>
                </a:cubicBezTo>
                <a:cubicBezTo>
                  <a:pt x="809" y="920"/>
                  <a:pt x="791" y="923"/>
                  <a:pt x="781" y="924"/>
                </a:cubicBezTo>
                <a:cubicBezTo>
                  <a:pt x="771" y="925"/>
                  <a:pt x="779" y="925"/>
                  <a:pt x="773" y="926"/>
                </a:cubicBezTo>
                <a:cubicBezTo>
                  <a:pt x="766" y="921"/>
                  <a:pt x="750" y="930"/>
                  <a:pt x="742" y="929"/>
                </a:cubicBezTo>
                <a:cubicBezTo>
                  <a:pt x="734" y="928"/>
                  <a:pt x="734" y="922"/>
                  <a:pt x="724" y="917"/>
                </a:cubicBezTo>
                <a:cubicBezTo>
                  <a:pt x="714" y="912"/>
                  <a:pt x="692" y="905"/>
                  <a:pt x="683" y="897"/>
                </a:cubicBezTo>
                <a:cubicBezTo>
                  <a:pt x="674" y="889"/>
                  <a:pt x="672" y="876"/>
                  <a:pt x="673" y="869"/>
                </a:cubicBezTo>
                <a:cubicBezTo>
                  <a:pt x="667" y="852"/>
                  <a:pt x="680" y="862"/>
                  <a:pt x="688" y="857"/>
                </a:cubicBezTo>
                <a:cubicBezTo>
                  <a:pt x="696" y="852"/>
                  <a:pt x="711" y="838"/>
                  <a:pt x="719" y="837"/>
                </a:cubicBezTo>
                <a:cubicBezTo>
                  <a:pt x="727" y="836"/>
                  <a:pt x="736" y="846"/>
                  <a:pt x="734" y="854"/>
                </a:cubicBezTo>
                <a:cubicBezTo>
                  <a:pt x="732" y="862"/>
                  <a:pt x="713" y="880"/>
                  <a:pt x="710" y="887"/>
                </a:cubicBezTo>
                <a:cubicBezTo>
                  <a:pt x="707" y="894"/>
                  <a:pt x="715" y="893"/>
                  <a:pt x="718" y="897"/>
                </a:cubicBezTo>
                <a:cubicBezTo>
                  <a:pt x="721" y="901"/>
                  <a:pt x="723" y="914"/>
                  <a:pt x="730" y="909"/>
                </a:cubicBezTo>
                <a:cubicBezTo>
                  <a:pt x="737" y="904"/>
                  <a:pt x="754" y="873"/>
                  <a:pt x="763" y="866"/>
                </a:cubicBezTo>
                <a:cubicBezTo>
                  <a:pt x="772" y="859"/>
                  <a:pt x="778" y="869"/>
                  <a:pt x="782" y="867"/>
                </a:cubicBezTo>
                <a:cubicBezTo>
                  <a:pt x="786" y="865"/>
                  <a:pt x="796" y="860"/>
                  <a:pt x="790" y="851"/>
                </a:cubicBezTo>
                <a:cubicBezTo>
                  <a:pt x="784" y="842"/>
                  <a:pt x="755" y="822"/>
                  <a:pt x="748" y="815"/>
                </a:cubicBezTo>
                <a:cubicBezTo>
                  <a:pt x="746" y="799"/>
                  <a:pt x="748" y="817"/>
                  <a:pt x="745" y="806"/>
                </a:cubicBezTo>
                <a:cubicBezTo>
                  <a:pt x="742" y="795"/>
                  <a:pt x="732" y="758"/>
                  <a:pt x="727" y="749"/>
                </a:cubicBezTo>
                <a:cubicBezTo>
                  <a:pt x="735" y="732"/>
                  <a:pt x="718" y="753"/>
                  <a:pt x="713" y="753"/>
                </a:cubicBezTo>
                <a:cubicBezTo>
                  <a:pt x="708" y="753"/>
                  <a:pt x="701" y="748"/>
                  <a:pt x="694" y="750"/>
                </a:cubicBezTo>
                <a:cubicBezTo>
                  <a:pt x="687" y="752"/>
                  <a:pt x="679" y="763"/>
                  <a:pt x="668" y="768"/>
                </a:cubicBezTo>
                <a:cubicBezTo>
                  <a:pt x="657" y="773"/>
                  <a:pt x="629" y="778"/>
                  <a:pt x="626" y="783"/>
                </a:cubicBezTo>
                <a:cubicBezTo>
                  <a:pt x="623" y="788"/>
                  <a:pt x="639" y="797"/>
                  <a:pt x="649" y="798"/>
                </a:cubicBezTo>
                <a:lnTo>
                  <a:pt x="689" y="791"/>
                </a:lnTo>
                <a:lnTo>
                  <a:pt x="692" y="803"/>
                </a:lnTo>
                <a:lnTo>
                  <a:pt x="727" y="807"/>
                </a:lnTo>
                <a:lnTo>
                  <a:pt x="739" y="833"/>
                </a:lnTo>
                <a:lnTo>
                  <a:pt x="710" y="821"/>
                </a:lnTo>
                <a:lnTo>
                  <a:pt x="685" y="827"/>
                </a:lnTo>
                <a:lnTo>
                  <a:pt x="653" y="843"/>
                </a:lnTo>
                <a:lnTo>
                  <a:pt x="628" y="819"/>
                </a:lnTo>
                <a:lnTo>
                  <a:pt x="593" y="806"/>
                </a:lnTo>
                <a:lnTo>
                  <a:pt x="568" y="783"/>
                </a:lnTo>
                <a:cubicBezTo>
                  <a:pt x="561" y="772"/>
                  <a:pt x="568" y="760"/>
                  <a:pt x="575" y="749"/>
                </a:cubicBezTo>
                <a:cubicBezTo>
                  <a:pt x="582" y="738"/>
                  <a:pt x="604" y="731"/>
                  <a:pt x="611" y="716"/>
                </a:cubicBezTo>
                <a:cubicBezTo>
                  <a:pt x="618" y="701"/>
                  <a:pt x="613" y="672"/>
                  <a:pt x="616" y="660"/>
                </a:cubicBezTo>
                <a:cubicBezTo>
                  <a:pt x="619" y="648"/>
                  <a:pt x="626" y="654"/>
                  <a:pt x="628" y="645"/>
                </a:cubicBezTo>
                <a:cubicBezTo>
                  <a:pt x="630" y="636"/>
                  <a:pt x="636" y="621"/>
                  <a:pt x="631" y="605"/>
                </a:cubicBezTo>
                <a:cubicBezTo>
                  <a:pt x="643" y="567"/>
                  <a:pt x="619" y="595"/>
                  <a:pt x="595" y="548"/>
                </a:cubicBezTo>
                <a:cubicBezTo>
                  <a:pt x="592" y="541"/>
                  <a:pt x="557" y="527"/>
                  <a:pt x="550" y="525"/>
                </a:cubicBezTo>
                <a:cubicBezTo>
                  <a:pt x="506" y="510"/>
                  <a:pt x="528" y="486"/>
                  <a:pt x="480" y="480"/>
                </a:cubicBezTo>
                <a:cubicBezTo>
                  <a:pt x="460" y="473"/>
                  <a:pt x="449" y="458"/>
                  <a:pt x="431" y="467"/>
                </a:cubicBezTo>
                <a:cubicBezTo>
                  <a:pt x="413" y="476"/>
                  <a:pt x="382" y="510"/>
                  <a:pt x="369" y="532"/>
                </a:cubicBezTo>
                <a:cubicBezTo>
                  <a:pt x="348" y="552"/>
                  <a:pt x="360" y="581"/>
                  <a:pt x="355" y="602"/>
                </a:cubicBezTo>
                <a:cubicBezTo>
                  <a:pt x="350" y="623"/>
                  <a:pt x="354" y="644"/>
                  <a:pt x="340" y="656"/>
                </a:cubicBezTo>
                <a:cubicBezTo>
                  <a:pt x="327" y="669"/>
                  <a:pt x="273" y="672"/>
                  <a:pt x="273" y="672"/>
                </a:cubicBezTo>
                <a:cubicBezTo>
                  <a:pt x="261" y="710"/>
                  <a:pt x="228" y="684"/>
                  <a:pt x="221" y="723"/>
                </a:cubicBezTo>
                <a:lnTo>
                  <a:pt x="106" y="789"/>
                </a:lnTo>
                <a:cubicBezTo>
                  <a:pt x="93" y="829"/>
                  <a:pt x="47" y="820"/>
                  <a:pt x="7" y="813"/>
                </a:cubicBezTo>
                <a:cubicBezTo>
                  <a:pt x="0" y="808"/>
                  <a:pt x="40" y="774"/>
                  <a:pt x="53" y="759"/>
                </a:cubicBezTo>
                <a:cubicBezTo>
                  <a:pt x="65" y="744"/>
                  <a:pt x="72" y="731"/>
                  <a:pt x="80" y="722"/>
                </a:cubicBezTo>
                <a:cubicBezTo>
                  <a:pt x="87" y="713"/>
                  <a:pt x="93" y="712"/>
                  <a:pt x="100" y="705"/>
                </a:cubicBezTo>
                <a:cubicBezTo>
                  <a:pt x="104" y="699"/>
                  <a:pt x="103" y="691"/>
                  <a:pt x="107" y="686"/>
                </a:cubicBezTo>
                <a:cubicBezTo>
                  <a:pt x="111" y="681"/>
                  <a:pt x="120" y="688"/>
                  <a:pt x="125" y="677"/>
                </a:cubicBezTo>
                <a:cubicBezTo>
                  <a:pt x="159" y="627"/>
                  <a:pt x="124" y="659"/>
                  <a:pt x="136" y="620"/>
                </a:cubicBezTo>
                <a:cubicBezTo>
                  <a:pt x="142" y="609"/>
                  <a:pt x="133" y="583"/>
                  <a:pt x="134" y="576"/>
                </a:cubicBezTo>
                <a:cubicBezTo>
                  <a:pt x="135" y="569"/>
                  <a:pt x="136" y="569"/>
                  <a:pt x="142" y="576"/>
                </a:cubicBezTo>
                <a:cubicBezTo>
                  <a:pt x="148" y="583"/>
                  <a:pt x="166" y="622"/>
                  <a:pt x="169" y="621"/>
                </a:cubicBezTo>
                <a:cubicBezTo>
                  <a:pt x="172" y="620"/>
                  <a:pt x="158" y="588"/>
                  <a:pt x="160" y="573"/>
                </a:cubicBezTo>
                <a:cubicBezTo>
                  <a:pt x="162" y="558"/>
                  <a:pt x="175" y="545"/>
                  <a:pt x="181" y="533"/>
                </a:cubicBezTo>
                <a:cubicBezTo>
                  <a:pt x="185" y="523"/>
                  <a:pt x="193" y="510"/>
                  <a:pt x="199" y="502"/>
                </a:cubicBezTo>
                <a:cubicBezTo>
                  <a:pt x="206" y="494"/>
                  <a:pt x="188" y="486"/>
                  <a:pt x="193" y="479"/>
                </a:cubicBezTo>
                <a:cubicBezTo>
                  <a:pt x="197" y="472"/>
                  <a:pt x="216" y="468"/>
                  <a:pt x="221" y="458"/>
                </a:cubicBezTo>
                <a:cubicBezTo>
                  <a:pt x="226" y="443"/>
                  <a:pt x="216" y="432"/>
                  <a:pt x="221" y="417"/>
                </a:cubicBezTo>
                <a:cubicBezTo>
                  <a:pt x="224" y="409"/>
                  <a:pt x="245" y="389"/>
                  <a:pt x="245" y="389"/>
                </a:cubicBezTo>
                <a:cubicBezTo>
                  <a:pt x="247" y="372"/>
                  <a:pt x="253" y="356"/>
                  <a:pt x="258" y="340"/>
                </a:cubicBezTo>
                <a:cubicBezTo>
                  <a:pt x="269" y="304"/>
                  <a:pt x="311" y="268"/>
                  <a:pt x="250" y="254"/>
                </a:cubicBezTo>
                <a:cubicBezTo>
                  <a:pt x="233" y="228"/>
                  <a:pt x="196" y="196"/>
                  <a:pt x="157" y="182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625" name="Freeform 345"/>
          <p:cNvSpPr>
            <a:spLocks/>
          </p:cNvSpPr>
          <p:nvPr/>
        </p:nvSpPr>
        <p:spPr bwMode="auto">
          <a:xfrm>
            <a:off x="1104900" y="3259138"/>
            <a:ext cx="1392238" cy="1735137"/>
          </a:xfrm>
          <a:custGeom>
            <a:avLst/>
            <a:gdLst>
              <a:gd name="T0" fmla="*/ 735 w 877"/>
              <a:gd name="T1" fmla="*/ 490 h 1093"/>
              <a:gd name="T2" fmla="*/ 680 w 877"/>
              <a:gd name="T3" fmla="*/ 448 h 1093"/>
              <a:gd name="T4" fmla="*/ 629 w 877"/>
              <a:gd name="T5" fmla="*/ 454 h 1093"/>
              <a:gd name="T6" fmla="*/ 453 w 877"/>
              <a:gd name="T7" fmla="*/ 404 h 1093"/>
              <a:gd name="T8" fmla="*/ 419 w 877"/>
              <a:gd name="T9" fmla="*/ 465 h 1093"/>
              <a:gd name="T10" fmla="*/ 336 w 877"/>
              <a:gd name="T11" fmla="*/ 416 h 1093"/>
              <a:gd name="T12" fmla="*/ 316 w 877"/>
              <a:gd name="T13" fmla="*/ 340 h 1093"/>
              <a:gd name="T14" fmla="*/ 251 w 877"/>
              <a:gd name="T15" fmla="*/ 391 h 1093"/>
              <a:gd name="T16" fmla="*/ 212 w 877"/>
              <a:gd name="T17" fmla="*/ 349 h 1093"/>
              <a:gd name="T18" fmla="*/ 153 w 877"/>
              <a:gd name="T19" fmla="*/ 356 h 1093"/>
              <a:gd name="T20" fmla="*/ 131 w 877"/>
              <a:gd name="T21" fmla="*/ 299 h 1093"/>
              <a:gd name="T22" fmla="*/ 135 w 877"/>
              <a:gd name="T23" fmla="*/ 257 h 1093"/>
              <a:gd name="T24" fmla="*/ 144 w 877"/>
              <a:gd name="T25" fmla="*/ 182 h 1093"/>
              <a:gd name="T26" fmla="*/ 62 w 877"/>
              <a:gd name="T27" fmla="*/ 166 h 1093"/>
              <a:gd name="T28" fmla="*/ 122 w 877"/>
              <a:gd name="T29" fmla="*/ 26 h 1093"/>
              <a:gd name="T30" fmla="*/ 66 w 877"/>
              <a:gd name="T31" fmla="*/ 22 h 1093"/>
              <a:gd name="T32" fmla="*/ 15 w 877"/>
              <a:gd name="T33" fmla="*/ 151 h 1093"/>
              <a:gd name="T34" fmla="*/ 141 w 877"/>
              <a:gd name="T35" fmla="*/ 362 h 1093"/>
              <a:gd name="T36" fmla="*/ 219 w 877"/>
              <a:gd name="T37" fmla="*/ 407 h 1093"/>
              <a:gd name="T38" fmla="*/ 227 w 877"/>
              <a:gd name="T39" fmla="*/ 473 h 1093"/>
              <a:gd name="T40" fmla="*/ 198 w 877"/>
              <a:gd name="T41" fmla="*/ 632 h 1093"/>
              <a:gd name="T42" fmla="*/ 206 w 877"/>
              <a:gd name="T43" fmla="*/ 766 h 1093"/>
              <a:gd name="T44" fmla="*/ 316 w 877"/>
              <a:gd name="T45" fmla="*/ 953 h 1093"/>
              <a:gd name="T46" fmla="*/ 467 w 877"/>
              <a:gd name="T47" fmla="*/ 1003 h 1093"/>
              <a:gd name="T48" fmla="*/ 596 w 877"/>
              <a:gd name="T49" fmla="*/ 1093 h 1093"/>
              <a:gd name="T50" fmla="*/ 700 w 877"/>
              <a:gd name="T51" fmla="*/ 975 h 1093"/>
              <a:gd name="T52" fmla="*/ 767 w 877"/>
              <a:gd name="T53" fmla="*/ 944 h 1093"/>
              <a:gd name="T54" fmla="*/ 779 w 877"/>
              <a:gd name="T55" fmla="*/ 832 h 1093"/>
              <a:gd name="T56" fmla="*/ 847 w 877"/>
              <a:gd name="T57" fmla="*/ 716 h 1093"/>
              <a:gd name="T58" fmla="*/ 818 w 877"/>
              <a:gd name="T59" fmla="*/ 625 h 1093"/>
              <a:gd name="T60" fmla="*/ 779 w 877"/>
              <a:gd name="T61" fmla="*/ 655 h 1093"/>
              <a:gd name="T62" fmla="*/ 792 w 877"/>
              <a:gd name="T63" fmla="*/ 625 h 1093"/>
              <a:gd name="T64" fmla="*/ 761 w 877"/>
              <a:gd name="T65" fmla="*/ 619 h 1093"/>
              <a:gd name="T66" fmla="*/ 759 w 877"/>
              <a:gd name="T67" fmla="*/ 586 h 10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77"/>
              <a:gd name="T103" fmla="*/ 0 h 1093"/>
              <a:gd name="T104" fmla="*/ 877 w 877"/>
              <a:gd name="T105" fmla="*/ 1093 h 109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77" h="1093">
                <a:moveTo>
                  <a:pt x="759" y="576"/>
                </a:moveTo>
                <a:cubicBezTo>
                  <a:pt x="758" y="571"/>
                  <a:pt x="737" y="492"/>
                  <a:pt x="735" y="490"/>
                </a:cubicBezTo>
                <a:cubicBezTo>
                  <a:pt x="724" y="479"/>
                  <a:pt x="702" y="460"/>
                  <a:pt x="702" y="460"/>
                </a:cubicBezTo>
                <a:cubicBezTo>
                  <a:pt x="693" y="454"/>
                  <a:pt x="689" y="450"/>
                  <a:pt x="680" y="448"/>
                </a:cubicBezTo>
                <a:cubicBezTo>
                  <a:pt x="671" y="446"/>
                  <a:pt x="653" y="447"/>
                  <a:pt x="645" y="448"/>
                </a:cubicBezTo>
                <a:cubicBezTo>
                  <a:pt x="637" y="449"/>
                  <a:pt x="640" y="465"/>
                  <a:pt x="629" y="454"/>
                </a:cubicBezTo>
                <a:cubicBezTo>
                  <a:pt x="612" y="428"/>
                  <a:pt x="605" y="391"/>
                  <a:pt x="576" y="380"/>
                </a:cubicBezTo>
                <a:cubicBezTo>
                  <a:pt x="550" y="378"/>
                  <a:pt x="478" y="393"/>
                  <a:pt x="453" y="404"/>
                </a:cubicBezTo>
                <a:cubicBezTo>
                  <a:pt x="428" y="415"/>
                  <a:pt x="431" y="435"/>
                  <a:pt x="425" y="445"/>
                </a:cubicBezTo>
                <a:cubicBezTo>
                  <a:pt x="419" y="455"/>
                  <a:pt x="430" y="461"/>
                  <a:pt x="419" y="465"/>
                </a:cubicBezTo>
                <a:cubicBezTo>
                  <a:pt x="404" y="463"/>
                  <a:pt x="372" y="474"/>
                  <a:pt x="359" y="467"/>
                </a:cubicBezTo>
                <a:cubicBezTo>
                  <a:pt x="358" y="467"/>
                  <a:pt x="338" y="422"/>
                  <a:pt x="336" y="416"/>
                </a:cubicBezTo>
                <a:cubicBezTo>
                  <a:pt x="334" y="394"/>
                  <a:pt x="358" y="333"/>
                  <a:pt x="347" y="314"/>
                </a:cubicBezTo>
                <a:cubicBezTo>
                  <a:pt x="343" y="306"/>
                  <a:pt x="322" y="333"/>
                  <a:pt x="316" y="340"/>
                </a:cubicBezTo>
                <a:cubicBezTo>
                  <a:pt x="301" y="358"/>
                  <a:pt x="298" y="362"/>
                  <a:pt x="285" y="382"/>
                </a:cubicBezTo>
                <a:cubicBezTo>
                  <a:pt x="274" y="387"/>
                  <a:pt x="259" y="392"/>
                  <a:pt x="251" y="391"/>
                </a:cubicBezTo>
                <a:cubicBezTo>
                  <a:pt x="243" y="390"/>
                  <a:pt x="245" y="380"/>
                  <a:pt x="239" y="373"/>
                </a:cubicBezTo>
                <a:cubicBezTo>
                  <a:pt x="233" y="366"/>
                  <a:pt x="222" y="351"/>
                  <a:pt x="212" y="349"/>
                </a:cubicBezTo>
                <a:cubicBezTo>
                  <a:pt x="202" y="347"/>
                  <a:pt x="187" y="360"/>
                  <a:pt x="177" y="361"/>
                </a:cubicBezTo>
                <a:cubicBezTo>
                  <a:pt x="167" y="362"/>
                  <a:pt x="160" y="360"/>
                  <a:pt x="153" y="356"/>
                </a:cubicBezTo>
                <a:cubicBezTo>
                  <a:pt x="146" y="352"/>
                  <a:pt x="138" y="344"/>
                  <a:pt x="134" y="335"/>
                </a:cubicBezTo>
                <a:cubicBezTo>
                  <a:pt x="130" y="326"/>
                  <a:pt x="132" y="308"/>
                  <a:pt x="131" y="299"/>
                </a:cubicBezTo>
                <a:cubicBezTo>
                  <a:pt x="130" y="290"/>
                  <a:pt x="124" y="290"/>
                  <a:pt x="125" y="283"/>
                </a:cubicBezTo>
                <a:cubicBezTo>
                  <a:pt x="126" y="276"/>
                  <a:pt x="131" y="267"/>
                  <a:pt x="135" y="257"/>
                </a:cubicBezTo>
                <a:cubicBezTo>
                  <a:pt x="139" y="247"/>
                  <a:pt x="149" y="232"/>
                  <a:pt x="150" y="220"/>
                </a:cubicBezTo>
                <a:cubicBezTo>
                  <a:pt x="151" y="208"/>
                  <a:pt x="148" y="190"/>
                  <a:pt x="144" y="182"/>
                </a:cubicBezTo>
                <a:cubicBezTo>
                  <a:pt x="140" y="174"/>
                  <a:pt x="140" y="172"/>
                  <a:pt x="126" y="169"/>
                </a:cubicBezTo>
                <a:cubicBezTo>
                  <a:pt x="112" y="166"/>
                  <a:pt x="70" y="177"/>
                  <a:pt x="62" y="166"/>
                </a:cubicBezTo>
                <a:lnTo>
                  <a:pt x="81" y="106"/>
                </a:lnTo>
                <a:cubicBezTo>
                  <a:pt x="91" y="83"/>
                  <a:pt x="117" y="41"/>
                  <a:pt x="122" y="26"/>
                </a:cubicBezTo>
                <a:cubicBezTo>
                  <a:pt x="127" y="11"/>
                  <a:pt x="122" y="17"/>
                  <a:pt x="113" y="16"/>
                </a:cubicBezTo>
                <a:cubicBezTo>
                  <a:pt x="108" y="12"/>
                  <a:pt x="82" y="0"/>
                  <a:pt x="66" y="22"/>
                </a:cubicBezTo>
                <a:cubicBezTo>
                  <a:pt x="49" y="37"/>
                  <a:pt x="20" y="83"/>
                  <a:pt x="11" y="104"/>
                </a:cubicBezTo>
                <a:cubicBezTo>
                  <a:pt x="2" y="125"/>
                  <a:pt x="0" y="125"/>
                  <a:pt x="15" y="151"/>
                </a:cubicBezTo>
                <a:cubicBezTo>
                  <a:pt x="30" y="177"/>
                  <a:pt x="78" y="222"/>
                  <a:pt x="99" y="257"/>
                </a:cubicBezTo>
                <a:cubicBezTo>
                  <a:pt x="120" y="292"/>
                  <a:pt x="122" y="343"/>
                  <a:pt x="141" y="362"/>
                </a:cubicBezTo>
                <a:cubicBezTo>
                  <a:pt x="160" y="381"/>
                  <a:pt x="199" y="366"/>
                  <a:pt x="212" y="373"/>
                </a:cubicBezTo>
                <a:cubicBezTo>
                  <a:pt x="225" y="380"/>
                  <a:pt x="215" y="394"/>
                  <a:pt x="219" y="407"/>
                </a:cubicBezTo>
                <a:cubicBezTo>
                  <a:pt x="223" y="420"/>
                  <a:pt x="233" y="439"/>
                  <a:pt x="234" y="450"/>
                </a:cubicBezTo>
                <a:cubicBezTo>
                  <a:pt x="232" y="458"/>
                  <a:pt x="228" y="465"/>
                  <a:pt x="227" y="473"/>
                </a:cubicBezTo>
                <a:cubicBezTo>
                  <a:pt x="223" y="507"/>
                  <a:pt x="228" y="543"/>
                  <a:pt x="220" y="576"/>
                </a:cubicBezTo>
                <a:cubicBezTo>
                  <a:pt x="216" y="593"/>
                  <a:pt x="198" y="632"/>
                  <a:pt x="198" y="632"/>
                </a:cubicBezTo>
                <a:cubicBezTo>
                  <a:pt x="206" y="699"/>
                  <a:pt x="205" y="684"/>
                  <a:pt x="220" y="738"/>
                </a:cubicBezTo>
                <a:cubicBezTo>
                  <a:pt x="224" y="760"/>
                  <a:pt x="198" y="745"/>
                  <a:pt x="206" y="766"/>
                </a:cubicBezTo>
                <a:cubicBezTo>
                  <a:pt x="214" y="787"/>
                  <a:pt x="253" y="833"/>
                  <a:pt x="271" y="864"/>
                </a:cubicBezTo>
                <a:cubicBezTo>
                  <a:pt x="310" y="921"/>
                  <a:pt x="295" y="891"/>
                  <a:pt x="316" y="953"/>
                </a:cubicBezTo>
                <a:cubicBezTo>
                  <a:pt x="319" y="962"/>
                  <a:pt x="353" y="924"/>
                  <a:pt x="357" y="925"/>
                </a:cubicBezTo>
                <a:cubicBezTo>
                  <a:pt x="376" y="983"/>
                  <a:pt x="437" y="943"/>
                  <a:pt x="467" y="1003"/>
                </a:cubicBezTo>
                <a:cubicBezTo>
                  <a:pt x="471" y="1010"/>
                  <a:pt x="511" y="1062"/>
                  <a:pt x="518" y="1067"/>
                </a:cubicBezTo>
                <a:cubicBezTo>
                  <a:pt x="538" y="1081"/>
                  <a:pt x="568" y="1083"/>
                  <a:pt x="596" y="1093"/>
                </a:cubicBezTo>
                <a:cubicBezTo>
                  <a:pt x="618" y="1071"/>
                  <a:pt x="626" y="1051"/>
                  <a:pt x="655" y="1041"/>
                </a:cubicBezTo>
                <a:cubicBezTo>
                  <a:pt x="677" y="1008"/>
                  <a:pt x="661" y="987"/>
                  <a:pt x="700" y="975"/>
                </a:cubicBezTo>
                <a:cubicBezTo>
                  <a:pt x="724" y="963"/>
                  <a:pt x="741" y="963"/>
                  <a:pt x="759" y="962"/>
                </a:cubicBezTo>
                <a:cubicBezTo>
                  <a:pt x="770" y="957"/>
                  <a:pt x="765" y="952"/>
                  <a:pt x="767" y="944"/>
                </a:cubicBezTo>
                <a:cubicBezTo>
                  <a:pt x="770" y="927"/>
                  <a:pt x="768" y="930"/>
                  <a:pt x="773" y="914"/>
                </a:cubicBezTo>
                <a:cubicBezTo>
                  <a:pt x="785" y="876"/>
                  <a:pt x="825" y="863"/>
                  <a:pt x="779" y="832"/>
                </a:cubicBezTo>
                <a:cubicBezTo>
                  <a:pt x="768" y="796"/>
                  <a:pt x="767" y="777"/>
                  <a:pt x="818" y="761"/>
                </a:cubicBezTo>
                <a:cubicBezTo>
                  <a:pt x="835" y="674"/>
                  <a:pt x="808" y="755"/>
                  <a:pt x="847" y="716"/>
                </a:cubicBezTo>
                <a:cubicBezTo>
                  <a:pt x="860" y="703"/>
                  <a:pt x="877" y="672"/>
                  <a:pt x="877" y="672"/>
                </a:cubicBezTo>
                <a:cubicBezTo>
                  <a:pt x="873" y="658"/>
                  <a:pt x="830" y="631"/>
                  <a:pt x="818" y="625"/>
                </a:cubicBezTo>
                <a:cubicBezTo>
                  <a:pt x="806" y="619"/>
                  <a:pt x="809" y="630"/>
                  <a:pt x="803" y="635"/>
                </a:cubicBezTo>
                <a:cubicBezTo>
                  <a:pt x="796" y="637"/>
                  <a:pt x="784" y="649"/>
                  <a:pt x="779" y="655"/>
                </a:cubicBezTo>
                <a:cubicBezTo>
                  <a:pt x="764" y="675"/>
                  <a:pt x="782" y="695"/>
                  <a:pt x="766" y="650"/>
                </a:cubicBezTo>
                <a:cubicBezTo>
                  <a:pt x="766" y="647"/>
                  <a:pt x="789" y="631"/>
                  <a:pt x="792" y="625"/>
                </a:cubicBezTo>
                <a:cubicBezTo>
                  <a:pt x="795" y="619"/>
                  <a:pt x="791" y="615"/>
                  <a:pt x="786" y="614"/>
                </a:cubicBezTo>
                <a:cubicBezTo>
                  <a:pt x="781" y="613"/>
                  <a:pt x="770" y="617"/>
                  <a:pt x="761" y="619"/>
                </a:cubicBezTo>
                <a:cubicBezTo>
                  <a:pt x="752" y="621"/>
                  <a:pt x="734" y="634"/>
                  <a:pt x="734" y="629"/>
                </a:cubicBezTo>
                <a:cubicBezTo>
                  <a:pt x="734" y="624"/>
                  <a:pt x="755" y="595"/>
                  <a:pt x="759" y="586"/>
                </a:cubicBezTo>
                <a:cubicBezTo>
                  <a:pt x="776" y="559"/>
                  <a:pt x="747" y="553"/>
                  <a:pt x="759" y="576"/>
                </a:cubicBezTo>
                <a:close/>
              </a:path>
            </a:pathLst>
          </a:custGeom>
          <a:solidFill>
            <a:srgbClr val="00CC99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356"/>
          <p:cNvGrpSpPr>
            <a:grpSpLocks/>
          </p:cNvGrpSpPr>
          <p:nvPr/>
        </p:nvGrpSpPr>
        <p:grpSpPr bwMode="auto">
          <a:xfrm>
            <a:off x="6205538" y="2900363"/>
            <a:ext cx="2355850" cy="1819275"/>
            <a:chOff x="3909" y="1827"/>
            <a:chExt cx="1484" cy="1146"/>
          </a:xfrm>
        </p:grpSpPr>
        <p:sp>
          <p:nvSpPr>
            <p:cNvPr id="49333" name="Freeform 347"/>
            <p:cNvSpPr>
              <a:spLocks/>
            </p:cNvSpPr>
            <p:nvPr/>
          </p:nvSpPr>
          <p:spPr bwMode="auto">
            <a:xfrm>
              <a:off x="4283" y="2527"/>
              <a:ext cx="544" cy="391"/>
            </a:xfrm>
            <a:custGeom>
              <a:avLst/>
              <a:gdLst>
                <a:gd name="T0" fmla="*/ 207 w 544"/>
                <a:gd name="T1" fmla="*/ 264 h 391"/>
                <a:gd name="T2" fmla="*/ 204 w 544"/>
                <a:gd name="T3" fmla="*/ 237 h 391"/>
                <a:gd name="T4" fmla="*/ 207 w 544"/>
                <a:gd name="T5" fmla="*/ 213 h 391"/>
                <a:gd name="T6" fmla="*/ 200 w 544"/>
                <a:gd name="T7" fmla="*/ 205 h 391"/>
                <a:gd name="T8" fmla="*/ 191 w 544"/>
                <a:gd name="T9" fmla="*/ 186 h 391"/>
                <a:gd name="T10" fmla="*/ 174 w 544"/>
                <a:gd name="T11" fmla="*/ 176 h 391"/>
                <a:gd name="T12" fmla="*/ 168 w 544"/>
                <a:gd name="T13" fmla="*/ 153 h 391"/>
                <a:gd name="T14" fmla="*/ 159 w 544"/>
                <a:gd name="T15" fmla="*/ 126 h 391"/>
                <a:gd name="T16" fmla="*/ 129 w 544"/>
                <a:gd name="T17" fmla="*/ 96 h 391"/>
                <a:gd name="T18" fmla="*/ 110 w 544"/>
                <a:gd name="T19" fmla="*/ 82 h 391"/>
                <a:gd name="T20" fmla="*/ 82 w 544"/>
                <a:gd name="T21" fmla="*/ 61 h 391"/>
                <a:gd name="T22" fmla="*/ 67 w 544"/>
                <a:gd name="T23" fmla="*/ 34 h 391"/>
                <a:gd name="T24" fmla="*/ 44 w 544"/>
                <a:gd name="T25" fmla="*/ 7 h 391"/>
                <a:gd name="T26" fmla="*/ 6 w 544"/>
                <a:gd name="T27" fmla="*/ 2 h 391"/>
                <a:gd name="T28" fmla="*/ 8 w 544"/>
                <a:gd name="T29" fmla="*/ 19 h 391"/>
                <a:gd name="T30" fmla="*/ 16 w 544"/>
                <a:gd name="T31" fmla="*/ 27 h 391"/>
                <a:gd name="T32" fmla="*/ 25 w 544"/>
                <a:gd name="T33" fmla="*/ 39 h 391"/>
                <a:gd name="T34" fmla="*/ 38 w 544"/>
                <a:gd name="T35" fmla="*/ 57 h 391"/>
                <a:gd name="T36" fmla="*/ 65 w 544"/>
                <a:gd name="T37" fmla="*/ 96 h 391"/>
                <a:gd name="T38" fmla="*/ 79 w 544"/>
                <a:gd name="T39" fmla="*/ 112 h 391"/>
                <a:gd name="T40" fmla="*/ 91 w 544"/>
                <a:gd name="T41" fmla="*/ 145 h 391"/>
                <a:gd name="T42" fmla="*/ 97 w 544"/>
                <a:gd name="T43" fmla="*/ 159 h 391"/>
                <a:gd name="T44" fmla="*/ 102 w 544"/>
                <a:gd name="T45" fmla="*/ 174 h 391"/>
                <a:gd name="T46" fmla="*/ 105 w 544"/>
                <a:gd name="T47" fmla="*/ 187 h 391"/>
                <a:gd name="T48" fmla="*/ 118 w 544"/>
                <a:gd name="T49" fmla="*/ 199 h 391"/>
                <a:gd name="T50" fmla="*/ 127 w 544"/>
                <a:gd name="T51" fmla="*/ 217 h 391"/>
                <a:gd name="T52" fmla="*/ 144 w 544"/>
                <a:gd name="T53" fmla="*/ 229 h 391"/>
                <a:gd name="T54" fmla="*/ 168 w 544"/>
                <a:gd name="T55" fmla="*/ 267 h 391"/>
                <a:gd name="T56" fmla="*/ 198 w 544"/>
                <a:gd name="T57" fmla="*/ 276 h 391"/>
                <a:gd name="T58" fmla="*/ 210 w 544"/>
                <a:gd name="T59" fmla="*/ 289 h 391"/>
                <a:gd name="T60" fmla="*/ 206 w 544"/>
                <a:gd name="T61" fmla="*/ 305 h 391"/>
                <a:gd name="T62" fmla="*/ 232 w 544"/>
                <a:gd name="T63" fmla="*/ 319 h 391"/>
                <a:gd name="T64" fmla="*/ 263 w 544"/>
                <a:gd name="T65" fmla="*/ 329 h 391"/>
                <a:gd name="T66" fmla="*/ 278 w 544"/>
                <a:gd name="T67" fmla="*/ 330 h 391"/>
                <a:gd name="T68" fmla="*/ 294 w 544"/>
                <a:gd name="T69" fmla="*/ 335 h 391"/>
                <a:gd name="T70" fmla="*/ 342 w 544"/>
                <a:gd name="T71" fmla="*/ 344 h 391"/>
                <a:gd name="T72" fmla="*/ 372 w 544"/>
                <a:gd name="T73" fmla="*/ 351 h 391"/>
                <a:gd name="T74" fmla="*/ 417 w 544"/>
                <a:gd name="T75" fmla="*/ 350 h 391"/>
                <a:gd name="T76" fmla="*/ 419 w 544"/>
                <a:gd name="T77" fmla="*/ 359 h 391"/>
                <a:gd name="T78" fmla="*/ 464 w 544"/>
                <a:gd name="T79" fmla="*/ 359 h 391"/>
                <a:gd name="T80" fmla="*/ 464 w 544"/>
                <a:gd name="T81" fmla="*/ 374 h 391"/>
                <a:gd name="T82" fmla="*/ 490 w 544"/>
                <a:gd name="T83" fmla="*/ 391 h 391"/>
                <a:gd name="T84" fmla="*/ 482 w 544"/>
                <a:gd name="T85" fmla="*/ 387 h 391"/>
                <a:gd name="T86" fmla="*/ 485 w 544"/>
                <a:gd name="T87" fmla="*/ 375 h 391"/>
                <a:gd name="T88" fmla="*/ 483 w 544"/>
                <a:gd name="T89" fmla="*/ 362 h 391"/>
                <a:gd name="T90" fmla="*/ 527 w 544"/>
                <a:gd name="T91" fmla="*/ 351 h 391"/>
                <a:gd name="T92" fmla="*/ 534 w 544"/>
                <a:gd name="T93" fmla="*/ 342 h 391"/>
                <a:gd name="T94" fmla="*/ 464 w 544"/>
                <a:gd name="T95" fmla="*/ 350 h 391"/>
                <a:gd name="T96" fmla="*/ 455 w 544"/>
                <a:gd name="T97" fmla="*/ 345 h 391"/>
                <a:gd name="T98" fmla="*/ 444 w 544"/>
                <a:gd name="T99" fmla="*/ 339 h 391"/>
                <a:gd name="T100" fmla="*/ 384 w 544"/>
                <a:gd name="T101" fmla="*/ 353 h 391"/>
                <a:gd name="T102" fmla="*/ 371 w 544"/>
                <a:gd name="T103" fmla="*/ 329 h 391"/>
                <a:gd name="T104" fmla="*/ 344 w 544"/>
                <a:gd name="T105" fmla="*/ 322 h 391"/>
                <a:gd name="T106" fmla="*/ 327 w 544"/>
                <a:gd name="T107" fmla="*/ 299 h 391"/>
                <a:gd name="T108" fmla="*/ 309 w 544"/>
                <a:gd name="T109" fmla="*/ 290 h 391"/>
                <a:gd name="T110" fmla="*/ 278 w 544"/>
                <a:gd name="T111" fmla="*/ 299 h 391"/>
                <a:gd name="T112" fmla="*/ 257 w 544"/>
                <a:gd name="T113" fmla="*/ 291 h 391"/>
                <a:gd name="T114" fmla="*/ 212 w 544"/>
                <a:gd name="T115" fmla="*/ 272 h 391"/>
                <a:gd name="T116" fmla="*/ 207 w 544"/>
                <a:gd name="T117" fmla="*/ 264 h 39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4"/>
                <a:gd name="T178" fmla="*/ 0 h 391"/>
                <a:gd name="T179" fmla="*/ 544 w 544"/>
                <a:gd name="T180" fmla="*/ 391 h 39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4" h="391">
                  <a:moveTo>
                    <a:pt x="207" y="264"/>
                  </a:moveTo>
                  <a:cubicBezTo>
                    <a:pt x="205" y="253"/>
                    <a:pt x="205" y="247"/>
                    <a:pt x="204" y="237"/>
                  </a:cubicBezTo>
                  <a:cubicBezTo>
                    <a:pt x="204" y="229"/>
                    <a:pt x="208" y="218"/>
                    <a:pt x="207" y="213"/>
                  </a:cubicBezTo>
                  <a:cubicBezTo>
                    <a:pt x="206" y="208"/>
                    <a:pt x="203" y="210"/>
                    <a:pt x="200" y="205"/>
                  </a:cubicBezTo>
                  <a:cubicBezTo>
                    <a:pt x="199" y="198"/>
                    <a:pt x="194" y="193"/>
                    <a:pt x="191" y="186"/>
                  </a:cubicBezTo>
                  <a:cubicBezTo>
                    <a:pt x="188" y="181"/>
                    <a:pt x="178" y="181"/>
                    <a:pt x="174" y="176"/>
                  </a:cubicBezTo>
                  <a:cubicBezTo>
                    <a:pt x="170" y="171"/>
                    <a:pt x="170" y="161"/>
                    <a:pt x="168" y="153"/>
                  </a:cubicBezTo>
                  <a:cubicBezTo>
                    <a:pt x="166" y="143"/>
                    <a:pt x="168" y="131"/>
                    <a:pt x="159" y="126"/>
                  </a:cubicBezTo>
                  <a:cubicBezTo>
                    <a:pt x="153" y="118"/>
                    <a:pt x="138" y="102"/>
                    <a:pt x="129" y="96"/>
                  </a:cubicBezTo>
                  <a:cubicBezTo>
                    <a:pt x="120" y="81"/>
                    <a:pt x="127" y="85"/>
                    <a:pt x="110" y="82"/>
                  </a:cubicBezTo>
                  <a:cubicBezTo>
                    <a:pt x="101" y="75"/>
                    <a:pt x="88" y="69"/>
                    <a:pt x="82" y="61"/>
                  </a:cubicBezTo>
                  <a:cubicBezTo>
                    <a:pt x="75" y="53"/>
                    <a:pt x="73" y="43"/>
                    <a:pt x="67" y="34"/>
                  </a:cubicBezTo>
                  <a:cubicBezTo>
                    <a:pt x="61" y="27"/>
                    <a:pt x="52" y="12"/>
                    <a:pt x="44" y="7"/>
                  </a:cubicBezTo>
                  <a:cubicBezTo>
                    <a:pt x="34" y="2"/>
                    <a:pt x="12" y="0"/>
                    <a:pt x="6" y="2"/>
                  </a:cubicBezTo>
                  <a:cubicBezTo>
                    <a:pt x="0" y="4"/>
                    <a:pt x="6" y="15"/>
                    <a:pt x="8" y="19"/>
                  </a:cubicBezTo>
                  <a:cubicBezTo>
                    <a:pt x="9" y="24"/>
                    <a:pt x="12" y="25"/>
                    <a:pt x="16" y="27"/>
                  </a:cubicBezTo>
                  <a:cubicBezTo>
                    <a:pt x="20" y="33"/>
                    <a:pt x="19" y="35"/>
                    <a:pt x="25" y="39"/>
                  </a:cubicBezTo>
                  <a:cubicBezTo>
                    <a:pt x="28" y="46"/>
                    <a:pt x="32" y="52"/>
                    <a:pt x="38" y="57"/>
                  </a:cubicBezTo>
                  <a:cubicBezTo>
                    <a:pt x="44" y="69"/>
                    <a:pt x="54" y="88"/>
                    <a:pt x="65" y="96"/>
                  </a:cubicBezTo>
                  <a:cubicBezTo>
                    <a:pt x="69" y="103"/>
                    <a:pt x="72" y="108"/>
                    <a:pt x="79" y="112"/>
                  </a:cubicBezTo>
                  <a:cubicBezTo>
                    <a:pt x="81" y="124"/>
                    <a:pt x="84" y="135"/>
                    <a:pt x="91" y="145"/>
                  </a:cubicBezTo>
                  <a:cubicBezTo>
                    <a:pt x="92" y="151"/>
                    <a:pt x="94" y="154"/>
                    <a:pt x="97" y="159"/>
                  </a:cubicBezTo>
                  <a:cubicBezTo>
                    <a:pt x="99" y="163"/>
                    <a:pt x="101" y="169"/>
                    <a:pt x="102" y="174"/>
                  </a:cubicBezTo>
                  <a:cubicBezTo>
                    <a:pt x="103" y="179"/>
                    <a:pt x="102" y="183"/>
                    <a:pt x="105" y="187"/>
                  </a:cubicBezTo>
                  <a:cubicBezTo>
                    <a:pt x="108" y="191"/>
                    <a:pt x="114" y="194"/>
                    <a:pt x="118" y="199"/>
                  </a:cubicBezTo>
                  <a:cubicBezTo>
                    <a:pt x="119" y="205"/>
                    <a:pt x="123" y="212"/>
                    <a:pt x="127" y="217"/>
                  </a:cubicBezTo>
                  <a:cubicBezTo>
                    <a:pt x="130" y="223"/>
                    <a:pt x="141" y="224"/>
                    <a:pt x="144" y="229"/>
                  </a:cubicBezTo>
                  <a:cubicBezTo>
                    <a:pt x="151" y="237"/>
                    <a:pt x="159" y="259"/>
                    <a:pt x="168" y="267"/>
                  </a:cubicBezTo>
                  <a:cubicBezTo>
                    <a:pt x="176" y="276"/>
                    <a:pt x="191" y="272"/>
                    <a:pt x="198" y="276"/>
                  </a:cubicBezTo>
                  <a:cubicBezTo>
                    <a:pt x="205" y="280"/>
                    <a:pt x="209" y="284"/>
                    <a:pt x="210" y="289"/>
                  </a:cubicBezTo>
                  <a:cubicBezTo>
                    <a:pt x="213" y="297"/>
                    <a:pt x="198" y="303"/>
                    <a:pt x="206" y="305"/>
                  </a:cubicBezTo>
                  <a:cubicBezTo>
                    <a:pt x="218" y="314"/>
                    <a:pt x="217" y="316"/>
                    <a:pt x="232" y="319"/>
                  </a:cubicBezTo>
                  <a:cubicBezTo>
                    <a:pt x="244" y="323"/>
                    <a:pt x="253" y="326"/>
                    <a:pt x="263" y="329"/>
                  </a:cubicBezTo>
                  <a:cubicBezTo>
                    <a:pt x="271" y="331"/>
                    <a:pt x="273" y="329"/>
                    <a:pt x="278" y="330"/>
                  </a:cubicBezTo>
                  <a:cubicBezTo>
                    <a:pt x="283" y="331"/>
                    <a:pt x="283" y="333"/>
                    <a:pt x="294" y="335"/>
                  </a:cubicBezTo>
                  <a:cubicBezTo>
                    <a:pt x="310" y="343"/>
                    <a:pt x="324" y="342"/>
                    <a:pt x="342" y="344"/>
                  </a:cubicBezTo>
                  <a:cubicBezTo>
                    <a:pt x="364" y="350"/>
                    <a:pt x="348" y="349"/>
                    <a:pt x="372" y="351"/>
                  </a:cubicBezTo>
                  <a:cubicBezTo>
                    <a:pt x="377" y="352"/>
                    <a:pt x="412" y="349"/>
                    <a:pt x="417" y="350"/>
                  </a:cubicBezTo>
                  <a:cubicBezTo>
                    <a:pt x="428" y="350"/>
                    <a:pt x="411" y="358"/>
                    <a:pt x="419" y="359"/>
                  </a:cubicBezTo>
                  <a:cubicBezTo>
                    <a:pt x="427" y="360"/>
                    <a:pt x="457" y="357"/>
                    <a:pt x="464" y="359"/>
                  </a:cubicBezTo>
                  <a:cubicBezTo>
                    <a:pt x="471" y="361"/>
                    <a:pt x="460" y="369"/>
                    <a:pt x="464" y="374"/>
                  </a:cubicBezTo>
                  <a:cubicBezTo>
                    <a:pt x="468" y="379"/>
                    <a:pt x="487" y="389"/>
                    <a:pt x="490" y="391"/>
                  </a:cubicBezTo>
                  <a:cubicBezTo>
                    <a:pt x="484" y="390"/>
                    <a:pt x="488" y="388"/>
                    <a:pt x="482" y="387"/>
                  </a:cubicBezTo>
                  <a:cubicBezTo>
                    <a:pt x="480" y="384"/>
                    <a:pt x="485" y="379"/>
                    <a:pt x="485" y="375"/>
                  </a:cubicBezTo>
                  <a:cubicBezTo>
                    <a:pt x="485" y="371"/>
                    <a:pt x="476" y="366"/>
                    <a:pt x="483" y="362"/>
                  </a:cubicBezTo>
                  <a:cubicBezTo>
                    <a:pt x="490" y="358"/>
                    <a:pt x="519" y="354"/>
                    <a:pt x="527" y="351"/>
                  </a:cubicBezTo>
                  <a:cubicBezTo>
                    <a:pt x="535" y="348"/>
                    <a:pt x="544" y="342"/>
                    <a:pt x="534" y="342"/>
                  </a:cubicBezTo>
                  <a:cubicBezTo>
                    <a:pt x="526" y="341"/>
                    <a:pt x="477" y="350"/>
                    <a:pt x="464" y="350"/>
                  </a:cubicBezTo>
                  <a:cubicBezTo>
                    <a:pt x="451" y="350"/>
                    <a:pt x="458" y="347"/>
                    <a:pt x="455" y="345"/>
                  </a:cubicBezTo>
                  <a:cubicBezTo>
                    <a:pt x="455" y="336"/>
                    <a:pt x="451" y="343"/>
                    <a:pt x="444" y="339"/>
                  </a:cubicBezTo>
                  <a:cubicBezTo>
                    <a:pt x="437" y="337"/>
                    <a:pt x="391" y="354"/>
                    <a:pt x="384" y="353"/>
                  </a:cubicBezTo>
                  <a:cubicBezTo>
                    <a:pt x="373" y="346"/>
                    <a:pt x="387" y="333"/>
                    <a:pt x="371" y="329"/>
                  </a:cubicBezTo>
                  <a:cubicBezTo>
                    <a:pt x="365" y="325"/>
                    <a:pt x="351" y="325"/>
                    <a:pt x="344" y="322"/>
                  </a:cubicBezTo>
                  <a:cubicBezTo>
                    <a:pt x="337" y="318"/>
                    <a:pt x="332" y="304"/>
                    <a:pt x="327" y="299"/>
                  </a:cubicBezTo>
                  <a:cubicBezTo>
                    <a:pt x="321" y="294"/>
                    <a:pt x="317" y="290"/>
                    <a:pt x="309" y="290"/>
                  </a:cubicBezTo>
                  <a:cubicBezTo>
                    <a:pt x="298" y="285"/>
                    <a:pt x="287" y="299"/>
                    <a:pt x="278" y="299"/>
                  </a:cubicBezTo>
                  <a:cubicBezTo>
                    <a:pt x="269" y="299"/>
                    <a:pt x="268" y="295"/>
                    <a:pt x="257" y="291"/>
                  </a:cubicBezTo>
                  <a:cubicBezTo>
                    <a:pt x="257" y="284"/>
                    <a:pt x="220" y="276"/>
                    <a:pt x="212" y="272"/>
                  </a:cubicBezTo>
                  <a:cubicBezTo>
                    <a:pt x="204" y="268"/>
                    <a:pt x="208" y="266"/>
                    <a:pt x="207" y="264"/>
                  </a:cubicBezTo>
                  <a:close/>
                </a:path>
              </a:pathLst>
            </a:custGeom>
            <a:solidFill>
              <a:srgbClr val="00CC99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34" name="Freeform 348"/>
            <p:cNvSpPr>
              <a:spLocks/>
            </p:cNvSpPr>
            <p:nvPr/>
          </p:nvSpPr>
          <p:spPr bwMode="auto">
            <a:xfrm>
              <a:off x="4545" y="2477"/>
              <a:ext cx="205" cy="284"/>
            </a:xfrm>
            <a:custGeom>
              <a:avLst/>
              <a:gdLst>
                <a:gd name="T0" fmla="*/ 175 w 205"/>
                <a:gd name="T1" fmla="*/ 74 h 284"/>
                <a:gd name="T2" fmla="*/ 188 w 205"/>
                <a:gd name="T3" fmla="*/ 70 h 284"/>
                <a:gd name="T4" fmla="*/ 203 w 205"/>
                <a:gd name="T5" fmla="*/ 46 h 284"/>
                <a:gd name="T6" fmla="*/ 173 w 205"/>
                <a:gd name="T7" fmla="*/ 25 h 284"/>
                <a:gd name="T8" fmla="*/ 161 w 205"/>
                <a:gd name="T9" fmla="*/ 6 h 284"/>
                <a:gd name="T10" fmla="*/ 134 w 205"/>
                <a:gd name="T11" fmla="*/ 37 h 284"/>
                <a:gd name="T12" fmla="*/ 119 w 205"/>
                <a:gd name="T13" fmla="*/ 63 h 284"/>
                <a:gd name="T14" fmla="*/ 99 w 205"/>
                <a:gd name="T15" fmla="*/ 81 h 284"/>
                <a:gd name="T16" fmla="*/ 86 w 205"/>
                <a:gd name="T17" fmla="*/ 97 h 284"/>
                <a:gd name="T18" fmla="*/ 56 w 205"/>
                <a:gd name="T19" fmla="*/ 124 h 284"/>
                <a:gd name="T20" fmla="*/ 26 w 205"/>
                <a:gd name="T21" fmla="*/ 136 h 284"/>
                <a:gd name="T22" fmla="*/ 12 w 205"/>
                <a:gd name="T23" fmla="*/ 145 h 284"/>
                <a:gd name="T24" fmla="*/ 11 w 205"/>
                <a:gd name="T25" fmla="*/ 175 h 284"/>
                <a:gd name="T26" fmla="*/ 14 w 205"/>
                <a:gd name="T27" fmla="*/ 206 h 284"/>
                <a:gd name="T28" fmla="*/ 23 w 205"/>
                <a:gd name="T29" fmla="*/ 217 h 284"/>
                <a:gd name="T30" fmla="*/ 17 w 205"/>
                <a:gd name="T31" fmla="*/ 226 h 284"/>
                <a:gd name="T32" fmla="*/ 26 w 205"/>
                <a:gd name="T33" fmla="*/ 242 h 284"/>
                <a:gd name="T34" fmla="*/ 38 w 205"/>
                <a:gd name="T35" fmla="*/ 259 h 284"/>
                <a:gd name="T36" fmla="*/ 56 w 205"/>
                <a:gd name="T37" fmla="*/ 257 h 284"/>
                <a:gd name="T38" fmla="*/ 63 w 205"/>
                <a:gd name="T39" fmla="*/ 275 h 284"/>
                <a:gd name="T40" fmla="*/ 89 w 205"/>
                <a:gd name="T41" fmla="*/ 262 h 284"/>
                <a:gd name="T42" fmla="*/ 128 w 205"/>
                <a:gd name="T43" fmla="*/ 284 h 284"/>
                <a:gd name="T44" fmla="*/ 160 w 205"/>
                <a:gd name="T45" fmla="*/ 244 h 284"/>
                <a:gd name="T46" fmla="*/ 157 w 205"/>
                <a:gd name="T47" fmla="*/ 227 h 284"/>
                <a:gd name="T48" fmla="*/ 170 w 205"/>
                <a:gd name="T49" fmla="*/ 211 h 284"/>
                <a:gd name="T50" fmla="*/ 185 w 205"/>
                <a:gd name="T51" fmla="*/ 167 h 284"/>
                <a:gd name="T52" fmla="*/ 199 w 205"/>
                <a:gd name="T53" fmla="*/ 155 h 284"/>
                <a:gd name="T54" fmla="*/ 179 w 205"/>
                <a:gd name="T55" fmla="*/ 130 h 284"/>
                <a:gd name="T56" fmla="*/ 182 w 205"/>
                <a:gd name="T57" fmla="*/ 119 h 284"/>
                <a:gd name="T58" fmla="*/ 170 w 205"/>
                <a:gd name="T59" fmla="*/ 94 h 284"/>
                <a:gd name="T60" fmla="*/ 175 w 205"/>
                <a:gd name="T61" fmla="*/ 74 h 28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5"/>
                <a:gd name="T94" fmla="*/ 0 h 284"/>
                <a:gd name="T95" fmla="*/ 205 w 205"/>
                <a:gd name="T96" fmla="*/ 284 h 28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5" h="284">
                  <a:moveTo>
                    <a:pt x="175" y="74"/>
                  </a:moveTo>
                  <a:cubicBezTo>
                    <a:pt x="177" y="70"/>
                    <a:pt x="183" y="75"/>
                    <a:pt x="188" y="70"/>
                  </a:cubicBezTo>
                  <a:cubicBezTo>
                    <a:pt x="193" y="65"/>
                    <a:pt x="205" y="53"/>
                    <a:pt x="203" y="46"/>
                  </a:cubicBezTo>
                  <a:cubicBezTo>
                    <a:pt x="201" y="39"/>
                    <a:pt x="180" y="32"/>
                    <a:pt x="173" y="25"/>
                  </a:cubicBezTo>
                  <a:cubicBezTo>
                    <a:pt x="166" y="18"/>
                    <a:pt x="167" y="4"/>
                    <a:pt x="161" y="6"/>
                  </a:cubicBezTo>
                  <a:cubicBezTo>
                    <a:pt x="155" y="0"/>
                    <a:pt x="141" y="27"/>
                    <a:pt x="134" y="37"/>
                  </a:cubicBezTo>
                  <a:cubicBezTo>
                    <a:pt x="127" y="46"/>
                    <a:pt x="125" y="56"/>
                    <a:pt x="119" y="63"/>
                  </a:cubicBezTo>
                  <a:cubicBezTo>
                    <a:pt x="113" y="65"/>
                    <a:pt x="104" y="75"/>
                    <a:pt x="99" y="81"/>
                  </a:cubicBezTo>
                  <a:cubicBezTo>
                    <a:pt x="94" y="87"/>
                    <a:pt x="93" y="90"/>
                    <a:pt x="86" y="97"/>
                  </a:cubicBezTo>
                  <a:cubicBezTo>
                    <a:pt x="81" y="100"/>
                    <a:pt x="62" y="123"/>
                    <a:pt x="56" y="124"/>
                  </a:cubicBezTo>
                  <a:cubicBezTo>
                    <a:pt x="45" y="129"/>
                    <a:pt x="39" y="134"/>
                    <a:pt x="26" y="136"/>
                  </a:cubicBezTo>
                  <a:cubicBezTo>
                    <a:pt x="17" y="147"/>
                    <a:pt x="23" y="147"/>
                    <a:pt x="12" y="145"/>
                  </a:cubicBezTo>
                  <a:cubicBezTo>
                    <a:pt x="0" y="154"/>
                    <a:pt x="6" y="164"/>
                    <a:pt x="11" y="175"/>
                  </a:cubicBezTo>
                  <a:cubicBezTo>
                    <a:pt x="13" y="186"/>
                    <a:pt x="9" y="196"/>
                    <a:pt x="14" y="206"/>
                  </a:cubicBezTo>
                  <a:cubicBezTo>
                    <a:pt x="15" y="213"/>
                    <a:pt x="17" y="214"/>
                    <a:pt x="23" y="217"/>
                  </a:cubicBezTo>
                  <a:cubicBezTo>
                    <a:pt x="25" y="220"/>
                    <a:pt x="17" y="222"/>
                    <a:pt x="17" y="226"/>
                  </a:cubicBezTo>
                  <a:cubicBezTo>
                    <a:pt x="17" y="230"/>
                    <a:pt x="23" y="237"/>
                    <a:pt x="26" y="242"/>
                  </a:cubicBezTo>
                  <a:cubicBezTo>
                    <a:pt x="29" y="248"/>
                    <a:pt x="33" y="256"/>
                    <a:pt x="38" y="259"/>
                  </a:cubicBezTo>
                  <a:cubicBezTo>
                    <a:pt x="43" y="262"/>
                    <a:pt x="52" y="254"/>
                    <a:pt x="56" y="257"/>
                  </a:cubicBezTo>
                  <a:cubicBezTo>
                    <a:pt x="63" y="262"/>
                    <a:pt x="54" y="274"/>
                    <a:pt x="63" y="275"/>
                  </a:cubicBezTo>
                  <a:cubicBezTo>
                    <a:pt x="71" y="272"/>
                    <a:pt x="78" y="260"/>
                    <a:pt x="89" y="262"/>
                  </a:cubicBezTo>
                  <a:cubicBezTo>
                    <a:pt x="101" y="264"/>
                    <a:pt x="118" y="278"/>
                    <a:pt x="128" y="284"/>
                  </a:cubicBezTo>
                  <a:cubicBezTo>
                    <a:pt x="138" y="278"/>
                    <a:pt x="155" y="255"/>
                    <a:pt x="160" y="244"/>
                  </a:cubicBezTo>
                  <a:cubicBezTo>
                    <a:pt x="161" y="235"/>
                    <a:pt x="162" y="235"/>
                    <a:pt x="157" y="227"/>
                  </a:cubicBezTo>
                  <a:cubicBezTo>
                    <a:pt x="155" y="218"/>
                    <a:pt x="169" y="223"/>
                    <a:pt x="170" y="211"/>
                  </a:cubicBezTo>
                  <a:cubicBezTo>
                    <a:pt x="172" y="206"/>
                    <a:pt x="180" y="176"/>
                    <a:pt x="185" y="167"/>
                  </a:cubicBezTo>
                  <a:cubicBezTo>
                    <a:pt x="190" y="158"/>
                    <a:pt x="200" y="161"/>
                    <a:pt x="199" y="155"/>
                  </a:cubicBezTo>
                  <a:cubicBezTo>
                    <a:pt x="198" y="153"/>
                    <a:pt x="179" y="132"/>
                    <a:pt x="179" y="130"/>
                  </a:cubicBezTo>
                  <a:cubicBezTo>
                    <a:pt x="173" y="126"/>
                    <a:pt x="183" y="125"/>
                    <a:pt x="182" y="119"/>
                  </a:cubicBezTo>
                  <a:cubicBezTo>
                    <a:pt x="181" y="113"/>
                    <a:pt x="171" y="101"/>
                    <a:pt x="170" y="94"/>
                  </a:cubicBezTo>
                  <a:cubicBezTo>
                    <a:pt x="165" y="82"/>
                    <a:pt x="184" y="79"/>
                    <a:pt x="175" y="74"/>
                  </a:cubicBezTo>
                  <a:close/>
                </a:path>
              </a:pathLst>
            </a:custGeom>
            <a:solidFill>
              <a:srgbClr val="00CC99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35" name="Freeform 349"/>
            <p:cNvSpPr>
              <a:spLocks/>
            </p:cNvSpPr>
            <p:nvPr/>
          </p:nvSpPr>
          <p:spPr bwMode="auto">
            <a:xfrm>
              <a:off x="4737" y="2616"/>
              <a:ext cx="138" cy="201"/>
            </a:xfrm>
            <a:custGeom>
              <a:avLst/>
              <a:gdLst>
                <a:gd name="T0" fmla="*/ 80 w 138"/>
                <a:gd name="T1" fmla="*/ 151 h 201"/>
                <a:gd name="T2" fmla="*/ 80 w 138"/>
                <a:gd name="T3" fmla="*/ 124 h 201"/>
                <a:gd name="T4" fmla="*/ 74 w 138"/>
                <a:gd name="T5" fmla="*/ 116 h 201"/>
                <a:gd name="T6" fmla="*/ 64 w 138"/>
                <a:gd name="T7" fmla="*/ 103 h 201"/>
                <a:gd name="T8" fmla="*/ 65 w 138"/>
                <a:gd name="T9" fmla="*/ 88 h 201"/>
                <a:gd name="T10" fmla="*/ 94 w 138"/>
                <a:gd name="T11" fmla="*/ 69 h 201"/>
                <a:gd name="T12" fmla="*/ 92 w 138"/>
                <a:gd name="T13" fmla="*/ 52 h 201"/>
                <a:gd name="T14" fmla="*/ 67 w 138"/>
                <a:gd name="T15" fmla="*/ 64 h 201"/>
                <a:gd name="T16" fmla="*/ 47 w 138"/>
                <a:gd name="T17" fmla="*/ 70 h 201"/>
                <a:gd name="T18" fmla="*/ 53 w 138"/>
                <a:gd name="T19" fmla="*/ 37 h 201"/>
                <a:gd name="T20" fmla="*/ 116 w 138"/>
                <a:gd name="T21" fmla="*/ 30 h 201"/>
                <a:gd name="T22" fmla="*/ 131 w 138"/>
                <a:gd name="T23" fmla="*/ 15 h 201"/>
                <a:gd name="T24" fmla="*/ 122 w 138"/>
                <a:gd name="T25" fmla="*/ 0 h 201"/>
                <a:gd name="T26" fmla="*/ 110 w 138"/>
                <a:gd name="T27" fmla="*/ 13 h 201"/>
                <a:gd name="T28" fmla="*/ 71 w 138"/>
                <a:gd name="T29" fmla="*/ 15 h 201"/>
                <a:gd name="T30" fmla="*/ 46 w 138"/>
                <a:gd name="T31" fmla="*/ 13 h 201"/>
                <a:gd name="T32" fmla="*/ 35 w 138"/>
                <a:gd name="T33" fmla="*/ 22 h 201"/>
                <a:gd name="T34" fmla="*/ 22 w 138"/>
                <a:gd name="T35" fmla="*/ 31 h 201"/>
                <a:gd name="T36" fmla="*/ 14 w 138"/>
                <a:gd name="T37" fmla="*/ 58 h 201"/>
                <a:gd name="T38" fmla="*/ 2 w 138"/>
                <a:gd name="T39" fmla="*/ 120 h 201"/>
                <a:gd name="T40" fmla="*/ 19 w 138"/>
                <a:gd name="T41" fmla="*/ 135 h 201"/>
                <a:gd name="T42" fmla="*/ 19 w 138"/>
                <a:gd name="T43" fmla="*/ 163 h 201"/>
                <a:gd name="T44" fmla="*/ 17 w 138"/>
                <a:gd name="T45" fmla="*/ 189 h 201"/>
                <a:gd name="T46" fmla="*/ 34 w 138"/>
                <a:gd name="T47" fmla="*/ 195 h 201"/>
                <a:gd name="T48" fmla="*/ 35 w 138"/>
                <a:gd name="T49" fmla="*/ 178 h 201"/>
                <a:gd name="T50" fmla="*/ 41 w 138"/>
                <a:gd name="T51" fmla="*/ 159 h 201"/>
                <a:gd name="T52" fmla="*/ 37 w 138"/>
                <a:gd name="T53" fmla="*/ 141 h 201"/>
                <a:gd name="T54" fmla="*/ 41 w 138"/>
                <a:gd name="T55" fmla="*/ 109 h 201"/>
                <a:gd name="T56" fmla="*/ 53 w 138"/>
                <a:gd name="T57" fmla="*/ 121 h 201"/>
                <a:gd name="T58" fmla="*/ 52 w 138"/>
                <a:gd name="T59" fmla="*/ 133 h 201"/>
                <a:gd name="T60" fmla="*/ 52 w 138"/>
                <a:gd name="T61" fmla="*/ 145 h 201"/>
                <a:gd name="T62" fmla="*/ 58 w 138"/>
                <a:gd name="T63" fmla="*/ 172 h 201"/>
                <a:gd name="T64" fmla="*/ 80 w 138"/>
                <a:gd name="T65" fmla="*/ 151 h 2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201"/>
                <a:gd name="T101" fmla="*/ 138 w 138"/>
                <a:gd name="T102" fmla="*/ 201 h 2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201">
                  <a:moveTo>
                    <a:pt x="80" y="151"/>
                  </a:moveTo>
                  <a:cubicBezTo>
                    <a:pt x="80" y="147"/>
                    <a:pt x="84" y="130"/>
                    <a:pt x="80" y="124"/>
                  </a:cubicBezTo>
                  <a:cubicBezTo>
                    <a:pt x="78" y="121"/>
                    <a:pt x="74" y="116"/>
                    <a:pt x="74" y="116"/>
                  </a:cubicBezTo>
                  <a:cubicBezTo>
                    <a:pt x="71" y="111"/>
                    <a:pt x="65" y="109"/>
                    <a:pt x="64" y="103"/>
                  </a:cubicBezTo>
                  <a:cubicBezTo>
                    <a:pt x="65" y="95"/>
                    <a:pt x="57" y="89"/>
                    <a:pt x="65" y="88"/>
                  </a:cubicBezTo>
                  <a:cubicBezTo>
                    <a:pt x="76" y="82"/>
                    <a:pt x="87" y="80"/>
                    <a:pt x="94" y="69"/>
                  </a:cubicBezTo>
                  <a:cubicBezTo>
                    <a:pt x="93" y="56"/>
                    <a:pt x="104" y="51"/>
                    <a:pt x="92" y="52"/>
                  </a:cubicBezTo>
                  <a:cubicBezTo>
                    <a:pt x="87" y="56"/>
                    <a:pt x="67" y="64"/>
                    <a:pt x="67" y="64"/>
                  </a:cubicBezTo>
                  <a:cubicBezTo>
                    <a:pt x="59" y="68"/>
                    <a:pt x="55" y="69"/>
                    <a:pt x="47" y="70"/>
                  </a:cubicBezTo>
                  <a:cubicBezTo>
                    <a:pt x="25" y="68"/>
                    <a:pt x="40" y="46"/>
                    <a:pt x="53" y="37"/>
                  </a:cubicBezTo>
                  <a:cubicBezTo>
                    <a:pt x="67" y="28"/>
                    <a:pt x="103" y="30"/>
                    <a:pt x="116" y="30"/>
                  </a:cubicBezTo>
                  <a:cubicBezTo>
                    <a:pt x="124" y="27"/>
                    <a:pt x="123" y="20"/>
                    <a:pt x="131" y="15"/>
                  </a:cubicBezTo>
                  <a:cubicBezTo>
                    <a:pt x="138" y="6"/>
                    <a:pt x="132" y="4"/>
                    <a:pt x="122" y="0"/>
                  </a:cubicBezTo>
                  <a:cubicBezTo>
                    <a:pt x="120" y="9"/>
                    <a:pt x="118" y="12"/>
                    <a:pt x="110" y="13"/>
                  </a:cubicBezTo>
                  <a:cubicBezTo>
                    <a:pt x="99" y="19"/>
                    <a:pt x="82" y="15"/>
                    <a:pt x="71" y="15"/>
                  </a:cubicBezTo>
                  <a:cubicBezTo>
                    <a:pt x="62" y="11"/>
                    <a:pt x="57" y="12"/>
                    <a:pt x="46" y="13"/>
                  </a:cubicBezTo>
                  <a:cubicBezTo>
                    <a:pt x="39" y="17"/>
                    <a:pt x="43" y="20"/>
                    <a:pt x="35" y="22"/>
                  </a:cubicBezTo>
                  <a:cubicBezTo>
                    <a:pt x="31" y="25"/>
                    <a:pt x="26" y="28"/>
                    <a:pt x="22" y="31"/>
                  </a:cubicBezTo>
                  <a:cubicBezTo>
                    <a:pt x="17" y="40"/>
                    <a:pt x="18" y="49"/>
                    <a:pt x="14" y="58"/>
                  </a:cubicBezTo>
                  <a:cubicBezTo>
                    <a:pt x="13" y="78"/>
                    <a:pt x="13" y="102"/>
                    <a:pt x="2" y="120"/>
                  </a:cubicBezTo>
                  <a:cubicBezTo>
                    <a:pt x="0" y="131"/>
                    <a:pt x="9" y="127"/>
                    <a:pt x="19" y="135"/>
                  </a:cubicBezTo>
                  <a:cubicBezTo>
                    <a:pt x="23" y="141"/>
                    <a:pt x="16" y="157"/>
                    <a:pt x="19" y="163"/>
                  </a:cubicBezTo>
                  <a:cubicBezTo>
                    <a:pt x="18" y="183"/>
                    <a:pt x="24" y="174"/>
                    <a:pt x="17" y="189"/>
                  </a:cubicBezTo>
                  <a:cubicBezTo>
                    <a:pt x="21" y="201"/>
                    <a:pt x="21" y="193"/>
                    <a:pt x="34" y="195"/>
                  </a:cubicBezTo>
                  <a:cubicBezTo>
                    <a:pt x="38" y="190"/>
                    <a:pt x="34" y="184"/>
                    <a:pt x="35" y="178"/>
                  </a:cubicBezTo>
                  <a:cubicBezTo>
                    <a:pt x="36" y="172"/>
                    <a:pt x="41" y="165"/>
                    <a:pt x="41" y="159"/>
                  </a:cubicBezTo>
                  <a:cubicBezTo>
                    <a:pt x="42" y="147"/>
                    <a:pt x="35" y="147"/>
                    <a:pt x="37" y="141"/>
                  </a:cubicBezTo>
                  <a:cubicBezTo>
                    <a:pt x="37" y="133"/>
                    <a:pt x="38" y="112"/>
                    <a:pt x="41" y="109"/>
                  </a:cubicBezTo>
                  <a:cubicBezTo>
                    <a:pt x="44" y="106"/>
                    <a:pt x="51" y="117"/>
                    <a:pt x="53" y="121"/>
                  </a:cubicBezTo>
                  <a:cubicBezTo>
                    <a:pt x="55" y="125"/>
                    <a:pt x="52" y="129"/>
                    <a:pt x="52" y="133"/>
                  </a:cubicBezTo>
                  <a:cubicBezTo>
                    <a:pt x="52" y="137"/>
                    <a:pt x="51" y="139"/>
                    <a:pt x="52" y="145"/>
                  </a:cubicBezTo>
                  <a:cubicBezTo>
                    <a:pt x="53" y="158"/>
                    <a:pt x="51" y="163"/>
                    <a:pt x="58" y="172"/>
                  </a:cubicBezTo>
                  <a:cubicBezTo>
                    <a:pt x="63" y="173"/>
                    <a:pt x="76" y="159"/>
                    <a:pt x="80" y="151"/>
                  </a:cubicBezTo>
                  <a:close/>
                </a:path>
              </a:pathLst>
            </a:custGeom>
            <a:solidFill>
              <a:srgbClr val="00CC99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36" name="Freeform 350"/>
            <p:cNvSpPr>
              <a:spLocks/>
            </p:cNvSpPr>
            <p:nvPr/>
          </p:nvSpPr>
          <p:spPr bwMode="auto">
            <a:xfrm>
              <a:off x="4987" y="2659"/>
              <a:ext cx="406" cy="314"/>
            </a:xfrm>
            <a:custGeom>
              <a:avLst/>
              <a:gdLst>
                <a:gd name="T0" fmla="*/ 370 w 406"/>
                <a:gd name="T1" fmla="*/ 286 h 314"/>
                <a:gd name="T2" fmla="*/ 322 w 406"/>
                <a:gd name="T3" fmla="*/ 263 h 314"/>
                <a:gd name="T4" fmla="*/ 260 w 406"/>
                <a:gd name="T5" fmla="*/ 197 h 314"/>
                <a:gd name="T6" fmla="*/ 217 w 406"/>
                <a:gd name="T7" fmla="*/ 223 h 314"/>
                <a:gd name="T8" fmla="*/ 221 w 406"/>
                <a:gd name="T9" fmla="*/ 244 h 314"/>
                <a:gd name="T10" fmla="*/ 175 w 406"/>
                <a:gd name="T11" fmla="*/ 227 h 314"/>
                <a:gd name="T12" fmla="*/ 159 w 406"/>
                <a:gd name="T13" fmla="*/ 222 h 314"/>
                <a:gd name="T14" fmla="*/ 141 w 406"/>
                <a:gd name="T15" fmla="*/ 203 h 314"/>
                <a:gd name="T16" fmla="*/ 123 w 406"/>
                <a:gd name="T17" fmla="*/ 215 h 314"/>
                <a:gd name="T18" fmla="*/ 124 w 406"/>
                <a:gd name="T19" fmla="*/ 197 h 314"/>
                <a:gd name="T20" fmla="*/ 143 w 406"/>
                <a:gd name="T21" fmla="*/ 180 h 314"/>
                <a:gd name="T22" fmla="*/ 137 w 406"/>
                <a:gd name="T23" fmla="*/ 166 h 314"/>
                <a:gd name="T24" fmla="*/ 123 w 406"/>
                <a:gd name="T25" fmla="*/ 147 h 314"/>
                <a:gd name="T26" fmla="*/ 124 w 406"/>
                <a:gd name="T27" fmla="*/ 133 h 314"/>
                <a:gd name="T28" fmla="*/ 99 w 406"/>
                <a:gd name="T29" fmla="*/ 123 h 314"/>
                <a:gd name="T30" fmla="*/ 73 w 406"/>
                <a:gd name="T31" fmla="*/ 120 h 314"/>
                <a:gd name="T32" fmla="*/ 70 w 406"/>
                <a:gd name="T33" fmla="*/ 103 h 314"/>
                <a:gd name="T34" fmla="*/ 53 w 406"/>
                <a:gd name="T35" fmla="*/ 106 h 314"/>
                <a:gd name="T36" fmla="*/ 43 w 406"/>
                <a:gd name="T37" fmla="*/ 87 h 314"/>
                <a:gd name="T38" fmla="*/ 35 w 406"/>
                <a:gd name="T39" fmla="*/ 97 h 314"/>
                <a:gd name="T40" fmla="*/ 28 w 406"/>
                <a:gd name="T41" fmla="*/ 107 h 314"/>
                <a:gd name="T42" fmla="*/ 18 w 406"/>
                <a:gd name="T43" fmla="*/ 92 h 314"/>
                <a:gd name="T44" fmla="*/ 11 w 406"/>
                <a:gd name="T45" fmla="*/ 78 h 314"/>
                <a:gd name="T46" fmla="*/ 40 w 406"/>
                <a:gd name="T47" fmla="*/ 67 h 314"/>
                <a:gd name="T48" fmla="*/ 50 w 406"/>
                <a:gd name="T49" fmla="*/ 63 h 314"/>
                <a:gd name="T50" fmla="*/ 14 w 406"/>
                <a:gd name="T51" fmla="*/ 52 h 314"/>
                <a:gd name="T52" fmla="*/ 14 w 406"/>
                <a:gd name="T53" fmla="*/ 46 h 314"/>
                <a:gd name="T54" fmla="*/ 2 w 406"/>
                <a:gd name="T55" fmla="*/ 37 h 314"/>
                <a:gd name="T56" fmla="*/ 4 w 406"/>
                <a:gd name="T57" fmla="*/ 17 h 314"/>
                <a:gd name="T58" fmla="*/ 28 w 406"/>
                <a:gd name="T59" fmla="*/ 6 h 314"/>
                <a:gd name="T60" fmla="*/ 56 w 406"/>
                <a:gd name="T61" fmla="*/ 22 h 314"/>
                <a:gd name="T62" fmla="*/ 54 w 406"/>
                <a:gd name="T63" fmla="*/ 51 h 314"/>
                <a:gd name="T64" fmla="*/ 65 w 406"/>
                <a:gd name="T65" fmla="*/ 52 h 314"/>
                <a:gd name="T66" fmla="*/ 76 w 406"/>
                <a:gd name="T67" fmla="*/ 75 h 314"/>
                <a:gd name="T68" fmla="*/ 90 w 406"/>
                <a:gd name="T69" fmla="*/ 62 h 314"/>
                <a:gd name="T70" fmla="*/ 113 w 406"/>
                <a:gd name="T71" fmla="*/ 54 h 314"/>
                <a:gd name="T72" fmla="*/ 124 w 406"/>
                <a:gd name="T73" fmla="*/ 42 h 314"/>
                <a:gd name="T74" fmla="*/ 139 w 406"/>
                <a:gd name="T75" fmla="*/ 40 h 314"/>
                <a:gd name="T76" fmla="*/ 157 w 406"/>
                <a:gd name="T77" fmla="*/ 53 h 314"/>
                <a:gd name="T78" fmla="*/ 187 w 406"/>
                <a:gd name="T79" fmla="*/ 64 h 314"/>
                <a:gd name="T80" fmla="*/ 205 w 406"/>
                <a:gd name="T81" fmla="*/ 73 h 314"/>
                <a:gd name="T82" fmla="*/ 227 w 406"/>
                <a:gd name="T83" fmla="*/ 83 h 314"/>
                <a:gd name="T84" fmla="*/ 275 w 406"/>
                <a:gd name="T85" fmla="*/ 119 h 314"/>
                <a:gd name="T86" fmla="*/ 284 w 406"/>
                <a:gd name="T87" fmla="*/ 140 h 314"/>
                <a:gd name="T88" fmla="*/ 323 w 406"/>
                <a:gd name="T89" fmla="*/ 158 h 314"/>
                <a:gd name="T90" fmla="*/ 341 w 406"/>
                <a:gd name="T91" fmla="*/ 143 h 314"/>
                <a:gd name="T92" fmla="*/ 383 w 406"/>
                <a:gd name="T93" fmla="*/ 142 h 314"/>
                <a:gd name="T94" fmla="*/ 404 w 406"/>
                <a:gd name="T95" fmla="*/ 115 h 314"/>
                <a:gd name="T96" fmla="*/ 394 w 406"/>
                <a:gd name="T97" fmla="*/ 152 h 314"/>
                <a:gd name="T98" fmla="*/ 358 w 406"/>
                <a:gd name="T99" fmla="*/ 157 h 314"/>
                <a:gd name="T100" fmla="*/ 338 w 406"/>
                <a:gd name="T101" fmla="*/ 154 h 314"/>
                <a:gd name="T102" fmla="*/ 322 w 406"/>
                <a:gd name="T103" fmla="*/ 169 h 314"/>
                <a:gd name="T104" fmla="*/ 311 w 406"/>
                <a:gd name="T105" fmla="*/ 188 h 314"/>
                <a:gd name="T106" fmla="*/ 323 w 406"/>
                <a:gd name="T107" fmla="*/ 212 h 314"/>
                <a:gd name="T108" fmla="*/ 340 w 406"/>
                <a:gd name="T109" fmla="*/ 232 h 314"/>
                <a:gd name="T110" fmla="*/ 370 w 406"/>
                <a:gd name="T111" fmla="*/ 286 h 3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06"/>
                <a:gd name="T169" fmla="*/ 0 h 314"/>
                <a:gd name="T170" fmla="*/ 406 w 406"/>
                <a:gd name="T171" fmla="*/ 314 h 3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06" h="314">
                  <a:moveTo>
                    <a:pt x="370" y="286"/>
                  </a:moveTo>
                  <a:cubicBezTo>
                    <a:pt x="392" y="314"/>
                    <a:pt x="340" y="278"/>
                    <a:pt x="322" y="263"/>
                  </a:cubicBezTo>
                  <a:cubicBezTo>
                    <a:pt x="304" y="248"/>
                    <a:pt x="277" y="204"/>
                    <a:pt x="260" y="197"/>
                  </a:cubicBezTo>
                  <a:cubicBezTo>
                    <a:pt x="243" y="190"/>
                    <a:pt x="223" y="215"/>
                    <a:pt x="217" y="223"/>
                  </a:cubicBezTo>
                  <a:cubicBezTo>
                    <a:pt x="211" y="231"/>
                    <a:pt x="228" y="243"/>
                    <a:pt x="221" y="244"/>
                  </a:cubicBezTo>
                  <a:cubicBezTo>
                    <a:pt x="214" y="245"/>
                    <a:pt x="185" y="231"/>
                    <a:pt x="175" y="227"/>
                  </a:cubicBezTo>
                  <a:cubicBezTo>
                    <a:pt x="171" y="240"/>
                    <a:pt x="163" y="222"/>
                    <a:pt x="159" y="222"/>
                  </a:cubicBezTo>
                  <a:cubicBezTo>
                    <a:pt x="155" y="222"/>
                    <a:pt x="144" y="213"/>
                    <a:pt x="141" y="203"/>
                  </a:cubicBezTo>
                  <a:cubicBezTo>
                    <a:pt x="140" y="197"/>
                    <a:pt x="123" y="219"/>
                    <a:pt x="123" y="215"/>
                  </a:cubicBezTo>
                  <a:cubicBezTo>
                    <a:pt x="120" y="214"/>
                    <a:pt x="121" y="203"/>
                    <a:pt x="124" y="197"/>
                  </a:cubicBezTo>
                  <a:cubicBezTo>
                    <a:pt x="127" y="191"/>
                    <a:pt x="141" y="185"/>
                    <a:pt x="143" y="180"/>
                  </a:cubicBezTo>
                  <a:cubicBezTo>
                    <a:pt x="142" y="174"/>
                    <a:pt x="140" y="171"/>
                    <a:pt x="137" y="166"/>
                  </a:cubicBezTo>
                  <a:cubicBezTo>
                    <a:pt x="135" y="160"/>
                    <a:pt x="125" y="152"/>
                    <a:pt x="123" y="147"/>
                  </a:cubicBezTo>
                  <a:cubicBezTo>
                    <a:pt x="121" y="142"/>
                    <a:pt x="128" y="137"/>
                    <a:pt x="124" y="133"/>
                  </a:cubicBezTo>
                  <a:cubicBezTo>
                    <a:pt x="120" y="129"/>
                    <a:pt x="107" y="125"/>
                    <a:pt x="99" y="123"/>
                  </a:cubicBezTo>
                  <a:cubicBezTo>
                    <a:pt x="90" y="115"/>
                    <a:pt x="78" y="123"/>
                    <a:pt x="73" y="120"/>
                  </a:cubicBezTo>
                  <a:cubicBezTo>
                    <a:pt x="68" y="117"/>
                    <a:pt x="73" y="105"/>
                    <a:pt x="70" y="103"/>
                  </a:cubicBezTo>
                  <a:cubicBezTo>
                    <a:pt x="67" y="101"/>
                    <a:pt x="58" y="109"/>
                    <a:pt x="53" y="106"/>
                  </a:cubicBezTo>
                  <a:cubicBezTo>
                    <a:pt x="47" y="100"/>
                    <a:pt x="48" y="93"/>
                    <a:pt x="43" y="87"/>
                  </a:cubicBezTo>
                  <a:cubicBezTo>
                    <a:pt x="36" y="88"/>
                    <a:pt x="38" y="91"/>
                    <a:pt x="35" y="97"/>
                  </a:cubicBezTo>
                  <a:cubicBezTo>
                    <a:pt x="34" y="104"/>
                    <a:pt x="32" y="101"/>
                    <a:pt x="28" y="107"/>
                  </a:cubicBezTo>
                  <a:cubicBezTo>
                    <a:pt x="21" y="106"/>
                    <a:pt x="21" y="98"/>
                    <a:pt x="18" y="92"/>
                  </a:cubicBezTo>
                  <a:cubicBezTo>
                    <a:pt x="16" y="90"/>
                    <a:pt x="7" y="82"/>
                    <a:pt x="11" y="78"/>
                  </a:cubicBezTo>
                  <a:cubicBezTo>
                    <a:pt x="15" y="74"/>
                    <a:pt x="34" y="69"/>
                    <a:pt x="40" y="67"/>
                  </a:cubicBezTo>
                  <a:cubicBezTo>
                    <a:pt x="46" y="65"/>
                    <a:pt x="54" y="66"/>
                    <a:pt x="50" y="63"/>
                  </a:cubicBezTo>
                  <a:cubicBezTo>
                    <a:pt x="48" y="60"/>
                    <a:pt x="20" y="55"/>
                    <a:pt x="14" y="52"/>
                  </a:cubicBezTo>
                  <a:cubicBezTo>
                    <a:pt x="8" y="49"/>
                    <a:pt x="16" y="49"/>
                    <a:pt x="14" y="46"/>
                  </a:cubicBezTo>
                  <a:cubicBezTo>
                    <a:pt x="5" y="43"/>
                    <a:pt x="5" y="46"/>
                    <a:pt x="2" y="37"/>
                  </a:cubicBezTo>
                  <a:cubicBezTo>
                    <a:pt x="1" y="30"/>
                    <a:pt x="0" y="22"/>
                    <a:pt x="4" y="17"/>
                  </a:cubicBezTo>
                  <a:cubicBezTo>
                    <a:pt x="11" y="11"/>
                    <a:pt x="28" y="6"/>
                    <a:pt x="28" y="6"/>
                  </a:cubicBezTo>
                  <a:cubicBezTo>
                    <a:pt x="39" y="0"/>
                    <a:pt x="51" y="14"/>
                    <a:pt x="56" y="22"/>
                  </a:cubicBezTo>
                  <a:cubicBezTo>
                    <a:pt x="62" y="29"/>
                    <a:pt x="53" y="46"/>
                    <a:pt x="54" y="51"/>
                  </a:cubicBezTo>
                  <a:cubicBezTo>
                    <a:pt x="55" y="56"/>
                    <a:pt x="61" y="48"/>
                    <a:pt x="65" y="52"/>
                  </a:cubicBezTo>
                  <a:cubicBezTo>
                    <a:pt x="68" y="60"/>
                    <a:pt x="73" y="67"/>
                    <a:pt x="76" y="75"/>
                  </a:cubicBezTo>
                  <a:cubicBezTo>
                    <a:pt x="83" y="73"/>
                    <a:pt x="85" y="67"/>
                    <a:pt x="90" y="62"/>
                  </a:cubicBezTo>
                  <a:cubicBezTo>
                    <a:pt x="95" y="51"/>
                    <a:pt x="100" y="55"/>
                    <a:pt x="113" y="54"/>
                  </a:cubicBezTo>
                  <a:cubicBezTo>
                    <a:pt x="118" y="52"/>
                    <a:pt x="119" y="44"/>
                    <a:pt x="124" y="42"/>
                  </a:cubicBezTo>
                  <a:cubicBezTo>
                    <a:pt x="127" y="37"/>
                    <a:pt x="134" y="43"/>
                    <a:pt x="139" y="40"/>
                  </a:cubicBezTo>
                  <a:cubicBezTo>
                    <a:pt x="147" y="42"/>
                    <a:pt x="149" y="51"/>
                    <a:pt x="157" y="53"/>
                  </a:cubicBezTo>
                  <a:cubicBezTo>
                    <a:pt x="164" y="58"/>
                    <a:pt x="178" y="62"/>
                    <a:pt x="187" y="64"/>
                  </a:cubicBezTo>
                  <a:lnTo>
                    <a:pt x="205" y="73"/>
                  </a:lnTo>
                  <a:cubicBezTo>
                    <a:pt x="208" y="76"/>
                    <a:pt x="204" y="71"/>
                    <a:pt x="227" y="83"/>
                  </a:cubicBezTo>
                  <a:cubicBezTo>
                    <a:pt x="239" y="91"/>
                    <a:pt x="266" y="110"/>
                    <a:pt x="275" y="119"/>
                  </a:cubicBezTo>
                  <a:cubicBezTo>
                    <a:pt x="284" y="128"/>
                    <a:pt x="276" y="133"/>
                    <a:pt x="284" y="140"/>
                  </a:cubicBezTo>
                  <a:cubicBezTo>
                    <a:pt x="292" y="147"/>
                    <a:pt x="314" y="158"/>
                    <a:pt x="323" y="158"/>
                  </a:cubicBezTo>
                  <a:cubicBezTo>
                    <a:pt x="332" y="158"/>
                    <a:pt x="331" y="146"/>
                    <a:pt x="341" y="143"/>
                  </a:cubicBezTo>
                  <a:cubicBezTo>
                    <a:pt x="351" y="140"/>
                    <a:pt x="373" y="147"/>
                    <a:pt x="383" y="142"/>
                  </a:cubicBezTo>
                  <a:cubicBezTo>
                    <a:pt x="393" y="137"/>
                    <a:pt x="402" y="113"/>
                    <a:pt x="404" y="115"/>
                  </a:cubicBezTo>
                  <a:cubicBezTo>
                    <a:pt x="406" y="117"/>
                    <a:pt x="402" y="145"/>
                    <a:pt x="394" y="152"/>
                  </a:cubicBezTo>
                  <a:cubicBezTo>
                    <a:pt x="386" y="159"/>
                    <a:pt x="367" y="157"/>
                    <a:pt x="358" y="157"/>
                  </a:cubicBezTo>
                  <a:cubicBezTo>
                    <a:pt x="349" y="157"/>
                    <a:pt x="344" y="152"/>
                    <a:pt x="338" y="154"/>
                  </a:cubicBezTo>
                  <a:cubicBezTo>
                    <a:pt x="332" y="156"/>
                    <a:pt x="327" y="163"/>
                    <a:pt x="322" y="169"/>
                  </a:cubicBezTo>
                  <a:cubicBezTo>
                    <a:pt x="317" y="175"/>
                    <a:pt x="311" y="181"/>
                    <a:pt x="311" y="188"/>
                  </a:cubicBezTo>
                  <a:cubicBezTo>
                    <a:pt x="311" y="195"/>
                    <a:pt x="318" y="205"/>
                    <a:pt x="323" y="212"/>
                  </a:cubicBezTo>
                  <a:cubicBezTo>
                    <a:pt x="328" y="219"/>
                    <a:pt x="332" y="220"/>
                    <a:pt x="340" y="232"/>
                  </a:cubicBezTo>
                  <a:cubicBezTo>
                    <a:pt x="348" y="244"/>
                    <a:pt x="364" y="275"/>
                    <a:pt x="370" y="286"/>
                  </a:cubicBezTo>
                  <a:close/>
                </a:path>
              </a:pathLst>
            </a:custGeom>
            <a:solidFill>
              <a:srgbClr val="00CC99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37" name="Freeform 351"/>
            <p:cNvSpPr>
              <a:spLocks/>
            </p:cNvSpPr>
            <p:nvPr/>
          </p:nvSpPr>
          <p:spPr bwMode="auto">
            <a:xfrm>
              <a:off x="4871" y="2726"/>
              <a:ext cx="115" cy="38"/>
            </a:xfrm>
            <a:custGeom>
              <a:avLst/>
              <a:gdLst>
                <a:gd name="T0" fmla="*/ 107 w 115"/>
                <a:gd name="T1" fmla="*/ 30 h 38"/>
                <a:gd name="T2" fmla="*/ 86 w 115"/>
                <a:gd name="T3" fmla="*/ 7 h 38"/>
                <a:gd name="T4" fmla="*/ 65 w 115"/>
                <a:gd name="T5" fmla="*/ 2 h 38"/>
                <a:gd name="T6" fmla="*/ 48 w 115"/>
                <a:gd name="T7" fmla="*/ 3 h 38"/>
                <a:gd name="T8" fmla="*/ 45 w 115"/>
                <a:gd name="T9" fmla="*/ 17 h 38"/>
                <a:gd name="T10" fmla="*/ 24 w 115"/>
                <a:gd name="T11" fmla="*/ 11 h 38"/>
                <a:gd name="T12" fmla="*/ 21 w 115"/>
                <a:gd name="T13" fmla="*/ 26 h 38"/>
                <a:gd name="T14" fmla="*/ 24 w 115"/>
                <a:gd name="T15" fmla="*/ 30 h 38"/>
                <a:gd name="T16" fmla="*/ 35 w 115"/>
                <a:gd name="T17" fmla="*/ 18 h 38"/>
                <a:gd name="T18" fmla="*/ 41 w 115"/>
                <a:gd name="T19" fmla="*/ 17 h 38"/>
                <a:gd name="T20" fmla="*/ 87 w 115"/>
                <a:gd name="T21" fmla="*/ 23 h 38"/>
                <a:gd name="T22" fmla="*/ 107 w 115"/>
                <a:gd name="T23" fmla="*/ 3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5"/>
                <a:gd name="T37" fmla="*/ 0 h 38"/>
                <a:gd name="T38" fmla="*/ 115 w 115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5" h="38">
                  <a:moveTo>
                    <a:pt x="107" y="30"/>
                  </a:moveTo>
                  <a:cubicBezTo>
                    <a:pt x="114" y="20"/>
                    <a:pt x="94" y="9"/>
                    <a:pt x="86" y="7"/>
                  </a:cubicBezTo>
                  <a:cubicBezTo>
                    <a:pt x="77" y="0"/>
                    <a:pt x="77" y="3"/>
                    <a:pt x="65" y="2"/>
                  </a:cubicBezTo>
                  <a:cubicBezTo>
                    <a:pt x="59" y="2"/>
                    <a:pt x="53" y="0"/>
                    <a:pt x="48" y="3"/>
                  </a:cubicBezTo>
                  <a:cubicBezTo>
                    <a:pt x="44" y="6"/>
                    <a:pt x="45" y="17"/>
                    <a:pt x="45" y="17"/>
                  </a:cubicBezTo>
                  <a:cubicBezTo>
                    <a:pt x="36" y="15"/>
                    <a:pt x="32" y="13"/>
                    <a:pt x="24" y="11"/>
                  </a:cubicBezTo>
                  <a:cubicBezTo>
                    <a:pt x="0" y="13"/>
                    <a:pt x="7" y="19"/>
                    <a:pt x="21" y="26"/>
                  </a:cubicBezTo>
                  <a:cubicBezTo>
                    <a:pt x="22" y="27"/>
                    <a:pt x="22" y="30"/>
                    <a:pt x="24" y="30"/>
                  </a:cubicBezTo>
                  <a:cubicBezTo>
                    <a:pt x="38" y="34"/>
                    <a:pt x="29" y="23"/>
                    <a:pt x="35" y="18"/>
                  </a:cubicBezTo>
                  <a:cubicBezTo>
                    <a:pt x="37" y="17"/>
                    <a:pt x="39" y="17"/>
                    <a:pt x="41" y="17"/>
                  </a:cubicBezTo>
                  <a:cubicBezTo>
                    <a:pt x="57" y="19"/>
                    <a:pt x="71" y="22"/>
                    <a:pt x="87" y="23"/>
                  </a:cubicBezTo>
                  <a:cubicBezTo>
                    <a:pt x="91" y="24"/>
                    <a:pt x="115" y="38"/>
                    <a:pt x="107" y="30"/>
                  </a:cubicBezTo>
                  <a:close/>
                </a:path>
              </a:pathLst>
            </a:custGeom>
            <a:solidFill>
              <a:srgbClr val="00CC99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38" name="Freeform 352"/>
            <p:cNvSpPr>
              <a:spLocks/>
            </p:cNvSpPr>
            <p:nvPr/>
          </p:nvSpPr>
          <p:spPr bwMode="auto">
            <a:xfrm>
              <a:off x="4827" y="2870"/>
              <a:ext cx="79" cy="51"/>
            </a:xfrm>
            <a:custGeom>
              <a:avLst/>
              <a:gdLst>
                <a:gd name="T0" fmla="*/ 38 w 79"/>
                <a:gd name="T1" fmla="*/ 38 h 51"/>
                <a:gd name="T2" fmla="*/ 1 w 79"/>
                <a:gd name="T3" fmla="*/ 47 h 51"/>
                <a:gd name="T4" fmla="*/ 13 w 79"/>
                <a:gd name="T5" fmla="*/ 26 h 51"/>
                <a:gd name="T6" fmla="*/ 75 w 79"/>
                <a:gd name="T7" fmla="*/ 0 h 51"/>
                <a:gd name="T8" fmla="*/ 38 w 79"/>
                <a:gd name="T9" fmla="*/ 3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51"/>
                <a:gd name="T17" fmla="*/ 79 w 79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51">
                  <a:moveTo>
                    <a:pt x="38" y="38"/>
                  </a:moveTo>
                  <a:cubicBezTo>
                    <a:pt x="30" y="45"/>
                    <a:pt x="5" y="51"/>
                    <a:pt x="1" y="47"/>
                  </a:cubicBezTo>
                  <a:cubicBezTo>
                    <a:pt x="2" y="33"/>
                    <a:pt x="0" y="34"/>
                    <a:pt x="13" y="26"/>
                  </a:cubicBezTo>
                  <a:cubicBezTo>
                    <a:pt x="15" y="16"/>
                    <a:pt x="66" y="2"/>
                    <a:pt x="75" y="0"/>
                  </a:cubicBezTo>
                  <a:cubicBezTo>
                    <a:pt x="79" y="4"/>
                    <a:pt x="44" y="30"/>
                    <a:pt x="38" y="38"/>
                  </a:cubicBezTo>
                  <a:close/>
                </a:path>
              </a:pathLst>
            </a:custGeom>
            <a:solidFill>
              <a:srgbClr val="00CC99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39" name="Freeform 353"/>
            <p:cNvSpPr>
              <a:spLocks/>
            </p:cNvSpPr>
            <p:nvPr/>
          </p:nvSpPr>
          <p:spPr bwMode="auto">
            <a:xfrm>
              <a:off x="4910" y="2603"/>
              <a:ext cx="33" cy="87"/>
            </a:xfrm>
            <a:custGeom>
              <a:avLst/>
              <a:gdLst>
                <a:gd name="T0" fmla="*/ 33 w 33"/>
                <a:gd name="T1" fmla="*/ 47 h 87"/>
                <a:gd name="T2" fmla="*/ 24 w 33"/>
                <a:gd name="T3" fmla="*/ 35 h 87"/>
                <a:gd name="T4" fmla="*/ 30 w 33"/>
                <a:gd name="T5" fmla="*/ 14 h 87"/>
                <a:gd name="T6" fmla="*/ 15 w 33"/>
                <a:gd name="T7" fmla="*/ 27 h 87"/>
                <a:gd name="T8" fmla="*/ 4 w 33"/>
                <a:gd name="T9" fmla="*/ 21 h 87"/>
                <a:gd name="T10" fmla="*/ 13 w 33"/>
                <a:gd name="T11" fmla="*/ 8 h 87"/>
                <a:gd name="T12" fmla="*/ 0 w 33"/>
                <a:gd name="T13" fmla="*/ 3 h 87"/>
                <a:gd name="T14" fmla="*/ 9 w 33"/>
                <a:gd name="T15" fmla="*/ 30 h 87"/>
                <a:gd name="T16" fmla="*/ 4 w 33"/>
                <a:gd name="T17" fmla="*/ 47 h 87"/>
                <a:gd name="T18" fmla="*/ 21 w 33"/>
                <a:gd name="T19" fmla="*/ 59 h 87"/>
                <a:gd name="T20" fmla="*/ 31 w 33"/>
                <a:gd name="T21" fmla="*/ 51 h 87"/>
                <a:gd name="T22" fmla="*/ 33 w 33"/>
                <a:gd name="T23" fmla="*/ 47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87"/>
                <a:gd name="T38" fmla="*/ 33 w 33"/>
                <a:gd name="T39" fmla="*/ 87 h 8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87">
                  <a:moveTo>
                    <a:pt x="33" y="47"/>
                  </a:moveTo>
                  <a:cubicBezTo>
                    <a:pt x="33" y="44"/>
                    <a:pt x="24" y="40"/>
                    <a:pt x="24" y="35"/>
                  </a:cubicBezTo>
                  <a:cubicBezTo>
                    <a:pt x="24" y="30"/>
                    <a:pt x="31" y="15"/>
                    <a:pt x="30" y="14"/>
                  </a:cubicBezTo>
                  <a:cubicBezTo>
                    <a:pt x="24" y="15"/>
                    <a:pt x="19" y="22"/>
                    <a:pt x="15" y="27"/>
                  </a:cubicBezTo>
                  <a:cubicBezTo>
                    <a:pt x="10" y="26"/>
                    <a:pt x="5" y="28"/>
                    <a:pt x="4" y="21"/>
                  </a:cubicBezTo>
                  <a:cubicBezTo>
                    <a:pt x="3" y="16"/>
                    <a:pt x="13" y="8"/>
                    <a:pt x="13" y="8"/>
                  </a:cubicBezTo>
                  <a:cubicBezTo>
                    <a:pt x="11" y="0"/>
                    <a:pt x="7" y="2"/>
                    <a:pt x="0" y="3"/>
                  </a:cubicBezTo>
                  <a:cubicBezTo>
                    <a:pt x="1" y="12"/>
                    <a:pt x="5" y="22"/>
                    <a:pt x="9" y="30"/>
                  </a:cubicBezTo>
                  <a:cubicBezTo>
                    <a:pt x="10" y="36"/>
                    <a:pt x="3" y="41"/>
                    <a:pt x="4" y="47"/>
                  </a:cubicBezTo>
                  <a:cubicBezTo>
                    <a:pt x="7" y="87"/>
                    <a:pt x="14" y="73"/>
                    <a:pt x="21" y="59"/>
                  </a:cubicBezTo>
                  <a:cubicBezTo>
                    <a:pt x="23" y="51"/>
                    <a:pt x="22" y="50"/>
                    <a:pt x="31" y="51"/>
                  </a:cubicBezTo>
                  <a:cubicBezTo>
                    <a:pt x="33" y="46"/>
                    <a:pt x="29" y="37"/>
                    <a:pt x="33" y="47"/>
                  </a:cubicBezTo>
                  <a:close/>
                </a:path>
              </a:pathLst>
            </a:custGeom>
            <a:solidFill>
              <a:srgbClr val="00CC99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40" name="Freeform 354"/>
            <p:cNvSpPr>
              <a:spLocks/>
            </p:cNvSpPr>
            <p:nvPr/>
          </p:nvSpPr>
          <p:spPr bwMode="auto">
            <a:xfrm>
              <a:off x="4738" y="2186"/>
              <a:ext cx="156" cy="328"/>
            </a:xfrm>
            <a:custGeom>
              <a:avLst/>
              <a:gdLst>
                <a:gd name="T0" fmla="*/ 44 w 156"/>
                <a:gd name="T1" fmla="*/ 39 h 328"/>
                <a:gd name="T2" fmla="*/ 35 w 156"/>
                <a:gd name="T3" fmla="*/ 6 h 328"/>
                <a:gd name="T4" fmla="*/ 8 w 156"/>
                <a:gd name="T5" fmla="*/ 6 h 328"/>
                <a:gd name="T6" fmla="*/ 1 w 156"/>
                <a:gd name="T7" fmla="*/ 21 h 328"/>
                <a:gd name="T8" fmla="*/ 2 w 156"/>
                <a:gd name="T9" fmla="*/ 31 h 328"/>
                <a:gd name="T10" fmla="*/ 1 w 156"/>
                <a:gd name="T11" fmla="*/ 46 h 328"/>
                <a:gd name="T12" fmla="*/ 7 w 156"/>
                <a:gd name="T13" fmla="*/ 100 h 328"/>
                <a:gd name="T14" fmla="*/ 17 w 156"/>
                <a:gd name="T15" fmla="*/ 126 h 328"/>
                <a:gd name="T16" fmla="*/ 28 w 156"/>
                <a:gd name="T17" fmla="*/ 157 h 328"/>
                <a:gd name="T18" fmla="*/ 38 w 156"/>
                <a:gd name="T19" fmla="*/ 160 h 328"/>
                <a:gd name="T20" fmla="*/ 40 w 156"/>
                <a:gd name="T21" fmla="*/ 145 h 328"/>
                <a:gd name="T22" fmla="*/ 19 w 156"/>
                <a:gd name="T23" fmla="*/ 127 h 328"/>
                <a:gd name="T24" fmla="*/ 47 w 156"/>
                <a:gd name="T25" fmla="*/ 127 h 328"/>
                <a:gd name="T26" fmla="*/ 70 w 156"/>
                <a:gd name="T27" fmla="*/ 136 h 328"/>
                <a:gd name="T28" fmla="*/ 82 w 156"/>
                <a:gd name="T29" fmla="*/ 147 h 328"/>
                <a:gd name="T30" fmla="*/ 77 w 156"/>
                <a:gd name="T31" fmla="*/ 171 h 328"/>
                <a:gd name="T32" fmla="*/ 52 w 156"/>
                <a:gd name="T33" fmla="*/ 180 h 328"/>
                <a:gd name="T34" fmla="*/ 55 w 156"/>
                <a:gd name="T35" fmla="*/ 207 h 328"/>
                <a:gd name="T36" fmla="*/ 58 w 156"/>
                <a:gd name="T37" fmla="*/ 202 h 328"/>
                <a:gd name="T38" fmla="*/ 64 w 156"/>
                <a:gd name="T39" fmla="*/ 201 h 328"/>
                <a:gd name="T40" fmla="*/ 70 w 156"/>
                <a:gd name="T41" fmla="*/ 181 h 328"/>
                <a:gd name="T42" fmla="*/ 82 w 156"/>
                <a:gd name="T43" fmla="*/ 250 h 328"/>
                <a:gd name="T44" fmla="*/ 77 w 156"/>
                <a:gd name="T45" fmla="*/ 264 h 328"/>
                <a:gd name="T46" fmla="*/ 79 w 156"/>
                <a:gd name="T47" fmla="*/ 289 h 328"/>
                <a:gd name="T48" fmla="*/ 97 w 156"/>
                <a:gd name="T49" fmla="*/ 288 h 328"/>
                <a:gd name="T50" fmla="*/ 107 w 156"/>
                <a:gd name="T51" fmla="*/ 300 h 328"/>
                <a:gd name="T52" fmla="*/ 133 w 156"/>
                <a:gd name="T53" fmla="*/ 321 h 328"/>
                <a:gd name="T54" fmla="*/ 137 w 156"/>
                <a:gd name="T55" fmla="*/ 310 h 328"/>
                <a:gd name="T56" fmla="*/ 134 w 156"/>
                <a:gd name="T57" fmla="*/ 285 h 328"/>
                <a:gd name="T58" fmla="*/ 151 w 156"/>
                <a:gd name="T59" fmla="*/ 300 h 328"/>
                <a:gd name="T60" fmla="*/ 155 w 156"/>
                <a:gd name="T61" fmla="*/ 291 h 328"/>
                <a:gd name="T62" fmla="*/ 148 w 156"/>
                <a:gd name="T63" fmla="*/ 258 h 328"/>
                <a:gd name="T64" fmla="*/ 151 w 156"/>
                <a:gd name="T65" fmla="*/ 246 h 328"/>
                <a:gd name="T66" fmla="*/ 140 w 156"/>
                <a:gd name="T67" fmla="*/ 229 h 328"/>
                <a:gd name="T68" fmla="*/ 130 w 156"/>
                <a:gd name="T69" fmla="*/ 225 h 328"/>
                <a:gd name="T70" fmla="*/ 116 w 156"/>
                <a:gd name="T71" fmla="*/ 246 h 328"/>
                <a:gd name="T72" fmla="*/ 97 w 156"/>
                <a:gd name="T73" fmla="*/ 253 h 328"/>
                <a:gd name="T74" fmla="*/ 89 w 156"/>
                <a:gd name="T75" fmla="*/ 240 h 328"/>
                <a:gd name="T76" fmla="*/ 101 w 156"/>
                <a:gd name="T77" fmla="*/ 201 h 328"/>
                <a:gd name="T78" fmla="*/ 113 w 156"/>
                <a:gd name="T79" fmla="*/ 211 h 328"/>
                <a:gd name="T80" fmla="*/ 67 w 156"/>
                <a:gd name="T81" fmla="*/ 187 h 328"/>
                <a:gd name="T82" fmla="*/ 79 w 156"/>
                <a:gd name="T83" fmla="*/ 172 h 328"/>
                <a:gd name="T84" fmla="*/ 103 w 156"/>
                <a:gd name="T85" fmla="*/ 177 h 328"/>
                <a:gd name="T86" fmla="*/ 134 w 156"/>
                <a:gd name="T87" fmla="*/ 193 h 328"/>
                <a:gd name="T88" fmla="*/ 124 w 156"/>
                <a:gd name="T89" fmla="*/ 168 h 328"/>
                <a:gd name="T90" fmla="*/ 113 w 156"/>
                <a:gd name="T91" fmla="*/ 153 h 328"/>
                <a:gd name="T92" fmla="*/ 103 w 156"/>
                <a:gd name="T93" fmla="*/ 172 h 328"/>
                <a:gd name="T94" fmla="*/ 86 w 156"/>
                <a:gd name="T95" fmla="*/ 159 h 328"/>
                <a:gd name="T96" fmla="*/ 92 w 156"/>
                <a:gd name="T97" fmla="*/ 153 h 328"/>
                <a:gd name="T98" fmla="*/ 92 w 156"/>
                <a:gd name="T99" fmla="*/ 129 h 328"/>
                <a:gd name="T100" fmla="*/ 77 w 156"/>
                <a:gd name="T101" fmla="*/ 112 h 328"/>
                <a:gd name="T102" fmla="*/ 46 w 156"/>
                <a:gd name="T103" fmla="*/ 105 h 328"/>
                <a:gd name="T104" fmla="*/ 43 w 156"/>
                <a:gd name="T105" fmla="*/ 96 h 328"/>
                <a:gd name="T106" fmla="*/ 38 w 156"/>
                <a:gd name="T107" fmla="*/ 81 h 328"/>
                <a:gd name="T108" fmla="*/ 44 w 156"/>
                <a:gd name="T109" fmla="*/ 39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6"/>
                <a:gd name="T166" fmla="*/ 0 h 328"/>
                <a:gd name="T167" fmla="*/ 156 w 156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6" h="328">
                  <a:moveTo>
                    <a:pt x="44" y="39"/>
                  </a:moveTo>
                  <a:cubicBezTo>
                    <a:pt x="41" y="28"/>
                    <a:pt x="48" y="8"/>
                    <a:pt x="35" y="6"/>
                  </a:cubicBezTo>
                  <a:cubicBezTo>
                    <a:pt x="23" y="0"/>
                    <a:pt x="20" y="3"/>
                    <a:pt x="8" y="6"/>
                  </a:cubicBezTo>
                  <a:cubicBezTo>
                    <a:pt x="5" y="8"/>
                    <a:pt x="2" y="17"/>
                    <a:pt x="1" y="21"/>
                  </a:cubicBezTo>
                  <a:cubicBezTo>
                    <a:pt x="0" y="25"/>
                    <a:pt x="2" y="27"/>
                    <a:pt x="2" y="31"/>
                  </a:cubicBezTo>
                  <a:cubicBezTo>
                    <a:pt x="5" y="37"/>
                    <a:pt x="2" y="39"/>
                    <a:pt x="1" y="46"/>
                  </a:cubicBezTo>
                  <a:cubicBezTo>
                    <a:pt x="2" y="70"/>
                    <a:pt x="1" y="80"/>
                    <a:pt x="7" y="100"/>
                  </a:cubicBezTo>
                  <a:cubicBezTo>
                    <a:pt x="8" y="109"/>
                    <a:pt x="8" y="122"/>
                    <a:pt x="17" y="126"/>
                  </a:cubicBezTo>
                  <a:cubicBezTo>
                    <a:pt x="22" y="136"/>
                    <a:pt x="21" y="148"/>
                    <a:pt x="28" y="157"/>
                  </a:cubicBezTo>
                  <a:cubicBezTo>
                    <a:pt x="29" y="164"/>
                    <a:pt x="32" y="164"/>
                    <a:pt x="38" y="160"/>
                  </a:cubicBezTo>
                  <a:cubicBezTo>
                    <a:pt x="39" y="159"/>
                    <a:pt x="43" y="150"/>
                    <a:pt x="40" y="145"/>
                  </a:cubicBezTo>
                  <a:cubicBezTo>
                    <a:pt x="37" y="140"/>
                    <a:pt x="18" y="130"/>
                    <a:pt x="19" y="127"/>
                  </a:cubicBezTo>
                  <a:cubicBezTo>
                    <a:pt x="25" y="122"/>
                    <a:pt x="40" y="127"/>
                    <a:pt x="47" y="127"/>
                  </a:cubicBezTo>
                  <a:cubicBezTo>
                    <a:pt x="57" y="130"/>
                    <a:pt x="60" y="135"/>
                    <a:pt x="70" y="136"/>
                  </a:cubicBezTo>
                  <a:cubicBezTo>
                    <a:pt x="75" y="140"/>
                    <a:pt x="77" y="144"/>
                    <a:pt x="82" y="147"/>
                  </a:cubicBezTo>
                  <a:cubicBezTo>
                    <a:pt x="84" y="161"/>
                    <a:pt x="90" y="166"/>
                    <a:pt x="77" y="171"/>
                  </a:cubicBezTo>
                  <a:cubicBezTo>
                    <a:pt x="70" y="181"/>
                    <a:pt x="67" y="178"/>
                    <a:pt x="52" y="180"/>
                  </a:cubicBezTo>
                  <a:cubicBezTo>
                    <a:pt x="53" y="221"/>
                    <a:pt x="48" y="219"/>
                    <a:pt x="55" y="207"/>
                  </a:cubicBezTo>
                  <a:cubicBezTo>
                    <a:pt x="56" y="205"/>
                    <a:pt x="56" y="203"/>
                    <a:pt x="58" y="202"/>
                  </a:cubicBezTo>
                  <a:cubicBezTo>
                    <a:pt x="60" y="201"/>
                    <a:pt x="62" y="201"/>
                    <a:pt x="64" y="201"/>
                  </a:cubicBezTo>
                  <a:cubicBezTo>
                    <a:pt x="68" y="195"/>
                    <a:pt x="68" y="188"/>
                    <a:pt x="70" y="181"/>
                  </a:cubicBezTo>
                  <a:cubicBezTo>
                    <a:pt x="75" y="207"/>
                    <a:pt x="67" y="229"/>
                    <a:pt x="82" y="250"/>
                  </a:cubicBezTo>
                  <a:cubicBezTo>
                    <a:pt x="83" y="257"/>
                    <a:pt x="84" y="261"/>
                    <a:pt x="77" y="264"/>
                  </a:cubicBezTo>
                  <a:cubicBezTo>
                    <a:pt x="71" y="271"/>
                    <a:pt x="67" y="287"/>
                    <a:pt x="79" y="289"/>
                  </a:cubicBezTo>
                  <a:cubicBezTo>
                    <a:pt x="88" y="288"/>
                    <a:pt x="88" y="286"/>
                    <a:pt x="97" y="288"/>
                  </a:cubicBezTo>
                  <a:cubicBezTo>
                    <a:pt x="102" y="291"/>
                    <a:pt x="103" y="295"/>
                    <a:pt x="107" y="300"/>
                  </a:cubicBezTo>
                  <a:cubicBezTo>
                    <a:pt x="110" y="316"/>
                    <a:pt x="119" y="316"/>
                    <a:pt x="133" y="321"/>
                  </a:cubicBezTo>
                  <a:cubicBezTo>
                    <a:pt x="143" y="328"/>
                    <a:pt x="137" y="315"/>
                    <a:pt x="137" y="310"/>
                  </a:cubicBezTo>
                  <a:cubicBezTo>
                    <a:pt x="139" y="308"/>
                    <a:pt x="132" y="287"/>
                    <a:pt x="134" y="285"/>
                  </a:cubicBezTo>
                  <a:cubicBezTo>
                    <a:pt x="136" y="283"/>
                    <a:pt x="148" y="299"/>
                    <a:pt x="151" y="300"/>
                  </a:cubicBezTo>
                  <a:cubicBezTo>
                    <a:pt x="154" y="301"/>
                    <a:pt x="156" y="298"/>
                    <a:pt x="155" y="291"/>
                  </a:cubicBezTo>
                  <a:cubicBezTo>
                    <a:pt x="154" y="284"/>
                    <a:pt x="149" y="265"/>
                    <a:pt x="148" y="258"/>
                  </a:cubicBezTo>
                  <a:cubicBezTo>
                    <a:pt x="147" y="251"/>
                    <a:pt x="152" y="251"/>
                    <a:pt x="151" y="246"/>
                  </a:cubicBezTo>
                  <a:cubicBezTo>
                    <a:pt x="150" y="241"/>
                    <a:pt x="143" y="232"/>
                    <a:pt x="140" y="229"/>
                  </a:cubicBezTo>
                  <a:cubicBezTo>
                    <a:pt x="137" y="226"/>
                    <a:pt x="134" y="222"/>
                    <a:pt x="130" y="225"/>
                  </a:cubicBezTo>
                  <a:cubicBezTo>
                    <a:pt x="126" y="228"/>
                    <a:pt x="122" y="241"/>
                    <a:pt x="116" y="246"/>
                  </a:cubicBezTo>
                  <a:cubicBezTo>
                    <a:pt x="110" y="251"/>
                    <a:pt x="101" y="254"/>
                    <a:pt x="97" y="253"/>
                  </a:cubicBezTo>
                  <a:cubicBezTo>
                    <a:pt x="93" y="252"/>
                    <a:pt x="88" y="249"/>
                    <a:pt x="89" y="240"/>
                  </a:cubicBezTo>
                  <a:cubicBezTo>
                    <a:pt x="90" y="231"/>
                    <a:pt x="97" y="206"/>
                    <a:pt x="101" y="201"/>
                  </a:cubicBezTo>
                  <a:cubicBezTo>
                    <a:pt x="105" y="196"/>
                    <a:pt x="118" y="213"/>
                    <a:pt x="113" y="211"/>
                  </a:cubicBezTo>
                  <a:cubicBezTo>
                    <a:pt x="108" y="209"/>
                    <a:pt x="73" y="194"/>
                    <a:pt x="67" y="187"/>
                  </a:cubicBezTo>
                  <a:cubicBezTo>
                    <a:pt x="61" y="180"/>
                    <a:pt x="73" y="174"/>
                    <a:pt x="79" y="172"/>
                  </a:cubicBezTo>
                  <a:cubicBezTo>
                    <a:pt x="85" y="170"/>
                    <a:pt x="94" y="174"/>
                    <a:pt x="103" y="177"/>
                  </a:cubicBezTo>
                  <a:cubicBezTo>
                    <a:pt x="112" y="180"/>
                    <a:pt x="131" y="194"/>
                    <a:pt x="134" y="193"/>
                  </a:cubicBezTo>
                  <a:cubicBezTo>
                    <a:pt x="137" y="192"/>
                    <a:pt x="128" y="175"/>
                    <a:pt x="124" y="168"/>
                  </a:cubicBezTo>
                  <a:cubicBezTo>
                    <a:pt x="120" y="161"/>
                    <a:pt x="116" y="152"/>
                    <a:pt x="113" y="153"/>
                  </a:cubicBezTo>
                  <a:cubicBezTo>
                    <a:pt x="110" y="154"/>
                    <a:pt x="107" y="171"/>
                    <a:pt x="103" y="172"/>
                  </a:cubicBezTo>
                  <a:cubicBezTo>
                    <a:pt x="99" y="173"/>
                    <a:pt x="88" y="162"/>
                    <a:pt x="86" y="159"/>
                  </a:cubicBezTo>
                  <a:cubicBezTo>
                    <a:pt x="84" y="156"/>
                    <a:pt x="91" y="158"/>
                    <a:pt x="92" y="153"/>
                  </a:cubicBezTo>
                  <a:cubicBezTo>
                    <a:pt x="93" y="148"/>
                    <a:pt x="94" y="136"/>
                    <a:pt x="92" y="129"/>
                  </a:cubicBezTo>
                  <a:cubicBezTo>
                    <a:pt x="90" y="122"/>
                    <a:pt x="85" y="116"/>
                    <a:pt x="77" y="112"/>
                  </a:cubicBezTo>
                  <a:cubicBezTo>
                    <a:pt x="69" y="108"/>
                    <a:pt x="52" y="108"/>
                    <a:pt x="46" y="105"/>
                  </a:cubicBezTo>
                  <a:cubicBezTo>
                    <a:pt x="40" y="102"/>
                    <a:pt x="44" y="100"/>
                    <a:pt x="43" y="96"/>
                  </a:cubicBezTo>
                  <a:cubicBezTo>
                    <a:pt x="42" y="92"/>
                    <a:pt x="38" y="90"/>
                    <a:pt x="38" y="81"/>
                  </a:cubicBezTo>
                  <a:cubicBezTo>
                    <a:pt x="38" y="72"/>
                    <a:pt x="43" y="48"/>
                    <a:pt x="44" y="39"/>
                  </a:cubicBezTo>
                  <a:close/>
                </a:path>
              </a:pathLst>
            </a:custGeom>
            <a:solidFill>
              <a:srgbClr val="00CC99">
                <a:alpha val="50195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9341" name="Freeform 355"/>
            <p:cNvSpPr>
              <a:spLocks/>
            </p:cNvSpPr>
            <p:nvPr/>
          </p:nvSpPr>
          <p:spPr bwMode="auto">
            <a:xfrm>
              <a:off x="3909" y="1827"/>
              <a:ext cx="637" cy="798"/>
            </a:xfrm>
            <a:custGeom>
              <a:avLst/>
              <a:gdLst>
                <a:gd name="T0" fmla="*/ 558 w 637"/>
                <a:gd name="T1" fmla="*/ 786 h 798"/>
                <a:gd name="T2" fmla="*/ 539 w 637"/>
                <a:gd name="T3" fmla="*/ 753 h 798"/>
                <a:gd name="T4" fmla="*/ 516 w 637"/>
                <a:gd name="T5" fmla="*/ 692 h 798"/>
                <a:gd name="T6" fmla="*/ 489 w 637"/>
                <a:gd name="T7" fmla="*/ 659 h 798"/>
                <a:gd name="T8" fmla="*/ 468 w 637"/>
                <a:gd name="T9" fmla="*/ 621 h 798"/>
                <a:gd name="T10" fmla="*/ 450 w 637"/>
                <a:gd name="T11" fmla="*/ 597 h 798"/>
                <a:gd name="T12" fmla="*/ 473 w 637"/>
                <a:gd name="T13" fmla="*/ 522 h 798"/>
                <a:gd name="T14" fmla="*/ 512 w 637"/>
                <a:gd name="T15" fmla="*/ 545 h 798"/>
                <a:gd name="T16" fmla="*/ 522 w 637"/>
                <a:gd name="T17" fmla="*/ 555 h 798"/>
                <a:gd name="T18" fmla="*/ 552 w 637"/>
                <a:gd name="T19" fmla="*/ 581 h 798"/>
                <a:gd name="T20" fmla="*/ 581 w 637"/>
                <a:gd name="T21" fmla="*/ 605 h 798"/>
                <a:gd name="T22" fmla="*/ 608 w 637"/>
                <a:gd name="T23" fmla="*/ 584 h 798"/>
                <a:gd name="T24" fmla="*/ 618 w 637"/>
                <a:gd name="T25" fmla="*/ 561 h 798"/>
                <a:gd name="T26" fmla="*/ 636 w 637"/>
                <a:gd name="T27" fmla="*/ 507 h 798"/>
                <a:gd name="T28" fmla="*/ 611 w 637"/>
                <a:gd name="T29" fmla="*/ 422 h 798"/>
                <a:gd name="T30" fmla="*/ 579 w 637"/>
                <a:gd name="T31" fmla="*/ 389 h 798"/>
                <a:gd name="T32" fmla="*/ 552 w 637"/>
                <a:gd name="T33" fmla="*/ 342 h 798"/>
                <a:gd name="T34" fmla="*/ 569 w 637"/>
                <a:gd name="T35" fmla="*/ 305 h 798"/>
                <a:gd name="T36" fmla="*/ 564 w 637"/>
                <a:gd name="T37" fmla="*/ 251 h 798"/>
                <a:gd name="T38" fmla="*/ 506 w 637"/>
                <a:gd name="T39" fmla="*/ 218 h 798"/>
                <a:gd name="T40" fmla="*/ 439 w 637"/>
                <a:gd name="T41" fmla="*/ 181 h 798"/>
                <a:gd name="T42" fmla="*/ 359 w 637"/>
                <a:gd name="T43" fmla="*/ 67 h 798"/>
                <a:gd name="T44" fmla="*/ 337 w 637"/>
                <a:gd name="T45" fmla="*/ 135 h 798"/>
                <a:gd name="T46" fmla="*/ 279 w 637"/>
                <a:gd name="T47" fmla="*/ 199 h 798"/>
                <a:gd name="T48" fmla="*/ 211 w 637"/>
                <a:gd name="T49" fmla="*/ 245 h 798"/>
                <a:gd name="T50" fmla="*/ 169 w 637"/>
                <a:gd name="T51" fmla="*/ 251 h 798"/>
                <a:gd name="T52" fmla="*/ 33 w 637"/>
                <a:gd name="T53" fmla="*/ 231 h 798"/>
                <a:gd name="T54" fmla="*/ 161 w 637"/>
                <a:gd name="T55" fmla="*/ 297 h 798"/>
                <a:gd name="T56" fmla="*/ 191 w 637"/>
                <a:gd name="T57" fmla="*/ 317 h 798"/>
                <a:gd name="T58" fmla="*/ 255 w 637"/>
                <a:gd name="T59" fmla="*/ 269 h 798"/>
                <a:gd name="T60" fmla="*/ 277 w 637"/>
                <a:gd name="T61" fmla="*/ 313 h 798"/>
                <a:gd name="T62" fmla="*/ 332 w 637"/>
                <a:gd name="T63" fmla="*/ 368 h 798"/>
                <a:gd name="T64" fmla="*/ 341 w 637"/>
                <a:gd name="T65" fmla="*/ 455 h 798"/>
                <a:gd name="T66" fmla="*/ 389 w 637"/>
                <a:gd name="T67" fmla="*/ 426 h 798"/>
                <a:gd name="T68" fmla="*/ 414 w 637"/>
                <a:gd name="T69" fmla="*/ 488 h 798"/>
                <a:gd name="T70" fmla="*/ 434 w 637"/>
                <a:gd name="T71" fmla="*/ 546 h 798"/>
                <a:gd name="T72" fmla="*/ 440 w 637"/>
                <a:gd name="T73" fmla="*/ 642 h 798"/>
                <a:gd name="T74" fmla="*/ 468 w 637"/>
                <a:gd name="T75" fmla="*/ 693 h 798"/>
                <a:gd name="T76" fmla="*/ 486 w 637"/>
                <a:gd name="T77" fmla="*/ 752 h 798"/>
                <a:gd name="T78" fmla="*/ 527 w 637"/>
                <a:gd name="T79" fmla="*/ 783 h 798"/>
                <a:gd name="T80" fmla="*/ 546 w 637"/>
                <a:gd name="T81" fmla="*/ 797 h 7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37"/>
                <a:gd name="T124" fmla="*/ 0 h 798"/>
                <a:gd name="T125" fmla="*/ 637 w 637"/>
                <a:gd name="T126" fmla="*/ 798 h 7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37" h="798">
                  <a:moveTo>
                    <a:pt x="546" y="797"/>
                  </a:moveTo>
                  <a:cubicBezTo>
                    <a:pt x="553" y="795"/>
                    <a:pt x="556" y="794"/>
                    <a:pt x="558" y="786"/>
                  </a:cubicBezTo>
                  <a:cubicBezTo>
                    <a:pt x="557" y="775"/>
                    <a:pt x="557" y="769"/>
                    <a:pt x="546" y="767"/>
                  </a:cubicBezTo>
                  <a:cubicBezTo>
                    <a:pt x="543" y="762"/>
                    <a:pt x="540" y="759"/>
                    <a:pt x="539" y="753"/>
                  </a:cubicBezTo>
                  <a:cubicBezTo>
                    <a:pt x="538" y="736"/>
                    <a:pt x="545" y="711"/>
                    <a:pt x="528" y="701"/>
                  </a:cubicBezTo>
                  <a:cubicBezTo>
                    <a:pt x="524" y="695"/>
                    <a:pt x="523" y="693"/>
                    <a:pt x="516" y="692"/>
                  </a:cubicBezTo>
                  <a:cubicBezTo>
                    <a:pt x="510" y="687"/>
                    <a:pt x="508" y="681"/>
                    <a:pt x="501" y="677"/>
                  </a:cubicBezTo>
                  <a:cubicBezTo>
                    <a:pt x="499" y="669"/>
                    <a:pt x="495" y="664"/>
                    <a:pt x="489" y="659"/>
                  </a:cubicBezTo>
                  <a:cubicBezTo>
                    <a:pt x="486" y="655"/>
                    <a:pt x="473" y="650"/>
                    <a:pt x="470" y="644"/>
                  </a:cubicBezTo>
                  <a:cubicBezTo>
                    <a:pt x="467" y="638"/>
                    <a:pt x="469" y="627"/>
                    <a:pt x="468" y="621"/>
                  </a:cubicBezTo>
                  <a:cubicBezTo>
                    <a:pt x="467" y="614"/>
                    <a:pt x="467" y="610"/>
                    <a:pt x="461" y="606"/>
                  </a:cubicBezTo>
                  <a:cubicBezTo>
                    <a:pt x="458" y="601"/>
                    <a:pt x="451" y="603"/>
                    <a:pt x="450" y="597"/>
                  </a:cubicBezTo>
                  <a:cubicBezTo>
                    <a:pt x="451" y="570"/>
                    <a:pt x="458" y="539"/>
                    <a:pt x="459" y="512"/>
                  </a:cubicBezTo>
                  <a:cubicBezTo>
                    <a:pt x="464" y="516"/>
                    <a:pt x="469" y="517"/>
                    <a:pt x="473" y="522"/>
                  </a:cubicBezTo>
                  <a:cubicBezTo>
                    <a:pt x="479" y="527"/>
                    <a:pt x="490" y="533"/>
                    <a:pt x="497" y="537"/>
                  </a:cubicBezTo>
                  <a:cubicBezTo>
                    <a:pt x="504" y="541"/>
                    <a:pt x="508" y="543"/>
                    <a:pt x="512" y="545"/>
                  </a:cubicBezTo>
                  <a:cubicBezTo>
                    <a:pt x="515" y="547"/>
                    <a:pt x="519" y="547"/>
                    <a:pt x="521" y="549"/>
                  </a:cubicBezTo>
                  <a:cubicBezTo>
                    <a:pt x="522" y="551"/>
                    <a:pt x="521" y="553"/>
                    <a:pt x="522" y="555"/>
                  </a:cubicBezTo>
                  <a:cubicBezTo>
                    <a:pt x="523" y="557"/>
                    <a:pt x="525" y="557"/>
                    <a:pt x="527" y="558"/>
                  </a:cubicBezTo>
                  <a:cubicBezTo>
                    <a:pt x="535" y="572"/>
                    <a:pt x="533" y="577"/>
                    <a:pt x="552" y="581"/>
                  </a:cubicBezTo>
                  <a:cubicBezTo>
                    <a:pt x="555" y="644"/>
                    <a:pt x="544" y="636"/>
                    <a:pt x="569" y="621"/>
                  </a:cubicBezTo>
                  <a:cubicBezTo>
                    <a:pt x="573" y="623"/>
                    <a:pt x="577" y="610"/>
                    <a:pt x="581" y="605"/>
                  </a:cubicBezTo>
                  <a:cubicBezTo>
                    <a:pt x="585" y="600"/>
                    <a:pt x="589" y="596"/>
                    <a:pt x="593" y="593"/>
                  </a:cubicBezTo>
                  <a:cubicBezTo>
                    <a:pt x="599" y="590"/>
                    <a:pt x="602" y="585"/>
                    <a:pt x="608" y="584"/>
                  </a:cubicBezTo>
                  <a:cubicBezTo>
                    <a:pt x="614" y="581"/>
                    <a:pt x="601" y="575"/>
                    <a:pt x="606" y="570"/>
                  </a:cubicBezTo>
                  <a:cubicBezTo>
                    <a:pt x="605" y="565"/>
                    <a:pt x="614" y="565"/>
                    <a:pt x="618" y="561"/>
                  </a:cubicBezTo>
                  <a:cubicBezTo>
                    <a:pt x="622" y="557"/>
                    <a:pt x="629" y="554"/>
                    <a:pt x="632" y="545"/>
                  </a:cubicBezTo>
                  <a:cubicBezTo>
                    <a:pt x="634" y="537"/>
                    <a:pt x="637" y="522"/>
                    <a:pt x="636" y="507"/>
                  </a:cubicBezTo>
                  <a:cubicBezTo>
                    <a:pt x="635" y="492"/>
                    <a:pt x="627" y="469"/>
                    <a:pt x="623" y="455"/>
                  </a:cubicBezTo>
                  <a:cubicBezTo>
                    <a:pt x="619" y="441"/>
                    <a:pt x="616" y="430"/>
                    <a:pt x="611" y="422"/>
                  </a:cubicBezTo>
                  <a:cubicBezTo>
                    <a:pt x="607" y="415"/>
                    <a:pt x="601" y="411"/>
                    <a:pt x="594" y="407"/>
                  </a:cubicBezTo>
                  <a:cubicBezTo>
                    <a:pt x="589" y="401"/>
                    <a:pt x="585" y="394"/>
                    <a:pt x="579" y="389"/>
                  </a:cubicBezTo>
                  <a:cubicBezTo>
                    <a:pt x="575" y="382"/>
                    <a:pt x="554" y="375"/>
                    <a:pt x="549" y="368"/>
                  </a:cubicBezTo>
                  <a:cubicBezTo>
                    <a:pt x="547" y="359"/>
                    <a:pt x="557" y="350"/>
                    <a:pt x="552" y="342"/>
                  </a:cubicBezTo>
                  <a:cubicBezTo>
                    <a:pt x="553" y="333"/>
                    <a:pt x="558" y="323"/>
                    <a:pt x="560" y="314"/>
                  </a:cubicBezTo>
                  <a:cubicBezTo>
                    <a:pt x="561" y="308"/>
                    <a:pt x="566" y="309"/>
                    <a:pt x="569" y="305"/>
                  </a:cubicBezTo>
                  <a:cubicBezTo>
                    <a:pt x="572" y="301"/>
                    <a:pt x="576" y="297"/>
                    <a:pt x="575" y="288"/>
                  </a:cubicBezTo>
                  <a:cubicBezTo>
                    <a:pt x="578" y="270"/>
                    <a:pt x="575" y="265"/>
                    <a:pt x="564" y="251"/>
                  </a:cubicBezTo>
                  <a:cubicBezTo>
                    <a:pt x="562" y="239"/>
                    <a:pt x="543" y="229"/>
                    <a:pt x="531" y="227"/>
                  </a:cubicBezTo>
                  <a:cubicBezTo>
                    <a:pt x="523" y="223"/>
                    <a:pt x="515" y="219"/>
                    <a:pt x="506" y="218"/>
                  </a:cubicBezTo>
                  <a:cubicBezTo>
                    <a:pt x="496" y="213"/>
                    <a:pt x="490" y="210"/>
                    <a:pt x="479" y="209"/>
                  </a:cubicBezTo>
                  <a:cubicBezTo>
                    <a:pt x="471" y="206"/>
                    <a:pt x="451" y="188"/>
                    <a:pt x="439" y="181"/>
                  </a:cubicBezTo>
                  <a:cubicBezTo>
                    <a:pt x="427" y="174"/>
                    <a:pt x="420" y="188"/>
                    <a:pt x="407" y="169"/>
                  </a:cubicBezTo>
                  <a:cubicBezTo>
                    <a:pt x="394" y="150"/>
                    <a:pt x="375" y="93"/>
                    <a:pt x="359" y="67"/>
                  </a:cubicBezTo>
                  <a:cubicBezTo>
                    <a:pt x="343" y="41"/>
                    <a:pt x="315" y="0"/>
                    <a:pt x="311" y="11"/>
                  </a:cubicBezTo>
                  <a:cubicBezTo>
                    <a:pt x="307" y="22"/>
                    <a:pt x="336" y="105"/>
                    <a:pt x="337" y="135"/>
                  </a:cubicBezTo>
                  <a:cubicBezTo>
                    <a:pt x="338" y="165"/>
                    <a:pt x="327" y="178"/>
                    <a:pt x="317" y="189"/>
                  </a:cubicBezTo>
                  <a:cubicBezTo>
                    <a:pt x="305" y="205"/>
                    <a:pt x="296" y="183"/>
                    <a:pt x="279" y="199"/>
                  </a:cubicBezTo>
                  <a:cubicBezTo>
                    <a:pt x="266" y="201"/>
                    <a:pt x="278" y="239"/>
                    <a:pt x="267" y="247"/>
                  </a:cubicBezTo>
                  <a:cubicBezTo>
                    <a:pt x="256" y="255"/>
                    <a:pt x="223" y="240"/>
                    <a:pt x="211" y="245"/>
                  </a:cubicBezTo>
                  <a:cubicBezTo>
                    <a:pt x="199" y="250"/>
                    <a:pt x="204" y="276"/>
                    <a:pt x="197" y="277"/>
                  </a:cubicBezTo>
                  <a:cubicBezTo>
                    <a:pt x="190" y="278"/>
                    <a:pt x="184" y="256"/>
                    <a:pt x="169" y="251"/>
                  </a:cubicBezTo>
                  <a:cubicBezTo>
                    <a:pt x="154" y="246"/>
                    <a:pt x="132" y="250"/>
                    <a:pt x="109" y="247"/>
                  </a:cubicBezTo>
                  <a:cubicBezTo>
                    <a:pt x="86" y="244"/>
                    <a:pt x="35" y="224"/>
                    <a:pt x="33" y="231"/>
                  </a:cubicBezTo>
                  <a:cubicBezTo>
                    <a:pt x="0" y="239"/>
                    <a:pt x="76" y="278"/>
                    <a:pt x="97" y="289"/>
                  </a:cubicBezTo>
                  <a:cubicBezTo>
                    <a:pt x="118" y="300"/>
                    <a:pt x="148" y="288"/>
                    <a:pt x="161" y="297"/>
                  </a:cubicBezTo>
                  <a:cubicBezTo>
                    <a:pt x="174" y="306"/>
                    <a:pt x="172" y="340"/>
                    <a:pt x="177" y="343"/>
                  </a:cubicBezTo>
                  <a:cubicBezTo>
                    <a:pt x="182" y="346"/>
                    <a:pt x="181" y="325"/>
                    <a:pt x="191" y="317"/>
                  </a:cubicBezTo>
                  <a:cubicBezTo>
                    <a:pt x="201" y="309"/>
                    <a:pt x="224" y="303"/>
                    <a:pt x="235" y="295"/>
                  </a:cubicBezTo>
                  <a:cubicBezTo>
                    <a:pt x="246" y="287"/>
                    <a:pt x="249" y="269"/>
                    <a:pt x="255" y="269"/>
                  </a:cubicBezTo>
                  <a:cubicBezTo>
                    <a:pt x="261" y="269"/>
                    <a:pt x="265" y="288"/>
                    <a:pt x="269" y="295"/>
                  </a:cubicBezTo>
                  <a:cubicBezTo>
                    <a:pt x="273" y="302"/>
                    <a:pt x="270" y="305"/>
                    <a:pt x="277" y="313"/>
                  </a:cubicBezTo>
                  <a:cubicBezTo>
                    <a:pt x="278" y="323"/>
                    <a:pt x="303" y="334"/>
                    <a:pt x="312" y="341"/>
                  </a:cubicBezTo>
                  <a:cubicBezTo>
                    <a:pt x="317" y="351"/>
                    <a:pt x="326" y="358"/>
                    <a:pt x="332" y="368"/>
                  </a:cubicBezTo>
                  <a:cubicBezTo>
                    <a:pt x="336" y="392"/>
                    <a:pt x="336" y="416"/>
                    <a:pt x="338" y="441"/>
                  </a:cubicBezTo>
                  <a:cubicBezTo>
                    <a:pt x="338" y="446"/>
                    <a:pt x="341" y="455"/>
                    <a:pt x="341" y="455"/>
                  </a:cubicBezTo>
                  <a:cubicBezTo>
                    <a:pt x="355" y="453"/>
                    <a:pt x="362" y="442"/>
                    <a:pt x="375" y="440"/>
                  </a:cubicBezTo>
                  <a:cubicBezTo>
                    <a:pt x="381" y="436"/>
                    <a:pt x="386" y="418"/>
                    <a:pt x="389" y="426"/>
                  </a:cubicBezTo>
                  <a:cubicBezTo>
                    <a:pt x="393" y="431"/>
                    <a:pt x="407" y="461"/>
                    <a:pt x="410" y="471"/>
                  </a:cubicBezTo>
                  <a:cubicBezTo>
                    <a:pt x="414" y="481"/>
                    <a:pt x="412" y="483"/>
                    <a:pt x="414" y="488"/>
                  </a:cubicBezTo>
                  <a:cubicBezTo>
                    <a:pt x="416" y="496"/>
                    <a:pt x="418" y="497"/>
                    <a:pt x="423" y="504"/>
                  </a:cubicBezTo>
                  <a:cubicBezTo>
                    <a:pt x="424" y="513"/>
                    <a:pt x="432" y="537"/>
                    <a:pt x="434" y="546"/>
                  </a:cubicBezTo>
                  <a:cubicBezTo>
                    <a:pt x="434" y="569"/>
                    <a:pt x="413" y="601"/>
                    <a:pt x="426" y="627"/>
                  </a:cubicBezTo>
                  <a:cubicBezTo>
                    <a:pt x="427" y="633"/>
                    <a:pt x="436" y="637"/>
                    <a:pt x="440" y="642"/>
                  </a:cubicBezTo>
                  <a:cubicBezTo>
                    <a:pt x="441" y="648"/>
                    <a:pt x="445" y="655"/>
                    <a:pt x="449" y="660"/>
                  </a:cubicBezTo>
                  <a:cubicBezTo>
                    <a:pt x="451" y="670"/>
                    <a:pt x="461" y="686"/>
                    <a:pt x="468" y="693"/>
                  </a:cubicBezTo>
                  <a:cubicBezTo>
                    <a:pt x="472" y="704"/>
                    <a:pt x="472" y="714"/>
                    <a:pt x="476" y="725"/>
                  </a:cubicBezTo>
                  <a:cubicBezTo>
                    <a:pt x="477" y="734"/>
                    <a:pt x="477" y="748"/>
                    <a:pt x="486" y="752"/>
                  </a:cubicBezTo>
                  <a:cubicBezTo>
                    <a:pt x="492" y="760"/>
                    <a:pt x="493" y="768"/>
                    <a:pt x="501" y="774"/>
                  </a:cubicBezTo>
                  <a:cubicBezTo>
                    <a:pt x="504" y="783"/>
                    <a:pt x="518" y="781"/>
                    <a:pt x="527" y="783"/>
                  </a:cubicBezTo>
                  <a:cubicBezTo>
                    <a:pt x="533" y="788"/>
                    <a:pt x="531" y="791"/>
                    <a:pt x="539" y="792"/>
                  </a:cubicBezTo>
                  <a:cubicBezTo>
                    <a:pt x="541" y="793"/>
                    <a:pt x="546" y="798"/>
                    <a:pt x="546" y="797"/>
                  </a:cubicBezTo>
                  <a:close/>
                </a:path>
              </a:pathLst>
            </a:custGeom>
            <a:solidFill>
              <a:srgbClr val="00CC99">
                <a:alpha val="50195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97637" name="Freeform 357"/>
          <p:cNvSpPr>
            <a:spLocks/>
          </p:cNvSpPr>
          <p:nvPr/>
        </p:nvSpPr>
        <p:spPr bwMode="auto">
          <a:xfrm>
            <a:off x="3381375" y="3721100"/>
            <a:ext cx="1455738" cy="733425"/>
          </a:xfrm>
          <a:custGeom>
            <a:avLst/>
            <a:gdLst>
              <a:gd name="T0" fmla="*/ 590 w 917"/>
              <a:gd name="T1" fmla="*/ 421 h 462"/>
              <a:gd name="T2" fmla="*/ 659 w 917"/>
              <a:gd name="T3" fmla="*/ 452 h 462"/>
              <a:gd name="T4" fmla="*/ 693 w 917"/>
              <a:gd name="T5" fmla="*/ 445 h 462"/>
              <a:gd name="T6" fmla="*/ 711 w 917"/>
              <a:gd name="T7" fmla="*/ 446 h 462"/>
              <a:gd name="T8" fmla="*/ 731 w 917"/>
              <a:gd name="T9" fmla="*/ 461 h 462"/>
              <a:gd name="T10" fmla="*/ 729 w 917"/>
              <a:gd name="T11" fmla="*/ 440 h 462"/>
              <a:gd name="T12" fmla="*/ 759 w 917"/>
              <a:gd name="T13" fmla="*/ 437 h 462"/>
              <a:gd name="T14" fmla="*/ 776 w 917"/>
              <a:gd name="T15" fmla="*/ 449 h 462"/>
              <a:gd name="T16" fmla="*/ 782 w 917"/>
              <a:gd name="T17" fmla="*/ 434 h 462"/>
              <a:gd name="T18" fmla="*/ 788 w 917"/>
              <a:gd name="T19" fmla="*/ 419 h 462"/>
              <a:gd name="T20" fmla="*/ 830 w 917"/>
              <a:gd name="T21" fmla="*/ 445 h 462"/>
              <a:gd name="T22" fmla="*/ 827 w 917"/>
              <a:gd name="T23" fmla="*/ 412 h 462"/>
              <a:gd name="T24" fmla="*/ 845 w 917"/>
              <a:gd name="T25" fmla="*/ 379 h 462"/>
              <a:gd name="T26" fmla="*/ 867 w 917"/>
              <a:gd name="T27" fmla="*/ 347 h 462"/>
              <a:gd name="T28" fmla="*/ 894 w 917"/>
              <a:gd name="T29" fmla="*/ 290 h 462"/>
              <a:gd name="T30" fmla="*/ 905 w 917"/>
              <a:gd name="T31" fmla="*/ 235 h 462"/>
              <a:gd name="T32" fmla="*/ 855 w 917"/>
              <a:gd name="T33" fmla="*/ 209 h 462"/>
              <a:gd name="T34" fmla="*/ 821 w 917"/>
              <a:gd name="T35" fmla="*/ 187 h 462"/>
              <a:gd name="T36" fmla="*/ 719 w 917"/>
              <a:gd name="T37" fmla="*/ 182 h 462"/>
              <a:gd name="T38" fmla="*/ 624 w 917"/>
              <a:gd name="T39" fmla="*/ 218 h 462"/>
              <a:gd name="T40" fmla="*/ 591 w 917"/>
              <a:gd name="T41" fmla="*/ 209 h 462"/>
              <a:gd name="T42" fmla="*/ 561 w 917"/>
              <a:gd name="T43" fmla="*/ 205 h 462"/>
              <a:gd name="T44" fmla="*/ 554 w 917"/>
              <a:gd name="T45" fmla="*/ 179 h 462"/>
              <a:gd name="T46" fmla="*/ 516 w 917"/>
              <a:gd name="T47" fmla="*/ 193 h 462"/>
              <a:gd name="T48" fmla="*/ 317 w 917"/>
              <a:gd name="T49" fmla="*/ 158 h 462"/>
              <a:gd name="T50" fmla="*/ 270 w 917"/>
              <a:gd name="T51" fmla="*/ 139 h 462"/>
              <a:gd name="T52" fmla="*/ 215 w 917"/>
              <a:gd name="T53" fmla="*/ 143 h 462"/>
              <a:gd name="T54" fmla="*/ 164 w 917"/>
              <a:gd name="T55" fmla="*/ 136 h 462"/>
              <a:gd name="T56" fmla="*/ 117 w 917"/>
              <a:gd name="T57" fmla="*/ 112 h 462"/>
              <a:gd name="T58" fmla="*/ 93 w 917"/>
              <a:gd name="T59" fmla="*/ 58 h 462"/>
              <a:gd name="T60" fmla="*/ 85 w 917"/>
              <a:gd name="T61" fmla="*/ 49 h 462"/>
              <a:gd name="T62" fmla="*/ 117 w 917"/>
              <a:gd name="T63" fmla="*/ 20 h 462"/>
              <a:gd name="T64" fmla="*/ 12 w 917"/>
              <a:gd name="T65" fmla="*/ 4 h 462"/>
              <a:gd name="T66" fmla="*/ 3 w 917"/>
              <a:gd name="T67" fmla="*/ 19 h 462"/>
              <a:gd name="T68" fmla="*/ 26 w 917"/>
              <a:gd name="T69" fmla="*/ 71 h 462"/>
              <a:gd name="T70" fmla="*/ 51 w 917"/>
              <a:gd name="T71" fmla="*/ 95 h 462"/>
              <a:gd name="T72" fmla="*/ 57 w 917"/>
              <a:gd name="T73" fmla="*/ 113 h 462"/>
              <a:gd name="T74" fmla="*/ 57 w 917"/>
              <a:gd name="T75" fmla="*/ 134 h 462"/>
              <a:gd name="T76" fmla="*/ 85 w 917"/>
              <a:gd name="T77" fmla="*/ 159 h 462"/>
              <a:gd name="T78" fmla="*/ 102 w 917"/>
              <a:gd name="T79" fmla="*/ 166 h 462"/>
              <a:gd name="T80" fmla="*/ 138 w 917"/>
              <a:gd name="T81" fmla="*/ 197 h 462"/>
              <a:gd name="T82" fmla="*/ 152 w 917"/>
              <a:gd name="T83" fmla="*/ 200 h 462"/>
              <a:gd name="T84" fmla="*/ 234 w 917"/>
              <a:gd name="T85" fmla="*/ 187 h 462"/>
              <a:gd name="T86" fmla="*/ 260 w 917"/>
              <a:gd name="T87" fmla="*/ 191 h 462"/>
              <a:gd name="T88" fmla="*/ 369 w 917"/>
              <a:gd name="T89" fmla="*/ 157 h 462"/>
              <a:gd name="T90" fmla="*/ 399 w 917"/>
              <a:gd name="T91" fmla="*/ 170 h 462"/>
              <a:gd name="T92" fmla="*/ 425 w 917"/>
              <a:gd name="T93" fmla="*/ 204 h 462"/>
              <a:gd name="T94" fmla="*/ 474 w 917"/>
              <a:gd name="T95" fmla="*/ 202 h 462"/>
              <a:gd name="T96" fmla="*/ 486 w 917"/>
              <a:gd name="T97" fmla="*/ 251 h 462"/>
              <a:gd name="T98" fmla="*/ 477 w 917"/>
              <a:gd name="T99" fmla="*/ 346 h 462"/>
              <a:gd name="T100" fmla="*/ 499 w 917"/>
              <a:gd name="T101" fmla="*/ 388 h 462"/>
              <a:gd name="T102" fmla="*/ 521 w 917"/>
              <a:gd name="T103" fmla="*/ 418 h 462"/>
              <a:gd name="T104" fmla="*/ 528 w 917"/>
              <a:gd name="T105" fmla="*/ 440 h 462"/>
              <a:gd name="T106" fmla="*/ 543 w 917"/>
              <a:gd name="T107" fmla="*/ 455 h 462"/>
              <a:gd name="T108" fmla="*/ 590 w 917"/>
              <a:gd name="T109" fmla="*/ 421 h 4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17"/>
              <a:gd name="T166" fmla="*/ 0 h 462"/>
              <a:gd name="T167" fmla="*/ 917 w 917"/>
              <a:gd name="T168" fmla="*/ 462 h 46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17" h="462">
                <a:moveTo>
                  <a:pt x="590" y="421"/>
                </a:moveTo>
                <a:cubicBezTo>
                  <a:pt x="611" y="418"/>
                  <a:pt x="639" y="448"/>
                  <a:pt x="659" y="452"/>
                </a:cubicBezTo>
                <a:cubicBezTo>
                  <a:pt x="676" y="456"/>
                  <a:pt x="684" y="446"/>
                  <a:pt x="693" y="445"/>
                </a:cubicBezTo>
                <a:cubicBezTo>
                  <a:pt x="702" y="444"/>
                  <a:pt x="705" y="443"/>
                  <a:pt x="711" y="446"/>
                </a:cubicBezTo>
                <a:cubicBezTo>
                  <a:pt x="717" y="449"/>
                  <a:pt x="728" y="462"/>
                  <a:pt x="731" y="461"/>
                </a:cubicBezTo>
                <a:cubicBezTo>
                  <a:pt x="734" y="460"/>
                  <a:pt x="724" y="444"/>
                  <a:pt x="729" y="440"/>
                </a:cubicBezTo>
                <a:cubicBezTo>
                  <a:pt x="734" y="436"/>
                  <a:pt x="751" y="436"/>
                  <a:pt x="759" y="437"/>
                </a:cubicBezTo>
                <a:cubicBezTo>
                  <a:pt x="767" y="438"/>
                  <a:pt x="772" y="449"/>
                  <a:pt x="776" y="449"/>
                </a:cubicBezTo>
                <a:cubicBezTo>
                  <a:pt x="780" y="449"/>
                  <a:pt x="780" y="439"/>
                  <a:pt x="782" y="434"/>
                </a:cubicBezTo>
                <a:cubicBezTo>
                  <a:pt x="784" y="429"/>
                  <a:pt x="780" y="417"/>
                  <a:pt x="788" y="419"/>
                </a:cubicBezTo>
                <a:cubicBezTo>
                  <a:pt x="796" y="421"/>
                  <a:pt x="824" y="446"/>
                  <a:pt x="830" y="445"/>
                </a:cubicBezTo>
                <a:cubicBezTo>
                  <a:pt x="837" y="444"/>
                  <a:pt x="825" y="423"/>
                  <a:pt x="827" y="412"/>
                </a:cubicBezTo>
                <a:cubicBezTo>
                  <a:pt x="829" y="401"/>
                  <a:pt x="838" y="390"/>
                  <a:pt x="845" y="379"/>
                </a:cubicBezTo>
                <a:cubicBezTo>
                  <a:pt x="850" y="366"/>
                  <a:pt x="859" y="362"/>
                  <a:pt x="867" y="347"/>
                </a:cubicBezTo>
                <a:cubicBezTo>
                  <a:pt x="875" y="332"/>
                  <a:pt x="888" y="309"/>
                  <a:pt x="894" y="290"/>
                </a:cubicBezTo>
                <a:cubicBezTo>
                  <a:pt x="898" y="267"/>
                  <a:pt x="917" y="252"/>
                  <a:pt x="905" y="235"/>
                </a:cubicBezTo>
                <a:cubicBezTo>
                  <a:pt x="899" y="222"/>
                  <a:pt x="869" y="217"/>
                  <a:pt x="855" y="209"/>
                </a:cubicBezTo>
                <a:cubicBezTo>
                  <a:pt x="841" y="201"/>
                  <a:pt x="844" y="192"/>
                  <a:pt x="821" y="187"/>
                </a:cubicBezTo>
                <a:cubicBezTo>
                  <a:pt x="791" y="156"/>
                  <a:pt x="803" y="187"/>
                  <a:pt x="719" y="182"/>
                </a:cubicBezTo>
                <a:cubicBezTo>
                  <a:pt x="686" y="187"/>
                  <a:pt x="645" y="214"/>
                  <a:pt x="624" y="218"/>
                </a:cubicBezTo>
                <a:cubicBezTo>
                  <a:pt x="603" y="222"/>
                  <a:pt x="601" y="211"/>
                  <a:pt x="591" y="209"/>
                </a:cubicBezTo>
                <a:cubicBezTo>
                  <a:pt x="581" y="207"/>
                  <a:pt x="567" y="210"/>
                  <a:pt x="561" y="205"/>
                </a:cubicBezTo>
                <a:cubicBezTo>
                  <a:pt x="555" y="200"/>
                  <a:pt x="561" y="181"/>
                  <a:pt x="554" y="179"/>
                </a:cubicBezTo>
                <a:cubicBezTo>
                  <a:pt x="547" y="177"/>
                  <a:pt x="555" y="196"/>
                  <a:pt x="516" y="193"/>
                </a:cubicBezTo>
                <a:cubicBezTo>
                  <a:pt x="477" y="190"/>
                  <a:pt x="358" y="167"/>
                  <a:pt x="317" y="158"/>
                </a:cubicBezTo>
                <a:cubicBezTo>
                  <a:pt x="276" y="149"/>
                  <a:pt x="287" y="141"/>
                  <a:pt x="270" y="139"/>
                </a:cubicBezTo>
                <a:cubicBezTo>
                  <a:pt x="253" y="137"/>
                  <a:pt x="233" y="144"/>
                  <a:pt x="215" y="143"/>
                </a:cubicBezTo>
                <a:cubicBezTo>
                  <a:pt x="197" y="142"/>
                  <a:pt x="180" y="141"/>
                  <a:pt x="164" y="136"/>
                </a:cubicBezTo>
                <a:cubicBezTo>
                  <a:pt x="140" y="128"/>
                  <a:pt x="141" y="120"/>
                  <a:pt x="117" y="112"/>
                </a:cubicBezTo>
                <a:cubicBezTo>
                  <a:pt x="95" y="101"/>
                  <a:pt x="98" y="68"/>
                  <a:pt x="93" y="58"/>
                </a:cubicBezTo>
                <a:cubicBezTo>
                  <a:pt x="88" y="48"/>
                  <a:pt x="81" y="55"/>
                  <a:pt x="85" y="49"/>
                </a:cubicBezTo>
                <a:cubicBezTo>
                  <a:pt x="86" y="43"/>
                  <a:pt x="129" y="28"/>
                  <a:pt x="117" y="20"/>
                </a:cubicBezTo>
                <a:cubicBezTo>
                  <a:pt x="105" y="12"/>
                  <a:pt x="31" y="4"/>
                  <a:pt x="12" y="4"/>
                </a:cubicBezTo>
                <a:cubicBezTo>
                  <a:pt x="0" y="0"/>
                  <a:pt x="1" y="8"/>
                  <a:pt x="3" y="19"/>
                </a:cubicBezTo>
                <a:cubicBezTo>
                  <a:pt x="5" y="30"/>
                  <a:pt x="18" y="59"/>
                  <a:pt x="26" y="71"/>
                </a:cubicBezTo>
                <a:cubicBezTo>
                  <a:pt x="34" y="80"/>
                  <a:pt x="42" y="86"/>
                  <a:pt x="51" y="95"/>
                </a:cubicBezTo>
                <a:cubicBezTo>
                  <a:pt x="57" y="101"/>
                  <a:pt x="52" y="106"/>
                  <a:pt x="57" y="113"/>
                </a:cubicBezTo>
                <a:cubicBezTo>
                  <a:pt x="60" y="119"/>
                  <a:pt x="52" y="126"/>
                  <a:pt x="57" y="134"/>
                </a:cubicBezTo>
                <a:cubicBezTo>
                  <a:pt x="62" y="142"/>
                  <a:pt x="78" y="154"/>
                  <a:pt x="85" y="159"/>
                </a:cubicBezTo>
                <a:cubicBezTo>
                  <a:pt x="87" y="167"/>
                  <a:pt x="95" y="162"/>
                  <a:pt x="102" y="166"/>
                </a:cubicBezTo>
                <a:cubicBezTo>
                  <a:pt x="117" y="174"/>
                  <a:pt x="120" y="196"/>
                  <a:pt x="138" y="197"/>
                </a:cubicBezTo>
                <a:cubicBezTo>
                  <a:pt x="147" y="202"/>
                  <a:pt x="132" y="201"/>
                  <a:pt x="152" y="200"/>
                </a:cubicBezTo>
                <a:cubicBezTo>
                  <a:pt x="168" y="198"/>
                  <a:pt x="216" y="189"/>
                  <a:pt x="234" y="187"/>
                </a:cubicBezTo>
                <a:cubicBezTo>
                  <a:pt x="252" y="185"/>
                  <a:pt x="238" y="196"/>
                  <a:pt x="260" y="191"/>
                </a:cubicBezTo>
                <a:cubicBezTo>
                  <a:pt x="282" y="186"/>
                  <a:pt x="346" y="160"/>
                  <a:pt x="369" y="157"/>
                </a:cubicBezTo>
                <a:cubicBezTo>
                  <a:pt x="392" y="154"/>
                  <a:pt x="390" y="162"/>
                  <a:pt x="399" y="170"/>
                </a:cubicBezTo>
                <a:cubicBezTo>
                  <a:pt x="408" y="178"/>
                  <a:pt x="413" y="199"/>
                  <a:pt x="425" y="204"/>
                </a:cubicBezTo>
                <a:cubicBezTo>
                  <a:pt x="438" y="216"/>
                  <a:pt x="465" y="192"/>
                  <a:pt x="474" y="202"/>
                </a:cubicBezTo>
                <a:cubicBezTo>
                  <a:pt x="484" y="210"/>
                  <a:pt x="486" y="227"/>
                  <a:pt x="486" y="251"/>
                </a:cubicBezTo>
                <a:cubicBezTo>
                  <a:pt x="489" y="275"/>
                  <a:pt x="475" y="323"/>
                  <a:pt x="477" y="346"/>
                </a:cubicBezTo>
                <a:cubicBezTo>
                  <a:pt x="479" y="369"/>
                  <a:pt x="492" y="376"/>
                  <a:pt x="499" y="388"/>
                </a:cubicBezTo>
                <a:lnTo>
                  <a:pt x="521" y="418"/>
                </a:lnTo>
                <a:cubicBezTo>
                  <a:pt x="527" y="423"/>
                  <a:pt x="524" y="433"/>
                  <a:pt x="528" y="440"/>
                </a:cubicBezTo>
                <a:cubicBezTo>
                  <a:pt x="532" y="446"/>
                  <a:pt x="538" y="450"/>
                  <a:pt x="543" y="455"/>
                </a:cubicBezTo>
                <a:cubicBezTo>
                  <a:pt x="543" y="455"/>
                  <a:pt x="590" y="421"/>
                  <a:pt x="590" y="421"/>
                </a:cubicBezTo>
                <a:close/>
              </a:path>
            </a:pathLst>
          </a:custGeom>
          <a:solidFill>
            <a:srgbClr val="00CC99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638" name="Text Box 358"/>
          <p:cNvSpPr txBox="1">
            <a:spLocks noChangeArrowheads="1"/>
          </p:cNvSpPr>
          <p:nvPr/>
        </p:nvSpPr>
        <p:spPr bwMode="auto">
          <a:xfrm>
            <a:off x="3635375" y="5589588"/>
            <a:ext cx="26638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>
                <a:solidFill>
                  <a:srgbClr val="003300"/>
                </a:solidFill>
              </a:rPr>
              <a:t>Райони лісозаготівлі:</a:t>
            </a:r>
            <a:endParaRPr lang="ru-RU" sz="2000" i="1">
              <a:solidFill>
                <a:srgbClr val="003300"/>
              </a:solidFill>
            </a:endParaRPr>
          </a:p>
        </p:txBody>
      </p:sp>
      <p:grpSp>
        <p:nvGrpSpPr>
          <p:cNvPr id="3" name="Group 365"/>
          <p:cNvGrpSpPr>
            <a:grpSpLocks/>
          </p:cNvGrpSpPr>
          <p:nvPr/>
        </p:nvGrpSpPr>
        <p:grpSpPr bwMode="auto">
          <a:xfrm>
            <a:off x="3328988" y="5883275"/>
            <a:ext cx="3244850" cy="320675"/>
            <a:chOff x="2106" y="3884"/>
            <a:chExt cx="2044" cy="202"/>
          </a:xfrm>
        </p:grpSpPr>
        <p:sp>
          <p:nvSpPr>
            <p:cNvPr id="49331" name="Text Box 360"/>
            <p:cNvSpPr txBox="1">
              <a:spLocks noChangeArrowheads="1"/>
            </p:cNvSpPr>
            <p:nvPr/>
          </p:nvSpPr>
          <p:spPr bwMode="auto">
            <a:xfrm>
              <a:off x="2290" y="3884"/>
              <a:ext cx="1860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Північний лісовий пояс</a:t>
              </a:r>
              <a:endParaRPr lang="ru-RU" sz="2000" i="1"/>
            </a:p>
          </p:txBody>
        </p:sp>
        <p:sp>
          <p:nvSpPr>
            <p:cNvPr id="49332" name="Rectangle 361"/>
            <p:cNvSpPr>
              <a:spLocks noChangeArrowheads="1"/>
            </p:cNvSpPr>
            <p:nvPr/>
          </p:nvSpPr>
          <p:spPr bwMode="auto">
            <a:xfrm>
              <a:off x="2106" y="3905"/>
              <a:ext cx="213" cy="129"/>
            </a:xfrm>
            <a:prstGeom prst="rect">
              <a:avLst/>
            </a:prstGeom>
            <a:solidFill>
              <a:srgbClr val="33CC33">
                <a:alpha val="5999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4" name="Group 364"/>
          <p:cNvGrpSpPr>
            <a:grpSpLocks/>
          </p:cNvGrpSpPr>
          <p:nvPr/>
        </p:nvGrpSpPr>
        <p:grpSpPr bwMode="auto">
          <a:xfrm>
            <a:off x="3328988" y="6170613"/>
            <a:ext cx="3244850" cy="320675"/>
            <a:chOff x="2106" y="4065"/>
            <a:chExt cx="2044" cy="202"/>
          </a:xfrm>
        </p:grpSpPr>
        <p:sp>
          <p:nvSpPr>
            <p:cNvPr id="49329" name="Text Box 362"/>
            <p:cNvSpPr txBox="1">
              <a:spLocks noChangeArrowheads="1"/>
            </p:cNvSpPr>
            <p:nvPr/>
          </p:nvSpPr>
          <p:spPr bwMode="auto">
            <a:xfrm>
              <a:off x="2290" y="4065"/>
              <a:ext cx="1860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Південний лісовий пояс</a:t>
              </a:r>
              <a:endParaRPr lang="ru-RU" sz="2000" i="1"/>
            </a:p>
          </p:txBody>
        </p:sp>
        <p:sp>
          <p:nvSpPr>
            <p:cNvPr id="49330" name="Rectangle 363"/>
            <p:cNvSpPr>
              <a:spLocks noChangeArrowheads="1"/>
            </p:cNvSpPr>
            <p:nvPr/>
          </p:nvSpPr>
          <p:spPr bwMode="auto">
            <a:xfrm>
              <a:off x="2106" y="4086"/>
              <a:ext cx="213" cy="129"/>
            </a:xfrm>
            <a:prstGeom prst="rect">
              <a:avLst/>
            </a:prstGeom>
            <a:solidFill>
              <a:srgbClr val="00CC99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5" name="Group 366"/>
          <p:cNvGrpSpPr>
            <a:grpSpLocks/>
          </p:cNvGrpSpPr>
          <p:nvPr/>
        </p:nvGrpSpPr>
        <p:grpSpPr bwMode="auto">
          <a:xfrm>
            <a:off x="6804025" y="1628775"/>
            <a:ext cx="144463" cy="231775"/>
            <a:chOff x="285" y="2740"/>
            <a:chExt cx="108" cy="236"/>
          </a:xfrm>
        </p:grpSpPr>
        <p:sp>
          <p:nvSpPr>
            <p:cNvPr id="49325" name="Freeform 367"/>
            <p:cNvSpPr>
              <a:spLocks/>
            </p:cNvSpPr>
            <p:nvPr/>
          </p:nvSpPr>
          <p:spPr bwMode="auto">
            <a:xfrm>
              <a:off x="339" y="2741"/>
              <a:ext cx="50" cy="235"/>
            </a:xfrm>
            <a:custGeom>
              <a:avLst/>
              <a:gdLst>
                <a:gd name="T0" fmla="*/ 0 w 50"/>
                <a:gd name="T1" fmla="*/ 0 h 235"/>
                <a:gd name="T2" fmla="*/ 1 w 50"/>
                <a:gd name="T3" fmla="*/ 235 h 235"/>
                <a:gd name="T4" fmla="*/ 50 w 50"/>
                <a:gd name="T5" fmla="*/ 235 h 235"/>
                <a:gd name="T6" fmla="*/ 0 60000 65536"/>
                <a:gd name="T7" fmla="*/ 0 60000 65536"/>
                <a:gd name="T8" fmla="*/ 0 60000 65536"/>
                <a:gd name="T9" fmla="*/ 0 w 50"/>
                <a:gd name="T10" fmla="*/ 0 h 235"/>
                <a:gd name="T11" fmla="*/ 50 w 50"/>
                <a:gd name="T12" fmla="*/ 235 h 2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235">
                  <a:moveTo>
                    <a:pt x="0" y="0"/>
                  </a:moveTo>
                  <a:lnTo>
                    <a:pt x="1" y="235"/>
                  </a:lnTo>
                  <a:lnTo>
                    <a:pt x="50" y="235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26" name="Freeform 368"/>
            <p:cNvSpPr>
              <a:spLocks/>
            </p:cNvSpPr>
            <p:nvPr/>
          </p:nvSpPr>
          <p:spPr bwMode="auto">
            <a:xfrm>
              <a:off x="293" y="2740"/>
              <a:ext cx="87" cy="46"/>
            </a:xfrm>
            <a:custGeom>
              <a:avLst/>
              <a:gdLst>
                <a:gd name="T0" fmla="*/ 0 w 87"/>
                <a:gd name="T1" fmla="*/ 45 h 46"/>
                <a:gd name="T2" fmla="*/ 45 w 87"/>
                <a:gd name="T3" fmla="*/ 0 h 46"/>
                <a:gd name="T4" fmla="*/ 87 w 87"/>
                <a:gd name="T5" fmla="*/ 46 h 46"/>
                <a:gd name="T6" fmla="*/ 0 60000 65536"/>
                <a:gd name="T7" fmla="*/ 0 60000 65536"/>
                <a:gd name="T8" fmla="*/ 0 60000 65536"/>
                <a:gd name="T9" fmla="*/ 0 w 87"/>
                <a:gd name="T10" fmla="*/ 0 h 46"/>
                <a:gd name="T11" fmla="*/ 87 w 87"/>
                <a:gd name="T12" fmla="*/ 46 h 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" h="46">
                  <a:moveTo>
                    <a:pt x="0" y="45"/>
                  </a:moveTo>
                  <a:lnTo>
                    <a:pt x="45" y="0"/>
                  </a:lnTo>
                  <a:lnTo>
                    <a:pt x="87" y="46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27" name="Freeform 369"/>
            <p:cNvSpPr>
              <a:spLocks/>
            </p:cNvSpPr>
            <p:nvPr/>
          </p:nvSpPr>
          <p:spPr bwMode="auto">
            <a:xfrm>
              <a:off x="288" y="2795"/>
              <a:ext cx="99" cy="49"/>
            </a:xfrm>
            <a:custGeom>
              <a:avLst/>
              <a:gdLst>
                <a:gd name="T0" fmla="*/ 0 w 99"/>
                <a:gd name="T1" fmla="*/ 49 h 49"/>
                <a:gd name="T2" fmla="*/ 52 w 99"/>
                <a:gd name="T3" fmla="*/ 0 h 49"/>
                <a:gd name="T4" fmla="*/ 99 w 99"/>
                <a:gd name="T5" fmla="*/ 49 h 49"/>
                <a:gd name="T6" fmla="*/ 0 60000 65536"/>
                <a:gd name="T7" fmla="*/ 0 60000 65536"/>
                <a:gd name="T8" fmla="*/ 0 60000 65536"/>
                <a:gd name="T9" fmla="*/ 0 w 99"/>
                <a:gd name="T10" fmla="*/ 0 h 49"/>
                <a:gd name="T11" fmla="*/ 99 w 99"/>
                <a:gd name="T12" fmla="*/ 49 h 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9" h="49">
                  <a:moveTo>
                    <a:pt x="0" y="49"/>
                  </a:moveTo>
                  <a:lnTo>
                    <a:pt x="52" y="0"/>
                  </a:lnTo>
                  <a:lnTo>
                    <a:pt x="99" y="49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28" name="Freeform 370"/>
            <p:cNvSpPr>
              <a:spLocks/>
            </p:cNvSpPr>
            <p:nvPr/>
          </p:nvSpPr>
          <p:spPr bwMode="auto">
            <a:xfrm>
              <a:off x="285" y="2860"/>
              <a:ext cx="108" cy="61"/>
            </a:xfrm>
            <a:custGeom>
              <a:avLst/>
              <a:gdLst>
                <a:gd name="T0" fmla="*/ 0 w 108"/>
                <a:gd name="T1" fmla="*/ 61 h 61"/>
                <a:gd name="T2" fmla="*/ 55 w 108"/>
                <a:gd name="T3" fmla="*/ 0 h 61"/>
                <a:gd name="T4" fmla="*/ 108 w 108"/>
                <a:gd name="T5" fmla="*/ 59 h 61"/>
                <a:gd name="T6" fmla="*/ 0 60000 65536"/>
                <a:gd name="T7" fmla="*/ 0 60000 65536"/>
                <a:gd name="T8" fmla="*/ 0 60000 65536"/>
                <a:gd name="T9" fmla="*/ 0 w 108"/>
                <a:gd name="T10" fmla="*/ 0 h 61"/>
                <a:gd name="T11" fmla="*/ 108 w 108"/>
                <a:gd name="T12" fmla="*/ 61 h 6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" h="61">
                  <a:moveTo>
                    <a:pt x="0" y="61"/>
                  </a:moveTo>
                  <a:lnTo>
                    <a:pt x="55" y="0"/>
                  </a:lnTo>
                  <a:lnTo>
                    <a:pt x="108" y="59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6" name="Group 381"/>
          <p:cNvGrpSpPr>
            <a:grpSpLocks/>
          </p:cNvGrpSpPr>
          <p:nvPr/>
        </p:nvGrpSpPr>
        <p:grpSpPr bwMode="auto">
          <a:xfrm>
            <a:off x="5435600" y="1628775"/>
            <a:ext cx="144463" cy="231775"/>
            <a:chOff x="285" y="2740"/>
            <a:chExt cx="108" cy="236"/>
          </a:xfrm>
        </p:grpSpPr>
        <p:sp>
          <p:nvSpPr>
            <p:cNvPr id="49321" name="Freeform 382"/>
            <p:cNvSpPr>
              <a:spLocks/>
            </p:cNvSpPr>
            <p:nvPr/>
          </p:nvSpPr>
          <p:spPr bwMode="auto">
            <a:xfrm>
              <a:off x="339" y="2741"/>
              <a:ext cx="50" cy="235"/>
            </a:xfrm>
            <a:custGeom>
              <a:avLst/>
              <a:gdLst>
                <a:gd name="T0" fmla="*/ 0 w 50"/>
                <a:gd name="T1" fmla="*/ 0 h 235"/>
                <a:gd name="T2" fmla="*/ 1 w 50"/>
                <a:gd name="T3" fmla="*/ 235 h 235"/>
                <a:gd name="T4" fmla="*/ 50 w 50"/>
                <a:gd name="T5" fmla="*/ 235 h 235"/>
                <a:gd name="T6" fmla="*/ 0 60000 65536"/>
                <a:gd name="T7" fmla="*/ 0 60000 65536"/>
                <a:gd name="T8" fmla="*/ 0 60000 65536"/>
                <a:gd name="T9" fmla="*/ 0 w 50"/>
                <a:gd name="T10" fmla="*/ 0 h 235"/>
                <a:gd name="T11" fmla="*/ 50 w 50"/>
                <a:gd name="T12" fmla="*/ 235 h 2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235">
                  <a:moveTo>
                    <a:pt x="0" y="0"/>
                  </a:moveTo>
                  <a:lnTo>
                    <a:pt x="1" y="235"/>
                  </a:lnTo>
                  <a:lnTo>
                    <a:pt x="50" y="235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22" name="Freeform 383"/>
            <p:cNvSpPr>
              <a:spLocks/>
            </p:cNvSpPr>
            <p:nvPr/>
          </p:nvSpPr>
          <p:spPr bwMode="auto">
            <a:xfrm>
              <a:off x="293" y="2740"/>
              <a:ext cx="87" cy="46"/>
            </a:xfrm>
            <a:custGeom>
              <a:avLst/>
              <a:gdLst>
                <a:gd name="T0" fmla="*/ 0 w 87"/>
                <a:gd name="T1" fmla="*/ 45 h 46"/>
                <a:gd name="T2" fmla="*/ 45 w 87"/>
                <a:gd name="T3" fmla="*/ 0 h 46"/>
                <a:gd name="T4" fmla="*/ 87 w 87"/>
                <a:gd name="T5" fmla="*/ 46 h 46"/>
                <a:gd name="T6" fmla="*/ 0 60000 65536"/>
                <a:gd name="T7" fmla="*/ 0 60000 65536"/>
                <a:gd name="T8" fmla="*/ 0 60000 65536"/>
                <a:gd name="T9" fmla="*/ 0 w 87"/>
                <a:gd name="T10" fmla="*/ 0 h 46"/>
                <a:gd name="T11" fmla="*/ 87 w 87"/>
                <a:gd name="T12" fmla="*/ 46 h 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" h="46">
                  <a:moveTo>
                    <a:pt x="0" y="45"/>
                  </a:moveTo>
                  <a:lnTo>
                    <a:pt x="45" y="0"/>
                  </a:lnTo>
                  <a:lnTo>
                    <a:pt x="87" y="46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23" name="Freeform 384"/>
            <p:cNvSpPr>
              <a:spLocks/>
            </p:cNvSpPr>
            <p:nvPr/>
          </p:nvSpPr>
          <p:spPr bwMode="auto">
            <a:xfrm>
              <a:off x="288" y="2795"/>
              <a:ext cx="99" cy="49"/>
            </a:xfrm>
            <a:custGeom>
              <a:avLst/>
              <a:gdLst>
                <a:gd name="T0" fmla="*/ 0 w 99"/>
                <a:gd name="T1" fmla="*/ 49 h 49"/>
                <a:gd name="T2" fmla="*/ 52 w 99"/>
                <a:gd name="T3" fmla="*/ 0 h 49"/>
                <a:gd name="T4" fmla="*/ 99 w 99"/>
                <a:gd name="T5" fmla="*/ 49 h 49"/>
                <a:gd name="T6" fmla="*/ 0 60000 65536"/>
                <a:gd name="T7" fmla="*/ 0 60000 65536"/>
                <a:gd name="T8" fmla="*/ 0 60000 65536"/>
                <a:gd name="T9" fmla="*/ 0 w 99"/>
                <a:gd name="T10" fmla="*/ 0 h 49"/>
                <a:gd name="T11" fmla="*/ 99 w 99"/>
                <a:gd name="T12" fmla="*/ 49 h 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9" h="49">
                  <a:moveTo>
                    <a:pt x="0" y="49"/>
                  </a:moveTo>
                  <a:lnTo>
                    <a:pt x="52" y="0"/>
                  </a:lnTo>
                  <a:lnTo>
                    <a:pt x="99" y="49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24" name="Freeform 385"/>
            <p:cNvSpPr>
              <a:spLocks/>
            </p:cNvSpPr>
            <p:nvPr/>
          </p:nvSpPr>
          <p:spPr bwMode="auto">
            <a:xfrm>
              <a:off x="285" y="2860"/>
              <a:ext cx="108" cy="61"/>
            </a:xfrm>
            <a:custGeom>
              <a:avLst/>
              <a:gdLst>
                <a:gd name="T0" fmla="*/ 0 w 108"/>
                <a:gd name="T1" fmla="*/ 61 h 61"/>
                <a:gd name="T2" fmla="*/ 55 w 108"/>
                <a:gd name="T3" fmla="*/ 0 h 61"/>
                <a:gd name="T4" fmla="*/ 108 w 108"/>
                <a:gd name="T5" fmla="*/ 59 h 61"/>
                <a:gd name="T6" fmla="*/ 0 60000 65536"/>
                <a:gd name="T7" fmla="*/ 0 60000 65536"/>
                <a:gd name="T8" fmla="*/ 0 60000 65536"/>
                <a:gd name="T9" fmla="*/ 0 w 108"/>
                <a:gd name="T10" fmla="*/ 0 h 61"/>
                <a:gd name="T11" fmla="*/ 108 w 108"/>
                <a:gd name="T12" fmla="*/ 61 h 6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" h="61">
                  <a:moveTo>
                    <a:pt x="0" y="61"/>
                  </a:moveTo>
                  <a:lnTo>
                    <a:pt x="55" y="0"/>
                  </a:lnTo>
                  <a:lnTo>
                    <a:pt x="108" y="59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7" name="Group 386"/>
          <p:cNvGrpSpPr>
            <a:grpSpLocks/>
          </p:cNvGrpSpPr>
          <p:nvPr/>
        </p:nvGrpSpPr>
        <p:grpSpPr bwMode="auto">
          <a:xfrm>
            <a:off x="4787900" y="1557338"/>
            <a:ext cx="144463" cy="231775"/>
            <a:chOff x="285" y="2740"/>
            <a:chExt cx="108" cy="236"/>
          </a:xfrm>
        </p:grpSpPr>
        <p:sp>
          <p:nvSpPr>
            <p:cNvPr id="49317" name="Freeform 387"/>
            <p:cNvSpPr>
              <a:spLocks/>
            </p:cNvSpPr>
            <p:nvPr/>
          </p:nvSpPr>
          <p:spPr bwMode="auto">
            <a:xfrm>
              <a:off x="339" y="2741"/>
              <a:ext cx="50" cy="235"/>
            </a:xfrm>
            <a:custGeom>
              <a:avLst/>
              <a:gdLst>
                <a:gd name="T0" fmla="*/ 0 w 50"/>
                <a:gd name="T1" fmla="*/ 0 h 235"/>
                <a:gd name="T2" fmla="*/ 1 w 50"/>
                <a:gd name="T3" fmla="*/ 235 h 235"/>
                <a:gd name="T4" fmla="*/ 50 w 50"/>
                <a:gd name="T5" fmla="*/ 235 h 235"/>
                <a:gd name="T6" fmla="*/ 0 60000 65536"/>
                <a:gd name="T7" fmla="*/ 0 60000 65536"/>
                <a:gd name="T8" fmla="*/ 0 60000 65536"/>
                <a:gd name="T9" fmla="*/ 0 w 50"/>
                <a:gd name="T10" fmla="*/ 0 h 235"/>
                <a:gd name="T11" fmla="*/ 50 w 50"/>
                <a:gd name="T12" fmla="*/ 235 h 2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235">
                  <a:moveTo>
                    <a:pt x="0" y="0"/>
                  </a:moveTo>
                  <a:lnTo>
                    <a:pt x="1" y="235"/>
                  </a:lnTo>
                  <a:lnTo>
                    <a:pt x="50" y="235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18" name="Freeform 388"/>
            <p:cNvSpPr>
              <a:spLocks/>
            </p:cNvSpPr>
            <p:nvPr/>
          </p:nvSpPr>
          <p:spPr bwMode="auto">
            <a:xfrm>
              <a:off x="293" y="2740"/>
              <a:ext cx="87" cy="46"/>
            </a:xfrm>
            <a:custGeom>
              <a:avLst/>
              <a:gdLst>
                <a:gd name="T0" fmla="*/ 0 w 87"/>
                <a:gd name="T1" fmla="*/ 45 h 46"/>
                <a:gd name="T2" fmla="*/ 45 w 87"/>
                <a:gd name="T3" fmla="*/ 0 h 46"/>
                <a:gd name="T4" fmla="*/ 87 w 87"/>
                <a:gd name="T5" fmla="*/ 46 h 46"/>
                <a:gd name="T6" fmla="*/ 0 60000 65536"/>
                <a:gd name="T7" fmla="*/ 0 60000 65536"/>
                <a:gd name="T8" fmla="*/ 0 60000 65536"/>
                <a:gd name="T9" fmla="*/ 0 w 87"/>
                <a:gd name="T10" fmla="*/ 0 h 46"/>
                <a:gd name="T11" fmla="*/ 87 w 87"/>
                <a:gd name="T12" fmla="*/ 46 h 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" h="46">
                  <a:moveTo>
                    <a:pt x="0" y="45"/>
                  </a:moveTo>
                  <a:lnTo>
                    <a:pt x="45" y="0"/>
                  </a:lnTo>
                  <a:lnTo>
                    <a:pt x="87" y="46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19" name="Freeform 389"/>
            <p:cNvSpPr>
              <a:spLocks/>
            </p:cNvSpPr>
            <p:nvPr/>
          </p:nvSpPr>
          <p:spPr bwMode="auto">
            <a:xfrm>
              <a:off x="288" y="2795"/>
              <a:ext cx="99" cy="49"/>
            </a:xfrm>
            <a:custGeom>
              <a:avLst/>
              <a:gdLst>
                <a:gd name="T0" fmla="*/ 0 w 99"/>
                <a:gd name="T1" fmla="*/ 49 h 49"/>
                <a:gd name="T2" fmla="*/ 52 w 99"/>
                <a:gd name="T3" fmla="*/ 0 h 49"/>
                <a:gd name="T4" fmla="*/ 99 w 99"/>
                <a:gd name="T5" fmla="*/ 49 h 49"/>
                <a:gd name="T6" fmla="*/ 0 60000 65536"/>
                <a:gd name="T7" fmla="*/ 0 60000 65536"/>
                <a:gd name="T8" fmla="*/ 0 60000 65536"/>
                <a:gd name="T9" fmla="*/ 0 w 99"/>
                <a:gd name="T10" fmla="*/ 0 h 49"/>
                <a:gd name="T11" fmla="*/ 99 w 99"/>
                <a:gd name="T12" fmla="*/ 49 h 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9" h="49">
                  <a:moveTo>
                    <a:pt x="0" y="49"/>
                  </a:moveTo>
                  <a:lnTo>
                    <a:pt x="52" y="0"/>
                  </a:lnTo>
                  <a:lnTo>
                    <a:pt x="99" y="49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20" name="Freeform 390"/>
            <p:cNvSpPr>
              <a:spLocks/>
            </p:cNvSpPr>
            <p:nvPr/>
          </p:nvSpPr>
          <p:spPr bwMode="auto">
            <a:xfrm>
              <a:off x="285" y="2860"/>
              <a:ext cx="108" cy="61"/>
            </a:xfrm>
            <a:custGeom>
              <a:avLst/>
              <a:gdLst>
                <a:gd name="T0" fmla="*/ 0 w 108"/>
                <a:gd name="T1" fmla="*/ 61 h 61"/>
                <a:gd name="T2" fmla="*/ 55 w 108"/>
                <a:gd name="T3" fmla="*/ 0 h 61"/>
                <a:gd name="T4" fmla="*/ 108 w 108"/>
                <a:gd name="T5" fmla="*/ 59 h 61"/>
                <a:gd name="T6" fmla="*/ 0 60000 65536"/>
                <a:gd name="T7" fmla="*/ 0 60000 65536"/>
                <a:gd name="T8" fmla="*/ 0 60000 65536"/>
                <a:gd name="T9" fmla="*/ 0 w 108"/>
                <a:gd name="T10" fmla="*/ 0 h 61"/>
                <a:gd name="T11" fmla="*/ 108 w 108"/>
                <a:gd name="T12" fmla="*/ 61 h 6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" h="61">
                  <a:moveTo>
                    <a:pt x="0" y="61"/>
                  </a:moveTo>
                  <a:lnTo>
                    <a:pt x="55" y="0"/>
                  </a:lnTo>
                  <a:lnTo>
                    <a:pt x="108" y="59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" name="Group 391"/>
          <p:cNvGrpSpPr>
            <a:grpSpLocks/>
          </p:cNvGrpSpPr>
          <p:nvPr/>
        </p:nvGrpSpPr>
        <p:grpSpPr bwMode="auto">
          <a:xfrm>
            <a:off x="2268538" y="1916113"/>
            <a:ext cx="144462" cy="231775"/>
            <a:chOff x="285" y="2740"/>
            <a:chExt cx="108" cy="236"/>
          </a:xfrm>
        </p:grpSpPr>
        <p:sp>
          <p:nvSpPr>
            <p:cNvPr id="49313" name="Freeform 392"/>
            <p:cNvSpPr>
              <a:spLocks/>
            </p:cNvSpPr>
            <p:nvPr/>
          </p:nvSpPr>
          <p:spPr bwMode="auto">
            <a:xfrm>
              <a:off x="339" y="2741"/>
              <a:ext cx="50" cy="235"/>
            </a:xfrm>
            <a:custGeom>
              <a:avLst/>
              <a:gdLst>
                <a:gd name="T0" fmla="*/ 0 w 50"/>
                <a:gd name="T1" fmla="*/ 0 h 235"/>
                <a:gd name="T2" fmla="*/ 1 w 50"/>
                <a:gd name="T3" fmla="*/ 235 h 235"/>
                <a:gd name="T4" fmla="*/ 50 w 50"/>
                <a:gd name="T5" fmla="*/ 235 h 235"/>
                <a:gd name="T6" fmla="*/ 0 60000 65536"/>
                <a:gd name="T7" fmla="*/ 0 60000 65536"/>
                <a:gd name="T8" fmla="*/ 0 60000 65536"/>
                <a:gd name="T9" fmla="*/ 0 w 50"/>
                <a:gd name="T10" fmla="*/ 0 h 235"/>
                <a:gd name="T11" fmla="*/ 50 w 50"/>
                <a:gd name="T12" fmla="*/ 235 h 2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235">
                  <a:moveTo>
                    <a:pt x="0" y="0"/>
                  </a:moveTo>
                  <a:lnTo>
                    <a:pt x="1" y="235"/>
                  </a:lnTo>
                  <a:lnTo>
                    <a:pt x="50" y="235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14" name="Freeform 393"/>
            <p:cNvSpPr>
              <a:spLocks/>
            </p:cNvSpPr>
            <p:nvPr/>
          </p:nvSpPr>
          <p:spPr bwMode="auto">
            <a:xfrm>
              <a:off x="293" y="2740"/>
              <a:ext cx="87" cy="46"/>
            </a:xfrm>
            <a:custGeom>
              <a:avLst/>
              <a:gdLst>
                <a:gd name="T0" fmla="*/ 0 w 87"/>
                <a:gd name="T1" fmla="*/ 45 h 46"/>
                <a:gd name="T2" fmla="*/ 45 w 87"/>
                <a:gd name="T3" fmla="*/ 0 h 46"/>
                <a:gd name="T4" fmla="*/ 87 w 87"/>
                <a:gd name="T5" fmla="*/ 46 h 46"/>
                <a:gd name="T6" fmla="*/ 0 60000 65536"/>
                <a:gd name="T7" fmla="*/ 0 60000 65536"/>
                <a:gd name="T8" fmla="*/ 0 60000 65536"/>
                <a:gd name="T9" fmla="*/ 0 w 87"/>
                <a:gd name="T10" fmla="*/ 0 h 46"/>
                <a:gd name="T11" fmla="*/ 87 w 87"/>
                <a:gd name="T12" fmla="*/ 46 h 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" h="46">
                  <a:moveTo>
                    <a:pt x="0" y="45"/>
                  </a:moveTo>
                  <a:lnTo>
                    <a:pt x="45" y="0"/>
                  </a:lnTo>
                  <a:lnTo>
                    <a:pt x="87" y="46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15" name="Freeform 394"/>
            <p:cNvSpPr>
              <a:spLocks/>
            </p:cNvSpPr>
            <p:nvPr/>
          </p:nvSpPr>
          <p:spPr bwMode="auto">
            <a:xfrm>
              <a:off x="288" y="2795"/>
              <a:ext cx="99" cy="49"/>
            </a:xfrm>
            <a:custGeom>
              <a:avLst/>
              <a:gdLst>
                <a:gd name="T0" fmla="*/ 0 w 99"/>
                <a:gd name="T1" fmla="*/ 49 h 49"/>
                <a:gd name="T2" fmla="*/ 52 w 99"/>
                <a:gd name="T3" fmla="*/ 0 h 49"/>
                <a:gd name="T4" fmla="*/ 99 w 99"/>
                <a:gd name="T5" fmla="*/ 49 h 49"/>
                <a:gd name="T6" fmla="*/ 0 60000 65536"/>
                <a:gd name="T7" fmla="*/ 0 60000 65536"/>
                <a:gd name="T8" fmla="*/ 0 60000 65536"/>
                <a:gd name="T9" fmla="*/ 0 w 99"/>
                <a:gd name="T10" fmla="*/ 0 h 49"/>
                <a:gd name="T11" fmla="*/ 99 w 99"/>
                <a:gd name="T12" fmla="*/ 49 h 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9" h="49">
                  <a:moveTo>
                    <a:pt x="0" y="49"/>
                  </a:moveTo>
                  <a:lnTo>
                    <a:pt x="52" y="0"/>
                  </a:lnTo>
                  <a:lnTo>
                    <a:pt x="99" y="49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16" name="Freeform 395"/>
            <p:cNvSpPr>
              <a:spLocks/>
            </p:cNvSpPr>
            <p:nvPr/>
          </p:nvSpPr>
          <p:spPr bwMode="auto">
            <a:xfrm>
              <a:off x="285" y="2860"/>
              <a:ext cx="108" cy="61"/>
            </a:xfrm>
            <a:custGeom>
              <a:avLst/>
              <a:gdLst>
                <a:gd name="T0" fmla="*/ 0 w 108"/>
                <a:gd name="T1" fmla="*/ 61 h 61"/>
                <a:gd name="T2" fmla="*/ 55 w 108"/>
                <a:gd name="T3" fmla="*/ 0 h 61"/>
                <a:gd name="T4" fmla="*/ 108 w 108"/>
                <a:gd name="T5" fmla="*/ 59 h 61"/>
                <a:gd name="T6" fmla="*/ 0 60000 65536"/>
                <a:gd name="T7" fmla="*/ 0 60000 65536"/>
                <a:gd name="T8" fmla="*/ 0 60000 65536"/>
                <a:gd name="T9" fmla="*/ 0 w 108"/>
                <a:gd name="T10" fmla="*/ 0 h 61"/>
                <a:gd name="T11" fmla="*/ 108 w 108"/>
                <a:gd name="T12" fmla="*/ 61 h 6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" h="61">
                  <a:moveTo>
                    <a:pt x="0" y="61"/>
                  </a:moveTo>
                  <a:lnTo>
                    <a:pt x="55" y="0"/>
                  </a:lnTo>
                  <a:lnTo>
                    <a:pt x="108" y="59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" name="Group 396"/>
          <p:cNvGrpSpPr>
            <a:grpSpLocks/>
          </p:cNvGrpSpPr>
          <p:nvPr/>
        </p:nvGrpSpPr>
        <p:grpSpPr bwMode="auto">
          <a:xfrm>
            <a:off x="1258888" y="1268413"/>
            <a:ext cx="144462" cy="231775"/>
            <a:chOff x="285" y="2740"/>
            <a:chExt cx="108" cy="236"/>
          </a:xfrm>
        </p:grpSpPr>
        <p:sp>
          <p:nvSpPr>
            <p:cNvPr id="49309" name="Freeform 397"/>
            <p:cNvSpPr>
              <a:spLocks/>
            </p:cNvSpPr>
            <p:nvPr/>
          </p:nvSpPr>
          <p:spPr bwMode="auto">
            <a:xfrm>
              <a:off x="339" y="2741"/>
              <a:ext cx="50" cy="235"/>
            </a:xfrm>
            <a:custGeom>
              <a:avLst/>
              <a:gdLst>
                <a:gd name="T0" fmla="*/ 0 w 50"/>
                <a:gd name="T1" fmla="*/ 0 h 235"/>
                <a:gd name="T2" fmla="*/ 1 w 50"/>
                <a:gd name="T3" fmla="*/ 235 h 235"/>
                <a:gd name="T4" fmla="*/ 50 w 50"/>
                <a:gd name="T5" fmla="*/ 235 h 235"/>
                <a:gd name="T6" fmla="*/ 0 60000 65536"/>
                <a:gd name="T7" fmla="*/ 0 60000 65536"/>
                <a:gd name="T8" fmla="*/ 0 60000 65536"/>
                <a:gd name="T9" fmla="*/ 0 w 50"/>
                <a:gd name="T10" fmla="*/ 0 h 235"/>
                <a:gd name="T11" fmla="*/ 50 w 50"/>
                <a:gd name="T12" fmla="*/ 235 h 2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235">
                  <a:moveTo>
                    <a:pt x="0" y="0"/>
                  </a:moveTo>
                  <a:lnTo>
                    <a:pt x="1" y="235"/>
                  </a:lnTo>
                  <a:lnTo>
                    <a:pt x="50" y="235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10" name="Freeform 398"/>
            <p:cNvSpPr>
              <a:spLocks/>
            </p:cNvSpPr>
            <p:nvPr/>
          </p:nvSpPr>
          <p:spPr bwMode="auto">
            <a:xfrm>
              <a:off x="293" y="2740"/>
              <a:ext cx="87" cy="46"/>
            </a:xfrm>
            <a:custGeom>
              <a:avLst/>
              <a:gdLst>
                <a:gd name="T0" fmla="*/ 0 w 87"/>
                <a:gd name="T1" fmla="*/ 45 h 46"/>
                <a:gd name="T2" fmla="*/ 45 w 87"/>
                <a:gd name="T3" fmla="*/ 0 h 46"/>
                <a:gd name="T4" fmla="*/ 87 w 87"/>
                <a:gd name="T5" fmla="*/ 46 h 46"/>
                <a:gd name="T6" fmla="*/ 0 60000 65536"/>
                <a:gd name="T7" fmla="*/ 0 60000 65536"/>
                <a:gd name="T8" fmla="*/ 0 60000 65536"/>
                <a:gd name="T9" fmla="*/ 0 w 87"/>
                <a:gd name="T10" fmla="*/ 0 h 46"/>
                <a:gd name="T11" fmla="*/ 87 w 87"/>
                <a:gd name="T12" fmla="*/ 46 h 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" h="46">
                  <a:moveTo>
                    <a:pt x="0" y="45"/>
                  </a:moveTo>
                  <a:lnTo>
                    <a:pt x="45" y="0"/>
                  </a:lnTo>
                  <a:lnTo>
                    <a:pt x="87" y="46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11" name="Freeform 399"/>
            <p:cNvSpPr>
              <a:spLocks/>
            </p:cNvSpPr>
            <p:nvPr/>
          </p:nvSpPr>
          <p:spPr bwMode="auto">
            <a:xfrm>
              <a:off x="288" y="2795"/>
              <a:ext cx="99" cy="49"/>
            </a:xfrm>
            <a:custGeom>
              <a:avLst/>
              <a:gdLst>
                <a:gd name="T0" fmla="*/ 0 w 99"/>
                <a:gd name="T1" fmla="*/ 49 h 49"/>
                <a:gd name="T2" fmla="*/ 52 w 99"/>
                <a:gd name="T3" fmla="*/ 0 h 49"/>
                <a:gd name="T4" fmla="*/ 99 w 99"/>
                <a:gd name="T5" fmla="*/ 49 h 49"/>
                <a:gd name="T6" fmla="*/ 0 60000 65536"/>
                <a:gd name="T7" fmla="*/ 0 60000 65536"/>
                <a:gd name="T8" fmla="*/ 0 60000 65536"/>
                <a:gd name="T9" fmla="*/ 0 w 99"/>
                <a:gd name="T10" fmla="*/ 0 h 49"/>
                <a:gd name="T11" fmla="*/ 99 w 99"/>
                <a:gd name="T12" fmla="*/ 49 h 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9" h="49">
                  <a:moveTo>
                    <a:pt x="0" y="49"/>
                  </a:moveTo>
                  <a:lnTo>
                    <a:pt x="52" y="0"/>
                  </a:lnTo>
                  <a:lnTo>
                    <a:pt x="99" y="49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12" name="Freeform 400"/>
            <p:cNvSpPr>
              <a:spLocks/>
            </p:cNvSpPr>
            <p:nvPr/>
          </p:nvSpPr>
          <p:spPr bwMode="auto">
            <a:xfrm>
              <a:off x="285" y="2860"/>
              <a:ext cx="108" cy="61"/>
            </a:xfrm>
            <a:custGeom>
              <a:avLst/>
              <a:gdLst>
                <a:gd name="T0" fmla="*/ 0 w 108"/>
                <a:gd name="T1" fmla="*/ 61 h 61"/>
                <a:gd name="T2" fmla="*/ 55 w 108"/>
                <a:gd name="T3" fmla="*/ 0 h 61"/>
                <a:gd name="T4" fmla="*/ 108 w 108"/>
                <a:gd name="T5" fmla="*/ 59 h 61"/>
                <a:gd name="T6" fmla="*/ 0 60000 65536"/>
                <a:gd name="T7" fmla="*/ 0 60000 65536"/>
                <a:gd name="T8" fmla="*/ 0 60000 65536"/>
                <a:gd name="T9" fmla="*/ 0 w 108"/>
                <a:gd name="T10" fmla="*/ 0 h 61"/>
                <a:gd name="T11" fmla="*/ 108 w 108"/>
                <a:gd name="T12" fmla="*/ 61 h 6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" h="61">
                  <a:moveTo>
                    <a:pt x="0" y="61"/>
                  </a:moveTo>
                  <a:lnTo>
                    <a:pt x="55" y="0"/>
                  </a:lnTo>
                  <a:lnTo>
                    <a:pt x="108" y="59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" name="Group 417"/>
          <p:cNvGrpSpPr>
            <a:grpSpLocks/>
          </p:cNvGrpSpPr>
          <p:nvPr/>
        </p:nvGrpSpPr>
        <p:grpSpPr bwMode="auto">
          <a:xfrm>
            <a:off x="7092950" y="2276475"/>
            <a:ext cx="331788" cy="238125"/>
            <a:chOff x="403" y="1162"/>
            <a:chExt cx="209" cy="150"/>
          </a:xfrm>
        </p:grpSpPr>
        <p:grpSp>
          <p:nvGrpSpPr>
            <p:cNvPr id="49300" name="Group 407"/>
            <p:cNvGrpSpPr>
              <a:grpSpLocks/>
            </p:cNvGrpSpPr>
            <p:nvPr/>
          </p:nvGrpSpPr>
          <p:grpSpPr bwMode="auto">
            <a:xfrm>
              <a:off x="514" y="1162"/>
              <a:ext cx="98" cy="149"/>
              <a:chOff x="521" y="2791"/>
              <a:chExt cx="142" cy="239"/>
            </a:xfrm>
          </p:grpSpPr>
          <p:sp>
            <p:nvSpPr>
              <p:cNvPr id="49306" name="Freeform 408"/>
              <p:cNvSpPr>
                <a:spLocks/>
              </p:cNvSpPr>
              <p:nvPr/>
            </p:nvSpPr>
            <p:spPr bwMode="auto">
              <a:xfrm>
                <a:off x="591" y="2795"/>
                <a:ext cx="50" cy="235"/>
              </a:xfrm>
              <a:custGeom>
                <a:avLst/>
                <a:gdLst>
                  <a:gd name="T0" fmla="*/ 0 w 50"/>
                  <a:gd name="T1" fmla="*/ 0 h 235"/>
                  <a:gd name="T2" fmla="*/ 1 w 50"/>
                  <a:gd name="T3" fmla="*/ 235 h 235"/>
                  <a:gd name="T4" fmla="*/ 50 w 50"/>
                  <a:gd name="T5" fmla="*/ 235 h 235"/>
                  <a:gd name="T6" fmla="*/ 0 60000 65536"/>
                  <a:gd name="T7" fmla="*/ 0 60000 65536"/>
                  <a:gd name="T8" fmla="*/ 0 60000 65536"/>
                  <a:gd name="T9" fmla="*/ 0 w 50"/>
                  <a:gd name="T10" fmla="*/ 0 h 235"/>
                  <a:gd name="T11" fmla="*/ 50 w 50"/>
                  <a:gd name="T12" fmla="*/ 235 h 2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0" h="235">
                    <a:moveTo>
                      <a:pt x="0" y="0"/>
                    </a:moveTo>
                    <a:lnTo>
                      <a:pt x="1" y="235"/>
                    </a:lnTo>
                    <a:lnTo>
                      <a:pt x="50" y="235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7" name="Freeform 409"/>
              <p:cNvSpPr>
                <a:spLocks/>
              </p:cNvSpPr>
              <p:nvPr/>
            </p:nvSpPr>
            <p:spPr bwMode="auto">
              <a:xfrm>
                <a:off x="592" y="2791"/>
                <a:ext cx="71" cy="202"/>
              </a:xfrm>
              <a:custGeom>
                <a:avLst/>
                <a:gdLst>
                  <a:gd name="T0" fmla="*/ 0 w 71"/>
                  <a:gd name="T1" fmla="*/ 0 h 202"/>
                  <a:gd name="T2" fmla="*/ 14 w 71"/>
                  <a:gd name="T3" fmla="*/ 8 h 202"/>
                  <a:gd name="T4" fmla="*/ 19 w 71"/>
                  <a:gd name="T5" fmla="*/ 20 h 202"/>
                  <a:gd name="T6" fmla="*/ 18 w 71"/>
                  <a:gd name="T7" fmla="*/ 32 h 202"/>
                  <a:gd name="T8" fmla="*/ 33 w 71"/>
                  <a:gd name="T9" fmla="*/ 44 h 202"/>
                  <a:gd name="T10" fmla="*/ 41 w 71"/>
                  <a:gd name="T11" fmla="*/ 59 h 202"/>
                  <a:gd name="T12" fmla="*/ 42 w 71"/>
                  <a:gd name="T13" fmla="*/ 74 h 202"/>
                  <a:gd name="T14" fmla="*/ 39 w 71"/>
                  <a:gd name="T15" fmla="*/ 81 h 202"/>
                  <a:gd name="T16" fmla="*/ 53 w 71"/>
                  <a:gd name="T17" fmla="*/ 92 h 202"/>
                  <a:gd name="T18" fmla="*/ 70 w 71"/>
                  <a:gd name="T19" fmla="*/ 129 h 202"/>
                  <a:gd name="T20" fmla="*/ 62 w 71"/>
                  <a:gd name="T21" fmla="*/ 161 h 202"/>
                  <a:gd name="T22" fmla="*/ 47 w 71"/>
                  <a:gd name="T23" fmla="*/ 186 h 202"/>
                  <a:gd name="T24" fmla="*/ 27 w 71"/>
                  <a:gd name="T25" fmla="*/ 197 h 202"/>
                  <a:gd name="T26" fmla="*/ 14 w 71"/>
                  <a:gd name="T27" fmla="*/ 201 h 202"/>
                  <a:gd name="T28" fmla="*/ 2 w 71"/>
                  <a:gd name="T29" fmla="*/ 201 h 202"/>
                  <a:gd name="T30" fmla="*/ 0 w 71"/>
                  <a:gd name="T31" fmla="*/ 0 h 2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1"/>
                  <a:gd name="T49" fmla="*/ 0 h 202"/>
                  <a:gd name="T50" fmla="*/ 71 w 71"/>
                  <a:gd name="T51" fmla="*/ 202 h 20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1" h="202">
                    <a:moveTo>
                      <a:pt x="0" y="0"/>
                    </a:moveTo>
                    <a:cubicBezTo>
                      <a:pt x="2" y="1"/>
                      <a:pt x="11" y="5"/>
                      <a:pt x="14" y="8"/>
                    </a:cubicBezTo>
                    <a:cubicBezTo>
                      <a:pt x="17" y="11"/>
                      <a:pt x="18" y="16"/>
                      <a:pt x="19" y="20"/>
                    </a:cubicBezTo>
                    <a:cubicBezTo>
                      <a:pt x="20" y="24"/>
                      <a:pt x="16" y="28"/>
                      <a:pt x="18" y="32"/>
                    </a:cubicBezTo>
                    <a:cubicBezTo>
                      <a:pt x="20" y="36"/>
                      <a:pt x="29" y="40"/>
                      <a:pt x="33" y="44"/>
                    </a:cubicBezTo>
                    <a:cubicBezTo>
                      <a:pt x="37" y="48"/>
                      <a:pt x="40" y="54"/>
                      <a:pt x="41" y="59"/>
                    </a:cubicBezTo>
                    <a:cubicBezTo>
                      <a:pt x="42" y="64"/>
                      <a:pt x="42" y="70"/>
                      <a:pt x="42" y="74"/>
                    </a:cubicBezTo>
                    <a:cubicBezTo>
                      <a:pt x="42" y="78"/>
                      <a:pt x="37" y="78"/>
                      <a:pt x="39" y="81"/>
                    </a:cubicBezTo>
                    <a:cubicBezTo>
                      <a:pt x="41" y="84"/>
                      <a:pt x="48" y="84"/>
                      <a:pt x="53" y="92"/>
                    </a:cubicBezTo>
                    <a:cubicBezTo>
                      <a:pt x="58" y="100"/>
                      <a:pt x="69" y="118"/>
                      <a:pt x="70" y="129"/>
                    </a:cubicBezTo>
                    <a:cubicBezTo>
                      <a:pt x="71" y="140"/>
                      <a:pt x="66" y="152"/>
                      <a:pt x="62" y="161"/>
                    </a:cubicBezTo>
                    <a:cubicBezTo>
                      <a:pt x="58" y="170"/>
                      <a:pt x="53" y="180"/>
                      <a:pt x="47" y="186"/>
                    </a:cubicBezTo>
                    <a:cubicBezTo>
                      <a:pt x="41" y="192"/>
                      <a:pt x="32" y="195"/>
                      <a:pt x="27" y="197"/>
                    </a:cubicBezTo>
                    <a:cubicBezTo>
                      <a:pt x="22" y="199"/>
                      <a:pt x="18" y="200"/>
                      <a:pt x="14" y="201"/>
                    </a:cubicBezTo>
                    <a:cubicBezTo>
                      <a:pt x="10" y="202"/>
                      <a:pt x="4" y="201"/>
                      <a:pt x="2" y="201"/>
                    </a:cubicBezTo>
                    <a:cubicBezTo>
                      <a:pt x="2" y="20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8" name="Freeform 410"/>
              <p:cNvSpPr>
                <a:spLocks/>
              </p:cNvSpPr>
              <p:nvPr/>
            </p:nvSpPr>
            <p:spPr bwMode="auto">
              <a:xfrm flipH="1">
                <a:off x="521" y="2792"/>
                <a:ext cx="71" cy="202"/>
              </a:xfrm>
              <a:custGeom>
                <a:avLst/>
                <a:gdLst>
                  <a:gd name="T0" fmla="*/ 0 w 71"/>
                  <a:gd name="T1" fmla="*/ 0 h 202"/>
                  <a:gd name="T2" fmla="*/ 14 w 71"/>
                  <a:gd name="T3" fmla="*/ 8 h 202"/>
                  <a:gd name="T4" fmla="*/ 19 w 71"/>
                  <a:gd name="T5" fmla="*/ 20 h 202"/>
                  <a:gd name="T6" fmla="*/ 18 w 71"/>
                  <a:gd name="T7" fmla="*/ 32 h 202"/>
                  <a:gd name="T8" fmla="*/ 33 w 71"/>
                  <a:gd name="T9" fmla="*/ 44 h 202"/>
                  <a:gd name="T10" fmla="*/ 41 w 71"/>
                  <a:gd name="T11" fmla="*/ 59 h 202"/>
                  <a:gd name="T12" fmla="*/ 42 w 71"/>
                  <a:gd name="T13" fmla="*/ 74 h 202"/>
                  <a:gd name="T14" fmla="*/ 39 w 71"/>
                  <a:gd name="T15" fmla="*/ 81 h 202"/>
                  <a:gd name="T16" fmla="*/ 53 w 71"/>
                  <a:gd name="T17" fmla="*/ 92 h 202"/>
                  <a:gd name="T18" fmla="*/ 70 w 71"/>
                  <a:gd name="T19" fmla="*/ 129 h 202"/>
                  <a:gd name="T20" fmla="*/ 62 w 71"/>
                  <a:gd name="T21" fmla="*/ 161 h 202"/>
                  <a:gd name="T22" fmla="*/ 47 w 71"/>
                  <a:gd name="T23" fmla="*/ 186 h 202"/>
                  <a:gd name="T24" fmla="*/ 27 w 71"/>
                  <a:gd name="T25" fmla="*/ 197 h 202"/>
                  <a:gd name="T26" fmla="*/ 14 w 71"/>
                  <a:gd name="T27" fmla="*/ 201 h 202"/>
                  <a:gd name="T28" fmla="*/ 2 w 71"/>
                  <a:gd name="T29" fmla="*/ 201 h 202"/>
                  <a:gd name="T30" fmla="*/ 0 w 71"/>
                  <a:gd name="T31" fmla="*/ 0 h 2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1"/>
                  <a:gd name="T49" fmla="*/ 0 h 202"/>
                  <a:gd name="T50" fmla="*/ 71 w 71"/>
                  <a:gd name="T51" fmla="*/ 202 h 20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1" h="202">
                    <a:moveTo>
                      <a:pt x="0" y="0"/>
                    </a:moveTo>
                    <a:cubicBezTo>
                      <a:pt x="2" y="1"/>
                      <a:pt x="11" y="5"/>
                      <a:pt x="14" y="8"/>
                    </a:cubicBezTo>
                    <a:cubicBezTo>
                      <a:pt x="17" y="11"/>
                      <a:pt x="18" y="16"/>
                      <a:pt x="19" y="20"/>
                    </a:cubicBezTo>
                    <a:cubicBezTo>
                      <a:pt x="20" y="24"/>
                      <a:pt x="16" y="28"/>
                      <a:pt x="18" y="32"/>
                    </a:cubicBezTo>
                    <a:cubicBezTo>
                      <a:pt x="20" y="36"/>
                      <a:pt x="29" y="40"/>
                      <a:pt x="33" y="44"/>
                    </a:cubicBezTo>
                    <a:cubicBezTo>
                      <a:pt x="37" y="48"/>
                      <a:pt x="40" y="54"/>
                      <a:pt x="41" y="59"/>
                    </a:cubicBezTo>
                    <a:cubicBezTo>
                      <a:pt x="42" y="64"/>
                      <a:pt x="42" y="70"/>
                      <a:pt x="42" y="74"/>
                    </a:cubicBezTo>
                    <a:cubicBezTo>
                      <a:pt x="42" y="78"/>
                      <a:pt x="37" y="78"/>
                      <a:pt x="39" y="81"/>
                    </a:cubicBezTo>
                    <a:cubicBezTo>
                      <a:pt x="41" y="84"/>
                      <a:pt x="48" y="84"/>
                      <a:pt x="53" y="92"/>
                    </a:cubicBezTo>
                    <a:cubicBezTo>
                      <a:pt x="58" y="100"/>
                      <a:pt x="69" y="118"/>
                      <a:pt x="70" y="129"/>
                    </a:cubicBezTo>
                    <a:cubicBezTo>
                      <a:pt x="71" y="140"/>
                      <a:pt x="66" y="152"/>
                      <a:pt x="62" y="161"/>
                    </a:cubicBezTo>
                    <a:cubicBezTo>
                      <a:pt x="58" y="170"/>
                      <a:pt x="53" y="180"/>
                      <a:pt x="47" y="186"/>
                    </a:cubicBezTo>
                    <a:cubicBezTo>
                      <a:pt x="41" y="192"/>
                      <a:pt x="32" y="195"/>
                      <a:pt x="27" y="197"/>
                    </a:cubicBezTo>
                    <a:cubicBezTo>
                      <a:pt x="22" y="199"/>
                      <a:pt x="18" y="200"/>
                      <a:pt x="14" y="201"/>
                    </a:cubicBezTo>
                    <a:cubicBezTo>
                      <a:pt x="10" y="202"/>
                      <a:pt x="4" y="201"/>
                      <a:pt x="2" y="201"/>
                    </a:cubicBezTo>
                    <a:cubicBezTo>
                      <a:pt x="2" y="20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9301" name="Group 411"/>
            <p:cNvGrpSpPr>
              <a:grpSpLocks/>
            </p:cNvGrpSpPr>
            <p:nvPr/>
          </p:nvGrpSpPr>
          <p:grpSpPr bwMode="auto">
            <a:xfrm>
              <a:off x="403" y="1166"/>
              <a:ext cx="91" cy="146"/>
              <a:chOff x="285" y="2740"/>
              <a:chExt cx="108" cy="236"/>
            </a:xfrm>
          </p:grpSpPr>
          <p:sp>
            <p:nvSpPr>
              <p:cNvPr id="49302" name="Freeform 412"/>
              <p:cNvSpPr>
                <a:spLocks/>
              </p:cNvSpPr>
              <p:nvPr/>
            </p:nvSpPr>
            <p:spPr bwMode="auto">
              <a:xfrm>
                <a:off x="339" y="2741"/>
                <a:ext cx="50" cy="235"/>
              </a:xfrm>
              <a:custGeom>
                <a:avLst/>
                <a:gdLst>
                  <a:gd name="T0" fmla="*/ 0 w 50"/>
                  <a:gd name="T1" fmla="*/ 0 h 235"/>
                  <a:gd name="T2" fmla="*/ 1 w 50"/>
                  <a:gd name="T3" fmla="*/ 235 h 235"/>
                  <a:gd name="T4" fmla="*/ 50 w 50"/>
                  <a:gd name="T5" fmla="*/ 235 h 235"/>
                  <a:gd name="T6" fmla="*/ 0 60000 65536"/>
                  <a:gd name="T7" fmla="*/ 0 60000 65536"/>
                  <a:gd name="T8" fmla="*/ 0 60000 65536"/>
                  <a:gd name="T9" fmla="*/ 0 w 50"/>
                  <a:gd name="T10" fmla="*/ 0 h 235"/>
                  <a:gd name="T11" fmla="*/ 50 w 50"/>
                  <a:gd name="T12" fmla="*/ 235 h 2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0" h="235">
                    <a:moveTo>
                      <a:pt x="0" y="0"/>
                    </a:moveTo>
                    <a:lnTo>
                      <a:pt x="1" y="235"/>
                    </a:lnTo>
                    <a:lnTo>
                      <a:pt x="50" y="235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3" name="Freeform 413"/>
              <p:cNvSpPr>
                <a:spLocks/>
              </p:cNvSpPr>
              <p:nvPr/>
            </p:nvSpPr>
            <p:spPr bwMode="auto">
              <a:xfrm>
                <a:off x="293" y="2740"/>
                <a:ext cx="87" cy="46"/>
              </a:xfrm>
              <a:custGeom>
                <a:avLst/>
                <a:gdLst>
                  <a:gd name="T0" fmla="*/ 0 w 87"/>
                  <a:gd name="T1" fmla="*/ 45 h 46"/>
                  <a:gd name="T2" fmla="*/ 45 w 87"/>
                  <a:gd name="T3" fmla="*/ 0 h 46"/>
                  <a:gd name="T4" fmla="*/ 87 w 87"/>
                  <a:gd name="T5" fmla="*/ 46 h 46"/>
                  <a:gd name="T6" fmla="*/ 0 60000 65536"/>
                  <a:gd name="T7" fmla="*/ 0 60000 65536"/>
                  <a:gd name="T8" fmla="*/ 0 60000 65536"/>
                  <a:gd name="T9" fmla="*/ 0 w 87"/>
                  <a:gd name="T10" fmla="*/ 0 h 46"/>
                  <a:gd name="T11" fmla="*/ 87 w 87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7" h="46">
                    <a:moveTo>
                      <a:pt x="0" y="45"/>
                    </a:moveTo>
                    <a:lnTo>
                      <a:pt x="45" y="0"/>
                    </a:lnTo>
                    <a:lnTo>
                      <a:pt x="87" y="46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4" name="Freeform 414"/>
              <p:cNvSpPr>
                <a:spLocks/>
              </p:cNvSpPr>
              <p:nvPr/>
            </p:nvSpPr>
            <p:spPr bwMode="auto">
              <a:xfrm>
                <a:off x="288" y="2795"/>
                <a:ext cx="99" cy="49"/>
              </a:xfrm>
              <a:custGeom>
                <a:avLst/>
                <a:gdLst>
                  <a:gd name="T0" fmla="*/ 0 w 99"/>
                  <a:gd name="T1" fmla="*/ 49 h 49"/>
                  <a:gd name="T2" fmla="*/ 52 w 99"/>
                  <a:gd name="T3" fmla="*/ 0 h 49"/>
                  <a:gd name="T4" fmla="*/ 99 w 99"/>
                  <a:gd name="T5" fmla="*/ 49 h 49"/>
                  <a:gd name="T6" fmla="*/ 0 60000 65536"/>
                  <a:gd name="T7" fmla="*/ 0 60000 65536"/>
                  <a:gd name="T8" fmla="*/ 0 60000 65536"/>
                  <a:gd name="T9" fmla="*/ 0 w 99"/>
                  <a:gd name="T10" fmla="*/ 0 h 49"/>
                  <a:gd name="T11" fmla="*/ 99 w 99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9" h="49">
                    <a:moveTo>
                      <a:pt x="0" y="49"/>
                    </a:moveTo>
                    <a:lnTo>
                      <a:pt x="52" y="0"/>
                    </a:lnTo>
                    <a:lnTo>
                      <a:pt x="99" y="49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5" name="Freeform 415"/>
              <p:cNvSpPr>
                <a:spLocks/>
              </p:cNvSpPr>
              <p:nvPr/>
            </p:nvSpPr>
            <p:spPr bwMode="auto">
              <a:xfrm>
                <a:off x="285" y="2860"/>
                <a:ext cx="108" cy="61"/>
              </a:xfrm>
              <a:custGeom>
                <a:avLst/>
                <a:gdLst>
                  <a:gd name="T0" fmla="*/ 0 w 108"/>
                  <a:gd name="T1" fmla="*/ 61 h 61"/>
                  <a:gd name="T2" fmla="*/ 55 w 108"/>
                  <a:gd name="T3" fmla="*/ 0 h 61"/>
                  <a:gd name="T4" fmla="*/ 108 w 108"/>
                  <a:gd name="T5" fmla="*/ 59 h 61"/>
                  <a:gd name="T6" fmla="*/ 0 60000 65536"/>
                  <a:gd name="T7" fmla="*/ 0 60000 65536"/>
                  <a:gd name="T8" fmla="*/ 0 60000 65536"/>
                  <a:gd name="T9" fmla="*/ 0 w 108"/>
                  <a:gd name="T10" fmla="*/ 0 h 61"/>
                  <a:gd name="T11" fmla="*/ 108 w 108"/>
                  <a:gd name="T12" fmla="*/ 61 h 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8" h="61">
                    <a:moveTo>
                      <a:pt x="0" y="61"/>
                    </a:moveTo>
                    <a:lnTo>
                      <a:pt x="55" y="0"/>
                    </a:lnTo>
                    <a:lnTo>
                      <a:pt x="108" y="59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3" name="Group 418"/>
          <p:cNvGrpSpPr>
            <a:grpSpLocks/>
          </p:cNvGrpSpPr>
          <p:nvPr/>
        </p:nvGrpSpPr>
        <p:grpSpPr bwMode="auto">
          <a:xfrm>
            <a:off x="4643438" y="1989138"/>
            <a:ext cx="331787" cy="238125"/>
            <a:chOff x="403" y="1162"/>
            <a:chExt cx="209" cy="150"/>
          </a:xfrm>
        </p:grpSpPr>
        <p:grpSp>
          <p:nvGrpSpPr>
            <p:cNvPr id="49291" name="Group 419"/>
            <p:cNvGrpSpPr>
              <a:grpSpLocks/>
            </p:cNvGrpSpPr>
            <p:nvPr/>
          </p:nvGrpSpPr>
          <p:grpSpPr bwMode="auto">
            <a:xfrm>
              <a:off x="514" y="1162"/>
              <a:ext cx="98" cy="149"/>
              <a:chOff x="521" y="2791"/>
              <a:chExt cx="142" cy="239"/>
            </a:xfrm>
          </p:grpSpPr>
          <p:sp>
            <p:nvSpPr>
              <p:cNvPr id="49297" name="Freeform 420"/>
              <p:cNvSpPr>
                <a:spLocks/>
              </p:cNvSpPr>
              <p:nvPr/>
            </p:nvSpPr>
            <p:spPr bwMode="auto">
              <a:xfrm>
                <a:off x="591" y="2795"/>
                <a:ext cx="50" cy="235"/>
              </a:xfrm>
              <a:custGeom>
                <a:avLst/>
                <a:gdLst>
                  <a:gd name="T0" fmla="*/ 0 w 50"/>
                  <a:gd name="T1" fmla="*/ 0 h 235"/>
                  <a:gd name="T2" fmla="*/ 1 w 50"/>
                  <a:gd name="T3" fmla="*/ 235 h 235"/>
                  <a:gd name="T4" fmla="*/ 50 w 50"/>
                  <a:gd name="T5" fmla="*/ 235 h 235"/>
                  <a:gd name="T6" fmla="*/ 0 60000 65536"/>
                  <a:gd name="T7" fmla="*/ 0 60000 65536"/>
                  <a:gd name="T8" fmla="*/ 0 60000 65536"/>
                  <a:gd name="T9" fmla="*/ 0 w 50"/>
                  <a:gd name="T10" fmla="*/ 0 h 235"/>
                  <a:gd name="T11" fmla="*/ 50 w 50"/>
                  <a:gd name="T12" fmla="*/ 235 h 2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0" h="235">
                    <a:moveTo>
                      <a:pt x="0" y="0"/>
                    </a:moveTo>
                    <a:lnTo>
                      <a:pt x="1" y="235"/>
                    </a:lnTo>
                    <a:lnTo>
                      <a:pt x="50" y="235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8" name="Freeform 421"/>
              <p:cNvSpPr>
                <a:spLocks/>
              </p:cNvSpPr>
              <p:nvPr/>
            </p:nvSpPr>
            <p:spPr bwMode="auto">
              <a:xfrm>
                <a:off x="592" y="2791"/>
                <a:ext cx="71" cy="202"/>
              </a:xfrm>
              <a:custGeom>
                <a:avLst/>
                <a:gdLst>
                  <a:gd name="T0" fmla="*/ 0 w 71"/>
                  <a:gd name="T1" fmla="*/ 0 h 202"/>
                  <a:gd name="T2" fmla="*/ 14 w 71"/>
                  <a:gd name="T3" fmla="*/ 8 h 202"/>
                  <a:gd name="T4" fmla="*/ 19 w 71"/>
                  <a:gd name="T5" fmla="*/ 20 h 202"/>
                  <a:gd name="T6" fmla="*/ 18 w 71"/>
                  <a:gd name="T7" fmla="*/ 32 h 202"/>
                  <a:gd name="T8" fmla="*/ 33 w 71"/>
                  <a:gd name="T9" fmla="*/ 44 h 202"/>
                  <a:gd name="T10" fmla="*/ 41 w 71"/>
                  <a:gd name="T11" fmla="*/ 59 h 202"/>
                  <a:gd name="T12" fmla="*/ 42 w 71"/>
                  <a:gd name="T13" fmla="*/ 74 h 202"/>
                  <a:gd name="T14" fmla="*/ 39 w 71"/>
                  <a:gd name="T15" fmla="*/ 81 h 202"/>
                  <a:gd name="T16" fmla="*/ 53 w 71"/>
                  <a:gd name="T17" fmla="*/ 92 h 202"/>
                  <a:gd name="T18" fmla="*/ 70 w 71"/>
                  <a:gd name="T19" fmla="*/ 129 h 202"/>
                  <a:gd name="T20" fmla="*/ 62 w 71"/>
                  <a:gd name="T21" fmla="*/ 161 h 202"/>
                  <a:gd name="T22" fmla="*/ 47 w 71"/>
                  <a:gd name="T23" fmla="*/ 186 h 202"/>
                  <a:gd name="T24" fmla="*/ 27 w 71"/>
                  <a:gd name="T25" fmla="*/ 197 h 202"/>
                  <a:gd name="T26" fmla="*/ 14 w 71"/>
                  <a:gd name="T27" fmla="*/ 201 h 202"/>
                  <a:gd name="T28" fmla="*/ 2 w 71"/>
                  <a:gd name="T29" fmla="*/ 201 h 202"/>
                  <a:gd name="T30" fmla="*/ 0 w 71"/>
                  <a:gd name="T31" fmla="*/ 0 h 2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1"/>
                  <a:gd name="T49" fmla="*/ 0 h 202"/>
                  <a:gd name="T50" fmla="*/ 71 w 71"/>
                  <a:gd name="T51" fmla="*/ 202 h 20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1" h="202">
                    <a:moveTo>
                      <a:pt x="0" y="0"/>
                    </a:moveTo>
                    <a:cubicBezTo>
                      <a:pt x="2" y="1"/>
                      <a:pt x="11" y="5"/>
                      <a:pt x="14" y="8"/>
                    </a:cubicBezTo>
                    <a:cubicBezTo>
                      <a:pt x="17" y="11"/>
                      <a:pt x="18" y="16"/>
                      <a:pt x="19" y="20"/>
                    </a:cubicBezTo>
                    <a:cubicBezTo>
                      <a:pt x="20" y="24"/>
                      <a:pt x="16" y="28"/>
                      <a:pt x="18" y="32"/>
                    </a:cubicBezTo>
                    <a:cubicBezTo>
                      <a:pt x="20" y="36"/>
                      <a:pt x="29" y="40"/>
                      <a:pt x="33" y="44"/>
                    </a:cubicBezTo>
                    <a:cubicBezTo>
                      <a:pt x="37" y="48"/>
                      <a:pt x="40" y="54"/>
                      <a:pt x="41" y="59"/>
                    </a:cubicBezTo>
                    <a:cubicBezTo>
                      <a:pt x="42" y="64"/>
                      <a:pt x="42" y="70"/>
                      <a:pt x="42" y="74"/>
                    </a:cubicBezTo>
                    <a:cubicBezTo>
                      <a:pt x="42" y="78"/>
                      <a:pt x="37" y="78"/>
                      <a:pt x="39" y="81"/>
                    </a:cubicBezTo>
                    <a:cubicBezTo>
                      <a:pt x="41" y="84"/>
                      <a:pt x="48" y="84"/>
                      <a:pt x="53" y="92"/>
                    </a:cubicBezTo>
                    <a:cubicBezTo>
                      <a:pt x="58" y="100"/>
                      <a:pt x="69" y="118"/>
                      <a:pt x="70" y="129"/>
                    </a:cubicBezTo>
                    <a:cubicBezTo>
                      <a:pt x="71" y="140"/>
                      <a:pt x="66" y="152"/>
                      <a:pt x="62" y="161"/>
                    </a:cubicBezTo>
                    <a:cubicBezTo>
                      <a:pt x="58" y="170"/>
                      <a:pt x="53" y="180"/>
                      <a:pt x="47" y="186"/>
                    </a:cubicBezTo>
                    <a:cubicBezTo>
                      <a:pt x="41" y="192"/>
                      <a:pt x="32" y="195"/>
                      <a:pt x="27" y="197"/>
                    </a:cubicBezTo>
                    <a:cubicBezTo>
                      <a:pt x="22" y="199"/>
                      <a:pt x="18" y="200"/>
                      <a:pt x="14" y="201"/>
                    </a:cubicBezTo>
                    <a:cubicBezTo>
                      <a:pt x="10" y="202"/>
                      <a:pt x="4" y="201"/>
                      <a:pt x="2" y="201"/>
                    </a:cubicBezTo>
                    <a:cubicBezTo>
                      <a:pt x="2" y="20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9" name="Freeform 422"/>
              <p:cNvSpPr>
                <a:spLocks/>
              </p:cNvSpPr>
              <p:nvPr/>
            </p:nvSpPr>
            <p:spPr bwMode="auto">
              <a:xfrm flipH="1">
                <a:off x="521" y="2792"/>
                <a:ext cx="71" cy="202"/>
              </a:xfrm>
              <a:custGeom>
                <a:avLst/>
                <a:gdLst>
                  <a:gd name="T0" fmla="*/ 0 w 71"/>
                  <a:gd name="T1" fmla="*/ 0 h 202"/>
                  <a:gd name="T2" fmla="*/ 14 w 71"/>
                  <a:gd name="T3" fmla="*/ 8 h 202"/>
                  <a:gd name="T4" fmla="*/ 19 w 71"/>
                  <a:gd name="T5" fmla="*/ 20 h 202"/>
                  <a:gd name="T6" fmla="*/ 18 w 71"/>
                  <a:gd name="T7" fmla="*/ 32 h 202"/>
                  <a:gd name="T8" fmla="*/ 33 w 71"/>
                  <a:gd name="T9" fmla="*/ 44 h 202"/>
                  <a:gd name="T10" fmla="*/ 41 w 71"/>
                  <a:gd name="T11" fmla="*/ 59 h 202"/>
                  <a:gd name="T12" fmla="*/ 42 w 71"/>
                  <a:gd name="T13" fmla="*/ 74 h 202"/>
                  <a:gd name="T14" fmla="*/ 39 w 71"/>
                  <a:gd name="T15" fmla="*/ 81 h 202"/>
                  <a:gd name="T16" fmla="*/ 53 w 71"/>
                  <a:gd name="T17" fmla="*/ 92 h 202"/>
                  <a:gd name="T18" fmla="*/ 70 w 71"/>
                  <a:gd name="T19" fmla="*/ 129 h 202"/>
                  <a:gd name="T20" fmla="*/ 62 w 71"/>
                  <a:gd name="T21" fmla="*/ 161 h 202"/>
                  <a:gd name="T22" fmla="*/ 47 w 71"/>
                  <a:gd name="T23" fmla="*/ 186 h 202"/>
                  <a:gd name="T24" fmla="*/ 27 w 71"/>
                  <a:gd name="T25" fmla="*/ 197 h 202"/>
                  <a:gd name="T26" fmla="*/ 14 w 71"/>
                  <a:gd name="T27" fmla="*/ 201 h 202"/>
                  <a:gd name="T28" fmla="*/ 2 w 71"/>
                  <a:gd name="T29" fmla="*/ 201 h 202"/>
                  <a:gd name="T30" fmla="*/ 0 w 71"/>
                  <a:gd name="T31" fmla="*/ 0 h 2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1"/>
                  <a:gd name="T49" fmla="*/ 0 h 202"/>
                  <a:gd name="T50" fmla="*/ 71 w 71"/>
                  <a:gd name="T51" fmla="*/ 202 h 20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1" h="202">
                    <a:moveTo>
                      <a:pt x="0" y="0"/>
                    </a:moveTo>
                    <a:cubicBezTo>
                      <a:pt x="2" y="1"/>
                      <a:pt x="11" y="5"/>
                      <a:pt x="14" y="8"/>
                    </a:cubicBezTo>
                    <a:cubicBezTo>
                      <a:pt x="17" y="11"/>
                      <a:pt x="18" y="16"/>
                      <a:pt x="19" y="20"/>
                    </a:cubicBezTo>
                    <a:cubicBezTo>
                      <a:pt x="20" y="24"/>
                      <a:pt x="16" y="28"/>
                      <a:pt x="18" y="32"/>
                    </a:cubicBezTo>
                    <a:cubicBezTo>
                      <a:pt x="20" y="36"/>
                      <a:pt x="29" y="40"/>
                      <a:pt x="33" y="44"/>
                    </a:cubicBezTo>
                    <a:cubicBezTo>
                      <a:pt x="37" y="48"/>
                      <a:pt x="40" y="54"/>
                      <a:pt x="41" y="59"/>
                    </a:cubicBezTo>
                    <a:cubicBezTo>
                      <a:pt x="42" y="64"/>
                      <a:pt x="42" y="70"/>
                      <a:pt x="42" y="74"/>
                    </a:cubicBezTo>
                    <a:cubicBezTo>
                      <a:pt x="42" y="78"/>
                      <a:pt x="37" y="78"/>
                      <a:pt x="39" y="81"/>
                    </a:cubicBezTo>
                    <a:cubicBezTo>
                      <a:pt x="41" y="84"/>
                      <a:pt x="48" y="84"/>
                      <a:pt x="53" y="92"/>
                    </a:cubicBezTo>
                    <a:cubicBezTo>
                      <a:pt x="58" y="100"/>
                      <a:pt x="69" y="118"/>
                      <a:pt x="70" y="129"/>
                    </a:cubicBezTo>
                    <a:cubicBezTo>
                      <a:pt x="71" y="140"/>
                      <a:pt x="66" y="152"/>
                      <a:pt x="62" y="161"/>
                    </a:cubicBezTo>
                    <a:cubicBezTo>
                      <a:pt x="58" y="170"/>
                      <a:pt x="53" y="180"/>
                      <a:pt x="47" y="186"/>
                    </a:cubicBezTo>
                    <a:cubicBezTo>
                      <a:pt x="41" y="192"/>
                      <a:pt x="32" y="195"/>
                      <a:pt x="27" y="197"/>
                    </a:cubicBezTo>
                    <a:cubicBezTo>
                      <a:pt x="22" y="199"/>
                      <a:pt x="18" y="200"/>
                      <a:pt x="14" y="201"/>
                    </a:cubicBezTo>
                    <a:cubicBezTo>
                      <a:pt x="10" y="202"/>
                      <a:pt x="4" y="201"/>
                      <a:pt x="2" y="201"/>
                    </a:cubicBezTo>
                    <a:cubicBezTo>
                      <a:pt x="2" y="20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9292" name="Group 423"/>
            <p:cNvGrpSpPr>
              <a:grpSpLocks/>
            </p:cNvGrpSpPr>
            <p:nvPr/>
          </p:nvGrpSpPr>
          <p:grpSpPr bwMode="auto">
            <a:xfrm>
              <a:off x="403" y="1166"/>
              <a:ext cx="91" cy="146"/>
              <a:chOff x="285" y="2740"/>
              <a:chExt cx="108" cy="236"/>
            </a:xfrm>
          </p:grpSpPr>
          <p:sp>
            <p:nvSpPr>
              <p:cNvPr id="49293" name="Freeform 424"/>
              <p:cNvSpPr>
                <a:spLocks/>
              </p:cNvSpPr>
              <p:nvPr/>
            </p:nvSpPr>
            <p:spPr bwMode="auto">
              <a:xfrm>
                <a:off x="339" y="2741"/>
                <a:ext cx="50" cy="235"/>
              </a:xfrm>
              <a:custGeom>
                <a:avLst/>
                <a:gdLst>
                  <a:gd name="T0" fmla="*/ 0 w 50"/>
                  <a:gd name="T1" fmla="*/ 0 h 235"/>
                  <a:gd name="T2" fmla="*/ 1 w 50"/>
                  <a:gd name="T3" fmla="*/ 235 h 235"/>
                  <a:gd name="T4" fmla="*/ 50 w 50"/>
                  <a:gd name="T5" fmla="*/ 235 h 235"/>
                  <a:gd name="T6" fmla="*/ 0 60000 65536"/>
                  <a:gd name="T7" fmla="*/ 0 60000 65536"/>
                  <a:gd name="T8" fmla="*/ 0 60000 65536"/>
                  <a:gd name="T9" fmla="*/ 0 w 50"/>
                  <a:gd name="T10" fmla="*/ 0 h 235"/>
                  <a:gd name="T11" fmla="*/ 50 w 50"/>
                  <a:gd name="T12" fmla="*/ 235 h 2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0" h="235">
                    <a:moveTo>
                      <a:pt x="0" y="0"/>
                    </a:moveTo>
                    <a:lnTo>
                      <a:pt x="1" y="235"/>
                    </a:lnTo>
                    <a:lnTo>
                      <a:pt x="50" y="235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4" name="Freeform 425"/>
              <p:cNvSpPr>
                <a:spLocks/>
              </p:cNvSpPr>
              <p:nvPr/>
            </p:nvSpPr>
            <p:spPr bwMode="auto">
              <a:xfrm>
                <a:off x="293" y="2740"/>
                <a:ext cx="87" cy="46"/>
              </a:xfrm>
              <a:custGeom>
                <a:avLst/>
                <a:gdLst>
                  <a:gd name="T0" fmla="*/ 0 w 87"/>
                  <a:gd name="T1" fmla="*/ 45 h 46"/>
                  <a:gd name="T2" fmla="*/ 45 w 87"/>
                  <a:gd name="T3" fmla="*/ 0 h 46"/>
                  <a:gd name="T4" fmla="*/ 87 w 87"/>
                  <a:gd name="T5" fmla="*/ 46 h 46"/>
                  <a:gd name="T6" fmla="*/ 0 60000 65536"/>
                  <a:gd name="T7" fmla="*/ 0 60000 65536"/>
                  <a:gd name="T8" fmla="*/ 0 60000 65536"/>
                  <a:gd name="T9" fmla="*/ 0 w 87"/>
                  <a:gd name="T10" fmla="*/ 0 h 46"/>
                  <a:gd name="T11" fmla="*/ 87 w 87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7" h="46">
                    <a:moveTo>
                      <a:pt x="0" y="45"/>
                    </a:moveTo>
                    <a:lnTo>
                      <a:pt x="45" y="0"/>
                    </a:lnTo>
                    <a:lnTo>
                      <a:pt x="87" y="46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5" name="Freeform 426"/>
              <p:cNvSpPr>
                <a:spLocks/>
              </p:cNvSpPr>
              <p:nvPr/>
            </p:nvSpPr>
            <p:spPr bwMode="auto">
              <a:xfrm>
                <a:off x="288" y="2795"/>
                <a:ext cx="99" cy="49"/>
              </a:xfrm>
              <a:custGeom>
                <a:avLst/>
                <a:gdLst>
                  <a:gd name="T0" fmla="*/ 0 w 99"/>
                  <a:gd name="T1" fmla="*/ 49 h 49"/>
                  <a:gd name="T2" fmla="*/ 52 w 99"/>
                  <a:gd name="T3" fmla="*/ 0 h 49"/>
                  <a:gd name="T4" fmla="*/ 99 w 99"/>
                  <a:gd name="T5" fmla="*/ 49 h 49"/>
                  <a:gd name="T6" fmla="*/ 0 60000 65536"/>
                  <a:gd name="T7" fmla="*/ 0 60000 65536"/>
                  <a:gd name="T8" fmla="*/ 0 60000 65536"/>
                  <a:gd name="T9" fmla="*/ 0 w 99"/>
                  <a:gd name="T10" fmla="*/ 0 h 49"/>
                  <a:gd name="T11" fmla="*/ 99 w 99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9" h="49">
                    <a:moveTo>
                      <a:pt x="0" y="49"/>
                    </a:moveTo>
                    <a:lnTo>
                      <a:pt x="52" y="0"/>
                    </a:lnTo>
                    <a:lnTo>
                      <a:pt x="99" y="49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6" name="Freeform 427"/>
              <p:cNvSpPr>
                <a:spLocks/>
              </p:cNvSpPr>
              <p:nvPr/>
            </p:nvSpPr>
            <p:spPr bwMode="auto">
              <a:xfrm>
                <a:off x="285" y="2860"/>
                <a:ext cx="108" cy="61"/>
              </a:xfrm>
              <a:custGeom>
                <a:avLst/>
                <a:gdLst>
                  <a:gd name="T0" fmla="*/ 0 w 108"/>
                  <a:gd name="T1" fmla="*/ 61 h 61"/>
                  <a:gd name="T2" fmla="*/ 55 w 108"/>
                  <a:gd name="T3" fmla="*/ 0 h 61"/>
                  <a:gd name="T4" fmla="*/ 108 w 108"/>
                  <a:gd name="T5" fmla="*/ 59 h 61"/>
                  <a:gd name="T6" fmla="*/ 0 60000 65536"/>
                  <a:gd name="T7" fmla="*/ 0 60000 65536"/>
                  <a:gd name="T8" fmla="*/ 0 60000 65536"/>
                  <a:gd name="T9" fmla="*/ 0 w 108"/>
                  <a:gd name="T10" fmla="*/ 0 h 61"/>
                  <a:gd name="T11" fmla="*/ 108 w 108"/>
                  <a:gd name="T12" fmla="*/ 61 h 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8" h="61">
                    <a:moveTo>
                      <a:pt x="0" y="61"/>
                    </a:moveTo>
                    <a:lnTo>
                      <a:pt x="55" y="0"/>
                    </a:lnTo>
                    <a:lnTo>
                      <a:pt x="108" y="59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6" name="Group 428"/>
          <p:cNvGrpSpPr>
            <a:grpSpLocks/>
          </p:cNvGrpSpPr>
          <p:nvPr/>
        </p:nvGrpSpPr>
        <p:grpSpPr bwMode="auto">
          <a:xfrm>
            <a:off x="1692275" y="1989138"/>
            <a:ext cx="331788" cy="238125"/>
            <a:chOff x="403" y="1162"/>
            <a:chExt cx="209" cy="150"/>
          </a:xfrm>
        </p:grpSpPr>
        <p:grpSp>
          <p:nvGrpSpPr>
            <p:cNvPr id="49282" name="Group 429"/>
            <p:cNvGrpSpPr>
              <a:grpSpLocks/>
            </p:cNvGrpSpPr>
            <p:nvPr/>
          </p:nvGrpSpPr>
          <p:grpSpPr bwMode="auto">
            <a:xfrm>
              <a:off x="514" y="1162"/>
              <a:ext cx="98" cy="149"/>
              <a:chOff x="521" y="2791"/>
              <a:chExt cx="142" cy="239"/>
            </a:xfrm>
          </p:grpSpPr>
          <p:sp>
            <p:nvSpPr>
              <p:cNvPr id="49288" name="Freeform 430"/>
              <p:cNvSpPr>
                <a:spLocks/>
              </p:cNvSpPr>
              <p:nvPr/>
            </p:nvSpPr>
            <p:spPr bwMode="auto">
              <a:xfrm>
                <a:off x="591" y="2795"/>
                <a:ext cx="50" cy="235"/>
              </a:xfrm>
              <a:custGeom>
                <a:avLst/>
                <a:gdLst>
                  <a:gd name="T0" fmla="*/ 0 w 50"/>
                  <a:gd name="T1" fmla="*/ 0 h 235"/>
                  <a:gd name="T2" fmla="*/ 1 w 50"/>
                  <a:gd name="T3" fmla="*/ 235 h 235"/>
                  <a:gd name="T4" fmla="*/ 50 w 50"/>
                  <a:gd name="T5" fmla="*/ 235 h 235"/>
                  <a:gd name="T6" fmla="*/ 0 60000 65536"/>
                  <a:gd name="T7" fmla="*/ 0 60000 65536"/>
                  <a:gd name="T8" fmla="*/ 0 60000 65536"/>
                  <a:gd name="T9" fmla="*/ 0 w 50"/>
                  <a:gd name="T10" fmla="*/ 0 h 235"/>
                  <a:gd name="T11" fmla="*/ 50 w 50"/>
                  <a:gd name="T12" fmla="*/ 235 h 2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0" h="235">
                    <a:moveTo>
                      <a:pt x="0" y="0"/>
                    </a:moveTo>
                    <a:lnTo>
                      <a:pt x="1" y="235"/>
                    </a:lnTo>
                    <a:lnTo>
                      <a:pt x="50" y="235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9" name="Freeform 431"/>
              <p:cNvSpPr>
                <a:spLocks/>
              </p:cNvSpPr>
              <p:nvPr/>
            </p:nvSpPr>
            <p:spPr bwMode="auto">
              <a:xfrm>
                <a:off x="592" y="2791"/>
                <a:ext cx="71" cy="202"/>
              </a:xfrm>
              <a:custGeom>
                <a:avLst/>
                <a:gdLst>
                  <a:gd name="T0" fmla="*/ 0 w 71"/>
                  <a:gd name="T1" fmla="*/ 0 h 202"/>
                  <a:gd name="T2" fmla="*/ 14 w 71"/>
                  <a:gd name="T3" fmla="*/ 8 h 202"/>
                  <a:gd name="T4" fmla="*/ 19 w 71"/>
                  <a:gd name="T5" fmla="*/ 20 h 202"/>
                  <a:gd name="T6" fmla="*/ 18 w 71"/>
                  <a:gd name="T7" fmla="*/ 32 h 202"/>
                  <a:gd name="T8" fmla="*/ 33 w 71"/>
                  <a:gd name="T9" fmla="*/ 44 h 202"/>
                  <a:gd name="T10" fmla="*/ 41 w 71"/>
                  <a:gd name="T11" fmla="*/ 59 h 202"/>
                  <a:gd name="T12" fmla="*/ 42 w 71"/>
                  <a:gd name="T13" fmla="*/ 74 h 202"/>
                  <a:gd name="T14" fmla="*/ 39 w 71"/>
                  <a:gd name="T15" fmla="*/ 81 h 202"/>
                  <a:gd name="T16" fmla="*/ 53 w 71"/>
                  <a:gd name="T17" fmla="*/ 92 h 202"/>
                  <a:gd name="T18" fmla="*/ 70 w 71"/>
                  <a:gd name="T19" fmla="*/ 129 h 202"/>
                  <a:gd name="T20" fmla="*/ 62 w 71"/>
                  <a:gd name="T21" fmla="*/ 161 h 202"/>
                  <a:gd name="T22" fmla="*/ 47 w 71"/>
                  <a:gd name="T23" fmla="*/ 186 h 202"/>
                  <a:gd name="T24" fmla="*/ 27 w 71"/>
                  <a:gd name="T25" fmla="*/ 197 h 202"/>
                  <a:gd name="T26" fmla="*/ 14 w 71"/>
                  <a:gd name="T27" fmla="*/ 201 h 202"/>
                  <a:gd name="T28" fmla="*/ 2 w 71"/>
                  <a:gd name="T29" fmla="*/ 201 h 202"/>
                  <a:gd name="T30" fmla="*/ 0 w 71"/>
                  <a:gd name="T31" fmla="*/ 0 h 2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1"/>
                  <a:gd name="T49" fmla="*/ 0 h 202"/>
                  <a:gd name="T50" fmla="*/ 71 w 71"/>
                  <a:gd name="T51" fmla="*/ 202 h 20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1" h="202">
                    <a:moveTo>
                      <a:pt x="0" y="0"/>
                    </a:moveTo>
                    <a:cubicBezTo>
                      <a:pt x="2" y="1"/>
                      <a:pt x="11" y="5"/>
                      <a:pt x="14" y="8"/>
                    </a:cubicBezTo>
                    <a:cubicBezTo>
                      <a:pt x="17" y="11"/>
                      <a:pt x="18" y="16"/>
                      <a:pt x="19" y="20"/>
                    </a:cubicBezTo>
                    <a:cubicBezTo>
                      <a:pt x="20" y="24"/>
                      <a:pt x="16" y="28"/>
                      <a:pt x="18" y="32"/>
                    </a:cubicBezTo>
                    <a:cubicBezTo>
                      <a:pt x="20" y="36"/>
                      <a:pt x="29" y="40"/>
                      <a:pt x="33" y="44"/>
                    </a:cubicBezTo>
                    <a:cubicBezTo>
                      <a:pt x="37" y="48"/>
                      <a:pt x="40" y="54"/>
                      <a:pt x="41" y="59"/>
                    </a:cubicBezTo>
                    <a:cubicBezTo>
                      <a:pt x="42" y="64"/>
                      <a:pt x="42" y="70"/>
                      <a:pt x="42" y="74"/>
                    </a:cubicBezTo>
                    <a:cubicBezTo>
                      <a:pt x="42" y="78"/>
                      <a:pt x="37" y="78"/>
                      <a:pt x="39" y="81"/>
                    </a:cubicBezTo>
                    <a:cubicBezTo>
                      <a:pt x="41" y="84"/>
                      <a:pt x="48" y="84"/>
                      <a:pt x="53" y="92"/>
                    </a:cubicBezTo>
                    <a:cubicBezTo>
                      <a:pt x="58" y="100"/>
                      <a:pt x="69" y="118"/>
                      <a:pt x="70" y="129"/>
                    </a:cubicBezTo>
                    <a:cubicBezTo>
                      <a:pt x="71" y="140"/>
                      <a:pt x="66" y="152"/>
                      <a:pt x="62" y="161"/>
                    </a:cubicBezTo>
                    <a:cubicBezTo>
                      <a:pt x="58" y="170"/>
                      <a:pt x="53" y="180"/>
                      <a:pt x="47" y="186"/>
                    </a:cubicBezTo>
                    <a:cubicBezTo>
                      <a:pt x="41" y="192"/>
                      <a:pt x="32" y="195"/>
                      <a:pt x="27" y="197"/>
                    </a:cubicBezTo>
                    <a:cubicBezTo>
                      <a:pt x="22" y="199"/>
                      <a:pt x="18" y="200"/>
                      <a:pt x="14" y="201"/>
                    </a:cubicBezTo>
                    <a:cubicBezTo>
                      <a:pt x="10" y="202"/>
                      <a:pt x="4" y="201"/>
                      <a:pt x="2" y="201"/>
                    </a:cubicBezTo>
                    <a:cubicBezTo>
                      <a:pt x="2" y="20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0" name="Freeform 432"/>
              <p:cNvSpPr>
                <a:spLocks/>
              </p:cNvSpPr>
              <p:nvPr/>
            </p:nvSpPr>
            <p:spPr bwMode="auto">
              <a:xfrm flipH="1">
                <a:off x="521" y="2792"/>
                <a:ext cx="71" cy="202"/>
              </a:xfrm>
              <a:custGeom>
                <a:avLst/>
                <a:gdLst>
                  <a:gd name="T0" fmla="*/ 0 w 71"/>
                  <a:gd name="T1" fmla="*/ 0 h 202"/>
                  <a:gd name="T2" fmla="*/ 14 w 71"/>
                  <a:gd name="T3" fmla="*/ 8 h 202"/>
                  <a:gd name="T4" fmla="*/ 19 w 71"/>
                  <a:gd name="T5" fmla="*/ 20 h 202"/>
                  <a:gd name="T6" fmla="*/ 18 w 71"/>
                  <a:gd name="T7" fmla="*/ 32 h 202"/>
                  <a:gd name="T8" fmla="*/ 33 w 71"/>
                  <a:gd name="T9" fmla="*/ 44 h 202"/>
                  <a:gd name="T10" fmla="*/ 41 w 71"/>
                  <a:gd name="T11" fmla="*/ 59 h 202"/>
                  <a:gd name="T12" fmla="*/ 42 w 71"/>
                  <a:gd name="T13" fmla="*/ 74 h 202"/>
                  <a:gd name="T14" fmla="*/ 39 w 71"/>
                  <a:gd name="T15" fmla="*/ 81 h 202"/>
                  <a:gd name="T16" fmla="*/ 53 w 71"/>
                  <a:gd name="T17" fmla="*/ 92 h 202"/>
                  <a:gd name="T18" fmla="*/ 70 w 71"/>
                  <a:gd name="T19" fmla="*/ 129 h 202"/>
                  <a:gd name="T20" fmla="*/ 62 w 71"/>
                  <a:gd name="T21" fmla="*/ 161 h 202"/>
                  <a:gd name="T22" fmla="*/ 47 w 71"/>
                  <a:gd name="T23" fmla="*/ 186 h 202"/>
                  <a:gd name="T24" fmla="*/ 27 w 71"/>
                  <a:gd name="T25" fmla="*/ 197 h 202"/>
                  <a:gd name="T26" fmla="*/ 14 w 71"/>
                  <a:gd name="T27" fmla="*/ 201 h 202"/>
                  <a:gd name="T28" fmla="*/ 2 w 71"/>
                  <a:gd name="T29" fmla="*/ 201 h 202"/>
                  <a:gd name="T30" fmla="*/ 0 w 71"/>
                  <a:gd name="T31" fmla="*/ 0 h 2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1"/>
                  <a:gd name="T49" fmla="*/ 0 h 202"/>
                  <a:gd name="T50" fmla="*/ 71 w 71"/>
                  <a:gd name="T51" fmla="*/ 202 h 20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1" h="202">
                    <a:moveTo>
                      <a:pt x="0" y="0"/>
                    </a:moveTo>
                    <a:cubicBezTo>
                      <a:pt x="2" y="1"/>
                      <a:pt x="11" y="5"/>
                      <a:pt x="14" y="8"/>
                    </a:cubicBezTo>
                    <a:cubicBezTo>
                      <a:pt x="17" y="11"/>
                      <a:pt x="18" y="16"/>
                      <a:pt x="19" y="20"/>
                    </a:cubicBezTo>
                    <a:cubicBezTo>
                      <a:pt x="20" y="24"/>
                      <a:pt x="16" y="28"/>
                      <a:pt x="18" y="32"/>
                    </a:cubicBezTo>
                    <a:cubicBezTo>
                      <a:pt x="20" y="36"/>
                      <a:pt x="29" y="40"/>
                      <a:pt x="33" y="44"/>
                    </a:cubicBezTo>
                    <a:cubicBezTo>
                      <a:pt x="37" y="48"/>
                      <a:pt x="40" y="54"/>
                      <a:pt x="41" y="59"/>
                    </a:cubicBezTo>
                    <a:cubicBezTo>
                      <a:pt x="42" y="64"/>
                      <a:pt x="42" y="70"/>
                      <a:pt x="42" y="74"/>
                    </a:cubicBezTo>
                    <a:cubicBezTo>
                      <a:pt x="42" y="78"/>
                      <a:pt x="37" y="78"/>
                      <a:pt x="39" y="81"/>
                    </a:cubicBezTo>
                    <a:cubicBezTo>
                      <a:pt x="41" y="84"/>
                      <a:pt x="48" y="84"/>
                      <a:pt x="53" y="92"/>
                    </a:cubicBezTo>
                    <a:cubicBezTo>
                      <a:pt x="58" y="100"/>
                      <a:pt x="69" y="118"/>
                      <a:pt x="70" y="129"/>
                    </a:cubicBezTo>
                    <a:cubicBezTo>
                      <a:pt x="71" y="140"/>
                      <a:pt x="66" y="152"/>
                      <a:pt x="62" y="161"/>
                    </a:cubicBezTo>
                    <a:cubicBezTo>
                      <a:pt x="58" y="170"/>
                      <a:pt x="53" y="180"/>
                      <a:pt x="47" y="186"/>
                    </a:cubicBezTo>
                    <a:cubicBezTo>
                      <a:pt x="41" y="192"/>
                      <a:pt x="32" y="195"/>
                      <a:pt x="27" y="197"/>
                    </a:cubicBezTo>
                    <a:cubicBezTo>
                      <a:pt x="22" y="199"/>
                      <a:pt x="18" y="200"/>
                      <a:pt x="14" y="201"/>
                    </a:cubicBezTo>
                    <a:cubicBezTo>
                      <a:pt x="10" y="202"/>
                      <a:pt x="4" y="201"/>
                      <a:pt x="2" y="201"/>
                    </a:cubicBezTo>
                    <a:cubicBezTo>
                      <a:pt x="2" y="20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9283" name="Group 433"/>
            <p:cNvGrpSpPr>
              <a:grpSpLocks/>
            </p:cNvGrpSpPr>
            <p:nvPr/>
          </p:nvGrpSpPr>
          <p:grpSpPr bwMode="auto">
            <a:xfrm>
              <a:off x="403" y="1166"/>
              <a:ext cx="91" cy="146"/>
              <a:chOff x="285" y="2740"/>
              <a:chExt cx="108" cy="236"/>
            </a:xfrm>
          </p:grpSpPr>
          <p:sp>
            <p:nvSpPr>
              <p:cNvPr id="49284" name="Freeform 434"/>
              <p:cNvSpPr>
                <a:spLocks/>
              </p:cNvSpPr>
              <p:nvPr/>
            </p:nvSpPr>
            <p:spPr bwMode="auto">
              <a:xfrm>
                <a:off x="339" y="2741"/>
                <a:ext cx="50" cy="235"/>
              </a:xfrm>
              <a:custGeom>
                <a:avLst/>
                <a:gdLst>
                  <a:gd name="T0" fmla="*/ 0 w 50"/>
                  <a:gd name="T1" fmla="*/ 0 h 235"/>
                  <a:gd name="T2" fmla="*/ 1 w 50"/>
                  <a:gd name="T3" fmla="*/ 235 h 235"/>
                  <a:gd name="T4" fmla="*/ 50 w 50"/>
                  <a:gd name="T5" fmla="*/ 235 h 235"/>
                  <a:gd name="T6" fmla="*/ 0 60000 65536"/>
                  <a:gd name="T7" fmla="*/ 0 60000 65536"/>
                  <a:gd name="T8" fmla="*/ 0 60000 65536"/>
                  <a:gd name="T9" fmla="*/ 0 w 50"/>
                  <a:gd name="T10" fmla="*/ 0 h 235"/>
                  <a:gd name="T11" fmla="*/ 50 w 50"/>
                  <a:gd name="T12" fmla="*/ 235 h 2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0" h="235">
                    <a:moveTo>
                      <a:pt x="0" y="0"/>
                    </a:moveTo>
                    <a:lnTo>
                      <a:pt x="1" y="235"/>
                    </a:lnTo>
                    <a:lnTo>
                      <a:pt x="50" y="235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5" name="Freeform 435"/>
              <p:cNvSpPr>
                <a:spLocks/>
              </p:cNvSpPr>
              <p:nvPr/>
            </p:nvSpPr>
            <p:spPr bwMode="auto">
              <a:xfrm>
                <a:off x="293" y="2740"/>
                <a:ext cx="87" cy="46"/>
              </a:xfrm>
              <a:custGeom>
                <a:avLst/>
                <a:gdLst>
                  <a:gd name="T0" fmla="*/ 0 w 87"/>
                  <a:gd name="T1" fmla="*/ 45 h 46"/>
                  <a:gd name="T2" fmla="*/ 45 w 87"/>
                  <a:gd name="T3" fmla="*/ 0 h 46"/>
                  <a:gd name="T4" fmla="*/ 87 w 87"/>
                  <a:gd name="T5" fmla="*/ 46 h 46"/>
                  <a:gd name="T6" fmla="*/ 0 60000 65536"/>
                  <a:gd name="T7" fmla="*/ 0 60000 65536"/>
                  <a:gd name="T8" fmla="*/ 0 60000 65536"/>
                  <a:gd name="T9" fmla="*/ 0 w 87"/>
                  <a:gd name="T10" fmla="*/ 0 h 46"/>
                  <a:gd name="T11" fmla="*/ 87 w 87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7" h="46">
                    <a:moveTo>
                      <a:pt x="0" y="45"/>
                    </a:moveTo>
                    <a:lnTo>
                      <a:pt x="45" y="0"/>
                    </a:lnTo>
                    <a:lnTo>
                      <a:pt x="87" y="46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6" name="Freeform 436"/>
              <p:cNvSpPr>
                <a:spLocks/>
              </p:cNvSpPr>
              <p:nvPr/>
            </p:nvSpPr>
            <p:spPr bwMode="auto">
              <a:xfrm>
                <a:off x="288" y="2795"/>
                <a:ext cx="99" cy="49"/>
              </a:xfrm>
              <a:custGeom>
                <a:avLst/>
                <a:gdLst>
                  <a:gd name="T0" fmla="*/ 0 w 99"/>
                  <a:gd name="T1" fmla="*/ 49 h 49"/>
                  <a:gd name="T2" fmla="*/ 52 w 99"/>
                  <a:gd name="T3" fmla="*/ 0 h 49"/>
                  <a:gd name="T4" fmla="*/ 99 w 99"/>
                  <a:gd name="T5" fmla="*/ 49 h 49"/>
                  <a:gd name="T6" fmla="*/ 0 60000 65536"/>
                  <a:gd name="T7" fmla="*/ 0 60000 65536"/>
                  <a:gd name="T8" fmla="*/ 0 60000 65536"/>
                  <a:gd name="T9" fmla="*/ 0 w 99"/>
                  <a:gd name="T10" fmla="*/ 0 h 49"/>
                  <a:gd name="T11" fmla="*/ 99 w 99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9" h="49">
                    <a:moveTo>
                      <a:pt x="0" y="49"/>
                    </a:moveTo>
                    <a:lnTo>
                      <a:pt x="52" y="0"/>
                    </a:lnTo>
                    <a:lnTo>
                      <a:pt x="99" y="49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7" name="Freeform 437"/>
              <p:cNvSpPr>
                <a:spLocks/>
              </p:cNvSpPr>
              <p:nvPr/>
            </p:nvSpPr>
            <p:spPr bwMode="auto">
              <a:xfrm>
                <a:off x="285" y="2860"/>
                <a:ext cx="108" cy="61"/>
              </a:xfrm>
              <a:custGeom>
                <a:avLst/>
                <a:gdLst>
                  <a:gd name="T0" fmla="*/ 0 w 108"/>
                  <a:gd name="T1" fmla="*/ 61 h 61"/>
                  <a:gd name="T2" fmla="*/ 55 w 108"/>
                  <a:gd name="T3" fmla="*/ 0 h 61"/>
                  <a:gd name="T4" fmla="*/ 108 w 108"/>
                  <a:gd name="T5" fmla="*/ 59 h 61"/>
                  <a:gd name="T6" fmla="*/ 0 60000 65536"/>
                  <a:gd name="T7" fmla="*/ 0 60000 65536"/>
                  <a:gd name="T8" fmla="*/ 0 60000 65536"/>
                  <a:gd name="T9" fmla="*/ 0 w 108"/>
                  <a:gd name="T10" fmla="*/ 0 h 61"/>
                  <a:gd name="T11" fmla="*/ 108 w 108"/>
                  <a:gd name="T12" fmla="*/ 61 h 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8" h="61">
                    <a:moveTo>
                      <a:pt x="0" y="61"/>
                    </a:moveTo>
                    <a:lnTo>
                      <a:pt x="55" y="0"/>
                    </a:lnTo>
                    <a:lnTo>
                      <a:pt x="108" y="59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9" name="Group 438"/>
          <p:cNvGrpSpPr>
            <a:grpSpLocks/>
          </p:cNvGrpSpPr>
          <p:nvPr/>
        </p:nvGrpSpPr>
        <p:grpSpPr bwMode="auto">
          <a:xfrm>
            <a:off x="900113" y="1817688"/>
            <a:ext cx="331787" cy="238125"/>
            <a:chOff x="403" y="1162"/>
            <a:chExt cx="209" cy="150"/>
          </a:xfrm>
        </p:grpSpPr>
        <p:grpSp>
          <p:nvGrpSpPr>
            <p:cNvPr id="49273" name="Group 439"/>
            <p:cNvGrpSpPr>
              <a:grpSpLocks/>
            </p:cNvGrpSpPr>
            <p:nvPr/>
          </p:nvGrpSpPr>
          <p:grpSpPr bwMode="auto">
            <a:xfrm>
              <a:off x="514" y="1162"/>
              <a:ext cx="98" cy="149"/>
              <a:chOff x="521" y="2791"/>
              <a:chExt cx="142" cy="239"/>
            </a:xfrm>
          </p:grpSpPr>
          <p:sp>
            <p:nvSpPr>
              <p:cNvPr id="49279" name="Freeform 440"/>
              <p:cNvSpPr>
                <a:spLocks/>
              </p:cNvSpPr>
              <p:nvPr/>
            </p:nvSpPr>
            <p:spPr bwMode="auto">
              <a:xfrm>
                <a:off x="591" y="2795"/>
                <a:ext cx="50" cy="235"/>
              </a:xfrm>
              <a:custGeom>
                <a:avLst/>
                <a:gdLst>
                  <a:gd name="T0" fmla="*/ 0 w 50"/>
                  <a:gd name="T1" fmla="*/ 0 h 235"/>
                  <a:gd name="T2" fmla="*/ 1 w 50"/>
                  <a:gd name="T3" fmla="*/ 235 h 235"/>
                  <a:gd name="T4" fmla="*/ 50 w 50"/>
                  <a:gd name="T5" fmla="*/ 235 h 235"/>
                  <a:gd name="T6" fmla="*/ 0 60000 65536"/>
                  <a:gd name="T7" fmla="*/ 0 60000 65536"/>
                  <a:gd name="T8" fmla="*/ 0 60000 65536"/>
                  <a:gd name="T9" fmla="*/ 0 w 50"/>
                  <a:gd name="T10" fmla="*/ 0 h 235"/>
                  <a:gd name="T11" fmla="*/ 50 w 50"/>
                  <a:gd name="T12" fmla="*/ 235 h 2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0" h="235">
                    <a:moveTo>
                      <a:pt x="0" y="0"/>
                    </a:moveTo>
                    <a:lnTo>
                      <a:pt x="1" y="235"/>
                    </a:lnTo>
                    <a:lnTo>
                      <a:pt x="50" y="235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0" name="Freeform 441"/>
              <p:cNvSpPr>
                <a:spLocks/>
              </p:cNvSpPr>
              <p:nvPr/>
            </p:nvSpPr>
            <p:spPr bwMode="auto">
              <a:xfrm>
                <a:off x="592" y="2791"/>
                <a:ext cx="71" cy="202"/>
              </a:xfrm>
              <a:custGeom>
                <a:avLst/>
                <a:gdLst>
                  <a:gd name="T0" fmla="*/ 0 w 71"/>
                  <a:gd name="T1" fmla="*/ 0 h 202"/>
                  <a:gd name="T2" fmla="*/ 14 w 71"/>
                  <a:gd name="T3" fmla="*/ 8 h 202"/>
                  <a:gd name="T4" fmla="*/ 19 w 71"/>
                  <a:gd name="T5" fmla="*/ 20 h 202"/>
                  <a:gd name="T6" fmla="*/ 18 w 71"/>
                  <a:gd name="T7" fmla="*/ 32 h 202"/>
                  <a:gd name="T8" fmla="*/ 33 w 71"/>
                  <a:gd name="T9" fmla="*/ 44 h 202"/>
                  <a:gd name="T10" fmla="*/ 41 w 71"/>
                  <a:gd name="T11" fmla="*/ 59 h 202"/>
                  <a:gd name="T12" fmla="*/ 42 w 71"/>
                  <a:gd name="T13" fmla="*/ 74 h 202"/>
                  <a:gd name="T14" fmla="*/ 39 w 71"/>
                  <a:gd name="T15" fmla="*/ 81 h 202"/>
                  <a:gd name="T16" fmla="*/ 53 w 71"/>
                  <a:gd name="T17" fmla="*/ 92 h 202"/>
                  <a:gd name="T18" fmla="*/ 70 w 71"/>
                  <a:gd name="T19" fmla="*/ 129 h 202"/>
                  <a:gd name="T20" fmla="*/ 62 w 71"/>
                  <a:gd name="T21" fmla="*/ 161 h 202"/>
                  <a:gd name="T22" fmla="*/ 47 w 71"/>
                  <a:gd name="T23" fmla="*/ 186 h 202"/>
                  <a:gd name="T24" fmla="*/ 27 w 71"/>
                  <a:gd name="T25" fmla="*/ 197 h 202"/>
                  <a:gd name="T26" fmla="*/ 14 w 71"/>
                  <a:gd name="T27" fmla="*/ 201 h 202"/>
                  <a:gd name="T28" fmla="*/ 2 w 71"/>
                  <a:gd name="T29" fmla="*/ 201 h 202"/>
                  <a:gd name="T30" fmla="*/ 0 w 71"/>
                  <a:gd name="T31" fmla="*/ 0 h 2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1"/>
                  <a:gd name="T49" fmla="*/ 0 h 202"/>
                  <a:gd name="T50" fmla="*/ 71 w 71"/>
                  <a:gd name="T51" fmla="*/ 202 h 20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1" h="202">
                    <a:moveTo>
                      <a:pt x="0" y="0"/>
                    </a:moveTo>
                    <a:cubicBezTo>
                      <a:pt x="2" y="1"/>
                      <a:pt x="11" y="5"/>
                      <a:pt x="14" y="8"/>
                    </a:cubicBezTo>
                    <a:cubicBezTo>
                      <a:pt x="17" y="11"/>
                      <a:pt x="18" y="16"/>
                      <a:pt x="19" y="20"/>
                    </a:cubicBezTo>
                    <a:cubicBezTo>
                      <a:pt x="20" y="24"/>
                      <a:pt x="16" y="28"/>
                      <a:pt x="18" y="32"/>
                    </a:cubicBezTo>
                    <a:cubicBezTo>
                      <a:pt x="20" y="36"/>
                      <a:pt x="29" y="40"/>
                      <a:pt x="33" y="44"/>
                    </a:cubicBezTo>
                    <a:cubicBezTo>
                      <a:pt x="37" y="48"/>
                      <a:pt x="40" y="54"/>
                      <a:pt x="41" y="59"/>
                    </a:cubicBezTo>
                    <a:cubicBezTo>
                      <a:pt x="42" y="64"/>
                      <a:pt x="42" y="70"/>
                      <a:pt x="42" y="74"/>
                    </a:cubicBezTo>
                    <a:cubicBezTo>
                      <a:pt x="42" y="78"/>
                      <a:pt x="37" y="78"/>
                      <a:pt x="39" y="81"/>
                    </a:cubicBezTo>
                    <a:cubicBezTo>
                      <a:pt x="41" y="84"/>
                      <a:pt x="48" y="84"/>
                      <a:pt x="53" y="92"/>
                    </a:cubicBezTo>
                    <a:cubicBezTo>
                      <a:pt x="58" y="100"/>
                      <a:pt x="69" y="118"/>
                      <a:pt x="70" y="129"/>
                    </a:cubicBezTo>
                    <a:cubicBezTo>
                      <a:pt x="71" y="140"/>
                      <a:pt x="66" y="152"/>
                      <a:pt x="62" y="161"/>
                    </a:cubicBezTo>
                    <a:cubicBezTo>
                      <a:pt x="58" y="170"/>
                      <a:pt x="53" y="180"/>
                      <a:pt x="47" y="186"/>
                    </a:cubicBezTo>
                    <a:cubicBezTo>
                      <a:pt x="41" y="192"/>
                      <a:pt x="32" y="195"/>
                      <a:pt x="27" y="197"/>
                    </a:cubicBezTo>
                    <a:cubicBezTo>
                      <a:pt x="22" y="199"/>
                      <a:pt x="18" y="200"/>
                      <a:pt x="14" y="201"/>
                    </a:cubicBezTo>
                    <a:cubicBezTo>
                      <a:pt x="10" y="202"/>
                      <a:pt x="4" y="201"/>
                      <a:pt x="2" y="201"/>
                    </a:cubicBezTo>
                    <a:cubicBezTo>
                      <a:pt x="2" y="20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1" name="Freeform 442"/>
              <p:cNvSpPr>
                <a:spLocks/>
              </p:cNvSpPr>
              <p:nvPr/>
            </p:nvSpPr>
            <p:spPr bwMode="auto">
              <a:xfrm flipH="1">
                <a:off x="521" y="2792"/>
                <a:ext cx="71" cy="202"/>
              </a:xfrm>
              <a:custGeom>
                <a:avLst/>
                <a:gdLst>
                  <a:gd name="T0" fmla="*/ 0 w 71"/>
                  <a:gd name="T1" fmla="*/ 0 h 202"/>
                  <a:gd name="T2" fmla="*/ 14 w 71"/>
                  <a:gd name="T3" fmla="*/ 8 h 202"/>
                  <a:gd name="T4" fmla="*/ 19 w 71"/>
                  <a:gd name="T5" fmla="*/ 20 h 202"/>
                  <a:gd name="T6" fmla="*/ 18 w 71"/>
                  <a:gd name="T7" fmla="*/ 32 h 202"/>
                  <a:gd name="T8" fmla="*/ 33 w 71"/>
                  <a:gd name="T9" fmla="*/ 44 h 202"/>
                  <a:gd name="T10" fmla="*/ 41 w 71"/>
                  <a:gd name="T11" fmla="*/ 59 h 202"/>
                  <a:gd name="T12" fmla="*/ 42 w 71"/>
                  <a:gd name="T13" fmla="*/ 74 h 202"/>
                  <a:gd name="T14" fmla="*/ 39 w 71"/>
                  <a:gd name="T15" fmla="*/ 81 h 202"/>
                  <a:gd name="T16" fmla="*/ 53 w 71"/>
                  <a:gd name="T17" fmla="*/ 92 h 202"/>
                  <a:gd name="T18" fmla="*/ 70 w 71"/>
                  <a:gd name="T19" fmla="*/ 129 h 202"/>
                  <a:gd name="T20" fmla="*/ 62 w 71"/>
                  <a:gd name="T21" fmla="*/ 161 h 202"/>
                  <a:gd name="T22" fmla="*/ 47 w 71"/>
                  <a:gd name="T23" fmla="*/ 186 h 202"/>
                  <a:gd name="T24" fmla="*/ 27 w 71"/>
                  <a:gd name="T25" fmla="*/ 197 h 202"/>
                  <a:gd name="T26" fmla="*/ 14 w 71"/>
                  <a:gd name="T27" fmla="*/ 201 h 202"/>
                  <a:gd name="T28" fmla="*/ 2 w 71"/>
                  <a:gd name="T29" fmla="*/ 201 h 202"/>
                  <a:gd name="T30" fmla="*/ 0 w 71"/>
                  <a:gd name="T31" fmla="*/ 0 h 2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1"/>
                  <a:gd name="T49" fmla="*/ 0 h 202"/>
                  <a:gd name="T50" fmla="*/ 71 w 71"/>
                  <a:gd name="T51" fmla="*/ 202 h 20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1" h="202">
                    <a:moveTo>
                      <a:pt x="0" y="0"/>
                    </a:moveTo>
                    <a:cubicBezTo>
                      <a:pt x="2" y="1"/>
                      <a:pt x="11" y="5"/>
                      <a:pt x="14" y="8"/>
                    </a:cubicBezTo>
                    <a:cubicBezTo>
                      <a:pt x="17" y="11"/>
                      <a:pt x="18" y="16"/>
                      <a:pt x="19" y="20"/>
                    </a:cubicBezTo>
                    <a:cubicBezTo>
                      <a:pt x="20" y="24"/>
                      <a:pt x="16" y="28"/>
                      <a:pt x="18" y="32"/>
                    </a:cubicBezTo>
                    <a:cubicBezTo>
                      <a:pt x="20" y="36"/>
                      <a:pt x="29" y="40"/>
                      <a:pt x="33" y="44"/>
                    </a:cubicBezTo>
                    <a:cubicBezTo>
                      <a:pt x="37" y="48"/>
                      <a:pt x="40" y="54"/>
                      <a:pt x="41" y="59"/>
                    </a:cubicBezTo>
                    <a:cubicBezTo>
                      <a:pt x="42" y="64"/>
                      <a:pt x="42" y="70"/>
                      <a:pt x="42" y="74"/>
                    </a:cubicBezTo>
                    <a:cubicBezTo>
                      <a:pt x="42" y="78"/>
                      <a:pt x="37" y="78"/>
                      <a:pt x="39" y="81"/>
                    </a:cubicBezTo>
                    <a:cubicBezTo>
                      <a:pt x="41" y="84"/>
                      <a:pt x="48" y="84"/>
                      <a:pt x="53" y="92"/>
                    </a:cubicBezTo>
                    <a:cubicBezTo>
                      <a:pt x="58" y="100"/>
                      <a:pt x="69" y="118"/>
                      <a:pt x="70" y="129"/>
                    </a:cubicBezTo>
                    <a:cubicBezTo>
                      <a:pt x="71" y="140"/>
                      <a:pt x="66" y="152"/>
                      <a:pt x="62" y="161"/>
                    </a:cubicBezTo>
                    <a:cubicBezTo>
                      <a:pt x="58" y="170"/>
                      <a:pt x="53" y="180"/>
                      <a:pt x="47" y="186"/>
                    </a:cubicBezTo>
                    <a:cubicBezTo>
                      <a:pt x="41" y="192"/>
                      <a:pt x="32" y="195"/>
                      <a:pt x="27" y="197"/>
                    </a:cubicBezTo>
                    <a:cubicBezTo>
                      <a:pt x="22" y="199"/>
                      <a:pt x="18" y="200"/>
                      <a:pt x="14" y="201"/>
                    </a:cubicBezTo>
                    <a:cubicBezTo>
                      <a:pt x="10" y="202"/>
                      <a:pt x="4" y="201"/>
                      <a:pt x="2" y="201"/>
                    </a:cubicBezTo>
                    <a:cubicBezTo>
                      <a:pt x="2" y="20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9274" name="Group 443"/>
            <p:cNvGrpSpPr>
              <a:grpSpLocks/>
            </p:cNvGrpSpPr>
            <p:nvPr/>
          </p:nvGrpSpPr>
          <p:grpSpPr bwMode="auto">
            <a:xfrm>
              <a:off x="403" y="1166"/>
              <a:ext cx="91" cy="146"/>
              <a:chOff x="285" y="2740"/>
              <a:chExt cx="108" cy="236"/>
            </a:xfrm>
          </p:grpSpPr>
          <p:sp>
            <p:nvSpPr>
              <p:cNvPr id="49275" name="Freeform 444"/>
              <p:cNvSpPr>
                <a:spLocks/>
              </p:cNvSpPr>
              <p:nvPr/>
            </p:nvSpPr>
            <p:spPr bwMode="auto">
              <a:xfrm>
                <a:off x="339" y="2741"/>
                <a:ext cx="50" cy="235"/>
              </a:xfrm>
              <a:custGeom>
                <a:avLst/>
                <a:gdLst>
                  <a:gd name="T0" fmla="*/ 0 w 50"/>
                  <a:gd name="T1" fmla="*/ 0 h 235"/>
                  <a:gd name="T2" fmla="*/ 1 w 50"/>
                  <a:gd name="T3" fmla="*/ 235 h 235"/>
                  <a:gd name="T4" fmla="*/ 50 w 50"/>
                  <a:gd name="T5" fmla="*/ 235 h 235"/>
                  <a:gd name="T6" fmla="*/ 0 60000 65536"/>
                  <a:gd name="T7" fmla="*/ 0 60000 65536"/>
                  <a:gd name="T8" fmla="*/ 0 60000 65536"/>
                  <a:gd name="T9" fmla="*/ 0 w 50"/>
                  <a:gd name="T10" fmla="*/ 0 h 235"/>
                  <a:gd name="T11" fmla="*/ 50 w 50"/>
                  <a:gd name="T12" fmla="*/ 235 h 2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0" h="235">
                    <a:moveTo>
                      <a:pt x="0" y="0"/>
                    </a:moveTo>
                    <a:lnTo>
                      <a:pt x="1" y="235"/>
                    </a:lnTo>
                    <a:lnTo>
                      <a:pt x="50" y="235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6" name="Freeform 445"/>
              <p:cNvSpPr>
                <a:spLocks/>
              </p:cNvSpPr>
              <p:nvPr/>
            </p:nvSpPr>
            <p:spPr bwMode="auto">
              <a:xfrm>
                <a:off x="293" y="2740"/>
                <a:ext cx="87" cy="46"/>
              </a:xfrm>
              <a:custGeom>
                <a:avLst/>
                <a:gdLst>
                  <a:gd name="T0" fmla="*/ 0 w 87"/>
                  <a:gd name="T1" fmla="*/ 45 h 46"/>
                  <a:gd name="T2" fmla="*/ 45 w 87"/>
                  <a:gd name="T3" fmla="*/ 0 h 46"/>
                  <a:gd name="T4" fmla="*/ 87 w 87"/>
                  <a:gd name="T5" fmla="*/ 46 h 46"/>
                  <a:gd name="T6" fmla="*/ 0 60000 65536"/>
                  <a:gd name="T7" fmla="*/ 0 60000 65536"/>
                  <a:gd name="T8" fmla="*/ 0 60000 65536"/>
                  <a:gd name="T9" fmla="*/ 0 w 87"/>
                  <a:gd name="T10" fmla="*/ 0 h 46"/>
                  <a:gd name="T11" fmla="*/ 87 w 87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7" h="46">
                    <a:moveTo>
                      <a:pt x="0" y="45"/>
                    </a:moveTo>
                    <a:lnTo>
                      <a:pt x="45" y="0"/>
                    </a:lnTo>
                    <a:lnTo>
                      <a:pt x="87" y="46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7" name="Freeform 446"/>
              <p:cNvSpPr>
                <a:spLocks/>
              </p:cNvSpPr>
              <p:nvPr/>
            </p:nvSpPr>
            <p:spPr bwMode="auto">
              <a:xfrm>
                <a:off x="288" y="2795"/>
                <a:ext cx="99" cy="49"/>
              </a:xfrm>
              <a:custGeom>
                <a:avLst/>
                <a:gdLst>
                  <a:gd name="T0" fmla="*/ 0 w 99"/>
                  <a:gd name="T1" fmla="*/ 49 h 49"/>
                  <a:gd name="T2" fmla="*/ 52 w 99"/>
                  <a:gd name="T3" fmla="*/ 0 h 49"/>
                  <a:gd name="T4" fmla="*/ 99 w 99"/>
                  <a:gd name="T5" fmla="*/ 49 h 49"/>
                  <a:gd name="T6" fmla="*/ 0 60000 65536"/>
                  <a:gd name="T7" fmla="*/ 0 60000 65536"/>
                  <a:gd name="T8" fmla="*/ 0 60000 65536"/>
                  <a:gd name="T9" fmla="*/ 0 w 99"/>
                  <a:gd name="T10" fmla="*/ 0 h 49"/>
                  <a:gd name="T11" fmla="*/ 99 w 99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9" h="49">
                    <a:moveTo>
                      <a:pt x="0" y="49"/>
                    </a:moveTo>
                    <a:lnTo>
                      <a:pt x="52" y="0"/>
                    </a:lnTo>
                    <a:lnTo>
                      <a:pt x="99" y="49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8" name="Freeform 447"/>
              <p:cNvSpPr>
                <a:spLocks/>
              </p:cNvSpPr>
              <p:nvPr/>
            </p:nvSpPr>
            <p:spPr bwMode="auto">
              <a:xfrm>
                <a:off x="285" y="2860"/>
                <a:ext cx="108" cy="61"/>
              </a:xfrm>
              <a:custGeom>
                <a:avLst/>
                <a:gdLst>
                  <a:gd name="T0" fmla="*/ 0 w 108"/>
                  <a:gd name="T1" fmla="*/ 61 h 61"/>
                  <a:gd name="T2" fmla="*/ 55 w 108"/>
                  <a:gd name="T3" fmla="*/ 0 h 61"/>
                  <a:gd name="T4" fmla="*/ 108 w 108"/>
                  <a:gd name="T5" fmla="*/ 59 h 61"/>
                  <a:gd name="T6" fmla="*/ 0 60000 65536"/>
                  <a:gd name="T7" fmla="*/ 0 60000 65536"/>
                  <a:gd name="T8" fmla="*/ 0 60000 65536"/>
                  <a:gd name="T9" fmla="*/ 0 w 108"/>
                  <a:gd name="T10" fmla="*/ 0 h 61"/>
                  <a:gd name="T11" fmla="*/ 108 w 108"/>
                  <a:gd name="T12" fmla="*/ 61 h 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8" h="61">
                    <a:moveTo>
                      <a:pt x="0" y="61"/>
                    </a:moveTo>
                    <a:lnTo>
                      <a:pt x="55" y="0"/>
                    </a:lnTo>
                    <a:lnTo>
                      <a:pt x="108" y="59"/>
                    </a:lnTo>
                  </a:path>
                </a:pathLst>
              </a:custGeom>
              <a:noFill/>
              <a:ln w="158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97728" name="Text Box 448"/>
          <p:cNvSpPr txBox="1">
            <a:spLocks noChangeArrowheads="1"/>
          </p:cNvSpPr>
          <p:nvPr/>
        </p:nvSpPr>
        <p:spPr bwMode="auto">
          <a:xfrm>
            <a:off x="755650" y="2349500"/>
            <a:ext cx="936625" cy="263525"/>
          </a:xfrm>
          <a:prstGeom prst="rect">
            <a:avLst/>
          </a:prstGeom>
          <a:solidFill>
            <a:srgbClr val="FFFFFF">
              <a:alpha val="20000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>
                <a:solidFill>
                  <a:srgbClr val="003300"/>
                </a:solidFill>
              </a:rPr>
              <a:t>США –</a:t>
            </a:r>
            <a:r>
              <a:rPr lang="uk-UA" sz="1500" b="1"/>
              <a:t> </a:t>
            </a:r>
            <a:r>
              <a:rPr lang="uk-UA" sz="1500" b="1">
                <a:solidFill>
                  <a:srgbClr val="FF0000"/>
                </a:solidFill>
              </a:rPr>
              <a:t>І</a:t>
            </a:r>
            <a:endParaRPr lang="ru-RU" sz="1500" b="1">
              <a:solidFill>
                <a:srgbClr val="FF0000"/>
              </a:solidFill>
            </a:endParaRPr>
          </a:p>
        </p:txBody>
      </p:sp>
      <p:sp>
        <p:nvSpPr>
          <p:cNvPr id="97729" name="Text Box 449"/>
          <p:cNvSpPr txBox="1">
            <a:spLocks noChangeArrowheads="1"/>
          </p:cNvSpPr>
          <p:nvPr/>
        </p:nvSpPr>
        <p:spPr bwMode="auto">
          <a:xfrm>
            <a:off x="5618163" y="1655763"/>
            <a:ext cx="12239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>
                <a:solidFill>
                  <a:srgbClr val="003300"/>
                </a:solidFill>
              </a:rPr>
              <a:t>Р о с і я –</a:t>
            </a:r>
            <a:r>
              <a:rPr lang="uk-UA" sz="1500" b="1"/>
              <a:t> </a:t>
            </a:r>
            <a:r>
              <a:rPr lang="uk-UA" sz="1500" b="1">
                <a:solidFill>
                  <a:srgbClr val="FFFF00"/>
                </a:solidFill>
              </a:rPr>
              <a:t>ІІ</a:t>
            </a:r>
            <a:endParaRPr lang="ru-RU" sz="1500" b="1">
              <a:solidFill>
                <a:srgbClr val="FFFF00"/>
              </a:solidFill>
            </a:endParaRPr>
          </a:p>
        </p:txBody>
      </p:sp>
      <p:sp>
        <p:nvSpPr>
          <p:cNvPr id="97730" name="Text Box 450"/>
          <p:cNvSpPr txBox="1">
            <a:spLocks noChangeArrowheads="1"/>
          </p:cNvSpPr>
          <p:nvPr/>
        </p:nvSpPr>
        <p:spPr bwMode="auto">
          <a:xfrm>
            <a:off x="1331913" y="1557338"/>
            <a:ext cx="8636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>
                <a:solidFill>
                  <a:srgbClr val="003300"/>
                </a:solidFill>
              </a:rPr>
              <a:t>Канада</a:t>
            </a:r>
            <a:endParaRPr lang="ru-RU" sz="1500" b="1">
              <a:solidFill>
                <a:srgbClr val="003300"/>
              </a:solidFill>
            </a:endParaRPr>
          </a:p>
        </p:txBody>
      </p:sp>
      <p:sp>
        <p:nvSpPr>
          <p:cNvPr id="97731" name="Text Box 451"/>
          <p:cNvSpPr txBox="1">
            <a:spLocks noChangeArrowheads="1"/>
          </p:cNvSpPr>
          <p:nvPr/>
        </p:nvSpPr>
        <p:spPr bwMode="auto">
          <a:xfrm>
            <a:off x="3851275" y="1484313"/>
            <a:ext cx="93503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>
                <a:solidFill>
                  <a:srgbClr val="003300"/>
                </a:solidFill>
              </a:rPr>
              <a:t>Швеція</a:t>
            </a:r>
            <a:endParaRPr lang="ru-RU" sz="1500" b="1">
              <a:solidFill>
                <a:srgbClr val="003300"/>
              </a:solidFill>
            </a:endParaRPr>
          </a:p>
        </p:txBody>
      </p:sp>
      <p:sp>
        <p:nvSpPr>
          <p:cNvPr id="97732" name="Text Box 452"/>
          <p:cNvSpPr txBox="1">
            <a:spLocks noChangeArrowheads="1"/>
          </p:cNvSpPr>
          <p:nvPr/>
        </p:nvSpPr>
        <p:spPr bwMode="auto">
          <a:xfrm>
            <a:off x="4356100" y="1196975"/>
            <a:ext cx="12239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>
                <a:solidFill>
                  <a:srgbClr val="003300"/>
                </a:solidFill>
              </a:rPr>
              <a:t>Фінляндія</a:t>
            </a:r>
            <a:endParaRPr lang="ru-RU" sz="1500" b="1">
              <a:solidFill>
                <a:srgbClr val="003300"/>
              </a:solidFill>
            </a:endParaRPr>
          </a:p>
        </p:txBody>
      </p:sp>
      <p:sp>
        <p:nvSpPr>
          <p:cNvPr id="97733" name="Freeform 453"/>
          <p:cNvSpPr>
            <a:spLocks/>
          </p:cNvSpPr>
          <p:nvPr/>
        </p:nvSpPr>
        <p:spPr bwMode="auto">
          <a:xfrm>
            <a:off x="4189413" y="1693863"/>
            <a:ext cx="295275" cy="42862"/>
          </a:xfrm>
          <a:custGeom>
            <a:avLst/>
            <a:gdLst>
              <a:gd name="T0" fmla="*/ 0 w 186"/>
              <a:gd name="T1" fmla="*/ 0 h 27"/>
              <a:gd name="T2" fmla="*/ 0 w 186"/>
              <a:gd name="T3" fmla="*/ 27 h 27"/>
              <a:gd name="T4" fmla="*/ 186 w 186"/>
              <a:gd name="T5" fmla="*/ 27 h 27"/>
              <a:gd name="T6" fmla="*/ 0 60000 65536"/>
              <a:gd name="T7" fmla="*/ 0 60000 65536"/>
              <a:gd name="T8" fmla="*/ 0 60000 65536"/>
              <a:gd name="T9" fmla="*/ 0 w 186"/>
              <a:gd name="T10" fmla="*/ 0 h 27"/>
              <a:gd name="T11" fmla="*/ 186 w 186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27">
                <a:moveTo>
                  <a:pt x="0" y="0"/>
                </a:moveTo>
                <a:lnTo>
                  <a:pt x="0" y="27"/>
                </a:lnTo>
                <a:lnTo>
                  <a:pt x="186" y="27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734" name="Freeform 454"/>
          <p:cNvSpPr>
            <a:spLocks/>
          </p:cNvSpPr>
          <p:nvPr/>
        </p:nvSpPr>
        <p:spPr bwMode="auto">
          <a:xfrm>
            <a:off x="4789488" y="1400175"/>
            <a:ext cx="1587" cy="160338"/>
          </a:xfrm>
          <a:custGeom>
            <a:avLst/>
            <a:gdLst>
              <a:gd name="T0" fmla="*/ 0 w 1"/>
              <a:gd name="T1" fmla="*/ 0 h 101"/>
              <a:gd name="T2" fmla="*/ 0 w 1"/>
              <a:gd name="T3" fmla="*/ 101 h 101"/>
              <a:gd name="T4" fmla="*/ 0 60000 65536"/>
              <a:gd name="T5" fmla="*/ 0 60000 65536"/>
              <a:gd name="T6" fmla="*/ 0 w 1"/>
              <a:gd name="T7" fmla="*/ 0 h 101"/>
              <a:gd name="T8" fmla="*/ 1 w 1"/>
              <a:gd name="T9" fmla="*/ 101 h 10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01">
                <a:moveTo>
                  <a:pt x="0" y="0"/>
                </a:moveTo>
                <a:lnTo>
                  <a:pt x="0" y="101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2" name="Group 459"/>
          <p:cNvGrpSpPr>
            <a:grpSpLocks/>
          </p:cNvGrpSpPr>
          <p:nvPr/>
        </p:nvGrpSpPr>
        <p:grpSpPr bwMode="auto">
          <a:xfrm>
            <a:off x="7740650" y="4005263"/>
            <a:ext cx="155575" cy="236537"/>
            <a:chOff x="521" y="2791"/>
            <a:chExt cx="142" cy="239"/>
          </a:xfrm>
        </p:grpSpPr>
        <p:sp>
          <p:nvSpPr>
            <p:cNvPr id="49270" name="Freeform 460"/>
            <p:cNvSpPr>
              <a:spLocks/>
            </p:cNvSpPr>
            <p:nvPr/>
          </p:nvSpPr>
          <p:spPr bwMode="auto">
            <a:xfrm>
              <a:off x="591" y="2795"/>
              <a:ext cx="50" cy="235"/>
            </a:xfrm>
            <a:custGeom>
              <a:avLst/>
              <a:gdLst>
                <a:gd name="T0" fmla="*/ 0 w 50"/>
                <a:gd name="T1" fmla="*/ 0 h 235"/>
                <a:gd name="T2" fmla="*/ 1 w 50"/>
                <a:gd name="T3" fmla="*/ 235 h 235"/>
                <a:gd name="T4" fmla="*/ 50 w 50"/>
                <a:gd name="T5" fmla="*/ 235 h 235"/>
                <a:gd name="T6" fmla="*/ 0 60000 65536"/>
                <a:gd name="T7" fmla="*/ 0 60000 65536"/>
                <a:gd name="T8" fmla="*/ 0 60000 65536"/>
                <a:gd name="T9" fmla="*/ 0 w 50"/>
                <a:gd name="T10" fmla="*/ 0 h 235"/>
                <a:gd name="T11" fmla="*/ 50 w 50"/>
                <a:gd name="T12" fmla="*/ 235 h 2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235">
                  <a:moveTo>
                    <a:pt x="0" y="0"/>
                  </a:moveTo>
                  <a:lnTo>
                    <a:pt x="1" y="235"/>
                  </a:lnTo>
                  <a:lnTo>
                    <a:pt x="50" y="235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71" name="Freeform 461"/>
            <p:cNvSpPr>
              <a:spLocks/>
            </p:cNvSpPr>
            <p:nvPr/>
          </p:nvSpPr>
          <p:spPr bwMode="auto">
            <a:xfrm>
              <a:off x="592" y="2791"/>
              <a:ext cx="71" cy="202"/>
            </a:xfrm>
            <a:custGeom>
              <a:avLst/>
              <a:gdLst>
                <a:gd name="T0" fmla="*/ 0 w 71"/>
                <a:gd name="T1" fmla="*/ 0 h 202"/>
                <a:gd name="T2" fmla="*/ 14 w 71"/>
                <a:gd name="T3" fmla="*/ 8 h 202"/>
                <a:gd name="T4" fmla="*/ 19 w 71"/>
                <a:gd name="T5" fmla="*/ 20 h 202"/>
                <a:gd name="T6" fmla="*/ 18 w 71"/>
                <a:gd name="T7" fmla="*/ 32 h 202"/>
                <a:gd name="T8" fmla="*/ 33 w 71"/>
                <a:gd name="T9" fmla="*/ 44 h 202"/>
                <a:gd name="T10" fmla="*/ 41 w 71"/>
                <a:gd name="T11" fmla="*/ 59 h 202"/>
                <a:gd name="T12" fmla="*/ 42 w 71"/>
                <a:gd name="T13" fmla="*/ 74 h 202"/>
                <a:gd name="T14" fmla="*/ 39 w 71"/>
                <a:gd name="T15" fmla="*/ 81 h 202"/>
                <a:gd name="T16" fmla="*/ 53 w 71"/>
                <a:gd name="T17" fmla="*/ 92 h 202"/>
                <a:gd name="T18" fmla="*/ 70 w 71"/>
                <a:gd name="T19" fmla="*/ 129 h 202"/>
                <a:gd name="T20" fmla="*/ 62 w 71"/>
                <a:gd name="T21" fmla="*/ 161 h 202"/>
                <a:gd name="T22" fmla="*/ 47 w 71"/>
                <a:gd name="T23" fmla="*/ 186 h 202"/>
                <a:gd name="T24" fmla="*/ 27 w 71"/>
                <a:gd name="T25" fmla="*/ 197 h 202"/>
                <a:gd name="T26" fmla="*/ 14 w 71"/>
                <a:gd name="T27" fmla="*/ 201 h 202"/>
                <a:gd name="T28" fmla="*/ 2 w 71"/>
                <a:gd name="T29" fmla="*/ 201 h 202"/>
                <a:gd name="T30" fmla="*/ 0 w 71"/>
                <a:gd name="T31" fmla="*/ 0 h 2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202"/>
                <a:gd name="T50" fmla="*/ 71 w 71"/>
                <a:gd name="T51" fmla="*/ 202 h 20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202">
                  <a:moveTo>
                    <a:pt x="0" y="0"/>
                  </a:moveTo>
                  <a:cubicBezTo>
                    <a:pt x="2" y="1"/>
                    <a:pt x="11" y="5"/>
                    <a:pt x="14" y="8"/>
                  </a:cubicBezTo>
                  <a:cubicBezTo>
                    <a:pt x="17" y="11"/>
                    <a:pt x="18" y="16"/>
                    <a:pt x="19" y="20"/>
                  </a:cubicBezTo>
                  <a:cubicBezTo>
                    <a:pt x="20" y="24"/>
                    <a:pt x="16" y="28"/>
                    <a:pt x="18" y="32"/>
                  </a:cubicBezTo>
                  <a:cubicBezTo>
                    <a:pt x="20" y="36"/>
                    <a:pt x="29" y="40"/>
                    <a:pt x="33" y="44"/>
                  </a:cubicBezTo>
                  <a:cubicBezTo>
                    <a:pt x="37" y="48"/>
                    <a:pt x="40" y="54"/>
                    <a:pt x="41" y="59"/>
                  </a:cubicBezTo>
                  <a:cubicBezTo>
                    <a:pt x="42" y="64"/>
                    <a:pt x="42" y="70"/>
                    <a:pt x="42" y="74"/>
                  </a:cubicBezTo>
                  <a:cubicBezTo>
                    <a:pt x="42" y="78"/>
                    <a:pt x="37" y="78"/>
                    <a:pt x="39" y="81"/>
                  </a:cubicBezTo>
                  <a:cubicBezTo>
                    <a:pt x="41" y="84"/>
                    <a:pt x="48" y="84"/>
                    <a:pt x="53" y="92"/>
                  </a:cubicBezTo>
                  <a:cubicBezTo>
                    <a:pt x="58" y="100"/>
                    <a:pt x="69" y="118"/>
                    <a:pt x="70" y="129"/>
                  </a:cubicBezTo>
                  <a:cubicBezTo>
                    <a:pt x="71" y="140"/>
                    <a:pt x="66" y="152"/>
                    <a:pt x="62" y="161"/>
                  </a:cubicBezTo>
                  <a:cubicBezTo>
                    <a:pt x="58" y="170"/>
                    <a:pt x="53" y="180"/>
                    <a:pt x="47" y="186"/>
                  </a:cubicBezTo>
                  <a:cubicBezTo>
                    <a:pt x="41" y="192"/>
                    <a:pt x="32" y="195"/>
                    <a:pt x="27" y="197"/>
                  </a:cubicBezTo>
                  <a:cubicBezTo>
                    <a:pt x="22" y="199"/>
                    <a:pt x="18" y="200"/>
                    <a:pt x="14" y="201"/>
                  </a:cubicBezTo>
                  <a:cubicBezTo>
                    <a:pt x="10" y="202"/>
                    <a:pt x="4" y="201"/>
                    <a:pt x="2" y="201"/>
                  </a:cubicBezTo>
                  <a:cubicBezTo>
                    <a:pt x="2" y="20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72" name="Freeform 462"/>
            <p:cNvSpPr>
              <a:spLocks/>
            </p:cNvSpPr>
            <p:nvPr/>
          </p:nvSpPr>
          <p:spPr bwMode="auto">
            <a:xfrm flipH="1">
              <a:off x="521" y="2792"/>
              <a:ext cx="71" cy="202"/>
            </a:xfrm>
            <a:custGeom>
              <a:avLst/>
              <a:gdLst>
                <a:gd name="T0" fmla="*/ 0 w 71"/>
                <a:gd name="T1" fmla="*/ 0 h 202"/>
                <a:gd name="T2" fmla="*/ 14 w 71"/>
                <a:gd name="T3" fmla="*/ 8 h 202"/>
                <a:gd name="T4" fmla="*/ 19 w 71"/>
                <a:gd name="T5" fmla="*/ 20 h 202"/>
                <a:gd name="T6" fmla="*/ 18 w 71"/>
                <a:gd name="T7" fmla="*/ 32 h 202"/>
                <a:gd name="T8" fmla="*/ 33 w 71"/>
                <a:gd name="T9" fmla="*/ 44 h 202"/>
                <a:gd name="T10" fmla="*/ 41 w 71"/>
                <a:gd name="T11" fmla="*/ 59 h 202"/>
                <a:gd name="T12" fmla="*/ 42 w 71"/>
                <a:gd name="T13" fmla="*/ 74 h 202"/>
                <a:gd name="T14" fmla="*/ 39 w 71"/>
                <a:gd name="T15" fmla="*/ 81 h 202"/>
                <a:gd name="T16" fmla="*/ 53 w 71"/>
                <a:gd name="T17" fmla="*/ 92 h 202"/>
                <a:gd name="T18" fmla="*/ 70 w 71"/>
                <a:gd name="T19" fmla="*/ 129 h 202"/>
                <a:gd name="T20" fmla="*/ 62 w 71"/>
                <a:gd name="T21" fmla="*/ 161 h 202"/>
                <a:gd name="T22" fmla="*/ 47 w 71"/>
                <a:gd name="T23" fmla="*/ 186 h 202"/>
                <a:gd name="T24" fmla="*/ 27 w 71"/>
                <a:gd name="T25" fmla="*/ 197 h 202"/>
                <a:gd name="T26" fmla="*/ 14 w 71"/>
                <a:gd name="T27" fmla="*/ 201 h 202"/>
                <a:gd name="T28" fmla="*/ 2 w 71"/>
                <a:gd name="T29" fmla="*/ 201 h 202"/>
                <a:gd name="T30" fmla="*/ 0 w 71"/>
                <a:gd name="T31" fmla="*/ 0 h 2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202"/>
                <a:gd name="T50" fmla="*/ 71 w 71"/>
                <a:gd name="T51" fmla="*/ 202 h 20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202">
                  <a:moveTo>
                    <a:pt x="0" y="0"/>
                  </a:moveTo>
                  <a:cubicBezTo>
                    <a:pt x="2" y="1"/>
                    <a:pt x="11" y="5"/>
                    <a:pt x="14" y="8"/>
                  </a:cubicBezTo>
                  <a:cubicBezTo>
                    <a:pt x="17" y="11"/>
                    <a:pt x="18" y="16"/>
                    <a:pt x="19" y="20"/>
                  </a:cubicBezTo>
                  <a:cubicBezTo>
                    <a:pt x="20" y="24"/>
                    <a:pt x="16" y="28"/>
                    <a:pt x="18" y="32"/>
                  </a:cubicBezTo>
                  <a:cubicBezTo>
                    <a:pt x="20" y="36"/>
                    <a:pt x="29" y="40"/>
                    <a:pt x="33" y="44"/>
                  </a:cubicBezTo>
                  <a:cubicBezTo>
                    <a:pt x="37" y="48"/>
                    <a:pt x="40" y="54"/>
                    <a:pt x="41" y="59"/>
                  </a:cubicBezTo>
                  <a:cubicBezTo>
                    <a:pt x="42" y="64"/>
                    <a:pt x="42" y="70"/>
                    <a:pt x="42" y="74"/>
                  </a:cubicBezTo>
                  <a:cubicBezTo>
                    <a:pt x="42" y="78"/>
                    <a:pt x="37" y="78"/>
                    <a:pt x="39" y="81"/>
                  </a:cubicBezTo>
                  <a:cubicBezTo>
                    <a:pt x="41" y="84"/>
                    <a:pt x="48" y="84"/>
                    <a:pt x="53" y="92"/>
                  </a:cubicBezTo>
                  <a:cubicBezTo>
                    <a:pt x="58" y="100"/>
                    <a:pt x="69" y="118"/>
                    <a:pt x="70" y="129"/>
                  </a:cubicBezTo>
                  <a:cubicBezTo>
                    <a:pt x="71" y="140"/>
                    <a:pt x="66" y="152"/>
                    <a:pt x="62" y="161"/>
                  </a:cubicBezTo>
                  <a:cubicBezTo>
                    <a:pt x="58" y="170"/>
                    <a:pt x="53" y="180"/>
                    <a:pt x="47" y="186"/>
                  </a:cubicBezTo>
                  <a:cubicBezTo>
                    <a:pt x="41" y="192"/>
                    <a:pt x="32" y="195"/>
                    <a:pt x="27" y="197"/>
                  </a:cubicBezTo>
                  <a:cubicBezTo>
                    <a:pt x="22" y="199"/>
                    <a:pt x="18" y="200"/>
                    <a:pt x="14" y="201"/>
                  </a:cubicBezTo>
                  <a:cubicBezTo>
                    <a:pt x="10" y="202"/>
                    <a:pt x="4" y="201"/>
                    <a:pt x="2" y="201"/>
                  </a:cubicBezTo>
                  <a:cubicBezTo>
                    <a:pt x="2" y="20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3" name="Group 468"/>
          <p:cNvGrpSpPr>
            <a:grpSpLocks/>
          </p:cNvGrpSpPr>
          <p:nvPr/>
        </p:nvGrpSpPr>
        <p:grpSpPr bwMode="auto">
          <a:xfrm>
            <a:off x="4500563" y="4005263"/>
            <a:ext cx="155575" cy="236537"/>
            <a:chOff x="521" y="2791"/>
            <a:chExt cx="142" cy="239"/>
          </a:xfrm>
        </p:grpSpPr>
        <p:sp>
          <p:nvSpPr>
            <p:cNvPr id="49267" name="Freeform 469"/>
            <p:cNvSpPr>
              <a:spLocks/>
            </p:cNvSpPr>
            <p:nvPr/>
          </p:nvSpPr>
          <p:spPr bwMode="auto">
            <a:xfrm>
              <a:off x="591" y="2795"/>
              <a:ext cx="50" cy="235"/>
            </a:xfrm>
            <a:custGeom>
              <a:avLst/>
              <a:gdLst>
                <a:gd name="T0" fmla="*/ 0 w 50"/>
                <a:gd name="T1" fmla="*/ 0 h 235"/>
                <a:gd name="T2" fmla="*/ 1 w 50"/>
                <a:gd name="T3" fmla="*/ 235 h 235"/>
                <a:gd name="T4" fmla="*/ 50 w 50"/>
                <a:gd name="T5" fmla="*/ 235 h 235"/>
                <a:gd name="T6" fmla="*/ 0 60000 65536"/>
                <a:gd name="T7" fmla="*/ 0 60000 65536"/>
                <a:gd name="T8" fmla="*/ 0 60000 65536"/>
                <a:gd name="T9" fmla="*/ 0 w 50"/>
                <a:gd name="T10" fmla="*/ 0 h 235"/>
                <a:gd name="T11" fmla="*/ 50 w 50"/>
                <a:gd name="T12" fmla="*/ 235 h 2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235">
                  <a:moveTo>
                    <a:pt x="0" y="0"/>
                  </a:moveTo>
                  <a:lnTo>
                    <a:pt x="1" y="235"/>
                  </a:lnTo>
                  <a:lnTo>
                    <a:pt x="50" y="235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68" name="Freeform 470"/>
            <p:cNvSpPr>
              <a:spLocks/>
            </p:cNvSpPr>
            <p:nvPr/>
          </p:nvSpPr>
          <p:spPr bwMode="auto">
            <a:xfrm>
              <a:off x="592" y="2791"/>
              <a:ext cx="71" cy="202"/>
            </a:xfrm>
            <a:custGeom>
              <a:avLst/>
              <a:gdLst>
                <a:gd name="T0" fmla="*/ 0 w 71"/>
                <a:gd name="T1" fmla="*/ 0 h 202"/>
                <a:gd name="T2" fmla="*/ 14 w 71"/>
                <a:gd name="T3" fmla="*/ 8 h 202"/>
                <a:gd name="T4" fmla="*/ 19 w 71"/>
                <a:gd name="T5" fmla="*/ 20 h 202"/>
                <a:gd name="T6" fmla="*/ 18 w 71"/>
                <a:gd name="T7" fmla="*/ 32 h 202"/>
                <a:gd name="T8" fmla="*/ 33 w 71"/>
                <a:gd name="T9" fmla="*/ 44 h 202"/>
                <a:gd name="T10" fmla="*/ 41 w 71"/>
                <a:gd name="T11" fmla="*/ 59 h 202"/>
                <a:gd name="T12" fmla="*/ 42 w 71"/>
                <a:gd name="T13" fmla="*/ 74 h 202"/>
                <a:gd name="T14" fmla="*/ 39 w 71"/>
                <a:gd name="T15" fmla="*/ 81 h 202"/>
                <a:gd name="T16" fmla="*/ 53 w 71"/>
                <a:gd name="T17" fmla="*/ 92 h 202"/>
                <a:gd name="T18" fmla="*/ 70 w 71"/>
                <a:gd name="T19" fmla="*/ 129 h 202"/>
                <a:gd name="T20" fmla="*/ 62 w 71"/>
                <a:gd name="T21" fmla="*/ 161 h 202"/>
                <a:gd name="T22" fmla="*/ 47 w 71"/>
                <a:gd name="T23" fmla="*/ 186 h 202"/>
                <a:gd name="T24" fmla="*/ 27 w 71"/>
                <a:gd name="T25" fmla="*/ 197 h 202"/>
                <a:gd name="T26" fmla="*/ 14 w 71"/>
                <a:gd name="T27" fmla="*/ 201 h 202"/>
                <a:gd name="T28" fmla="*/ 2 w 71"/>
                <a:gd name="T29" fmla="*/ 201 h 202"/>
                <a:gd name="T30" fmla="*/ 0 w 71"/>
                <a:gd name="T31" fmla="*/ 0 h 2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202"/>
                <a:gd name="T50" fmla="*/ 71 w 71"/>
                <a:gd name="T51" fmla="*/ 202 h 20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202">
                  <a:moveTo>
                    <a:pt x="0" y="0"/>
                  </a:moveTo>
                  <a:cubicBezTo>
                    <a:pt x="2" y="1"/>
                    <a:pt x="11" y="5"/>
                    <a:pt x="14" y="8"/>
                  </a:cubicBezTo>
                  <a:cubicBezTo>
                    <a:pt x="17" y="11"/>
                    <a:pt x="18" y="16"/>
                    <a:pt x="19" y="20"/>
                  </a:cubicBezTo>
                  <a:cubicBezTo>
                    <a:pt x="20" y="24"/>
                    <a:pt x="16" y="28"/>
                    <a:pt x="18" y="32"/>
                  </a:cubicBezTo>
                  <a:cubicBezTo>
                    <a:pt x="20" y="36"/>
                    <a:pt x="29" y="40"/>
                    <a:pt x="33" y="44"/>
                  </a:cubicBezTo>
                  <a:cubicBezTo>
                    <a:pt x="37" y="48"/>
                    <a:pt x="40" y="54"/>
                    <a:pt x="41" y="59"/>
                  </a:cubicBezTo>
                  <a:cubicBezTo>
                    <a:pt x="42" y="64"/>
                    <a:pt x="42" y="70"/>
                    <a:pt x="42" y="74"/>
                  </a:cubicBezTo>
                  <a:cubicBezTo>
                    <a:pt x="42" y="78"/>
                    <a:pt x="37" y="78"/>
                    <a:pt x="39" y="81"/>
                  </a:cubicBezTo>
                  <a:cubicBezTo>
                    <a:pt x="41" y="84"/>
                    <a:pt x="48" y="84"/>
                    <a:pt x="53" y="92"/>
                  </a:cubicBezTo>
                  <a:cubicBezTo>
                    <a:pt x="58" y="100"/>
                    <a:pt x="69" y="118"/>
                    <a:pt x="70" y="129"/>
                  </a:cubicBezTo>
                  <a:cubicBezTo>
                    <a:pt x="71" y="140"/>
                    <a:pt x="66" y="152"/>
                    <a:pt x="62" y="161"/>
                  </a:cubicBezTo>
                  <a:cubicBezTo>
                    <a:pt x="58" y="170"/>
                    <a:pt x="53" y="180"/>
                    <a:pt x="47" y="186"/>
                  </a:cubicBezTo>
                  <a:cubicBezTo>
                    <a:pt x="41" y="192"/>
                    <a:pt x="32" y="195"/>
                    <a:pt x="27" y="197"/>
                  </a:cubicBezTo>
                  <a:cubicBezTo>
                    <a:pt x="22" y="199"/>
                    <a:pt x="18" y="200"/>
                    <a:pt x="14" y="201"/>
                  </a:cubicBezTo>
                  <a:cubicBezTo>
                    <a:pt x="10" y="202"/>
                    <a:pt x="4" y="201"/>
                    <a:pt x="2" y="201"/>
                  </a:cubicBezTo>
                  <a:cubicBezTo>
                    <a:pt x="2" y="20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69" name="Freeform 471"/>
            <p:cNvSpPr>
              <a:spLocks/>
            </p:cNvSpPr>
            <p:nvPr/>
          </p:nvSpPr>
          <p:spPr bwMode="auto">
            <a:xfrm flipH="1">
              <a:off x="521" y="2792"/>
              <a:ext cx="71" cy="202"/>
            </a:xfrm>
            <a:custGeom>
              <a:avLst/>
              <a:gdLst>
                <a:gd name="T0" fmla="*/ 0 w 71"/>
                <a:gd name="T1" fmla="*/ 0 h 202"/>
                <a:gd name="T2" fmla="*/ 14 w 71"/>
                <a:gd name="T3" fmla="*/ 8 h 202"/>
                <a:gd name="T4" fmla="*/ 19 w 71"/>
                <a:gd name="T5" fmla="*/ 20 h 202"/>
                <a:gd name="T6" fmla="*/ 18 w 71"/>
                <a:gd name="T7" fmla="*/ 32 h 202"/>
                <a:gd name="T8" fmla="*/ 33 w 71"/>
                <a:gd name="T9" fmla="*/ 44 h 202"/>
                <a:gd name="T10" fmla="*/ 41 w 71"/>
                <a:gd name="T11" fmla="*/ 59 h 202"/>
                <a:gd name="T12" fmla="*/ 42 w 71"/>
                <a:gd name="T13" fmla="*/ 74 h 202"/>
                <a:gd name="T14" fmla="*/ 39 w 71"/>
                <a:gd name="T15" fmla="*/ 81 h 202"/>
                <a:gd name="T16" fmla="*/ 53 w 71"/>
                <a:gd name="T17" fmla="*/ 92 h 202"/>
                <a:gd name="T18" fmla="*/ 70 w 71"/>
                <a:gd name="T19" fmla="*/ 129 h 202"/>
                <a:gd name="T20" fmla="*/ 62 w 71"/>
                <a:gd name="T21" fmla="*/ 161 h 202"/>
                <a:gd name="T22" fmla="*/ 47 w 71"/>
                <a:gd name="T23" fmla="*/ 186 h 202"/>
                <a:gd name="T24" fmla="*/ 27 w 71"/>
                <a:gd name="T25" fmla="*/ 197 h 202"/>
                <a:gd name="T26" fmla="*/ 14 w 71"/>
                <a:gd name="T27" fmla="*/ 201 h 202"/>
                <a:gd name="T28" fmla="*/ 2 w 71"/>
                <a:gd name="T29" fmla="*/ 201 h 202"/>
                <a:gd name="T30" fmla="*/ 0 w 71"/>
                <a:gd name="T31" fmla="*/ 0 h 2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202"/>
                <a:gd name="T50" fmla="*/ 71 w 71"/>
                <a:gd name="T51" fmla="*/ 202 h 20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202">
                  <a:moveTo>
                    <a:pt x="0" y="0"/>
                  </a:moveTo>
                  <a:cubicBezTo>
                    <a:pt x="2" y="1"/>
                    <a:pt x="11" y="5"/>
                    <a:pt x="14" y="8"/>
                  </a:cubicBezTo>
                  <a:cubicBezTo>
                    <a:pt x="17" y="11"/>
                    <a:pt x="18" y="16"/>
                    <a:pt x="19" y="20"/>
                  </a:cubicBezTo>
                  <a:cubicBezTo>
                    <a:pt x="20" y="24"/>
                    <a:pt x="16" y="28"/>
                    <a:pt x="18" y="32"/>
                  </a:cubicBezTo>
                  <a:cubicBezTo>
                    <a:pt x="20" y="36"/>
                    <a:pt x="29" y="40"/>
                    <a:pt x="33" y="44"/>
                  </a:cubicBezTo>
                  <a:cubicBezTo>
                    <a:pt x="37" y="48"/>
                    <a:pt x="40" y="54"/>
                    <a:pt x="41" y="59"/>
                  </a:cubicBezTo>
                  <a:cubicBezTo>
                    <a:pt x="42" y="64"/>
                    <a:pt x="42" y="70"/>
                    <a:pt x="42" y="74"/>
                  </a:cubicBezTo>
                  <a:cubicBezTo>
                    <a:pt x="42" y="78"/>
                    <a:pt x="37" y="78"/>
                    <a:pt x="39" y="81"/>
                  </a:cubicBezTo>
                  <a:cubicBezTo>
                    <a:pt x="41" y="84"/>
                    <a:pt x="48" y="84"/>
                    <a:pt x="53" y="92"/>
                  </a:cubicBezTo>
                  <a:cubicBezTo>
                    <a:pt x="58" y="100"/>
                    <a:pt x="69" y="118"/>
                    <a:pt x="70" y="129"/>
                  </a:cubicBezTo>
                  <a:cubicBezTo>
                    <a:pt x="71" y="140"/>
                    <a:pt x="66" y="152"/>
                    <a:pt x="62" y="161"/>
                  </a:cubicBezTo>
                  <a:cubicBezTo>
                    <a:pt x="58" y="170"/>
                    <a:pt x="53" y="180"/>
                    <a:pt x="47" y="186"/>
                  </a:cubicBezTo>
                  <a:cubicBezTo>
                    <a:pt x="41" y="192"/>
                    <a:pt x="32" y="195"/>
                    <a:pt x="27" y="197"/>
                  </a:cubicBezTo>
                  <a:cubicBezTo>
                    <a:pt x="22" y="199"/>
                    <a:pt x="18" y="200"/>
                    <a:pt x="14" y="201"/>
                  </a:cubicBezTo>
                  <a:cubicBezTo>
                    <a:pt x="10" y="202"/>
                    <a:pt x="4" y="201"/>
                    <a:pt x="2" y="201"/>
                  </a:cubicBezTo>
                  <a:cubicBezTo>
                    <a:pt x="2" y="20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4" name="Group 472"/>
          <p:cNvGrpSpPr>
            <a:grpSpLocks/>
          </p:cNvGrpSpPr>
          <p:nvPr/>
        </p:nvGrpSpPr>
        <p:grpSpPr bwMode="auto">
          <a:xfrm>
            <a:off x="1547813" y="4076700"/>
            <a:ext cx="155575" cy="236538"/>
            <a:chOff x="521" y="2791"/>
            <a:chExt cx="142" cy="239"/>
          </a:xfrm>
        </p:grpSpPr>
        <p:sp>
          <p:nvSpPr>
            <p:cNvPr id="49264" name="Freeform 473"/>
            <p:cNvSpPr>
              <a:spLocks/>
            </p:cNvSpPr>
            <p:nvPr/>
          </p:nvSpPr>
          <p:spPr bwMode="auto">
            <a:xfrm>
              <a:off x="591" y="2795"/>
              <a:ext cx="50" cy="235"/>
            </a:xfrm>
            <a:custGeom>
              <a:avLst/>
              <a:gdLst>
                <a:gd name="T0" fmla="*/ 0 w 50"/>
                <a:gd name="T1" fmla="*/ 0 h 235"/>
                <a:gd name="T2" fmla="*/ 1 w 50"/>
                <a:gd name="T3" fmla="*/ 235 h 235"/>
                <a:gd name="T4" fmla="*/ 50 w 50"/>
                <a:gd name="T5" fmla="*/ 235 h 235"/>
                <a:gd name="T6" fmla="*/ 0 60000 65536"/>
                <a:gd name="T7" fmla="*/ 0 60000 65536"/>
                <a:gd name="T8" fmla="*/ 0 60000 65536"/>
                <a:gd name="T9" fmla="*/ 0 w 50"/>
                <a:gd name="T10" fmla="*/ 0 h 235"/>
                <a:gd name="T11" fmla="*/ 50 w 50"/>
                <a:gd name="T12" fmla="*/ 235 h 2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235">
                  <a:moveTo>
                    <a:pt x="0" y="0"/>
                  </a:moveTo>
                  <a:lnTo>
                    <a:pt x="1" y="235"/>
                  </a:lnTo>
                  <a:lnTo>
                    <a:pt x="50" y="235"/>
                  </a:lnTo>
                </a:path>
              </a:pathLst>
            </a:custGeom>
            <a:noFill/>
            <a:ln w="15875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65" name="Freeform 474"/>
            <p:cNvSpPr>
              <a:spLocks/>
            </p:cNvSpPr>
            <p:nvPr/>
          </p:nvSpPr>
          <p:spPr bwMode="auto">
            <a:xfrm>
              <a:off x="592" y="2791"/>
              <a:ext cx="71" cy="202"/>
            </a:xfrm>
            <a:custGeom>
              <a:avLst/>
              <a:gdLst>
                <a:gd name="T0" fmla="*/ 0 w 71"/>
                <a:gd name="T1" fmla="*/ 0 h 202"/>
                <a:gd name="T2" fmla="*/ 14 w 71"/>
                <a:gd name="T3" fmla="*/ 8 h 202"/>
                <a:gd name="T4" fmla="*/ 19 w 71"/>
                <a:gd name="T5" fmla="*/ 20 h 202"/>
                <a:gd name="T6" fmla="*/ 18 w 71"/>
                <a:gd name="T7" fmla="*/ 32 h 202"/>
                <a:gd name="T8" fmla="*/ 33 w 71"/>
                <a:gd name="T9" fmla="*/ 44 h 202"/>
                <a:gd name="T10" fmla="*/ 41 w 71"/>
                <a:gd name="T11" fmla="*/ 59 h 202"/>
                <a:gd name="T12" fmla="*/ 42 w 71"/>
                <a:gd name="T13" fmla="*/ 74 h 202"/>
                <a:gd name="T14" fmla="*/ 39 w 71"/>
                <a:gd name="T15" fmla="*/ 81 h 202"/>
                <a:gd name="T16" fmla="*/ 53 w 71"/>
                <a:gd name="T17" fmla="*/ 92 h 202"/>
                <a:gd name="T18" fmla="*/ 70 w 71"/>
                <a:gd name="T19" fmla="*/ 129 h 202"/>
                <a:gd name="T20" fmla="*/ 62 w 71"/>
                <a:gd name="T21" fmla="*/ 161 h 202"/>
                <a:gd name="T22" fmla="*/ 47 w 71"/>
                <a:gd name="T23" fmla="*/ 186 h 202"/>
                <a:gd name="T24" fmla="*/ 27 w 71"/>
                <a:gd name="T25" fmla="*/ 197 h 202"/>
                <a:gd name="T26" fmla="*/ 14 w 71"/>
                <a:gd name="T27" fmla="*/ 201 h 202"/>
                <a:gd name="T28" fmla="*/ 2 w 71"/>
                <a:gd name="T29" fmla="*/ 201 h 202"/>
                <a:gd name="T30" fmla="*/ 0 w 71"/>
                <a:gd name="T31" fmla="*/ 0 h 2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202"/>
                <a:gd name="T50" fmla="*/ 71 w 71"/>
                <a:gd name="T51" fmla="*/ 202 h 20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202">
                  <a:moveTo>
                    <a:pt x="0" y="0"/>
                  </a:moveTo>
                  <a:cubicBezTo>
                    <a:pt x="2" y="1"/>
                    <a:pt x="11" y="5"/>
                    <a:pt x="14" y="8"/>
                  </a:cubicBezTo>
                  <a:cubicBezTo>
                    <a:pt x="17" y="11"/>
                    <a:pt x="18" y="16"/>
                    <a:pt x="19" y="20"/>
                  </a:cubicBezTo>
                  <a:cubicBezTo>
                    <a:pt x="20" y="24"/>
                    <a:pt x="16" y="28"/>
                    <a:pt x="18" y="32"/>
                  </a:cubicBezTo>
                  <a:cubicBezTo>
                    <a:pt x="20" y="36"/>
                    <a:pt x="29" y="40"/>
                    <a:pt x="33" y="44"/>
                  </a:cubicBezTo>
                  <a:cubicBezTo>
                    <a:pt x="37" y="48"/>
                    <a:pt x="40" y="54"/>
                    <a:pt x="41" y="59"/>
                  </a:cubicBezTo>
                  <a:cubicBezTo>
                    <a:pt x="42" y="64"/>
                    <a:pt x="42" y="70"/>
                    <a:pt x="42" y="74"/>
                  </a:cubicBezTo>
                  <a:cubicBezTo>
                    <a:pt x="42" y="78"/>
                    <a:pt x="37" y="78"/>
                    <a:pt x="39" y="81"/>
                  </a:cubicBezTo>
                  <a:cubicBezTo>
                    <a:pt x="41" y="84"/>
                    <a:pt x="48" y="84"/>
                    <a:pt x="53" y="92"/>
                  </a:cubicBezTo>
                  <a:cubicBezTo>
                    <a:pt x="58" y="100"/>
                    <a:pt x="69" y="118"/>
                    <a:pt x="70" y="129"/>
                  </a:cubicBezTo>
                  <a:cubicBezTo>
                    <a:pt x="71" y="140"/>
                    <a:pt x="66" y="152"/>
                    <a:pt x="62" y="161"/>
                  </a:cubicBezTo>
                  <a:cubicBezTo>
                    <a:pt x="58" y="170"/>
                    <a:pt x="53" y="180"/>
                    <a:pt x="47" y="186"/>
                  </a:cubicBezTo>
                  <a:cubicBezTo>
                    <a:pt x="41" y="192"/>
                    <a:pt x="32" y="195"/>
                    <a:pt x="27" y="197"/>
                  </a:cubicBezTo>
                  <a:cubicBezTo>
                    <a:pt x="22" y="199"/>
                    <a:pt x="18" y="200"/>
                    <a:pt x="14" y="201"/>
                  </a:cubicBezTo>
                  <a:cubicBezTo>
                    <a:pt x="10" y="202"/>
                    <a:pt x="4" y="201"/>
                    <a:pt x="2" y="201"/>
                  </a:cubicBezTo>
                  <a:cubicBezTo>
                    <a:pt x="2" y="20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66" name="Freeform 475"/>
            <p:cNvSpPr>
              <a:spLocks/>
            </p:cNvSpPr>
            <p:nvPr/>
          </p:nvSpPr>
          <p:spPr bwMode="auto">
            <a:xfrm flipH="1">
              <a:off x="521" y="2792"/>
              <a:ext cx="71" cy="202"/>
            </a:xfrm>
            <a:custGeom>
              <a:avLst/>
              <a:gdLst>
                <a:gd name="T0" fmla="*/ 0 w 71"/>
                <a:gd name="T1" fmla="*/ 0 h 202"/>
                <a:gd name="T2" fmla="*/ 14 w 71"/>
                <a:gd name="T3" fmla="*/ 8 h 202"/>
                <a:gd name="T4" fmla="*/ 19 w 71"/>
                <a:gd name="T5" fmla="*/ 20 h 202"/>
                <a:gd name="T6" fmla="*/ 18 w 71"/>
                <a:gd name="T7" fmla="*/ 32 h 202"/>
                <a:gd name="T8" fmla="*/ 33 w 71"/>
                <a:gd name="T9" fmla="*/ 44 h 202"/>
                <a:gd name="T10" fmla="*/ 41 w 71"/>
                <a:gd name="T11" fmla="*/ 59 h 202"/>
                <a:gd name="T12" fmla="*/ 42 w 71"/>
                <a:gd name="T13" fmla="*/ 74 h 202"/>
                <a:gd name="T14" fmla="*/ 39 w 71"/>
                <a:gd name="T15" fmla="*/ 81 h 202"/>
                <a:gd name="T16" fmla="*/ 53 w 71"/>
                <a:gd name="T17" fmla="*/ 92 h 202"/>
                <a:gd name="T18" fmla="*/ 70 w 71"/>
                <a:gd name="T19" fmla="*/ 129 h 202"/>
                <a:gd name="T20" fmla="*/ 62 w 71"/>
                <a:gd name="T21" fmla="*/ 161 h 202"/>
                <a:gd name="T22" fmla="*/ 47 w 71"/>
                <a:gd name="T23" fmla="*/ 186 h 202"/>
                <a:gd name="T24" fmla="*/ 27 w 71"/>
                <a:gd name="T25" fmla="*/ 197 h 202"/>
                <a:gd name="T26" fmla="*/ 14 w 71"/>
                <a:gd name="T27" fmla="*/ 201 h 202"/>
                <a:gd name="T28" fmla="*/ 2 w 71"/>
                <a:gd name="T29" fmla="*/ 201 h 202"/>
                <a:gd name="T30" fmla="*/ 0 w 71"/>
                <a:gd name="T31" fmla="*/ 0 h 2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202"/>
                <a:gd name="T50" fmla="*/ 71 w 71"/>
                <a:gd name="T51" fmla="*/ 202 h 20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202">
                  <a:moveTo>
                    <a:pt x="0" y="0"/>
                  </a:moveTo>
                  <a:cubicBezTo>
                    <a:pt x="2" y="1"/>
                    <a:pt x="11" y="5"/>
                    <a:pt x="14" y="8"/>
                  </a:cubicBezTo>
                  <a:cubicBezTo>
                    <a:pt x="17" y="11"/>
                    <a:pt x="18" y="16"/>
                    <a:pt x="19" y="20"/>
                  </a:cubicBezTo>
                  <a:cubicBezTo>
                    <a:pt x="20" y="24"/>
                    <a:pt x="16" y="28"/>
                    <a:pt x="18" y="32"/>
                  </a:cubicBezTo>
                  <a:cubicBezTo>
                    <a:pt x="20" y="36"/>
                    <a:pt x="29" y="40"/>
                    <a:pt x="33" y="44"/>
                  </a:cubicBezTo>
                  <a:cubicBezTo>
                    <a:pt x="37" y="48"/>
                    <a:pt x="40" y="54"/>
                    <a:pt x="41" y="59"/>
                  </a:cubicBezTo>
                  <a:cubicBezTo>
                    <a:pt x="42" y="64"/>
                    <a:pt x="42" y="70"/>
                    <a:pt x="42" y="74"/>
                  </a:cubicBezTo>
                  <a:cubicBezTo>
                    <a:pt x="42" y="78"/>
                    <a:pt x="37" y="78"/>
                    <a:pt x="39" y="81"/>
                  </a:cubicBezTo>
                  <a:cubicBezTo>
                    <a:pt x="41" y="84"/>
                    <a:pt x="48" y="84"/>
                    <a:pt x="53" y="92"/>
                  </a:cubicBezTo>
                  <a:cubicBezTo>
                    <a:pt x="58" y="100"/>
                    <a:pt x="69" y="118"/>
                    <a:pt x="70" y="129"/>
                  </a:cubicBezTo>
                  <a:cubicBezTo>
                    <a:pt x="71" y="140"/>
                    <a:pt x="66" y="152"/>
                    <a:pt x="62" y="161"/>
                  </a:cubicBezTo>
                  <a:cubicBezTo>
                    <a:pt x="58" y="170"/>
                    <a:pt x="53" y="180"/>
                    <a:pt x="47" y="186"/>
                  </a:cubicBezTo>
                  <a:cubicBezTo>
                    <a:pt x="41" y="192"/>
                    <a:pt x="32" y="195"/>
                    <a:pt x="27" y="197"/>
                  </a:cubicBezTo>
                  <a:cubicBezTo>
                    <a:pt x="22" y="199"/>
                    <a:pt x="18" y="200"/>
                    <a:pt x="14" y="201"/>
                  </a:cubicBezTo>
                  <a:cubicBezTo>
                    <a:pt x="10" y="202"/>
                    <a:pt x="4" y="201"/>
                    <a:pt x="2" y="201"/>
                  </a:cubicBezTo>
                  <a:cubicBezTo>
                    <a:pt x="2" y="20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7756" name="Text Box 476"/>
          <p:cNvSpPr txBox="1">
            <a:spLocks noChangeArrowheads="1"/>
          </p:cNvSpPr>
          <p:nvPr/>
        </p:nvSpPr>
        <p:spPr bwMode="auto">
          <a:xfrm>
            <a:off x="6732588" y="3933825"/>
            <a:ext cx="10795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Малайзія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7757" name="Text Box 477"/>
          <p:cNvSpPr txBox="1">
            <a:spLocks noChangeArrowheads="1"/>
          </p:cNvSpPr>
          <p:nvPr/>
        </p:nvSpPr>
        <p:spPr bwMode="auto">
          <a:xfrm>
            <a:off x="7596188" y="3500438"/>
            <a:ext cx="10795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Філіппіни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7758" name="Text Box 478"/>
          <p:cNvSpPr txBox="1">
            <a:spLocks noChangeArrowheads="1"/>
          </p:cNvSpPr>
          <p:nvPr/>
        </p:nvSpPr>
        <p:spPr bwMode="auto">
          <a:xfrm>
            <a:off x="7092950" y="4292600"/>
            <a:ext cx="10795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Індонезія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7759" name="Text Box 479"/>
          <p:cNvSpPr txBox="1">
            <a:spLocks noChangeArrowheads="1"/>
          </p:cNvSpPr>
          <p:nvPr/>
        </p:nvSpPr>
        <p:spPr bwMode="auto">
          <a:xfrm>
            <a:off x="3492500" y="3573463"/>
            <a:ext cx="129698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Кот-Д</a:t>
            </a:r>
            <a:r>
              <a:rPr lang="en-US" sz="1500" b="1"/>
              <a:t>’</a:t>
            </a:r>
            <a:r>
              <a:rPr lang="uk-UA" sz="1500" b="1"/>
              <a:t>Івуар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7760" name="Freeform 480"/>
          <p:cNvSpPr>
            <a:spLocks/>
          </p:cNvSpPr>
          <p:nvPr/>
        </p:nvSpPr>
        <p:spPr bwMode="auto">
          <a:xfrm>
            <a:off x="3708400" y="3789363"/>
            <a:ext cx="1588" cy="160337"/>
          </a:xfrm>
          <a:custGeom>
            <a:avLst/>
            <a:gdLst>
              <a:gd name="T0" fmla="*/ 0 w 1"/>
              <a:gd name="T1" fmla="*/ 0 h 101"/>
              <a:gd name="T2" fmla="*/ 0 w 1"/>
              <a:gd name="T3" fmla="*/ 101 h 101"/>
              <a:gd name="T4" fmla="*/ 0 60000 65536"/>
              <a:gd name="T5" fmla="*/ 0 60000 65536"/>
              <a:gd name="T6" fmla="*/ 0 w 1"/>
              <a:gd name="T7" fmla="*/ 0 h 101"/>
              <a:gd name="T8" fmla="*/ 1 w 1"/>
              <a:gd name="T9" fmla="*/ 101 h 10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01">
                <a:moveTo>
                  <a:pt x="0" y="0"/>
                </a:moveTo>
                <a:lnTo>
                  <a:pt x="0" y="101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761" name="Text Box 481"/>
          <p:cNvSpPr txBox="1">
            <a:spLocks noChangeArrowheads="1"/>
          </p:cNvSpPr>
          <p:nvPr/>
        </p:nvSpPr>
        <p:spPr bwMode="auto">
          <a:xfrm>
            <a:off x="3857625" y="3760788"/>
            <a:ext cx="6477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Гана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7762" name="Freeform 482"/>
          <p:cNvSpPr>
            <a:spLocks/>
          </p:cNvSpPr>
          <p:nvPr/>
        </p:nvSpPr>
        <p:spPr bwMode="auto">
          <a:xfrm>
            <a:off x="3851275" y="3860800"/>
            <a:ext cx="95250" cy="100013"/>
          </a:xfrm>
          <a:custGeom>
            <a:avLst/>
            <a:gdLst>
              <a:gd name="T0" fmla="*/ 60 w 60"/>
              <a:gd name="T1" fmla="*/ 0 h 63"/>
              <a:gd name="T2" fmla="*/ 0 w 60"/>
              <a:gd name="T3" fmla="*/ 0 h 63"/>
              <a:gd name="T4" fmla="*/ 1 w 60"/>
              <a:gd name="T5" fmla="*/ 63 h 63"/>
              <a:gd name="T6" fmla="*/ 0 60000 65536"/>
              <a:gd name="T7" fmla="*/ 0 60000 65536"/>
              <a:gd name="T8" fmla="*/ 0 60000 65536"/>
              <a:gd name="T9" fmla="*/ 0 w 60"/>
              <a:gd name="T10" fmla="*/ 0 h 63"/>
              <a:gd name="T11" fmla="*/ 60 w 60"/>
              <a:gd name="T12" fmla="*/ 63 h 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0" h="63">
                <a:moveTo>
                  <a:pt x="60" y="0"/>
                </a:moveTo>
                <a:lnTo>
                  <a:pt x="0" y="0"/>
                </a:lnTo>
                <a:lnTo>
                  <a:pt x="1" y="63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763" name="Text Box 483"/>
          <p:cNvSpPr txBox="1">
            <a:spLocks noChangeArrowheads="1"/>
          </p:cNvSpPr>
          <p:nvPr/>
        </p:nvSpPr>
        <p:spPr bwMode="auto">
          <a:xfrm>
            <a:off x="4222750" y="4387850"/>
            <a:ext cx="71913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Габон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7764" name="Freeform 484"/>
          <p:cNvSpPr>
            <a:spLocks/>
          </p:cNvSpPr>
          <p:nvPr/>
        </p:nvSpPr>
        <p:spPr bwMode="auto">
          <a:xfrm>
            <a:off x="4189413" y="4291013"/>
            <a:ext cx="119062" cy="128587"/>
          </a:xfrm>
          <a:custGeom>
            <a:avLst/>
            <a:gdLst>
              <a:gd name="T0" fmla="*/ 75 w 75"/>
              <a:gd name="T1" fmla="*/ 81 h 81"/>
              <a:gd name="T2" fmla="*/ 0 w 75"/>
              <a:gd name="T3" fmla="*/ 0 h 81"/>
              <a:gd name="T4" fmla="*/ 0 60000 65536"/>
              <a:gd name="T5" fmla="*/ 0 60000 65536"/>
              <a:gd name="T6" fmla="*/ 0 w 75"/>
              <a:gd name="T7" fmla="*/ 0 h 81"/>
              <a:gd name="T8" fmla="*/ 75 w 75"/>
              <a:gd name="T9" fmla="*/ 81 h 8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5" h="81">
                <a:moveTo>
                  <a:pt x="75" y="81"/>
                </a:move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765" name="Text Box 485"/>
          <p:cNvSpPr txBox="1">
            <a:spLocks noChangeArrowheads="1"/>
          </p:cNvSpPr>
          <p:nvPr/>
        </p:nvSpPr>
        <p:spPr bwMode="auto">
          <a:xfrm>
            <a:off x="1530350" y="4376738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Бразилія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7766" name="Freeform 486"/>
          <p:cNvSpPr>
            <a:spLocks/>
          </p:cNvSpPr>
          <p:nvPr/>
        </p:nvSpPr>
        <p:spPr bwMode="auto">
          <a:xfrm>
            <a:off x="7326313" y="2673350"/>
            <a:ext cx="785812" cy="1254125"/>
          </a:xfrm>
          <a:custGeom>
            <a:avLst/>
            <a:gdLst>
              <a:gd name="T0" fmla="*/ 0 w 495"/>
              <a:gd name="T1" fmla="*/ 790 h 790"/>
              <a:gd name="T2" fmla="*/ 34 w 495"/>
              <a:gd name="T3" fmla="*/ 567 h 790"/>
              <a:gd name="T4" fmla="*/ 148 w 495"/>
              <a:gd name="T5" fmla="*/ 391 h 790"/>
              <a:gd name="T6" fmla="*/ 377 w 495"/>
              <a:gd name="T7" fmla="*/ 317 h 790"/>
              <a:gd name="T8" fmla="*/ 488 w 495"/>
              <a:gd name="T9" fmla="*/ 155 h 790"/>
              <a:gd name="T10" fmla="*/ 421 w 495"/>
              <a:gd name="T11" fmla="*/ 0 h 7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95"/>
              <a:gd name="T19" fmla="*/ 0 h 790"/>
              <a:gd name="T20" fmla="*/ 495 w 495"/>
              <a:gd name="T21" fmla="*/ 790 h 79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95" h="790">
                <a:moveTo>
                  <a:pt x="0" y="790"/>
                </a:moveTo>
                <a:cubicBezTo>
                  <a:pt x="6" y="754"/>
                  <a:pt x="9" y="634"/>
                  <a:pt x="34" y="567"/>
                </a:cubicBezTo>
                <a:cubicBezTo>
                  <a:pt x="59" y="500"/>
                  <a:pt x="91" y="433"/>
                  <a:pt x="148" y="391"/>
                </a:cubicBezTo>
                <a:cubicBezTo>
                  <a:pt x="205" y="349"/>
                  <a:pt x="320" y="356"/>
                  <a:pt x="377" y="317"/>
                </a:cubicBezTo>
                <a:cubicBezTo>
                  <a:pt x="434" y="278"/>
                  <a:pt x="481" y="208"/>
                  <a:pt x="488" y="155"/>
                </a:cubicBezTo>
                <a:cubicBezTo>
                  <a:pt x="495" y="102"/>
                  <a:pt x="435" y="32"/>
                  <a:pt x="421" y="0"/>
                </a:cubicBezTo>
              </a:path>
            </a:pathLst>
          </a:custGeom>
          <a:noFill/>
          <a:ln w="38100" cap="flat" cmpd="sng">
            <a:solidFill>
              <a:srgbClr val="0099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767" name="Freeform 487"/>
          <p:cNvSpPr>
            <a:spLocks/>
          </p:cNvSpPr>
          <p:nvPr/>
        </p:nvSpPr>
        <p:spPr bwMode="auto">
          <a:xfrm>
            <a:off x="3087688" y="2419350"/>
            <a:ext cx="885825" cy="1836738"/>
          </a:xfrm>
          <a:custGeom>
            <a:avLst/>
            <a:gdLst>
              <a:gd name="T0" fmla="*/ 558 w 558"/>
              <a:gd name="T1" fmla="*/ 1157 h 1157"/>
              <a:gd name="T2" fmla="*/ 123 w 558"/>
              <a:gd name="T3" fmla="*/ 1068 h 1157"/>
              <a:gd name="T4" fmla="*/ 5 w 558"/>
              <a:gd name="T5" fmla="*/ 743 h 1157"/>
              <a:gd name="T6" fmla="*/ 93 w 558"/>
              <a:gd name="T7" fmla="*/ 307 h 1157"/>
              <a:gd name="T8" fmla="*/ 280 w 558"/>
              <a:gd name="T9" fmla="*/ 78 h 1157"/>
              <a:gd name="T10" fmla="*/ 518 w 558"/>
              <a:gd name="T11" fmla="*/ 0 h 11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58"/>
              <a:gd name="T19" fmla="*/ 0 h 1157"/>
              <a:gd name="T20" fmla="*/ 558 w 558"/>
              <a:gd name="T21" fmla="*/ 1157 h 115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58" h="1157">
                <a:moveTo>
                  <a:pt x="558" y="1157"/>
                </a:moveTo>
                <a:cubicBezTo>
                  <a:pt x="487" y="1142"/>
                  <a:pt x="215" y="1137"/>
                  <a:pt x="123" y="1068"/>
                </a:cubicBezTo>
                <a:cubicBezTo>
                  <a:pt x="31" y="999"/>
                  <a:pt x="10" y="870"/>
                  <a:pt x="5" y="743"/>
                </a:cubicBezTo>
                <a:cubicBezTo>
                  <a:pt x="0" y="616"/>
                  <a:pt x="47" y="418"/>
                  <a:pt x="93" y="307"/>
                </a:cubicBezTo>
                <a:cubicBezTo>
                  <a:pt x="139" y="196"/>
                  <a:pt x="209" y="129"/>
                  <a:pt x="280" y="78"/>
                </a:cubicBezTo>
                <a:cubicBezTo>
                  <a:pt x="351" y="27"/>
                  <a:pt x="478" y="13"/>
                  <a:pt x="518" y="0"/>
                </a:cubicBezTo>
              </a:path>
            </a:pathLst>
          </a:custGeom>
          <a:noFill/>
          <a:ln w="38100" cap="flat" cmpd="sng">
            <a:solidFill>
              <a:srgbClr val="0099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768" name="Freeform 488"/>
          <p:cNvSpPr>
            <a:spLocks/>
          </p:cNvSpPr>
          <p:nvPr/>
        </p:nvSpPr>
        <p:spPr bwMode="auto">
          <a:xfrm>
            <a:off x="1908175" y="2636838"/>
            <a:ext cx="644525" cy="1512887"/>
          </a:xfrm>
          <a:custGeom>
            <a:avLst/>
            <a:gdLst>
              <a:gd name="T0" fmla="*/ 272 w 406"/>
              <a:gd name="T1" fmla="*/ 953 h 953"/>
              <a:gd name="T2" fmla="*/ 363 w 406"/>
              <a:gd name="T3" fmla="*/ 862 h 953"/>
              <a:gd name="T4" fmla="*/ 400 w 406"/>
              <a:gd name="T5" fmla="*/ 547 h 953"/>
              <a:gd name="T6" fmla="*/ 327 w 406"/>
              <a:gd name="T7" fmla="*/ 266 h 953"/>
              <a:gd name="T8" fmla="*/ 0 w 406"/>
              <a:gd name="T9" fmla="*/ 0 h 9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6"/>
              <a:gd name="T16" fmla="*/ 0 h 953"/>
              <a:gd name="T17" fmla="*/ 406 w 406"/>
              <a:gd name="T18" fmla="*/ 953 h 9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6" h="953">
                <a:moveTo>
                  <a:pt x="272" y="953"/>
                </a:moveTo>
                <a:cubicBezTo>
                  <a:pt x="306" y="949"/>
                  <a:pt x="342" y="930"/>
                  <a:pt x="363" y="862"/>
                </a:cubicBezTo>
                <a:cubicBezTo>
                  <a:pt x="384" y="794"/>
                  <a:pt x="406" y="646"/>
                  <a:pt x="400" y="547"/>
                </a:cubicBezTo>
                <a:cubicBezTo>
                  <a:pt x="394" y="448"/>
                  <a:pt x="394" y="357"/>
                  <a:pt x="327" y="266"/>
                </a:cubicBezTo>
                <a:cubicBezTo>
                  <a:pt x="260" y="175"/>
                  <a:pt x="68" y="55"/>
                  <a:pt x="0" y="0"/>
                </a:cubicBezTo>
              </a:path>
            </a:pathLst>
          </a:custGeom>
          <a:noFill/>
          <a:ln w="19050" cap="flat" cmpd="sng">
            <a:solidFill>
              <a:srgbClr val="0099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769" name="Freeform 489"/>
          <p:cNvSpPr>
            <a:spLocks/>
          </p:cNvSpPr>
          <p:nvPr/>
        </p:nvSpPr>
        <p:spPr bwMode="auto">
          <a:xfrm>
            <a:off x="2462213" y="2319338"/>
            <a:ext cx="1398587" cy="1747837"/>
          </a:xfrm>
          <a:custGeom>
            <a:avLst/>
            <a:gdLst>
              <a:gd name="T0" fmla="*/ 0 w 881"/>
              <a:gd name="T1" fmla="*/ 1101 h 1101"/>
              <a:gd name="T2" fmla="*/ 280 w 881"/>
              <a:gd name="T3" fmla="*/ 326 h 1101"/>
              <a:gd name="T4" fmla="*/ 567 w 881"/>
              <a:gd name="T5" fmla="*/ 72 h 1101"/>
              <a:gd name="T6" fmla="*/ 881 w 881"/>
              <a:gd name="T7" fmla="*/ 0 h 1101"/>
              <a:gd name="T8" fmla="*/ 0 60000 65536"/>
              <a:gd name="T9" fmla="*/ 0 60000 65536"/>
              <a:gd name="T10" fmla="*/ 0 60000 65536"/>
              <a:gd name="T11" fmla="*/ 0 60000 65536"/>
              <a:gd name="T12" fmla="*/ 0 w 881"/>
              <a:gd name="T13" fmla="*/ 0 h 1101"/>
              <a:gd name="T14" fmla="*/ 881 w 881"/>
              <a:gd name="T15" fmla="*/ 1101 h 110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81" h="1101">
                <a:moveTo>
                  <a:pt x="0" y="1101"/>
                </a:moveTo>
                <a:cubicBezTo>
                  <a:pt x="47" y="971"/>
                  <a:pt x="185" y="498"/>
                  <a:pt x="280" y="326"/>
                </a:cubicBezTo>
                <a:cubicBezTo>
                  <a:pt x="386" y="157"/>
                  <a:pt x="467" y="126"/>
                  <a:pt x="567" y="72"/>
                </a:cubicBezTo>
                <a:cubicBezTo>
                  <a:pt x="667" y="18"/>
                  <a:pt x="816" y="15"/>
                  <a:pt x="881" y="0"/>
                </a:cubicBezTo>
              </a:path>
            </a:pathLst>
          </a:custGeom>
          <a:noFill/>
          <a:ln w="19050" cap="flat" cmpd="sng">
            <a:solidFill>
              <a:srgbClr val="009900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770" name="Text Box 490"/>
          <p:cNvSpPr txBox="1">
            <a:spLocks noChangeArrowheads="1"/>
          </p:cNvSpPr>
          <p:nvPr/>
        </p:nvSpPr>
        <p:spPr bwMode="auto">
          <a:xfrm>
            <a:off x="7845425" y="2443163"/>
            <a:ext cx="1008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5F5F5F"/>
                </a:solidFill>
                <a:latin typeface="Comic Sans MS" pitchFamily="66" charset="0"/>
              </a:rPr>
              <a:t>Японія</a:t>
            </a:r>
            <a:endParaRPr lang="ru-RU" sz="1600">
              <a:solidFill>
                <a:srgbClr val="5F5F5F"/>
              </a:solidFill>
              <a:latin typeface="Comic Sans MS" pitchFamily="66" charset="0"/>
            </a:endParaRPr>
          </a:p>
        </p:txBody>
      </p:sp>
      <p:grpSp>
        <p:nvGrpSpPr>
          <p:cNvPr id="25" name="Group 496"/>
          <p:cNvGrpSpPr>
            <a:grpSpLocks/>
          </p:cNvGrpSpPr>
          <p:nvPr/>
        </p:nvGrpSpPr>
        <p:grpSpPr bwMode="auto">
          <a:xfrm>
            <a:off x="3452813" y="6448425"/>
            <a:ext cx="2195512" cy="320675"/>
            <a:chOff x="158" y="3995"/>
            <a:chExt cx="1383" cy="202"/>
          </a:xfrm>
        </p:grpSpPr>
        <p:sp>
          <p:nvSpPr>
            <p:cNvPr id="97771" name="AutoShape 491"/>
            <p:cNvSpPr>
              <a:spLocks noChangeArrowheads="1"/>
            </p:cNvSpPr>
            <p:nvPr/>
          </p:nvSpPr>
          <p:spPr bwMode="auto">
            <a:xfrm>
              <a:off x="158" y="4020"/>
              <a:ext cx="136" cy="136"/>
            </a:xfrm>
            <a:custGeom>
              <a:avLst/>
              <a:gdLst>
                <a:gd name="G0" fmla="+- 5082 0 0"/>
                <a:gd name="G1" fmla="+- 21600 0 5082"/>
                <a:gd name="G2" fmla="+- 21600 0 5082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082" y="10800"/>
                  </a:moveTo>
                  <a:cubicBezTo>
                    <a:pt x="5082" y="13958"/>
                    <a:pt x="7642" y="16518"/>
                    <a:pt x="10800" y="16518"/>
                  </a:cubicBezTo>
                  <a:cubicBezTo>
                    <a:pt x="13958" y="16518"/>
                    <a:pt x="16518" y="13958"/>
                    <a:pt x="16518" y="10800"/>
                  </a:cubicBezTo>
                  <a:cubicBezTo>
                    <a:pt x="16518" y="7642"/>
                    <a:pt x="13958" y="5082"/>
                    <a:pt x="10800" y="5082"/>
                  </a:cubicBezTo>
                  <a:cubicBezTo>
                    <a:pt x="7642" y="5082"/>
                    <a:pt x="5082" y="7642"/>
                    <a:pt x="5082" y="10800"/>
                  </a:cubicBezTo>
                  <a:close/>
                </a:path>
              </a:pathLst>
            </a:custGeom>
            <a:solidFill>
              <a:srgbClr val="33CC33"/>
            </a:solidFill>
            <a:ln w="9525">
              <a:solidFill>
                <a:srgbClr val="003300"/>
              </a:solidFill>
              <a:round/>
              <a:headEnd/>
              <a:tailEnd/>
            </a:ln>
            <a:effectLst>
              <a:outerShdw dist="17961" dir="2700000" algn="ctr" rotWithShape="0">
                <a:srgbClr val="006600"/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49263" name="Text Box 493"/>
            <p:cNvSpPr txBox="1">
              <a:spLocks noChangeArrowheads="1"/>
            </p:cNvSpPr>
            <p:nvPr/>
          </p:nvSpPr>
          <p:spPr bwMode="auto">
            <a:xfrm>
              <a:off x="274" y="3995"/>
              <a:ext cx="1267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переробка лісу</a:t>
              </a:r>
              <a:endParaRPr lang="ru-RU" sz="2000" i="1"/>
            </a:p>
          </p:txBody>
        </p:sp>
      </p:grpSp>
      <p:sp>
        <p:nvSpPr>
          <p:cNvPr id="97775" name="AutoShape 495"/>
          <p:cNvSpPr>
            <a:spLocks noChangeArrowheads="1"/>
          </p:cNvSpPr>
          <p:nvPr/>
        </p:nvSpPr>
        <p:spPr bwMode="auto">
          <a:xfrm>
            <a:off x="4394200" y="1812925"/>
            <a:ext cx="215900" cy="215900"/>
          </a:xfrm>
          <a:custGeom>
            <a:avLst/>
            <a:gdLst>
              <a:gd name="G0" fmla="+- 5082 0 0"/>
              <a:gd name="G1" fmla="+- 21600 0 5082"/>
              <a:gd name="G2" fmla="+- 21600 0 5082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33CC33"/>
          </a:solidFill>
          <a:ln w="9525">
            <a:solidFill>
              <a:srgbClr val="003300"/>
            </a:solidFill>
            <a:round/>
            <a:headEnd/>
            <a:tailEnd/>
          </a:ln>
          <a:effectLst>
            <a:outerShdw dist="17961" dir="2700000" algn="ctr" rotWithShape="0">
              <a:srgbClr val="00660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sp>
        <p:nvSpPr>
          <p:cNvPr id="97777" name="AutoShape 497"/>
          <p:cNvSpPr>
            <a:spLocks noChangeArrowheads="1"/>
          </p:cNvSpPr>
          <p:nvPr/>
        </p:nvSpPr>
        <p:spPr bwMode="auto">
          <a:xfrm>
            <a:off x="6516688" y="1982788"/>
            <a:ext cx="215900" cy="215900"/>
          </a:xfrm>
          <a:custGeom>
            <a:avLst/>
            <a:gdLst>
              <a:gd name="G0" fmla="+- 5082 0 0"/>
              <a:gd name="G1" fmla="+- 21600 0 5082"/>
              <a:gd name="G2" fmla="+- 21600 0 5082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33CC33"/>
          </a:solidFill>
          <a:ln w="9525">
            <a:solidFill>
              <a:srgbClr val="003300"/>
            </a:solidFill>
            <a:round/>
            <a:headEnd/>
            <a:tailEnd/>
          </a:ln>
          <a:effectLst>
            <a:outerShdw dist="17961" dir="2700000" algn="ctr" rotWithShape="0">
              <a:srgbClr val="00660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sp>
        <p:nvSpPr>
          <p:cNvPr id="97778" name="AutoShape 498"/>
          <p:cNvSpPr>
            <a:spLocks noChangeArrowheads="1"/>
          </p:cNvSpPr>
          <p:nvPr/>
        </p:nvSpPr>
        <p:spPr bwMode="auto">
          <a:xfrm>
            <a:off x="6227763" y="1895475"/>
            <a:ext cx="215900" cy="215900"/>
          </a:xfrm>
          <a:custGeom>
            <a:avLst/>
            <a:gdLst>
              <a:gd name="G0" fmla="+- 5082 0 0"/>
              <a:gd name="G1" fmla="+- 21600 0 5082"/>
              <a:gd name="G2" fmla="+- 21600 0 5082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33CC33"/>
          </a:solidFill>
          <a:ln w="9525">
            <a:solidFill>
              <a:srgbClr val="003300"/>
            </a:solidFill>
            <a:round/>
            <a:headEnd/>
            <a:tailEnd/>
          </a:ln>
          <a:effectLst>
            <a:outerShdw dist="17961" dir="2700000" algn="ctr" rotWithShape="0">
              <a:srgbClr val="00660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grpSp>
        <p:nvGrpSpPr>
          <p:cNvPr id="26" name="Group 499"/>
          <p:cNvGrpSpPr>
            <a:grpSpLocks/>
          </p:cNvGrpSpPr>
          <p:nvPr/>
        </p:nvGrpSpPr>
        <p:grpSpPr bwMode="auto">
          <a:xfrm>
            <a:off x="4500563" y="1700213"/>
            <a:ext cx="146050" cy="144462"/>
            <a:chOff x="1382" y="3339"/>
            <a:chExt cx="92" cy="91"/>
          </a:xfrm>
        </p:grpSpPr>
        <p:sp>
          <p:nvSpPr>
            <p:cNvPr id="49258" name="Oval 500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9259" name="Line 501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60" name="Line 502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61" name="Line 503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7" name="Group 504"/>
          <p:cNvGrpSpPr>
            <a:grpSpLocks/>
          </p:cNvGrpSpPr>
          <p:nvPr/>
        </p:nvGrpSpPr>
        <p:grpSpPr bwMode="auto">
          <a:xfrm>
            <a:off x="6653213" y="1925638"/>
            <a:ext cx="146050" cy="144462"/>
            <a:chOff x="1382" y="3339"/>
            <a:chExt cx="92" cy="91"/>
          </a:xfrm>
        </p:grpSpPr>
        <p:sp>
          <p:nvSpPr>
            <p:cNvPr id="49254" name="Oval 505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9255" name="Line 506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56" name="Line 507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57" name="Line 508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8" name="Group 509"/>
          <p:cNvGrpSpPr>
            <a:grpSpLocks/>
          </p:cNvGrpSpPr>
          <p:nvPr/>
        </p:nvGrpSpPr>
        <p:grpSpPr bwMode="auto">
          <a:xfrm>
            <a:off x="6372225" y="1844675"/>
            <a:ext cx="146050" cy="144463"/>
            <a:chOff x="1382" y="3339"/>
            <a:chExt cx="92" cy="91"/>
          </a:xfrm>
        </p:grpSpPr>
        <p:sp>
          <p:nvSpPr>
            <p:cNvPr id="49250" name="Oval 510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9251" name="Line 511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52" name="Line 512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53" name="Line 513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7794" name="AutoShape 514"/>
          <p:cNvSpPr>
            <a:spLocks noChangeArrowheads="1"/>
          </p:cNvSpPr>
          <p:nvPr/>
        </p:nvSpPr>
        <p:spPr bwMode="auto">
          <a:xfrm>
            <a:off x="7380288" y="2133600"/>
            <a:ext cx="215900" cy="215900"/>
          </a:xfrm>
          <a:custGeom>
            <a:avLst/>
            <a:gdLst>
              <a:gd name="G0" fmla="+- 5082 0 0"/>
              <a:gd name="G1" fmla="+- 21600 0 5082"/>
              <a:gd name="G2" fmla="+- 21600 0 5082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33CC33"/>
          </a:solidFill>
          <a:ln w="9525">
            <a:solidFill>
              <a:srgbClr val="003300"/>
            </a:solidFill>
            <a:round/>
            <a:headEnd/>
            <a:tailEnd/>
          </a:ln>
          <a:effectLst>
            <a:outerShdw dist="17961" dir="2700000" algn="ctr" rotWithShape="0">
              <a:srgbClr val="00660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grpSp>
        <p:nvGrpSpPr>
          <p:cNvPr id="29" name="Group 515"/>
          <p:cNvGrpSpPr>
            <a:grpSpLocks/>
          </p:cNvGrpSpPr>
          <p:nvPr/>
        </p:nvGrpSpPr>
        <p:grpSpPr bwMode="auto">
          <a:xfrm>
            <a:off x="7454900" y="2033588"/>
            <a:ext cx="146050" cy="144462"/>
            <a:chOff x="1382" y="3339"/>
            <a:chExt cx="92" cy="91"/>
          </a:xfrm>
        </p:grpSpPr>
        <p:sp>
          <p:nvSpPr>
            <p:cNvPr id="49246" name="Oval 516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9247" name="Line 517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48" name="Line 518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49" name="Line 519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7800" name="AutoShape 520"/>
          <p:cNvSpPr>
            <a:spLocks noChangeArrowheads="1"/>
          </p:cNvSpPr>
          <p:nvPr/>
        </p:nvSpPr>
        <p:spPr bwMode="auto">
          <a:xfrm>
            <a:off x="5013325" y="1628775"/>
            <a:ext cx="215900" cy="215900"/>
          </a:xfrm>
          <a:custGeom>
            <a:avLst/>
            <a:gdLst>
              <a:gd name="G0" fmla="+- 5082 0 0"/>
              <a:gd name="G1" fmla="+- 21600 0 5082"/>
              <a:gd name="G2" fmla="+- 21600 0 5082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33CC33"/>
          </a:solidFill>
          <a:ln w="9525">
            <a:solidFill>
              <a:srgbClr val="003300"/>
            </a:solidFill>
            <a:round/>
            <a:headEnd/>
            <a:tailEnd/>
          </a:ln>
          <a:effectLst>
            <a:outerShdw dist="17961" dir="2700000" algn="ctr" rotWithShape="0">
              <a:srgbClr val="00660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grpSp>
        <p:nvGrpSpPr>
          <p:cNvPr id="30" name="Group 521"/>
          <p:cNvGrpSpPr>
            <a:grpSpLocks/>
          </p:cNvGrpSpPr>
          <p:nvPr/>
        </p:nvGrpSpPr>
        <p:grpSpPr bwMode="auto">
          <a:xfrm>
            <a:off x="5148263" y="1557338"/>
            <a:ext cx="146050" cy="144462"/>
            <a:chOff x="1382" y="3339"/>
            <a:chExt cx="92" cy="91"/>
          </a:xfrm>
        </p:grpSpPr>
        <p:sp>
          <p:nvSpPr>
            <p:cNvPr id="49242" name="Oval 522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9243" name="Line 523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44" name="Line 524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45" name="Line 525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7806" name="AutoShape 526"/>
          <p:cNvSpPr>
            <a:spLocks noChangeArrowheads="1"/>
          </p:cNvSpPr>
          <p:nvPr/>
        </p:nvSpPr>
        <p:spPr bwMode="auto">
          <a:xfrm>
            <a:off x="941388" y="1609725"/>
            <a:ext cx="215900" cy="215900"/>
          </a:xfrm>
          <a:custGeom>
            <a:avLst/>
            <a:gdLst>
              <a:gd name="G0" fmla="+- 5082 0 0"/>
              <a:gd name="G1" fmla="+- 21600 0 5082"/>
              <a:gd name="G2" fmla="+- 21600 0 5082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33CC33"/>
          </a:solidFill>
          <a:ln w="9525">
            <a:solidFill>
              <a:srgbClr val="003300"/>
            </a:solidFill>
            <a:round/>
            <a:headEnd/>
            <a:tailEnd/>
          </a:ln>
          <a:effectLst>
            <a:outerShdw dist="17961" dir="2700000" algn="ctr" rotWithShape="0">
              <a:srgbClr val="00660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grpSp>
        <p:nvGrpSpPr>
          <p:cNvPr id="31" name="Group 527"/>
          <p:cNvGrpSpPr>
            <a:grpSpLocks/>
          </p:cNvGrpSpPr>
          <p:nvPr/>
        </p:nvGrpSpPr>
        <p:grpSpPr bwMode="auto">
          <a:xfrm>
            <a:off x="1065213" y="1535113"/>
            <a:ext cx="146050" cy="144462"/>
            <a:chOff x="1382" y="3339"/>
            <a:chExt cx="92" cy="91"/>
          </a:xfrm>
        </p:grpSpPr>
        <p:sp>
          <p:nvSpPr>
            <p:cNvPr id="49238" name="Oval 528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9239" name="Line 529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40" name="Line 530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41" name="Line 531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7812" name="AutoShape 532"/>
          <p:cNvSpPr>
            <a:spLocks noChangeArrowheads="1"/>
          </p:cNvSpPr>
          <p:nvPr/>
        </p:nvSpPr>
        <p:spPr bwMode="auto">
          <a:xfrm>
            <a:off x="2038350" y="2128838"/>
            <a:ext cx="215900" cy="215900"/>
          </a:xfrm>
          <a:custGeom>
            <a:avLst/>
            <a:gdLst>
              <a:gd name="G0" fmla="+- 5082 0 0"/>
              <a:gd name="G1" fmla="+- 21600 0 5082"/>
              <a:gd name="G2" fmla="+- 21600 0 5082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33CC33"/>
          </a:solidFill>
          <a:ln w="9525">
            <a:solidFill>
              <a:srgbClr val="003300"/>
            </a:solidFill>
            <a:round/>
            <a:headEnd/>
            <a:tailEnd/>
          </a:ln>
          <a:effectLst>
            <a:outerShdw dist="17961" dir="2700000" algn="ctr" rotWithShape="0">
              <a:srgbClr val="00660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grpSp>
        <p:nvGrpSpPr>
          <p:cNvPr id="97666" name="Group 533"/>
          <p:cNvGrpSpPr>
            <a:grpSpLocks/>
          </p:cNvGrpSpPr>
          <p:nvPr/>
        </p:nvGrpSpPr>
        <p:grpSpPr bwMode="auto">
          <a:xfrm>
            <a:off x="2111375" y="2019300"/>
            <a:ext cx="146050" cy="144463"/>
            <a:chOff x="1382" y="3339"/>
            <a:chExt cx="92" cy="91"/>
          </a:xfrm>
        </p:grpSpPr>
        <p:sp>
          <p:nvSpPr>
            <p:cNvPr id="49234" name="Oval 534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9235" name="Line 535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36" name="Line 536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37" name="Line 537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7818" name="AutoShape 538"/>
          <p:cNvSpPr>
            <a:spLocks noChangeArrowheads="1"/>
          </p:cNvSpPr>
          <p:nvPr/>
        </p:nvSpPr>
        <p:spPr bwMode="auto">
          <a:xfrm>
            <a:off x="733425" y="2032000"/>
            <a:ext cx="215900" cy="215900"/>
          </a:xfrm>
          <a:custGeom>
            <a:avLst/>
            <a:gdLst>
              <a:gd name="G0" fmla="+- 5082 0 0"/>
              <a:gd name="G1" fmla="+- 21600 0 5082"/>
              <a:gd name="G2" fmla="+- 21600 0 5082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33CC33"/>
          </a:solidFill>
          <a:ln w="9525">
            <a:solidFill>
              <a:srgbClr val="003300"/>
            </a:solidFill>
            <a:round/>
            <a:headEnd/>
            <a:tailEnd/>
          </a:ln>
          <a:effectLst>
            <a:outerShdw dist="17961" dir="2700000" algn="ctr" rotWithShape="0">
              <a:srgbClr val="00660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grpSp>
        <p:nvGrpSpPr>
          <p:cNvPr id="97671" name="Group 539"/>
          <p:cNvGrpSpPr>
            <a:grpSpLocks/>
          </p:cNvGrpSpPr>
          <p:nvPr/>
        </p:nvGrpSpPr>
        <p:grpSpPr bwMode="auto">
          <a:xfrm>
            <a:off x="909638" y="2076450"/>
            <a:ext cx="146050" cy="144463"/>
            <a:chOff x="1382" y="3339"/>
            <a:chExt cx="92" cy="91"/>
          </a:xfrm>
        </p:grpSpPr>
        <p:sp>
          <p:nvSpPr>
            <p:cNvPr id="49230" name="Oval 540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9231" name="Line 541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32" name="Line 542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33" name="Line 543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7824" name="AutoShape 544"/>
          <p:cNvSpPr>
            <a:spLocks noChangeArrowheads="1"/>
          </p:cNvSpPr>
          <p:nvPr/>
        </p:nvSpPr>
        <p:spPr bwMode="auto">
          <a:xfrm>
            <a:off x="7667625" y="2708275"/>
            <a:ext cx="215900" cy="215900"/>
          </a:xfrm>
          <a:custGeom>
            <a:avLst/>
            <a:gdLst>
              <a:gd name="G0" fmla="+- 5082 0 0"/>
              <a:gd name="G1" fmla="+- 21600 0 5082"/>
              <a:gd name="G2" fmla="+- 21600 0 5082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33CC33"/>
          </a:solidFill>
          <a:ln w="9525">
            <a:solidFill>
              <a:srgbClr val="003300"/>
            </a:solidFill>
            <a:round/>
            <a:headEnd/>
            <a:tailEnd/>
          </a:ln>
          <a:effectLst>
            <a:outerShdw dist="17961" dir="2700000" algn="ctr" rotWithShape="0">
              <a:srgbClr val="00660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grpSp>
        <p:nvGrpSpPr>
          <p:cNvPr id="97676" name="Group 545"/>
          <p:cNvGrpSpPr>
            <a:grpSpLocks/>
          </p:cNvGrpSpPr>
          <p:nvPr/>
        </p:nvGrpSpPr>
        <p:grpSpPr bwMode="auto">
          <a:xfrm>
            <a:off x="7812088" y="2636838"/>
            <a:ext cx="146050" cy="144462"/>
            <a:chOff x="1382" y="3339"/>
            <a:chExt cx="92" cy="91"/>
          </a:xfrm>
        </p:grpSpPr>
        <p:sp>
          <p:nvSpPr>
            <p:cNvPr id="49226" name="Oval 546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9227" name="Line 547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28" name="Line 548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29" name="Line 549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7830" name="AutoShape 550"/>
          <p:cNvSpPr>
            <a:spLocks noChangeArrowheads="1"/>
          </p:cNvSpPr>
          <p:nvPr/>
        </p:nvSpPr>
        <p:spPr bwMode="auto">
          <a:xfrm>
            <a:off x="1908175" y="4210050"/>
            <a:ext cx="215900" cy="215900"/>
          </a:xfrm>
          <a:custGeom>
            <a:avLst/>
            <a:gdLst>
              <a:gd name="G0" fmla="+- 5082 0 0"/>
              <a:gd name="G1" fmla="+- 21600 0 5082"/>
              <a:gd name="G2" fmla="+- 21600 0 5082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33CC33"/>
          </a:solidFill>
          <a:ln w="9525">
            <a:solidFill>
              <a:srgbClr val="003300"/>
            </a:solidFill>
            <a:round/>
            <a:headEnd/>
            <a:tailEnd/>
          </a:ln>
          <a:effectLst>
            <a:outerShdw dist="17961" dir="2700000" algn="ctr" rotWithShape="0">
              <a:srgbClr val="00660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ru-RU"/>
          </a:p>
        </p:txBody>
      </p:sp>
      <p:grpSp>
        <p:nvGrpSpPr>
          <p:cNvPr id="97681" name="Group 551"/>
          <p:cNvGrpSpPr>
            <a:grpSpLocks/>
          </p:cNvGrpSpPr>
          <p:nvPr/>
        </p:nvGrpSpPr>
        <p:grpSpPr bwMode="auto">
          <a:xfrm>
            <a:off x="2051050" y="4149725"/>
            <a:ext cx="146050" cy="144463"/>
            <a:chOff x="1382" y="3339"/>
            <a:chExt cx="92" cy="91"/>
          </a:xfrm>
        </p:grpSpPr>
        <p:sp>
          <p:nvSpPr>
            <p:cNvPr id="49222" name="Oval 552"/>
            <p:cNvSpPr>
              <a:spLocks noChangeArrowheads="1"/>
            </p:cNvSpPr>
            <p:nvPr/>
          </p:nvSpPr>
          <p:spPr bwMode="auto">
            <a:xfrm rot="1009560">
              <a:off x="1382" y="3342"/>
              <a:ext cx="92" cy="87"/>
            </a:xfrm>
            <a:prstGeom prst="ellipse">
              <a:avLst/>
            </a:prstGeom>
            <a:solidFill>
              <a:srgbClr val="6699FF"/>
            </a:soli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9223" name="Line 553"/>
            <p:cNvSpPr>
              <a:spLocks noChangeShapeType="1"/>
            </p:cNvSpPr>
            <p:nvPr/>
          </p:nvSpPr>
          <p:spPr bwMode="auto">
            <a:xfrm rot="1009560" flipH="1">
              <a:off x="1403" y="3339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24" name="Line 554"/>
            <p:cNvSpPr>
              <a:spLocks noChangeShapeType="1"/>
            </p:cNvSpPr>
            <p:nvPr/>
          </p:nvSpPr>
          <p:spPr bwMode="auto">
            <a:xfrm rot="1009560" flipH="1">
              <a:off x="1424" y="3374"/>
              <a:ext cx="30" cy="56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25" name="Line 555"/>
            <p:cNvSpPr>
              <a:spLocks noChangeShapeType="1"/>
            </p:cNvSpPr>
            <p:nvPr/>
          </p:nvSpPr>
          <p:spPr bwMode="auto">
            <a:xfrm rot="1009560" flipH="1">
              <a:off x="1398" y="3371"/>
              <a:ext cx="61" cy="28"/>
            </a:xfrm>
            <a:prstGeom prst="lin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7836" name="Freeform 556"/>
          <p:cNvSpPr>
            <a:spLocks/>
          </p:cNvSpPr>
          <p:nvPr/>
        </p:nvSpPr>
        <p:spPr bwMode="auto">
          <a:xfrm>
            <a:off x="7524750" y="1779588"/>
            <a:ext cx="487363" cy="730250"/>
          </a:xfrm>
          <a:custGeom>
            <a:avLst/>
            <a:gdLst>
              <a:gd name="T0" fmla="*/ 0 w 307"/>
              <a:gd name="T1" fmla="*/ 0 h 460"/>
              <a:gd name="T2" fmla="*/ 186 w 307"/>
              <a:gd name="T3" fmla="*/ 130 h 460"/>
              <a:gd name="T4" fmla="*/ 296 w 307"/>
              <a:gd name="T5" fmla="*/ 312 h 460"/>
              <a:gd name="T6" fmla="*/ 252 w 307"/>
              <a:gd name="T7" fmla="*/ 460 h 460"/>
              <a:gd name="T8" fmla="*/ 0 60000 65536"/>
              <a:gd name="T9" fmla="*/ 0 60000 65536"/>
              <a:gd name="T10" fmla="*/ 0 60000 65536"/>
              <a:gd name="T11" fmla="*/ 0 60000 65536"/>
              <a:gd name="T12" fmla="*/ 0 w 307"/>
              <a:gd name="T13" fmla="*/ 0 h 460"/>
              <a:gd name="T14" fmla="*/ 307 w 307"/>
              <a:gd name="T15" fmla="*/ 460 h 4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07" h="460">
                <a:moveTo>
                  <a:pt x="0" y="0"/>
                </a:moveTo>
                <a:cubicBezTo>
                  <a:pt x="31" y="22"/>
                  <a:pt x="137" y="78"/>
                  <a:pt x="186" y="130"/>
                </a:cubicBezTo>
                <a:cubicBezTo>
                  <a:pt x="235" y="182"/>
                  <a:pt x="285" y="257"/>
                  <a:pt x="296" y="312"/>
                </a:cubicBezTo>
                <a:cubicBezTo>
                  <a:pt x="307" y="367"/>
                  <a:pt x="261" y="429"/>
                  <a:pt x="252" y="460"/>
                </a:cubicBezTo>
              </a:path>
            </a:pathLst>
          </a:custGeom>
          <a:noFill/>
          <a:ln w="28575" cap="flat" cmpd="sng">
            <a:solidFill>
              <a:srgbClr val="009900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7837" name="Freeform 557"/>
          <p:cNvSpPr>
            <a:spLocks/>
          </p:cNvSpPr>
          <p:nvPr/>
        </p:nvSpPr>
        <p:spPr bwMode="auto">
          <a:xfrm>
            <a:off x="4960938" y="2003425"/>
            <a:ext cx="334962" cy="282575"/>
          </a:xfrm>
          <a:custGeom>
            <a:avLst/>
            <a:gdLst>
              <a:gd name="T0" fmla="*/ 211 w 211"/>
              <a:gd name="T1" fmla="*/ 0 h 178"/>
              <a:gd name="T2" fmla="*/ 94 w 211"/>
              <a:gd name="T3" fmla="*/ 58 h 178"/>
              <a:gd name="T4" fmla="*/ 0 w 211"/>
              <a:gd name="T5" fmla="*/ 178 h 178"/>
              <a:gd name="T6" fmla="*/ 0 60000 65536"/>
              <a:gd name="T7" fmla="*/ 0 60000 65536"/>
              <a:gd name="T8" fmla="*/ 0 60000 65536"/>
              <a:gd name="T9" fmla="*/ 0 w 211"/>
              <a:gd name="T10" fmla="*/ 0 h 178"/>
              <a:gd name="T11" fmla="*/ 211 w 211"/>
              <a:gd name="T12" fmla="*/ 178 h 17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1" h="178">
                <a:moveTo>
                  <a:pt x="211" y="0"/>
                </a:moveTo>
                <a:cubicBezTo>
                  <a:pt x="191" y="10"/>
                  <a:pt x="129" y="28"/>
                  <a:pt x="94" y="58"/>
                </a:cubicBezTo>
                <a:cubicBezTo>
                  <a:pt x="67" y="88"/>
                  <a:pt x="20" y="153"/>
                  <a:pt x="0" y="178"/>
                </a:cubicBezTo>
              </a:path>
            </a:pathLst>
          </a:custGeom>
          <a:noFill/>
          <a:ln w="28575" cap="flat" cmpd="sng">
            <a:solidFill>
              <a:srgbClr val="009900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7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7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7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76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76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76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7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500"/>
                            </p:stCondLst>
                            <p:childTnLst>
                              <p:par>
                                <p:cTn id="90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9772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977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977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500"/>
                                        <p:tgtEl>
                                          <p:spTgt spid="977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50"/>
                            </p:stCondLst>
                            <p:childTnLst>
                              <p:par>
                                <p:cTn id="12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2" dur="500"/>
                                        <p:tgtEl>
                                          <p:spTgt spid="977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977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900"/>
                            </p:stCondLst>
                            <p:childTnLst>
                              <p:par>
                                <p:cTn id="1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1" dur="500"/>
                                        <p:tgtEl>
                                          <p:spTgt spid="977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976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JUNGLE_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97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000"/>
                            </p:stCondLst>
                            <p:childTnLst>
                              <p:par>
                                <p:cTn id="165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5" dur="500"/>
                                        <p:tgtEl>
                                          <p:spTgt spid="977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0" dur="500"/>
                                        <p:tgtEl>
                                          <p:spTgt spid="977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5" dur="500"/>
                                        <p:tgtEl>
                                          <p:spTgt spid="977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0" dur="500"/>
                                        <p:tgtEl>
                                          <p:spTgt spid="977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000"/>
                            </p:stCondLst>
                            <p:childTnLst>
                              <p:par>
                                <p:cTn id="19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4" dur="500"/>
                                        <p:tgtEl>
                                          <p:spTgt spid="977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9" dur="500"/>
                                        <p:tgtEl>
                                          <p:spTgt spid="977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650"/>
                            </p:stCondLst>
                            <p:childTnLst>
                              <p:par>
                                <p:cTn id="20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3" dur="500"/>
                                        <p:tgtEl>
                                          <p:spTgt spid="977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8" dur="500"/>
                                        <p:tgtEl>
                                          <p:spTgt spid="977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700"/>
                            </p:stCondLst>
                            <p:childTnLst>
                              <p:par>
                                <p:cTn id="210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212" dur="500"/>
                                        <p:tgtEl>
                                          <p:spTgt spid="977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7" dur="500"/>
                                        <p:tgtEl>
                                          <p:spTgt spid="9776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2" dur="2000"/>
                                        <p:tgtEl>
                                          <p:spTgt spid="977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6" dur="500"/>
                                        <p:tgtEl>
                                          <p:spTgt spid="977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1" dur="2000"/>
                                        <p:tgtEl>
                                          <p:spTgt spid="977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6" dur="2000"/>
                                        <p:tgtEl>
                                          <p:spTgt spid="977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9" dur="2000"/>
                                        <p:tgtEl>
                                          <p:spTgt spid="97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0" fill="hold">
                      <p:stCondLst>
                        <p:cond delay="indefinite"/>
                      </p:stCondLst>
                      <p:childTnLst>
                        <p:par>
                          <p:cTn id="241" fill="hold">
                            <p:stCondLst>
                              <p:cond delay="0"/>
                            </p:stCondLst>
                            <p:childTnLst>
                              <p:par>
                                <p:cTn id="2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4" dur="1000"/>
                                        <p:tgtEl>
                                          <p:spTgt spid="978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5" fill="hold">
                      <p:stCondLst>
                        <p:cond delay="indefinite"/>
                      </p:stCondLst>
                      <p:childTnLst>
                        <p:par>
                          <p:cTn id="246" fill="hold">
                            <p:stCondLst>
                              <p:cond delay="0"/>
                            </p:stCondLst>
                            <p:childTnLst>
                              <p:par>
                                <p:cTn id="2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9" dur="1000"/>
                                        <p:tgtEl>
                                          <p:spTgt spid="978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1000"/>
                            </p:stCondLst>
                            <p:childTnLst>
                              <p:par>
                                <p:cTn id="2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3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3" dur="500"/>
                                        <p:tgtEl>
                                          <p:spTgt spid="9783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6" dur="500"/>
                                        <p:tgtEl>
                                          <p:spTgt spid="978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97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97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97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97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500"/>
                            </p:stCondLst>
                            <p:childTnLst>
                              <p:par>
                                <p:cTn id="272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977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977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97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97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"/>
                            </p:stCondLst>
                            <p:childTnLst>
                              <p:par>
                                <p:cTn id="285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97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97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97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97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1000"/>
                            </p:stCondLst>
                            <p:childTnLst>
                              <p:par>
                                <p:cTn id="292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96" presetID="23" presetClass="entr" presetSubtype="272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0" fill="hold">
                      <p:stCondLst>
                        <p:cond delay="indefinite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4" dur="500" fill="hold"/>
                                        <p:tgtEl>
                                          <p:spTgt spid="977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500" fill="hold"/>
                                        <p:tgtEl>
                                          <p:spTgt spid="977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97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97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3" fill="hold">
                      <p:stCondLst>
                        <p:cond delay="indefinite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978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0" fill="hold"/>
                                        <p:tgtEl>
                                          <p:spTgt spid="978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500" fill="hold"/>
                                        <p:tgtEl>
                                          <p:spTgt spid="97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500" fill="hold"/>
                                        <p:tgtEl>
                                          <p:spTgt spid="97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500"/>
                            </p:stCondLst>
                            <p:childTnLst>
                              <p:par>
                                <p:cTn id="322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6" fill="hold">
                      <p:stCondLst>
                        <p:cond delay="indefinite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978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978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97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978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500"/>
                            </p:stCondLst>
                            <p:childTnLst>
                              <p:par>
                                <p:cTn id="335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978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978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500" fill="hold"/>
                                        <p:tgtEl>
                                          <p:spTgt spid="97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978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7" fill="hold">
                            <p:stCondLst>
                              <p:cond delay="500"/>
                            </p:stCondLst>
                            <p:childTnLst>
                              <p:par>
                                <p:cTn id="348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0" dur="500" fill="hold"/>
                                        <p:tgtEl>
                                          <p:spTgt spid="976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976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2" fill="hold">
                      <p:stCondLst>
                        <p:cond delay="indefinite"/>
                      </p:stCondLst>
                      <p:childTnLst>
                        <p:par>
                          <p:cTn id="353" fill="hold">
                            <p:stCondLst>
                              <p:cond delay="0"/>
                            </p:stCondLst>
                            <p:childTnLst>
                              <p:par>
                                <p:cTn id="354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978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978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97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500" fill="hold"/>
                                        <p:tgtEl>
                                          <p:spTgt spid="97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0" fill="hold">
                            <p:stCondLst>
                              <p:cond delay="500"/>
                            </p:stCondLst>
                            <p:childTnLst>
                              <p:par>
                                <p:cTn id="361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976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976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5" fill="hold">
                      <p:stCondLst>
                        <p:cond delay="indefinite"/>
                      </p:stCondLst>
                      <p:childTnLst>
                        <p:par>
                          <p:cTn id="366" fill="hold">
                            <p:stCondLst>
                              <p:cond delay="0"/>
                            </p:stCondLst>
                            <p:childTnLst>
                              <p:par>
                                <p:cTn id="367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97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97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97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97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3" fill="hold">
                            <p:stCondLst>
                              <p:cond delay="500"/>
                            </p:stCondLst>
                            <p:childTnLst>
                              <p:par>
                                <p:cTn id="374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97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97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8" fill="hold">
                      <p:stCondLst>
                        <p:cond delay="indefinite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97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0" fill="hold"/>
                                        <p:tgtEl>
                                          <p:spTgt spid="978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97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97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500"/>
                            </p:stCondLst>
                            <p:childTnLst>
                              <p:par>
                                <p:cTn id="387" presetID="23" presetClass="entr" presetSubtype="272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97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500" fill="hold"/>
                                        <p:tgtEl>
                                          <p:spTgt spid="97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838" grpId="0" build="allAtOnce" animBg="1" autoUpdateAnimBg="0"/>
      <p:bldP spid="97283" grpId="0" animBg="1"/>
      <p:bldP spid="97623" grpId="0" animBg="1"/>
      <p:bldP spid="97624" grpId="0" animBg="1"/>
      <p:bldP spid="97625" grpId="0" animBg="1"/>
      <p:bldP spid="97637" grpId="0" animBg="1"/>
      <p:bldP spid="97638" grpId="0"/>
      <p:bldP spid="97728" grpId="0" build="allAtOnce" animBg="1" autoUpdateAnimBg="0"/>
      <p:bldP spid="97729" grpId="0" autoUpdateAnimBg="0"/>
      <p:bldP spid="97730" grpId="0" autoUpdateAnimBg="0"/>
      <p:bldP spid="97731" grpId="0" autoUpdateAnimBg="0"/>
      <p:bldP spid="97732" grpId="0" autoUpdateAnimBg="0"/>
      <p:bldP spid="97733" grpId="0" animBg="1"/>
      <p:bldP spid="97734" grpId="0" animBg="1"/>
      <p:bldP spid="97756" grpId="0" autoUpdateAnimBg="0"/>
      <p:bldP spid="97757" grpId="0" autoUpdateAnimBg="0"/>
      <p:bldP spid="97758" grpId="0" autoUpdateAnimBg="0"/>
      <p:bldP spid="97759" grpId="0" autoUpdateAnimBg="0"/>
      <p:bldP spid="97760" grpId="0" animBg="1"/>
      <p:bldP spid="97761" grpId="0" autoUpdateAnimBg="0"/>
      <p:bldP spid="97762" grpId="0" animBg="1"/>
      <p:bldP spid="97763" grpId="0" autoUpdateAnimBg="0"/>
      <p:bldP spid="97764" grpId="0" animBg="1"/>
      <p:bldP spid="97765" grpId="0" autoUpdateAnimBg="0"/>
      <p:bldP spid="97766" grpId="0" animBg="1"/>
      <p:bldP spid="97767" grpId="0" animBg="1"/>
      <p:bldP spid="97768" grpId="0" animBg="1"/>
      <p:bldP spid="97769" grpId="0" animBg="1"/>
      <p:bldP spid="97770" grpId="0" autoUpdateAnimBg="0"/>
      <p:bldP spid="97836" grpId="0" animBg="1"/>
      <p:bldP spid="97837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0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2" descr="Контуры мира-А"/>
          <p:cNvPicPr>
            <a:picLocks noChangeAspect="1" noChangeArrowheads="1"/>
          </p:cNvPicPr>
          <p:nvPr/>
        </p:nvPicPr>
        <p:blipFill>
          <a:blip r:embed="rId11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99332" name="WordArt 4"/>
          <p:cNvSpPr>
            <a:spLocks noChangeArrowheads="1" noChangeShapeType="1" noTextEdit="1"/>
          </p:cNvSpPr>
          <p:nvPr/>
        </p:nvSpPr>
        <p:spPr bwMode="auto">
          <a:xfrm>
            <a:off x="949325" y="88900"/>
            <a:ext cx="72009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solidFill>
                  <a:srgbClr val="3366FF"/>
                </a:solidFill>
                <a:effectLst>
                  <a:outerShdw dist="35921" dir="2700000" algn="ctr" rotWithShape="0">
                    <a:schemeClr val="accent2"/>
                  </a:outerShdw>
                </a:effectLst>
                <a:latin typeface="Comic Sans MS"/>
              </a:rPr>
              <a:t>Текстильна промисловість світу</a:t>
            </a:r>
          </a:p>
        </p:txBody>
      </p:sp>
      <p:grpSp>
        <p:nvGrpSpPr>
          <p:cNvPr id="2" name="Group 374"/>
          <p:cNvGrpSpPr>
            <a:grpSpLocks/>
          </p:cNvGrpSpPr>
          <p:nvPr/>
        </p:nvGrpSpPr>
        <p:grpSpPr bwMode="auto">
          <a:xfrm>
            <a:off x="2936875" y="6203950"/>
            <a:ext cx="5567363" cy="320675"/>
            <a:chOff x="2095" y="4048"/>
            <a:chExt cx="3507" cy="202"/>
          </a:xfrm>
        </p:grpSpPr>
        <p:sp>
          <p:nvSpPr>
            <p:cNvPr id="50318" name="Text Box 193"/>
            <p:cNvSpPr txBox="1">
              <a:spLocks noChangeArrowheads="1"/>
            </p:cNvSpPr>
            <p:nvPr/>
          </p:nvSpPr>
          <p:spPr bwMode="auto">
            <a:xfrm>
              <a:off x="2109" y="4048"/>
              <a:ext cx="3493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виробництво бавовняних тканин у 1 млрд. м</a:t>
              </a:r>
              <a:r>
                <a:rPr lang="uk-UA" sz="2000" i="1" baseline="30000"/>
                <a:t>2</a:t>
              </a:r>
              <a:endParaRPr lang="ru-RU" sz="2000" i="1" baseline="30000"/>
            </a:p>
          </p:txBody>
        </p:sp>
        <p:sp>
          <p:nvSpPr>
            <p:cNvPr id="50319" name="Rectangle 194"/>
            <p:cNvSpPr>
              <a:spLocks noChangeArrowheads="1"/>
            </p:cNvSpPr>
            <p:nvPr/>
          </p:nvSpPr>
          <p:spPr bwMode="auto">
            <a:xfrm>
              <a:off x="2095" y="4138"/>
              <a:ext cx="45" cy="4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99524" name="Freeform 196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25" name="Text Box 197"/>
          <p:cNvSpPr txBox="1">
            <a:spLocks noChangeArrowheads="1"/>
          </p:cNvSpPr>
          <p:nvPr/>
        </p:nvSpPr>
        <p:spPr bwMode="auto">
          <a:xfrm>
            <a:off x="6443663" y="2681288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3" name="Group 199"/>
          <p:cNvGrpSpPr>
            <a:grpSpLocks/>
          </p:cNvGrpSpPr>
          <p:nvPr/>
        </p:nvGrpSpPr>
        <p:grpSpPr bwMode="auto">
          <a:xfrm>
            <a:off x="6799263" y="2897188"/>
            <a:ext cx="288925" cy="328612"/>
            <a:chOff x="2784" y="2246"/>
            <a:chExt cx="256" cy="298"/>
          </a:xfrm>
        </p:grpSpPr>
        <p:sp>
          <p:nvSpPr>
            <p:cNvPr id="50314" name="Freeform 200"/>
            <p:cNvSpPr>
              <a:spLocks/>
            </p:cNvSpPr>
            <p:nvPr/>
          </p:nvSpPr>
          <p:spPr bwMode="auto">
            <a:xfrm>
              <a:off x="2958" y="2343"/>
              <a:ext cx="82" cy="201"/>
            </a:xfrm>
            <a:custGeom>
              <a:avLst/>
              <a:gdLst>
                <a:gd name="T0" fmla="*/ 0 w 90"/>
                <a:gd name="T1" fmla="*/ 0 h 221"/>
                <a:gd name="T2" fmla="*/ 65 w 90"/>
                <a:gd name="T3" fmla="*/ 18 h 221"/>
                <a:gd name="T4" fmla="*/ 90 w 90"/>
                <a:gd name="T5" fmla="*/ 95 h 221"/>
                <a:gd name="T6" fmla="*/ 89 w 90"/>
                <a:gd name="T7" fmla="*/ 221 h 2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221"/>
                <a:gd name="T14" fmla="*/ 90 w 90"/>
                <a:gd name="T15" fmla="*/ 221 h 2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221">
                  <a:moveTo>
                    <a:pt x="0" y="0"/>
                  </a:moveTo>
                  <a:cubicBezTo>
                    <a:pt x="11" y="3"/>
                    <a:pt x="50" y="2"/>
                    <a:pt x="65" y="18"/>
                  </a:cubicBezTo>
                  <a:cubicBezTo>
                    <a:pt x="80" y="34"/>
                    <a:pt x="86" y="61"/>
                    <a:pt x="90" y="95"/>
                  </a:cubicBezTo>
                  <a:lnTo>
                    <a:pt x="89" y="221"/>
                  </a:ln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15" name="Freeform 201"/>
            <p:cNvSpPr>
              <a:spLocks/>
            </p:cNvSpPr>
            <p:nvPr/>
          </p:nvSpPr>
          <p:spPr bwMode="auto">
            <a:xfrm>
              <a:off x="2784" y="2270"/>
              <a:ext cx="177" cy="150"/>
            </a:xfrm>
            <a:custGeom>
              <a:avLst/>
              <a:gdLst>
                <a:gd name="T0" fmla="*/ 107 w 177"/>
                <a:gd name="T1" fmla="*/ 1 h 150"/>
                <a:gd name="T2" fmla="*/ 44 w 177"/>
                <a:gd name="T3" fmla="*/ 30 h 150"/>
                <a:gd name="T4" fmla="*/ 0 w 177"/>
                <a:gd name="T5" fmla="*/ 74 h 150"/>
                <a:gd name="T6" fmla="*/ 44 w 177"/>
                <a:gd name="T7" fmla="*/ 117 h 150"/>
                <a:gd name="T8" fmla="*/ 119 w 177"/>
                <a:gd name="T9" fmla="*/ 150 h 150"/>
                <a:gd name="T10" fmla="*/ 163 w 177"/>
                <a:gd name="T11" fmla="*/ 117 h 150"/>
                <a:gd name="T12" fmla="*/ 176 w 177"/>
                <a:gd name="T13" fmla="*/ 68 h 150"/>
                <a:gd name="T14" fmla="*/ 158 w 177"/>
                <a:gd name="T15" fmla="*/ 23 h 150"/>
                <a:gd name="T16" fmla="*/ 107 w 177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7"/>
                <a:gd name="T28" fmla="*/ 0 h 150"/>
                <a:gd name="T29" fmla="*/ 177 w 177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7" h="150">
                  <a:moveTo>
                    <a:pt x="107" y="1"/>
                  </a:moveTo>
                  <a:cubicBezTo>
                    <a:pt x="88" y="2"/>
                    <a:pt x="62" y="18"/>
                    <a:pt x="44" y="30"/>
                  </a:cubicBezTo>
                  <a:cubicBezTo>
                    <a:pt x="26" y="42"/>
                    <a:pt x="0" y="59"/>
                    <a:pt x="0" y="74"/>
                  </a:cubicBezTo>
                  <a:cubicBezTo>
                    <a:pt x="0" y="88"/>
                    <a:pt x="24" y="104"/>
                    <a:pt x="44" y="117"/>
                  </a:cubicBezTo>
                  <a:cubicBezTo>
                    <a:pt x="64" y="130"/>
                    <a:pt x="99" y="150"/>
                    <a:pt x="119" y="150"/>
                  </a:cubicBezTo>
                  <a:cubicBezTo>
                    <a:pt x="139" y="150"/>
                    <a:pt x="154" y="131"/>
                    <a:pt x="163" y="117"/>
                  </a:cubicBezTo>
                  <a:cubicBezTo>
                    <a:pt x="172" y="104"/>
                    <a:pt x="177" y="84"/>
                    <a:pt x="176" y="68"/>
                  </a:cubicBezTo>
                  <a:cubicBezTo>
                    <a:pt x="175" y="53"/>
                    <a:pt x="170" y="34"/>
                    <a:pt x="158" y="23"/>
                  </a:cubicBezTo>
                  <a:cubicBezTo>
                    <a:pt x="146" y="12"/>
                    <a:pt x="126" y="0"/>
                    <a:pt x="107" y="1"/>
                  </a:cubicBezTo>
                  <a:close/>
                </a:path>
              </a:pathLst>
            </a:custGeom>
            <a:solidFill>
              <a:srgbClr val="339933"/>
            </a:solidFill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16" name="Freeform 202"/>
            <p:cNvSpPr>
              <a:spLocks/>
            </p:cNvSpPr>
            <p:nvPr/>
          </p:nvSpPr>
          <p:spPr bwMode="auto">
            <a:xfrm>
              <a:off x="2823" y="2246"/>
              <a:ext cx="108" cy="40"/>
            </a:xfrm>
            <a:custGeom>
              <a:avLst/>
              <a:gdLst>
                <a:gd name="T0" fmla="*/ 0 w 108"/>
                <a:gd name="T1" fmla="*/ 0 h 40"/>
                <a:gd name="T2" fmla="*/ 81 w 108"/>
                <a:gd name="T3" fmla="*/ 21 h 40"/>
                <a:gd name="T4" fmla="*/ 108 w 108"/>
                <a:gd name="T5" fmla="*/ 40 h 40"/>
                <a:gd name="T6" fmla="*/ 0 60000 65536"/>
                <a:gd name="T7" fmla="*/ 0 60000 65536"/>
                <a:gd name="T8" fmla="*/ 0 60000 65536"/>
                <a:gd name="T9" fmla="*/ 0 w 108"/>
                <a:gd name="T10" fmla="*/ 0 h 40"/>
                <a:gd name="T11" fmla="*/ 108 w 108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" h="40">
                  <a:moveTo>
                    <a:pt x="0" y="0"/>
                  </a:moveTo>
                  <a:cubicBezTo>
                    <a:pt x="13" y="3"/>
                    <a:pt x="63" y="14"/>
                    <a:pt x="81" y="21"/>
                  </a:cubicBezTo>
                  <a:cubicBezTo>
                    <a:pt x="99" y="28"/>
                    <a:pt x="103" y="36"/>
                    <a:pt x="108" y="40"/>
                  </a:cubicBez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17" name="Freeform 203"/>
            <p:cNvSpPr>
              <a:spLocks/>
            </p:cNvSpPr>
            <p:nvPr/>
          </p:nvSpPr>
          <p:spPr bwMode="auto">
            <a:xfrm>
              <a:off x="2844" y="2387"/>
              <a:ext cx="102" cy="70"/>
            </a:xfrm>
            <a:custGeom>
              <a:avLst/>
              <a:gdLst>
                <a:gd name="T0" fmla="*/ 102 w 102"/>
                <a:gd name="T1" fmla="*/ 0 h 70"/>
                <a:gd name="T2" fmla="*/ 78 w 102"/>
                <a:gd name="T3" fmla="*/ 33 h 70"/>
                <a:gd name="T4" fmla="*/ 0 w 102"/>
                <a:gd name="T5" fmla="*/ 70 h 70"/>
                <a:gd name="T6" fmla="*/ 0 60000 65536"/>
                <a:gd name="T7" fmla="*/ 0 60000 65536"/>
                <a:gd name="T8" fmla="*/ 0 60000 65536"/>
                <a:gd name="T9" fmla="*/ 0 w 102"/>
                <a:gd name="T10" fmla="*/ 0 h 70"/>
                <a:gd name="T11" fmla="*/ 102 w 102"/>
                <a:gd name="T12" fmla="*/ 70 h 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2" h="70">
                  <a:moveTo>
                    <a:pt x="102" y="0"/>
                  </a:moveTo>
                  <a:cubicBezTo>
                    <a:pt x="98" y="5"/>
                    <a:pt x="95" y="21"/>
                    <a:pt x="78" y="33"/>
                  </a:cubicBezTo>
                  <a:cubicBezTo>
                    <a:pt x="61" y="45"/>
                    <a:pt x="16" y="62"/>
                    <a:pt x="0" y="70"/>
                  </a:cubicBez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9537" name="Rectangle 209"/>
          <p:cNvSpPr>
            <a:spLocks noChangeArrowheads="1"/>
          </p:cNvSpPr>
          <p:nvPr/>
        </p:nvSpPr>
        <p:spPr bwMode="auto">
          <a:xfrm>
            <a:off x="6313488" y="2632075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38" name="Rectangle 210"/>
          <p:cNvSpPr>
            <a:spLocks noChangeArrowheads="1"/>
          </p:cNvSpPr>
          <p:nvPr/>
        </p:nvSpPr>
        <p:spPr bwMode="auto">
          <a:xfrm>
            <a:off x="6313488" y="2560638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39" name="Rectangle 211"/>
          <p:cNvSpPr>
            <a:spLocks noChangeArrowheads="1"/>
          </p:cNvSpPr>
          <p:nvPr/>
        </p:nvSpPr>
        <p:spPr bwMode="auto">
          <a:xfrm>
            <a:off x="6313488" y="2487613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40" name="Rectangle 212"/>
          <p:cNvSpPr>
            <a:spLocks noChangeArrowheads="1"/>
          </p:cNvSpPr>
          <p:nvPr/>
        </p:nvSpPr>
        <p:spPr bwMode="auto">
          <a:xfrm>
            <a:off x="6313488" y="2416175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41" name="Rectangle 213"/>
          <p:cNvSpPr>
            <a:spLocks noChangeArrowheads="1"/>
          </p:cNvSpPr>
          <p:nvPr/>
        </p:nvSpPr>
        <p:spPr bwMode="auto">
          <a:xfrm>
            <a:off x="6313488" y="2344738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42" name="Rectangle 214"/>
          <p:cNvSpPr>
            <a:spLocks noChangeArrowheads="1"/>
          </p:cNvSpPr>
          <p:nvPr/>
        </p:nvSpPr>
        <p:spPr bwMode="auto">
          <a:xfrm>
            <a:off x="6313488" y="2271713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43" name="Rectangle 215"/>
          <p:cNvSpPr>
            <a:spLocks noChangeArrowheads="1"/>
          </p:cNvSpPr>
          <p:nvPr/>
        </p:nvSpPr>
        <p:spPr bwMode="auto">
          <a:xfrm>
            <a:off x="6384925" y="2632075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44" name="Rectangle 216"/>
          <p:cNvSpPr>
            <a:spLocks noChangeArrowheads="1"/>
          </p:cNvSpPr>
          <p:nvPr/>
        </p:nvSpPr>
        <p:spPr bwMode="auto">
          <a:xfrm>
            <a:off x="6384925" y="2487613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45" name="Rectangle 217"/>
          <p:cNvSpPr>
            <a:spLocks noChangeArrowheads="1"/>
          </p:cNvSpPr>
          <p:nvPr/>
        </p:nvSpPr>
        <p:spPr bwMode="auto">
          <a:xfrm>
            <a:off x="6384925" y="2416175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46" name="Rectangle 218"/>
          <p:cNvSpPr>
            <a:spLocks noChangeArrowheads="1"/>
          </p:cNvSpPr>
          <p:nvPr/>
        </p:nvSpPr>
        <p:spPr bwMode="auto">
          <a:xfrm>
            <a:off x="6384925" y="2344738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47" name="Rectangle 219"/>
          <p:cNvSpPr>
            <a:spLocks noChangeArrowheads="1"/>
          </p:cNvSpPr>
          <p:nvPr/>
        </p:nvSpPr>
        <p:spPr bwMode="auto">
          <a:xfrm>
            <a:off x="6384925" y="2271713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48" name="Rectangle 220"/>
          <p:cNvSpPr>
            <a:spLocks noChangeArrowheads="1"/>
          </p:cNvSpPr>
          <p:nvPr/>
        </p:nvSpPr>
        <p:spPr bwMode="auto">
          <a:xfrm>
            <a:off x="6384925" y="2560638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49" name="Text Box 221"/>
          <p:cNvSpPr txBox="1">
            <a:spLocks noChangeArrowheads="1"/>
          </p:cNvSpPr>
          <p:nvPr/>
        </p:nvSpPr>
        <p:spPr bwMode="auto">
          <a:xfrm>
            <a:off x="5735638" y="2239963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32,5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99550" name="Rectangle 222"/>
          <p:cNvSpPr>
            <a:spLocks noChangeArrowheads="1"/>
          </p:cNvSpPr>
          <p:nvPr/>
        </p:nvSpPr>
        <p:spPr bwMode="auto">
          <a:xfrm>
            <a:off x="6457950" y="2633663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51" name="Rectangle 223"/>
          <p:cNvSpPr>
            <a:spLocks noChangeArrowheads="1"/>
          </p:cNvSpPr>
          <p:nvPr/>
        </p:nvSpPr>
        <p:spPr bwMode="auto">
          <a:xfrm>
            <a:off x="6457950" y="2562225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52" name="Rectangle 224"/>
          <p:cNvSpPr>
            <a:spLocks noChangeArrowheads="1"/>
          </p:cNvSpPr>
          <p:nvPr/>
        </p:nvSpPr>
        <p:spPr bwMode="auto">
          <a:xfrm>
            <a:off x="6457950" y="2489200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53" name="Rectangle 225"/>
          <p:cNvSpPr>
            <a:spLocks noChangeArrowheads="1"/>
          </p:cNvSpPr>
          <p:nvPr/>
        </p:nvSpPr>
        <p:spPr bwMode="auto">
          <a:xfrm>
            <a:off x="6457950" y="2417763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54" name="Rectangle 226"/>
          <p:cNvSpPr>
            <a:spLocks noChangeArrowheads="1"/>
          </p:cNvSpPr>
          <p:nvPr/>
        </p:nvSpPr>
        <p:spPr bwMode="auto">
          <a:xfrm>
            <a:off x="6457950" y="2346325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55" name="Rectangle 227"/>
          <p:cNvSpPr>
            <a:spLocks noChangeArrowheads="1"/>
          </p:cNvSpPr>
          <p:nvPr/>
        </p:nvSpPr>
        <p:spPr bwMode="auto">
          <a:xfrm>
            <a:off x="6457950" y="2273300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56" name="Rectangle 228"/>
          <p:cNvSpPr>
            <a:spLocks noChangeArrowheads="1"/>
          </p:cNvSpPr>
          <p:nvPr/>
        </p:nvSpPr>
        <p:spPr bwMode="auto">
          <a:xfrm>
            <a:off x="6529388" y="2633663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57" name="Rectangle 229"/>
          <p:cNvSpPr>
            <a:spLocks noChangeArrowheads="1"/>
          </p:cNvSpPr>
          <p:nvPr/>
        </p:nvSpPr>
        <p:spPr bwMode="auto">
          <a:xfrm>
            <a:off x="6529388" y="2489200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58" name="Rectangle 230"/>
          <p:cNvSpPr>
            <a:spLocks noChangeArrowheads="1"/>
          </p:cNvSpPr>
          <p:nvPr/>
        </p:nvSpPr>
        <p:spPr bwMode="auto">
          <a:xfrm>
            <a:off x="6529388" y="2417763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59" name="Rectangle 231"/>
          <p:cNvSpPr>
            <a:spLocks noChangeArrowheads="1"/>
          </p:cNvSpPr>
          <p:nvPr/>
        </p:nvSpPr>
        <p:spPr bwMode="auto">
          <a:xfrm>
            <a:off x="6529388" y="2346325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60" name="Rectangle 232"/>
          <p:cNvSpPr>
            <a:spLocks noChangeArrowheads="1"/>
          </p:cNvSpPr>
          <p:nvPr/>
        </p:nvSpPr>
        <p:spPr bwMode="auto">
          <a:xfrm>
            <a:off x="6529388" y="2273300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61" name="Rectangle 233"/>
          <p:cNvSpPr>
            <a:spLocks noChangeArrowheads="1"/>
          </p:cNvSpPr>
          <p:nvPr/>
        </p:nvSpPr>
        <p:spPr bwMode="auto">
          <a:xfrm>
            <a:off x="6529388" y="2562225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62" name="Rectangle 234"/>
          <p:cNvSpPr>
            <a:spLocks noChangeArrowheads="1"/>
          </p:cNvSpPr>
          <p:nvPr/>
        </p:nvSpPr>
        <p:spPr bwMode="auto">
          <a:xfrm>
            <a:off x="6599238" y="2633663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63" name="Rectangle 235"/>
          <p:cNvSpPr>
            <a:spLocks noChangeArrowheads="1"/>
          </p:cNvSpPr>
          <p:nvPr/>
        </p:nvSpPr>
        <p:spPr bwMode="auto">
          <a:xfrm>
            <a:off x="6599238" y="2562225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65" name="Rectangle 237"/>
          <p:cNvSpPr>
            <a:spLocks noChangeArrowheads="1"/>
          </p:cNvSpPr>
          <p:nvPr/>
        </p:nvSpPr>
        <p:spPr bwMode="auto">
          <a:xfrm>
            <a:off x="6599238" y="2417763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66" name="Rectangle 238"/>
          <p:cNvSpPr>
            <a:spLocks noChangeArrowheads="1"/>
          </p:cNvSpPr>
          <p:nvPr/>
        </p:nvSpPr>
        <p:spPr bwMode="auto">
          <a:xfrm>
            <a:off x="6599238" y="2346325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67" name="Rectangle 239"/>
          <p:cNvSpPr>
            <a:spLocks noChangeArrowheads="1"/>
          </p:cNvSpPr>
          <p:nvPr/>
        </p:nvSpPr>
        <p:spPr bwMode="auto">
          <a:xfrm>
            <a:off x="6599238" y="2273300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68" name="Rectangle 240"/>
          <p:cNvSpPr>
            <a:spLocks noChangeArrowheads="1"/>
          </p:cNvSpPr>
          <p:nvPr/>
        </p:nvSpPr>
        <p:spPr bwMode="auto">
          <a:xfrm>
            <a:off x="6670675" y="2633663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72" name="Rectangle 244"/>
          <p:cNvSpPr>
            <a:spLocks noChangeArrowheads="1"/>
          </p:cNvSpPr>
          <p:nvPr/>
        </p:nvSpPr>
        <p:spPr bwMode="auto">
          <a:xfrm>
            <a:off x="6670675" y="2562225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93" name="Freeform 265"/>
          <p:cNvSpPr>
            <a:spLocks/>
          </p:cNvSpPr>
          <p:nvPr/>
        </p:nvSpPr>
        <p:spPr bwMode="auto">
          <a:xfrm>
            <a:off x="6669088" y="2527300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66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64" name="Rectangle 236"/>
          <p:cNvSpPr>
            <a:spLocks noChangeArrowheads="1"/>
          </p:cNvSpPr>
          <p:nvPr/>
        </p:nvSpPr>
        <p:spPr bwMode="auto">
          <a:xfrm>
            <a:off x="6599238" y="2489200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595" name="Freeform 267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9596" name="Text Box 268"/>
          <p:cNvSpPr txBox="1">
            <a:spLocks noChangeArrowheads="1"/>
          </p:cNvSpPr>
          <p:nvPr/>
        </p:nvSpPr>
        <p:spPr bwMode="auto">
          <a:xfrm>
            <a:off x="5948363" y="3162300"/>
            <a:ext cx="71913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Індія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4" name="Group 269"/>
          <p:cNvGrpSpPr>
            <a:grpSpLocks/>
          </p:cNvGrpSpPr>
          <p:nvPr/>
        </p:nvGrpSpPr>
        <p:grpSpPr bwMode="auto">
          <a:xfrm>
            <a:off x="6227763" y="3429000"/>
            <a:ext cx="288925" cy="328613"/>
            <a:chOff x="2784" y="2246"/>
            <a:chExt cx="256" cy="298"/>
          </a:xfrm>
        </p:grpSpPr>
        <p:sp>
          <p:nvSpPr>
            <p:cNvPr id="50310" name="Freeform 270"/>
            <p:cNvSpPr>
              <a:spLocks/>
            </p:cNvSpPr>
            <p:nvPr/>
          </p:nvSpPr>
          <p:spPr bwMode="auto">
            <a:xfrm>
              <a:off x="2958" y="2343"/>
              <a:ext cx="82" cy="201"/>
            </a:xfrm>
            <a:custGeom>
              <a:avLst/>
              <a:gdLst>
                <a:gd name="T0" fmla="*/ 0 w 90"/>
                <a:gd name="T1" fmla="*/ 0 h 221"/>
                <a:gd name="T2" fmla="*/ 65 w 90"/>
                <a:gd name="T3" fmla="*/ 18 h 221"/>
                <a:gd name="T4" fmla="*/ 90 w 90"/>
                <a:gd name="T5" fmla="*/ 95 h 221"/>
                <a:gd name="T6" fmla="*/ 89 w 90"/>
                <a:gd name="T7" fmla="*/ 221 h 2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221"/>
                <a:gd name="T14" fmla="*/ 90 w 90"/>
                <a:gd name="T15" fmla="*/ 221 h 2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221">
                  <a:moveTo>
                    <a:pt x="0" y="0"/>
                  </a:moveTo>
                  <a:cubicBezTo>
                    <a:pt x="11" y="3"/>
                    <a:pt x="50" y="2"/>
                    <a:pt x="65" y="18"/>
                  </a:cubicBezTo>
                  <a:cubicBezTo>
                    <a:pt x="80" y="34"/>
                    <a:pt x="86" y="61"/>
                    <a:pt x="90" y="95"/>
                  </a:cubicBezTo>
                  <a:lnTo>
                    <a:pt x="89" y="221"/>
                  </a:ln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11" name="Freeform 271"/>
            <p:cNvSpPr>
              <a:spLocks/>
            </p:cNvSpPr>
            <p:nvPr/>
          </p:nvSpPr>
          <p:spPr bwMode="auto">
            <a:xfrm>
              <a:off x="2784" y="2270"/>
              <a:ext cx="177" cy="150"/>
            </a:xfrm>
            <a:custGeom>
              <a:avLst/>
              <a:gdLst>
                <a:gd name="T0" fmla="*/ 107 w 177"/>
                <a:gd name="T1" fmla="*/ 1 h 150"/>
                <a:gd name="T2" fmla="*/ 44 w 177"/>
                <a:gd name="T3" fmla="*/ 30 h 150"/>
                <a:gd name="T4" fmla="*/ 0 w 177"/>
                <a:gd name="T5" fmla="*/ 74 h 150"/>
                <a:gd name="T6" fmla="*/ 44 w 177"/>
                <a:gd name="T7" fmla="*/ 117 h 150"/>
                <a:gd name="T8" fmla="*/ 119 w 177"/>
                <a:gd name="T9" fmla="*/ 150 h 150"/>
                <a:gd name="T10" fmla="*/ 163 w 177"/>
                <a:gd name="T11" fmla="*/ 117 h 150"/>
                <a:gd name="T12" fmla="*/ 176 w 177"/>
                <a:gd name="T13" fmla="*/ 68 h 150"/>
                <a:gd name="T14" fmla="*/ 158 w 177"/>
                <a:gd name="T15" fmla="*/ 23 h 150"/>
                <a:gd name="T16" fmla="*/ 107 w 177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7"/>
                <a:gd name="T28" fmla="*/ 0 h 150"/>
                <a:gd name="T29" fmla="*/ 177 w 177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7" h="150">
                  <a:moveTo>
                    <a:pt x="107" y="1"/>
                  </a:moveTo>
                  <a:cubicBezTo>
                    <a:pt x="88" y="2"/>
                    <a:pt x="62" y="18"/>
                    <a:pt x="44" y="30"/>
                  </a:cubicBezTo>
                  <a:cubicBezTo>
                    <a:pt x="26" y="42"/>
                    <a:pt x="0" y="59"/>
                    <a:pt x="0" y="74"/>
                  </a:cubicBezTo>
                  <a:cubicBezTo>
                    <a:pt x="0" y="88"/>
                    <a:pt x="24" y="104"/>
                    <a:pt x="44" y="117"/>
                  </a:cubicBezTo>
                  <a:cubicBezTo>
                    <a:pt x="64" y="130"/>
                    <a:pt x="99" y="150"/>
                    <a:pt x="119" y="150"/>
                  </a:cubicBezTo>
                  <a:cubicBezTo>
                    <a:pt x="139" y="150"/>
                    <a:pt x="154" y="131"/>
                    <a:pt x="163" y="117"/>
                  </a:cubicBezTo>
                  <a:cubicBezTo>
                    <a:pt x="172" y="104"/>
                    <a:pt x="177" y="84"/>
                    <a:pt x="176" y="68"/>
                  </a:cubicBezTo>
                  <a:cubicBezTo>
                    <a:pt x="175" y="53"/>
                    <a:pt x="170" y="34"/>
                    <a:pt x="158" y="23"/>
                  </a:cubicBezTo>
                  <a:cubicBezTo>
                    <a:pt x="146" y="12"/>
                    <a:pt x="126" y="0"/>
                    <a:pt x="107" y="1"/>
                  </a:cubicBezTo>
                  <a:close/>
                </a:path>
              </a:pathLst>
            </a:custGeom>
            <a:solidFill>
              <a:srgbClr val="339933"/>
            </a:solidFill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12" name="Freeform 272"/>
            <p:cNvSpPr>
              <a:spLocks/>
            </p:cNvSpPr>
            <p:nvPr/>
          </p:nvSpPr>
          <p:spPr bwMode="auto">
            <a:xfrm>
              <a:off x="2823" y="2246"/>
              <a:ext cx="108" cy="40"/>
            </a:xfrm>
            <a:custGeom>
              <a:avLst/>
              <a:gdLst>
                <a:gd name="T0" fmla="*/ 0 w 108"/>
                <a:gd name="T1" fmla="*/ 0 h 40"/>
                <a:gd name="T2" fmla="*/ 81 w 108"/>
                <a:gd name="T3" fmla="*/ 21 h 40"/>
                <a:gd name="T4" fmla="*/ 108 w 108"/>
                <a:gd name="T5" fmla="*/ 40 h 40"/>
                <a:gd name="T6" fmla="*/ 0 60000 65536"/>
                <a:gd name="T7" fmla="*/ 0 60000 65536"/>
                <a:gd name="T8" fmla="*/ 0 60000 65536"/>
                <a:gd name="T9" fmla="*/ 0 w 108"/>
                <a:gd name="T10" fmla="*/ 0 h 40"/>
                <a:gd name="T11" fmla="*/ 108 w 108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" h="40">
                  <a:moveTo>
                    <a:pt x="0" y="0"/>
                  </a:moveTo>
                  <a:cubicBezTo>
                    <a:pt x="13" y="3"/>
                    <a:pt x="63" y="14"/>
                    <a:pt x="81" y="21"/>
                  </a:cubicBezTo>
                  <a:cubicBezTo>
                    <a:pt x="99" y="28"/>
                    <a:pt x="103" y="36"/>
                    <a:pt x="108" y="40"/>
                  </a:cubicBez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13" name="Freeform 273"/>
            <p:cNvSpPr>
              <a:spLocks/>
            </p:cNvSpPr>
            <p:nvPr/>
          </p:nvSpPr>
          <p:spPr bwMode="auto">
            <a:xfrm>
              <a:off x="2844" y="2387"/>
              <a:ext cx="102" cy="70"/>
            </a:xfrm>
            <a:custGeom>
              <a:avLst/>
              <a:gdLst>
                <a:gd name="T0" fmla="*/ 102 w 102"/>
                <a:gd name="T1" fmla="*/ 0 h 70"/>
                <a:gd name="T2" fmla="*/ 78 w 102"/>
                <a:gd name="T3" fmla="*/ 33 h 70"/>
                <a:gd name="T4" fmla="*/ 0 w 102"/>
                <a:gd name="T5" fmla="*/ 70 h 70"/>
                <a:gd name="T6" fmla="*/ 0 60000 65536"/>
                <a:gd name="T7" fmla="*/ 0 60000 65536"/>
                <a:gd name="T8" fmla="*/ 0 60000 65536"/>
                <a:gd name="T9" fmla="*/ 0 w 102"/>
                <a:gd name="T10" fmla="*/ 0 h 70"/>
                <a:gd name="T11" fmla="*/ 102 w 102"/>
                <a:gd name="T12" fmla="*/ 70 h 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2" h="70">
                  <a:moveTo>
                    <a:pt x="102" y="0"/>
                  </a:moveTo>
                  <a:cubicBezTo>
                    <a:pt x="98" y="5"/>
                    <a:pt x="95" y="21"/>
                    <a:pt x="78" y="33"/>
                  </a:cubicBezTo>
                  <a:cubicBezTo>
                    <a:pt x="61" y="45"/>
                    <a:pt x="16" y="62"/>
                    <a:pt x="0" y="70"/>
                  </a:cubicBez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9602" name="Rectangle 274"/>
          <p:cNvSpPr>
            <a:spLocks noChangeArrowheads="1"/>
          </p:cNvSpPr>
          <p:nvPr/>
        </p:nvSpPr>
        <p:spPr bwMode="auto">
          <a:xfrm>
            <a:off x="5953125" y="3976688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03" name="Rectangle 275"/>
          <p:cNvSpPr>
            <a:spLocks noChangeArrowheads="1"/>
          </p:cNvSpPr>
          <p:nvPr/>
        </p:nvSpPr>
        <p:spPr bwMode="auto">
          <a:xfrm>
            <a:off x="5953125" y="3905250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04" name="Rectangle 276"/>
          <p:cNvSpPr>
            <a:spLocks noChangeArrowheads="1"/>
          </p:cNvSpPr>
          <p:nvPr/>
        </p:nvSpPr>
        <p:spPr bwMode="auto">
          <a:xfrm>
            <a:off x="5953125" y="3832225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05" name="Rectangle 277"/>
          <p:cNvSpPr>
            <a:spLocks noChangeArrowheads="1"/>
          </p:cNvSpPr>
          <p:nvPr/>
        </p:nvSpPr>
        <p:spPr bwMode="auto">
          <a:xfrm>
            <a:off x="5953125" y="3760788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06" name="Rectangle 278"/>
          <p:cNvSpPr>
            <a:spLocks noChangeArrowheads="1"/>
          </p:cNvSpPr>
          <p:nvPr/>
        </p:nvSpPr>
        <p:spPr bwMode="auto">
          <a:xfrm>
            <a:off x="5953125" y="3689350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07" name="Rectangle 279"/>
          <p:cNvSpPr>
            <a:spLocks noChangeArrowheads="1"/>
          </p:cNvSpPr>
          <p:nvPr/>
        </p:nvSpPr>
        <p:spPr bwMode="auto">
          <a:xfrm>
            <a:off x="5953125" y="3616325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08" name="Rectangle 280"/>
          <p:cNvSpPr>
            <a:spLocks noChangeArrowheads="1"/>
          </p:cNvSpPr>
          <p:nvPr/>
        </p:nvSpPr>
        <p:spPr bwMode="auto">
          <a:xfrm>
            <a:off x="6024563" y="3976688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09" name="Rectangle 281"/>
          <p:cNvSpPr>
            <a:spLocks noChangeArrowheads="1"/>
          </p:cNvSpPr>
          <p:nvPr/>
        </p:nvSpPr>
        <p:spPr bwMode="auto">
          <a:xfrm>
            <a:off x="6024563" y="3832225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10" name="Rectangle 282"/>
          <p:cNvSpPr>
            <a:spLocks noChangeArrowheads="1"/>
          </p:cNvSpPr>
          <p:nvPr/>
        </p:nvSpPr>
        <p:spPr bwMode="auto">
          <a:xfrm>
            <a:off x="6024563" y="3760788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11" name="Rectangle 283"/>
          <p:cNvSpPr>
            <a:spLocks noChangeArrowheads="1"/>
          </p:cNvSpPr>
          <p:nvPr/>
        </p:nvSpPr>
        <p:spPr bwMode="auto">
          <a:xfrm>
            <a:off x="6024563" y="3689350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12" name="Rectangle 284"/>
          <p:cNvSpPr>
            <a:spLocks noChangeArrowheads="1"/>
          </p:cNvSpPr>
          <p:nvPr/>
        </p:nvSpPr>
        <p:spPr bwMode="auto">
          <a:xfrm>
            <a:off x="6024563" y="3616325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13" name="Rectangle 285"/>
          <p:cNvSpPr>
            <a:spLocks noChangeArrowheads="1"/>
          </p:cNvSpPr>
          <p:nvPr/>
        </p:nvSpPr>
        <p:spPr bwMode="auto">
          <a:xfrm>
            <a:off x="6024563" y="3905250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14" name="Text Box 286"/>
          <p:cNvSpPr txBox="1">
            <a:spLocks noChangeArrowheads="1"/>
          </p:cNvSpPr>
          <p:nvPr/>
        </p:nvSpPr>
        <p:spPr bwMode="auto">
          <a:xfrm>
            <a:off x="5364163" y="3595688"/>
            <a:ext cx="644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19,6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99615" name="Rectangle 287"/>
          <p:cNvSpPr>
            <a:spLocks noChangeArrowheads="1"/>
          </p:cNvSpPr>
          <p:nvPr/>
        </p:nvSpPr>
        <p:spPr bwMode="auto">
          <a:xfrm>
            <a:off x="6097588" y="3978275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17" name="Rectangle 289"/>
          <p:cNvSpPr>
            <a:spLocks noChangeArrowheads="1"/>
          </p:cNvSpPr>
          <p:nvPr/>
        </p:nvSpPr>
        <p:spPr bwMode="auto">
          <a:xfrm>
            <a:off x="6097588" y="3833813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18" name="Rectangle 290"/>
          <p:cNvSpPr>
            <a:spLocks noChangeArrowheads="1"/>
          </p:cNvSpPr>
          <p:nvPr/>
        </p:nvSpPr>
        <p:spPr bwMode="auto">
          <a:xfrm>
            <a:off x="6097588" y="3762375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19" name="Rectangle 291"/>
          <p:cNvSpPr>
            <a:spLocks noChangeArrowheads="1"/>
          </p:cNvSpPr>
          <p:nvPr/>
        </p:nvSpPr>
        <p:spPr bwMode="auto">
          <a:xfrm>
            <a:off x="6097588" y="3690938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20" name="Rectangle 292"/>
          <p:cNvSpPr>
            <a:spLocks noChangeArrowheads="1"/>
          </p:cNvSpPr>
          <p:nvPr/>
        </p:nvSpPr>
        <p:spPr bwMode="auto">
          <a:xfrm>
            <a:off x="6097588" y="3617913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21" name="Rectangle 293"/>
          <p:cNvSpPr>
            <a:spLocks noChangeArrowheads="1"/>
          </p:cNvSpPr>
          <p:nvPr/>
        </p:nvSpPr>
        <p:spPr bwMode="auto">
          <a:xfrm>
            <a:off x="6169025" y="3978275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34" name="Freeform 306"/>
          <p:cNvSpPr>
            <a:spLocks/>
          </p:cNvSpPr>
          <p:nvPr/>
        </p:nvSpPr>
        <p:spPr bwMode="auto">
          <a:xfrm>
            <a:off x="6165850" y="3946525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66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16" name="Rectangle 288"/>
          <p:cNvSpPr>
            <a:spLocks noChangeArrowheads="1"/>
          </p:cNvSpPr>
          <p:nvPr/>
        </p:nvSpPr>
        <p:spPr bwMode="auto">
          <a:xfrm>
            <a:off x="6097588" y="3906838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308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50308" name="Freeform 309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09" name="Freeform 310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9639" name="Text Box 311"/>
          <p:cNvSpPr txBox="1">
            <a:spLocks noChangeArrowheads="1"/>
          </p:cNvSpPr>
          <p:nvPr/>
        </p:nvSpPr>
        <p:spPr bwMode="auto">
          <a:xfrm>
            <a:off x="971550" y="2276475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6" name="Group 312"/>
          <p:cNvGrpSpPr>
            <a:grpSpLocks/>
          </p:cNvGrpSpPr>
          <p:nvPr/>
        </p:nvGrpSpPr>
        <p:grpSpPr bwMode="auto">
          <a:xfrm>
            <a:off x="1203325" y="2576513"/>
            <a:ext cx="288925" cy="328612"/>
            <a:chOff x="2784" y="2246"/>
            <a:chExt cx="256" cy="298"/>
          </a:xfrm>
        </p:grpSpPr>
        <p:sp>
          <p:nvSpPr>
            <p:cNvPr id="50304" name="Freeform 313"/>
            <p:cNvSpPr>
              <a:spLocks/>
            </p:cNvSpPr>
            <p:nvPr/>
          </p:nvSpPr>
          <p:spPr bwMode="auto">
            <a:xfrm>
              <a:off x="2958" y="2343"/>
              <a:ext cx="82" cy="201"/>
            </a:xfrm>
            <a:custGeom>
              <a:avLst/>
              <a:gdLst>
                <a:gd name="T0" fmla="*/ 0 w 90"/>
                <a:gd name="T1" fmla="*/ 0 h 221"/>
                <a:gd name="T2" fmla="*/ 65 w 90"/>
                <a:gd name="T3" fmla="*/ 18 h 221"/>
                <a:gd name="T4" fmla="*/ 90 w 90"/>
                <a:gd name="T5" fmla="*/ 95 h 221"/>
                <a:gd name="T6" fmla="*/ 89 w 90"/>
                <a:gd name="T7" fmla="*/ 221 h 2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221"/>
                <a:gd name="T14" fmla="*/ 90 w 90"/>
                <a:gd name="T15" fmla="*/ 221 h 2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221">
                  <a:moveTo>
                    <a:pt x="0" y="0"/>
                  </a:moveTo>
                  <a:cubicBezTo>
                    <a:pt x="11" y="3"/>
                    <a:pt x="50" y="2"/>
                    <a:pt x="65" y="18"/>
                  </a:cubicBezTo>
                  <a:cubicBezTo>
                    <a:pt x="80" y="34"/>
                    <a:pt x="86" y="61"/>
                    <a:pt x="90" y="95"/>
                  </a:cubicBezTo>
                  <a:lnTo>
                    <a:pt x="89" y="221"/>
                  </a:ln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05" name="Freeform 314"/>
            <p:cNvSpPr>
              <a:spLocks/>
            </p:cNvSpPr>
            <p:nvPr/>
          </p:nvSpPr>
          <p:spPr bwMode="auto">
            <a:xfrm>
              <a:off x="2784" y="2270"/>
              <a:ext cx="177" cy="150"/>
            </a:xfrm>
            <a:custGeom>
              <a:avLst/>
              <a:gdLst>
                <a:gd name="T0" fmla="*/ 107 w 177"/>
                <a:gd name="T1" fmla="*/ 1 h 150"/>
                <a:gd name="T2" fmla="*/ 44 w 177"/>
                <a:gd name="T3" fmla="*/ 30 h 150"/>
                <a:gd name="T4" fmla="*/ 0 w 177"/>
                <a:gd name="T5" fmla="*/ 74 h 150"/>
                <a:gd name="T6" fmla="*/ 44 w 177"/>
                <a:gd name="T7" fmla="*/ 117 h 150"/>
                <a:gd name="T8" fmla="*/ 119 w 177"/>
                <a:gd name="T9" fmla="*/ 150 h 150"/>
                <a:gd name="T10" fmla="*/ 163 w 177"/>
                <a:gd name="T11" fmla="*/ 117 h 150"/>
                <a:gd name="T12" fmla="*/ 176 w 177"/>
                <a:gd name="T13" fmla="*/ 68 h 150"/>
                <a:gd name="T14" fmla="*/ 158 w 177"/>
                <a:gd name="T15" fmla="*/ 23 h 150"/>
                <a:gd name="T16" fmla="*/ 107 w 177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7"/>
                <a:gd name="T28" fmla="*/ 0 h 150"/>
                <a:gd name="T29" fmla="*/ 177 w 177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7" h="150">
                  <a:moveTo>
                    <a:pt x="107" y="1"/>
                  </a:moveTo>
                  <a:cubicBezTo>
                    <a:pt x="88" y="2"/>
                    <a:pt x="62" y="18"/>
                    <a:pt x="44" y="30"/>
                  </a:cubicBezTo>
                  <a:cubicBezTo>
                    <a:pt x="26" y="42"/>
                    <a:pt x="0" y="59"/>
                    <a:pt x="0" y="74"/>
                  </a:cubicBezTo>
                  <a:cubicBezTo>
                    <a:pt x="0" y="88"/>
                    <a:pt x="24" y="104"/>
                    <a:pt x="44" y="117"/>
                  </a:cubicBezTo>
                  <a:cubicBezTo>
                    <a:pt x="64" y="130"/>
                    <a:pt x="99" y="150"/>
                    <a:pt x="119" y="150"/>
                  </a:cubicBezTo>
                  <a:cubicBezTo>
                    <a:pt x="139" y="150"/>
                    <a:pt x="154" y="131"/>
                    <a:pt x="163" y="117"/>
                  </a:cubicBezTo>
                  <a:cubicBezTo>
                    <a:pt x="172" y="104"/>
                    <a:pt x="177" y="84"/>
                    <a:pt x="176" y="68"/>
                  </a:cubicBezTo>
                  <a:cubicBezTo>
                    <a:pt x="175" y="53"/>
                    <a:pt x="170" y="34"/>
                    <a:pt x="158" y="23"/>
                  </a:cubicBezTo>
                  <a:cubicBezTo>
                    <a:pt x="146" y="12"/>
                    <a:pt x="126" y="0"/>
                    <a:pt x="107" y="1"/>
                  </a:cubicBezTo>
                  <a:close/>
                </a:path>
              </a:pathLst>
            </a:custGeom>
            <a:solidFill>
              <a:srgbClr val="339933"/>
            </a:solidFill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06" name="Freeform 315"/>
            <p:cNvSpPr>
              <a:spLocks/>
            </p:cNvSpPr>
            <p:nvPr/>
          </p:nvSpPr>
          <p:spPr bwMode="auto">
            <a:xfrm>
              <a:off x="2823" y="2246"/>
              <a:ext cx="108" cy="40"/>
            </a:xfrm>
            <a:custGeom>
              <a:avLst/>
              <a:gdLst>
                <a:gd name="T0" fmla="*/ 0 w 108"/>
                <a:gd name="T1" fmla="*/ 0 h 40"/>
                <a:gd name="T2" fmla="*/ 81 w 108"/>
                <a:gd name="T3" fmla="*/ 21 h 40"/>
                <a:gd name="T4" fmla="*/ 108 w 108"/>
                <a:gd name="T5" fmla="*/ 40 h 40"/>
                <a:gd name="T6" fmla="*/ 0 60000 65536"/>
                <a:gd name="T7" fmla="*/ 0 60000 65536"/>
                <a:gd name="T8" fmla="*/ 0 60000 65536"/>
                <a:gd name="T9" fmla="*/ 0 w 108"/>
                <a:gd name="T10" fmla="*/ 0 h 40"/>
                <a:gd name="T11" fmla="*/ 108 w 108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" h="40">
                  <a:moveTo>
                    <a:pt x="0" y="0"/>
                  </a:moveTo>
                  <a:cubicBezTo>
                    <a:pt x="13" y="3"/>
                    <a:pt x="63" y="14"/>
                    <a:pt x="81" y="21"/>
                  </a:cubicBezTo>
                  <a:cubicBezTo>
                    <a:pt x="99" y="28"/>
                    <a:pt x="103" y="36"/>
                    <a:pt x="108" y="40"/>
                  </a:cubicBez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07" name="Freeform 316"/>
            <p:cNvSpPr>
              <a:spLocks/>
            </p:cNvSpPr>
            <p:nvPr/>
          </p:nvSpPr>
          <p:spPr bwMode="auto">
            <a:xfrm>
              <a:off x="2844" y="2387"/>
              <a:ext cx="102" cy="70"/>
            </a:xfrm>
            <a:custGeom>
              <a:avLst/>
              <a:gdLst>
                <a:gd name="T0" fmla="*/ 102 w 102"/>
                <a:gd name="T1" fmla="*/ 0 h 70"/>
                <a:gd name="T2" fmla="*/ 78 w 102"/>
                <a:gd name="T3" fmla="*/ 33 h 70"/>
                <a:gd name="T4" fmla="*/ 0 w 102"/>
                <a:gd name="T5" fmla="*/ 70 h 70"/>
                <a:gd name="T6" fmla="*/ 0 60000 65536"/>
                <a:gd name="T7" fmla="*/ 0 60000 65536"/>
                <a:gd name="T8" fmla="*/ 0 60000 65536"/>
                <a:gd name="T9" fmla="*/ 0 w 102"/>
                <a:gd name="T10" fmla="*/ 0 h 70"/>
                <a:gd name="T11" fmla="*/ 102 w 102"/>
                <a:gd name="T12" fmla="*/ 70 h 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2" h="70">
                  <a:moveTo>
                    <a:pt x="102" y="0"/>
                  </a:moveTo>
                  <a:cubicBezTo>
                    <a:pt x="98" y="5"/>
                    <a:pt x="95" y="21"/>
                    <a:pt x="78" y="33"/>
                  </a:cubicBezTo>
                  <a:cubicBezTo>
                    <a:pt x="61" y="45"/>
                    <a:pt x="16" y="62"/>
                    <a:pt x="0" y="70"/>
                  </a:cubicBez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9645" name="Rectangle 317"/>
          <p:cNvSpPr>
            <a:spLocks noChangeArrowheads="1"/>
          </p:cNvSpPr>
          <p:nvPr/>
        </p:nvSpPr>
        <p:spPr bwMode="auto">
          <a:xfrm>
            <a:off x="755650" y="2636838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46" name="Rectangle 318"/>
          <p:cNvSpPr>
            <a:spLocks noChangeArrowheads="1"/>
          </p:cNvSpPr>
          <p:nvPr/>
        </p:nvSpPr>
        <p:spPr bwMode="auto">
          <a:xfrm>
            <a:off x="755650" y="2565400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47" name="Rectangle 319"/>
          <p:cNvSpPr>
            <a:spLocks noChangeArrowheads="1"/>
          </p:cNvSpPr>
          <p:nvPr/>
        </p:nvSpPr>
        <p:spPr bwMode="auto">
          <a:xfrm>
            <a:off x="755650" y="2492375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48" name="Rectangle 320"/>
          <p:cNvSpPr>
            <a:spLocks noChangeArrowheads="1"/>
          </p:cNvSpPr>
          <p:nvPr/>
        </p:nvSpPr>
        <p:spPr bwMode="auto">
          <a:xfrm>
            <a:off x="755650" y="2420938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57" name="Text Box 329"/>
          <p:cNvSpPr txBox="1">
            <a:spLocks noChangeArrowheads="1"/>
          </p:cNvSpPr>
          <p:nvPr/>
        </p:nvSpPr>
        <p:spPr bwMode="auto">
          <a:xfrm>
            <a:off x="512763" y="2371725"/>
            <a:ext cx="2841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4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grpSp>
        <p:nvGrpSpPr>
          <p:cNvPr id="7" name="Group 338"/>
          <p:cNvGrpSpPr>
            <a:grpSpLocks/>
          </p:cNvGrpSpPr>
          <p:nvPr/>
        </p:nvGrpSpPr>
        <p:grpSpPr bwMode="auto">
          <a:xfrm>
            <a:off x="4217988" y="2408238"/>
            <a:ext cx="300037" cy="417512"/>
            <a:chOff x="2657" y="1517"/>
            <a:chExt cx="189" cy="263"/>
          </a:xfrm>
        </p:grpSpPr>
        <p:sp>
          <p:nvSpPr>
            <p:cNvPr id="50302" name="Freeform 339"/>
            <p:cNvSpPr>
              <a:spLocks/>
            </p:cNvSpPr>
            <p:nvPr/>
          </p:nvSpPr>
          <p:spPr bwMode="auto">
            <a:xfrm>
              <a:off x="2657" y="1517"/>
              <a:ext cx="189" cy="263"/>
            </a:xfrm>
            <a:custGeom>
              <a:avLst/>
              <a:gdLst>
                <a:gd name="T0" fmla="*/ 117 w 189"/>
                <a:gd name="T1" fmla="*/ 94 h 263"/>
                <a:gd name="T2" fmla="*/ 109 w 189"/>
                <a:gd name="T3" fmla="*/ 81 h 263"/>
                <a:gd name="T4" fmla="*/ 102 w 189"/>
                <a:gd name="T5" fmla="*/ 43 h 263"/>
                <a:gd name="T6" fmla="*/ 114 w 189"/>
                <a:gd name="T7" fmla="*/ 36 h 263"/>
                <a:gd name="T8" fmla="*/ 121 w 189"/>
                <a:gd name="T9" fmla="*/ 25 h 263"/>
                <a:gd name="T10" fmla="*/ 93 w 189"/>
                <a:gd name="T11" fmla="*/ 0 h 263"/>
                <a:gd name="T12" fmla="*/ 75 w 189"/>
                <a:gd name="T13" fmla="*/ 4 h 263"/>
                <a:gd name="T14" fmla="*/ 46 w 189"/>
                <a:gd name="T15" fmla="*/ 19 h 263"/>
                <a:gd name="T16" fmla="*/ 28 w 189"/>
                <a:gd name="T17" fmla="*/ 25 h 263"/>
                <a:gd name="T18" fmla="*/ 19 w 189"/>
                <a:gd name="T19" fmla="*/ 28 h 263"/>
                <a:gd name="T20" fmla="*/ 10 w 189"/>
                <a:gd name="T21" fmla="*/ 42 h 263"/>
                <a:gd name="T22" fmla="*/ 0 w 189"/>
                <a:gd name="T23" fmla="*/ 54 h 263"/>
                <a:gd name="T24" fmla="*/ 12 w 189"/>
                <a:gd name="T25" fmla="*/ 67 h 263"/>
                <a:gd name="T26" fmla="*/ 24 w 189"/>
                <a:gd name="T27" fmla="*/ 70 h 263"/>
                <a:gd name="T28" fmla="*/ 34 w 189"/>
                <a:gd name="T29" fmla="*/ 66 h 263"/>
                <a:gd name="T30" fmla="*/ 46 w 189"/>
                <a:gd name="T31" fmla="*/ 72 h 263"/>
                <a:gd name="T32" fmla="*/ 54 w 189"/>
                <a:gd name="T33" fmla="*/ 91 h 263"/>
                <a:gd name="T34" fmla="*/ 90 w 189"/>
                <a:gd name="T35" fmla="*/ 144 h 263"/>
                <a:gd name="T36" fmla="*/ 105 w 189"/>
                <a:gd name="T37" fmla="*/ 157 h 263"/>
                <a:gd name="T38" fmla="*/ 121 w 189"/>
                <a:gd name="T39" fmla="*/ 169 h 263"/>
                <a:gd name="T40" fmla="*/ 132 w 189"/>
                <a:gd name="T41" fmla="*/ 189 h 263"/>
                <a:gd name="T42" fmla="*/ 133 w 189"/>
                <a:gd name="T43" fmla="*/ 207 h 263"/>
                <a:gd name="T44" fmla="*/ 130 w 189"/>
                <a:gd name="T45" fmla="*/ 223 h 263"/>
                <a:gd name="T46" fmla="*/ 118 w 189"/>
                <a:gd name="T47" fmla="*/ 222 h 263"/>
                <a:gd name="T48" fmla="*/ 85 w 189"/>
                <a:gd name="T49" fmla="*/ 216 h 263"/>
                <a:gd name="T50" fmla="*/ 76 w 189"/>
                <a:gd name="T51" fmla="*/ 222 h 263"/>
                <a:gd name="T52" fmla="*/ 90 w 189"/>
                <a:gd name="T53" fmla="*/ 238 h 263"/>
                <a:gd name="T54" fmla="*/ 117 w 189"/>
                <a:gd name="T55" fmla="*/ 261 h 263"/>
                <a:gd name="T56" fmla="*/ 123 w 189"/>
                <a:gd name="T57" fmla="*/ 249 h 263"/>
                <a:gd name="T58" fmla="*/ 124 w 189"/>
                <a:gd name="T59" fmla="*/ 225 h 263"/>
                <a:gd name="T60" fmla="*/ 141 w 189"/>
                <a:gd name="T61" fmla="*/ 225 h 263"/>
                <a:gd name="T62" fmla="*/ 168 w 189"/>
                <a:gd name="T63" fmla="*/ 204 h 263"/>
                <a:gd name="T64" fmla="*/ 163 w 189"/>
                <a:gd name="T65" fmla="*/ 177 h 263"/>
                <a:gd name="T66" fmla="*/ 177 w 189"/>
                <a:gd name="T67" fmla="*/ 186 h 263"/>
                <a:gd name="T68" fmla="*/ 181 w 189"/>
                <a:gd name="T69" fmla="*/ 171 h 263"/>
                <a:gd name="T70" fmla="*/ 168 w 189"/>
                <a:gd name="T71" fmla="*/ 151 h 263"/>
                <a:gd name="T72" fmla="*/ 150 w 189"/>
                <a:gd name="T73" fmla="*/ 132 h 263"/>
                <a:gd name="T74" fmla="*/ 130 w 189"/>
                <a:gd name="T75" fmla="*/ 117 h 263"/>
                <a:gd name="T76" fmla="*/ 118 w 189"/>
                <a:gd name="T77" fmla="*/ 108 h 263"/>
                <a:gd name="T78" fmla="*/ 105 w 189"/>
                <a:gd name="T79" fmla="*/ 75 h 2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9"/>
                <a:gd name="T121" fmla="*/ 0 h 263"/>
                <a:gd name="T122" fmla="*/ 189 w 189"/>
                <a:gd name="T123" fmla="*/ 263 h 26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9" h="263">
                  <a:moveTo>
                    <a:pt x="117" y="94"/>
                  </a:moveTo>
                  <a:cubicBezTo>
                    <a:pt x="114" y="90"/>
                    <a:pt x="111" y="86"/>
                    <a:pt x="109" y="81"/>
                  </a:cubicBezTo>
                  <a:cubicBezTo>
                    <a:pt x="106" y="68"/>
                    <a:pt x="104" y="56"/>
                    <a:pt x="102" y="43"/>
                  </a:cubicBezTo>
                  <a:cubicBezTo>
                    <a:pt x="106" y="38"/>
                    <a:pt x="108" y="37"/>
                    <a:pt x="114" y="36"/>
                  </a:cubicBezTo>
                  <a:cubicBezTo>
                    <a:pt x="120" y="33"/>
                    <a:pt x="120" y="31"/>
                    <a:pt x="121" y="25"/>
                  </a:cubicBezTo>
                  <a:cubicBezTo>
                    <a:pt x="120" y="9"/>
                    <a:pt x="109" y="2"/>
                    <a:pt x="93" y="0"/>
                  </a:cubicBezTo>
                  <a:cubicBezTo>
                    <a:pt x="85" y="0"/>
                    <a:pt x="83" y="3"/>
                    <a:pt x="75" y="4"/>
                  </a:cubicBezTo>
                  <a:cubicBezTo>
                    <a:pt x="64" y="5"/>
                    <a:pt x="57" y="17"/>
                    <a:pt x="46" y="19"/>
                  </a:cubicBezTo>
                  <a:cubicBezTo>
                    <a:pt x="40" y="22"/>
                    <a:pt x="34" y="24"/>
                    <a:pt x="28" y="25"/>
                  </a:cubicBezTo>
                  <a:cubicBezTo>
                    <a:pt x="25" y="26"/>
                    <a:pt x="21" y="26"/>
                    <a:pt x="19" y="28"/>
                  </a:cubicBezTo>
                  <a:cubicBezTo>
                    <a:pt x="14" y="33"/>
                    <a:pt x="18" y="37"/>
                    <a:pt x="10" y="42"/>
                  </a:cubicBezTo>
                  <a:cubicBezTo>
                    <a:pt x="8" y="46"/>
                    <a:pt x="0" y="50"/>
                    <a:pt x="0" y="54"/>
                  </a:cubicBezTo>
                  <a:cubicBezTo>
                    <a:pt x="0" y="58"/>
                    <a:pt x="8" y="64"/>
                    <a:pt x="12" y="67"/>
                  </a:cubicBezTo>
                  <a:cubicBezTo>
                    <a:pt x="16" y="69"/>
                    <a:pt x="20" y="70"/>
                    <a:pt x="24" y="70"/>
                  </a:cubicBezTo>
                  <a:cubicBezTo>
                    <a:pt x="28" y="70"/>
                    <a:pt x="30" y="66"/>
                    <a:pt x="34" y="66"/>
                  </a:cubicBezTo>
                  <a:cubicBezTo>
                    <a:pt x="37" y="67"/>
                    <a:pt x="43" y="68"/>
                    <a:pt x="46" y="72"/>
                  </a:cubicBezTo>
                  <a:cubicBezTo>
                    <a:pt x="49" y="76"/>
                    <a:pt x="47" y="79"/>
                    <a:pt x="54" y="91"/>
                  </a:cubicBezTo>
                  <a:cubicBezTo>
                    <a:pt x="56" y="101"/>
                    <a:pt x="81" y="138"/>
                    <a:pt x="90" y="144"/>
                  </a:cubicBezTo>
                  <a:cubicBezTo>
                    <a:pt x="95" y="151"/>
                    <a:pt x="96" y="155"/>
                    <a:pt x="105" y="157"/>
                  </a:cubicBezTo>
                  <a:cubicBezTo>
                    <a:pt x="111" y="161"/>
                    <a:pt x="115" y="165"/>
                    <a:pt x="121" y="169"/>
                  </a:cubicBezTo>
                  <a:cubicBezTo>
                    <a:pt x="124" y="176"/>
                    <a:pt x="129" y="182"/>
                    <a:pt x="132" y="189"/>
                  </a:cubicBezTo>
                  <a:cubicBezTo>
                    <a:pt x="133" y="195"/>
                    <a:pt x="131" y="201"/>
                    <a:pt x="133" y="207"/>
                  </a:cubicBezTo>
                  <a:cubicBezTo>
                    <a:pt x="132" y="213"/>
                    <a:pt x="140" y="221"/>
                    <a:pt x="130" y="223"/>
                  </a:cubicBezTo>
                  <a:cubicBezTo>
                    <a:pt x="126" y="226"/>
                    <a:pt x="125" y="223"/>
                    <a:pt x="118" y="222"/>
                  </a:cubicBezTo>
                  <a:cubicBezTo>
                    <a:pt x="111" y="221"/>
                    <a:pt x="92" y="216"/>
                    <a:pt x="85" y="216"/>
                  </a:cubicBezTo>
                  <a:cubicBezTo>
                    <a:pt x="78" y="216"/>
                    <a:pt x="75" y="218"/>
                    <a:pt x="76" y="222"/>
                  </a:cubicBezTo>
                  <a:cubicBezTo>
                    <a:pt x="79" y="231"/>
                    <a:pt x="82" y="233"/>
                    <a:pt x="90" y="238"/>
                  </a:cubicBezTo>
                  <a:cubicBezTo>
                    <a:pt x="92" y="247"/>
                    <a:pt x="108" y="257"/>
                    <a:pt x="117" y="261"/>
                  </a:cubicBezTo>
                  <a:cubicBezTo>
                    <a:pt x="121" y="263"/>
                    <a:pt x="122" y="253"/>
                    <a:pt x="123" y="249"/>
                  </a:cubicBezTo>
                  <a:cubicBezTo>
                    <a:pt x="124" y="243"/>
                    <a:pt x="121" y="229"/>
                    <a:pt x="124" y="225"/>
                  </a:cubicBezTo>
                  <a:cubicBezTo>
                    <a:pt x="129" y="217"/>
                    <a:pt x="132" y="226"/>
                    <a:pt x="141" y="225"/>
                  </a:cubicBezTo>
                  <a:cubicBezTo>
                    <a:pt x="153" y="219"/>
                    <a:pt x="161" y="218"/>
                    <a:pt x="168" y="204"/>
                  </a:cubicBezTo>
                  <a:cubicBezTo>
                    <a:pt x="167" y="194"/>
                    <a:pt x="167" y="186"/>
                    <a:pt x="163" y="177"/>
                  </a:cubicBezTo>
                  <a:cubicBezTo>
                    <a:pt x="171" y="172"/>
                    <a:pt x="174" y="178"/>
                    <a:pt x="177" y="186"/>
                  </a:cubicBezTo>
                  <a:cubicBezTo>
                    <a:pt x="189" y="183"/>
                    <a:pt x="188" y="180"/>
                    <a:pt x="181" y="171"/>
                  </a:cubicBezTo>
                  <a:cubicBezTo>
                    <a:pt x="179" y="163"/>
                    <a:pt x="176" y="155"/>
                    <a:pt x="168" y="151"/>
                  </a:cubicBezTo>
                  <a:cubicBezTo>
                    <a:pt x="163" y="144"/>
                    <a:pt x="155" y="139"/>
                    <a:pt x="150" y="132"/>
                  </a:cubicBezTo>
                  <a:cubicBezTo>
                    <a:pt x="147" y="123"/>
                    <a:pt x="139" y="119"/>
                    <a:pt x="130" y="117"/>
                  </a:cubicBezTo>
                  <a:cubicBezTo>
                    <a:pt x="125" y="114"/>
                    <a:pt x="122" y="113"/>
                    <a:pt x="118" y="108"/>
                  </a:cubicBezTo>
                  <a:cubicBezTo>
                    <a:pt x="116" y="95"/>
                    <a:pt x="107" y="80"/>
                    <a:pt x="105" y="75"/>
                  </a:cubicBezTo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03" name="Freeform 340"/>
            <p:cNvSpPr>
              <a:spLocks/>
            </p:cNvSpPr>
            <p:nvPr/>
          </p:nvSpPr>
          <p:spPr bwMode="auto">
            <a:xfrm>
              <a:off x="2660" y="1658"/>
              <a:ext cx="34" cy="65"/>
            </a:xfrm>
            <a:custGeom>
              <a:avLst/>
              <a:gdLst>
                <a:gd name="T0" fmla="*/ 15 w 34"/>
                <a:gd name="T1" fmla="*/ 61 h 65"/>
                <a:gd name="T2" fmla="*/ 28 w 34"/>
                <a:gd name="T3" fmla="*/ 52 h 65"/>
                <a:gd name="T4" fmla="*/ 34 w 34"/>
                <a:gd name="T5" fmla="*/ 33 h 65"/>
                <a:gd name="T6" fmla="*/ 13 w 34"/>
                <a:gd name="T7" fmla="*/ 6 h 65"/>
                <a:gd name="T8" fmla="*/ 4 w 34"/>
                <a:gd name="T9" fmla="*/ 39 h 65"/>
                <a:gd name="T10" fmla="*/ 0 w 34"/>
                <a:gd name="T11" fmla="*/ 57 h 65"/>
                <a:gd name="T12" fmla="*/ 15 w 34"/>
                <a:gd name="T13" fmla="*/ 61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65"/>
                <a:gd name="T23" fmla="*/ 34 w 34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65">
                  <a:moveTo>
                    <a:pt x="15" y="61"/>
                  </a:moveTo>
                  <a:cubicBezTo>
                    <a:pt x="25" y="53"/>
                    <a:pt x="21" y="56"/>
                    <a:pt x="28" y="52"/>
                  </a:cubicBezTo>
                  <a:cubicBezTo>
                    <a:pt x="32" y="46"/>
                    <a:pt x="33" y="40"/>
                    <a:pt x="34" y="33"/>
                  </a:cubicBezTo>
                  <a:cubicBezTo>
                    <a:pt x="33" y="9"/>
                    <a:pt x="34" y="10"/>
                    <a:pt x="13" y="6"/>
                  </a:cubicBezTo>
                  <a:cubicBezTo>
                    <a:pt x="2" y="0"/>
                    <a:pt x="8" y="29"/>
                    <a:pt x="4" y="39"/>
                  </a:cubicBezTo>
                  <a:cubicBezTo>
                    <a:pt x="3" y="45"/>
                    <a:pt x="1" y="51"/>
                    <a:pt x="0" y="57"/>
                  </a:cubicBezTo>
                  <a:cubicBezTo>
                    <a:pt x="4" y="60"/>
                    <a:pt x="11" y="65"/>
                    <a:pt x="15" y="61"/>
                  </a:cubicBezTo>
                  <a:close/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9669" name="Text Box 341"/>
          <p:cNvSpPr txBox="1">
            <a:spLocks noChangeArrowheads="1"/>
          </p:cNvSpPr>
          <p:nvPr/>
        </p:nvSpPr>
        <p:spPr bwMode="auto">
          <a:xfrm>
            <a:off x="4140200" y="2368550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1</a:t>
            </a:r>
            <a:endParaRPr lang="ru-RU" sz="1800" b="1"/>
          </a:p>
        </p:txBody>
      </p:sp>
      <p:sp>
        <p:nvSpPr>
          <p:cNvPr id="99670" name="Text Box 342"/>
          <p:cNvSpPr txBox="1">
            <a:spLocks noChangeArrowheads="1"/>
          </p:cNvSpPr>
          <p:nvPr/>
        </p:nvSpPr>
        <p:spPr bwMode="auto">
          <a:xfrm>
            <a:off x="0" y="5492750"/>
            <a:ext cx="14033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1 </a:t>
            </a:r>
            <a:r>
              <a:rPr lang="uk-UA" sz="2000"/>
              <a:t>– </a:t>
            </a:r>
            <a:r>
              <a:rPr lang="uk-UA" sz="2000" i="1"/>
              <a:t>Італія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99671" name="Freeform 343"/>
          <p:cNvSpPr>
            <a:spLocks/>
          </p:cNvSpPr>
          <p:nvPr/>
        </p:nvSpPr>
        <p:spPr bwMode="auto">
          <a:xfrm>
            <a:off x="1908175" y="2386013"/>
            <a:ext cx="1960563" cy="355600"/>
          </a:xfrm>
          <a:custGeom>
            <a:avLst/>
            <a:gdLst>
              <a:gd name="T0" fmla="*/ 0 w 1235"/>
              <a:gd name="T1" fmla="*/ 159 h 224"/>
              <a:gd name="T2" fmla="*/ 460 w 1235"/>
              <a:gd name="T3" fmla="*/ 203 h 224"/>
              <a:gd name="T4" fmla="*/ 895 w 1235"/>
              <a:gd name="T5" fmla="*/ 33 h 224"/>
              <a:gd name="T6" fmla="*/ 1235 w 1235"/>
              <a:gd name="T7" fmla="*/ 3 h 224"/>
              <a:gd name="T8" fmla="*/ 0 60000 65536"/>
              <a:gd name="T9" fmla="*/ 0 60000 65536"/>
              <a:gd name="T10" fmla="*/ 0 60000 65536"/>
              <a:gd name="T11" fmla="*/ 0 60000 65536"/>
              <a:gd name="T12" fmla="*/ 0 w 1235"/>
              <a:gd name="T13" fmla="*/ 0 h 224"/>
              <a:gd name="T14" fmla="*/ 1235 w 1235"/>
              <a:gd name="T15" fmla="*/ 224 h 2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35" h="224">
                <a:moveTo>
                  <a:pt x="0" y="159"/>
                </a:moveTo>
                <a:cubicBezTo>
                  <a:pt x="77" y="166"/>
                  <a:pt x="311" y="224"/>
                  <a:pt x="460" y="203"/>
                </a:cubicBezTo>
                <a:cubicBezTo>
                  <a:pt x="609" y="190"/>
                  <a:pt x="778" y="70"/>
                  <a:pt x="895" y="33"/>
                </a:cubicBezTo>
                <a:cubicBezTo>
                  <a:pt x="1024" y="0"/>
                  <a:pt x="1164" y="9"/>
                  <a:pt x="1235" y="3"/>
                </a:cubicBezTo>
              </a:path>
            </a:pathLst>
          </a:custGeom>
          <a:noFill/>
          <a:ln w="28575" cap="flat" cmpd="sng">
            <a:solidFill>
              <a:srgbClr val="3366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72" name="Freeform 344"/>
          <p:cNvSpPr>
            <a:spLocks/>
          </p:cNvSpPr>
          <p:nvPr/>
        </p:nvSpPr>
        <p:spPr bwMode="auto">
          <a:xfrm>
            <a:off x="3089275" y="2460625"/>
            <a:ext cx="4476750" cy="3270250"/>
          </a:xfrm>
          <a:custGeom>
            <a:avLst/>
            <a:gdLst>
              <a:gd name="T0" fmla="*/ 2754 w 2820"/>
              <a:gd name="T1" fmla="*/ 313 h 2060"/>
              <a:gd name="T2" fmla="*/ 2818 w 2820"/>
              <a:gd name="T3" fmla="*/ 412 h 2060"/>
              <a:gd name="T4" fmla="*/ 2765 w 2820"/>
              <a:gd name="T5" fmla="*/ 658 h 2060"/>
              <a:gd name="T6" fmla="*/ 2677 w 2820"/>
              <a:gd name="T7" fmla="*/ 865 h 2060"/>
              <a:gd name="T8" fmla="*/ 2509 w 2820"/>
              <a:gd name="T9" fmla="*/ 1081 h 2060"/>
              <a:gd name="T10" fmla="*/ 2292 w 2820"/>
              <a:gd name="T11" fmla="*/ 984 h 2060"/>
              <a:gd name="T12" fmla="*/ 1754 w 2820"/>
              <a:gd name="T13" fmla="*/ 1581 h 2060"/>
              <a:gd name="T14" fmla="*/ 949 w 2820"/>
              <a:gd name="T15" fmla="*/ 2054 h 2060"/>
              <a:gd name="T16" fmla="*/ 447 w 2820"/>
              <a:gd name="T17" fmla="*/ 1618 h 2060"/>
              <a:gd name="T18" fmla="*/ 48 w 2820"/>
              <a:gd name="T19" fmla="*/ 850 h 2060"/>
              <a:gd name="T20" fmla="*/ 156 w 2820"/>
              <a:gd name="T21" fmla="*/ 157 h 2060"/>
              <a:gd name="T22" fmla="*/ 471 w 2820"/>
              <a:gd name="T23" fmla="*/ 0 h 206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20"/>
              <a:gd name="T37" fmla="*/ 0 h 2060"/>
              <a:gd name="T38" fmla="*/ 2820 w 2820"/>
              <a:gd name="T39" fmla="*/ 2060 h 206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20" h="2060">
                <a:moveTo>
                  <a:pt x="2754" y="313"/>
                </a:moveTo>
                <a:cubicBezTo>
                  <a:pt x="2765" y="330"/>
                  <a:pt x="2816" y="355"/>
                  <a:pt x="2818" y="412"/>
                </a:cubicBezTo>
                <a:cubicBezTo>
                  <a:pt x="2820" y="469"/>
                  <a:pt x="2788" y="583"/>
                  <a:pt x="2765" y="658"/>
                </a:cubicBezTo>
                <a:cubicBezTo>
                  <a:pt x="2742" y="733"/>
                  <a:pt x="2720" y="795"/>
                  <a:pt x="2677" y="865"/>
                </a:cubicBezTo>
                <a:cubicBezTo>
                  <a:pt x="2634" y="935"/>
                  <a:pt x="2573" y="1061"/>
                  <a:pt x="2509" y="1081"/>
                </a:cubicBezTo>
                <a:cubicBezTo>
                  <a:pt x="2445" y="1101"/>
                  <a:pt x="2418" y="901"/>
                  <a:pt x="2292" y="984"/>
                </a:cubicBezTo>
                <a:cubicBezTo>
                  <a:pt x="2166" y="1067"/>
                  <a:pt x="1978" y="1403"/>
                  <a:pt x="1754" y="1581"/>
                </a:cubicBezTo>
                <a:cubicBezTo>
                  <a:pt x="1530" y="1759"/>
                  <a:pt x="1167" y="2048"/>
                  <a:pt x="949" y="2054"/>
                </a:cubicBezTo>
                <a:cubicBezTo>
                  <a:pt x="731" y="2060"/>
                  <a:pt x="597" y="1819"/>
                  <a:pt x="447" y="1618"/>
                </a:cubicBezTo>
                <a:cubicBezTo>
                  <a:pt x="297" y="1417"/>
                  <a:pt x="96" y="1093"/>
                  <a:pt x="48" y="850"/>
                </a:cubicBezTo>
                <a:cubicBezTo>
                  <a:pt x="0" y="607"/>
                  <a:pt x="86" y="299"/>
                  <a:pt x="156" y="157"/>
                </a:cubicBezTo>
                <a:cubicBezTo>
                  <a:pt x="226" y="15"/>
                  <a:pt x="419" y="26"/>
                  <a:pt x="471" y="0"/>
                </a:cubicBezTo>
              </a:path>
            </a:pathLst>
          </a:custGeom>
          <a:noFill/>
          <a:ln w="28575" cap="flat" cmpd="sng">
            <a:solidFill>
              <a:srgbClr val="3366FF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73" name="Text Box 345"/>
          <p:cNvSpPr txBox="1">
            <a:spLocks noChangeArrowheads="1"/>
          </p:cNvSpPr>
          <p:nvPr/>
        </p:nvSpPr>
        <p:spPr bwMode="auto">
          <a:xfrm rot="-146199">
            <a:off x="1997075" y="2397125"/>
            <a:ext cx="12065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i="1">
                <a:solidFill>
                  <a:schemeClr val="accent2"/>
                </a:solidFill>
              </a:rPr>
              <a:t>бавовник</a:t>
            </a:r>
            <a:endParaRPr lang="ru-RU" sz="1800" i="1">
              <a:solidFill>
                <a:schemeClr val="accent2"/>
              </a:solidFill>
            </a:endParaRPr>
          </a:p>
        </p:txBody>
      </p:sp>
      <p:sp>
        <p:nvSpPr>
          <p:cNvPr id="99674" name="Text Box 346"/>
          <p:cNvSpPr txBox="1">
            <a:spLocks noChangeArrowheads="1"/>
          </p:cNvSpPr>
          <p:nvPr/>
        </p:nvSpPr>
        <p:spPr bwMode="auto">
          <a:xfrm rot="-3014026">
            <a:off x="5724525" y="4508500"/>
            <a:ext cx="12065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i="1">
                <a:solidFill>
                  <a:schemeClr val="accent2"/>
                </a:solidFill>
              </a:rPr>
              <a:t>бавовник</a:t>
            </a:r>
            <a:endParaRPr lang="ru-RU" sz="1800" i="1">
              <a:solidFill>
                <a:schemeClr val="accent2"/>
              </a:solidFill>
            </a:endParaRPr>
          </a:p>
        </p:txBody>
      </p:sp>
      <p:sp>
        <p:nvSpPr>
          <p:cNvPr id="99675" name="Rectangle 347"/>
          <p:cNvSpPr>
            <a:spLocks noChangeArrowheads="1"/>
          </p:cNvSpPr>
          <p:nvPr/>
        </p:nvSpPr>
        <p:spPr bwMode="auto">
          <a:xfrm>
            <a:off x="4284663" y="2708275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79" name="Text Box 351"/>
          <p:cNvSpPr txBox="1">
            <a:spLocks noChangeArrowheads="1"/>
          </p:cNvSpPr>
          <p:nvPr/>
        </p:nvSpPr>
        <p:spPr bwMode="auto">
          <a:xfrm>
            <a:off x="3870325" y="2590800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1,7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99680" name="Freeform 352"/>
          <p:cNvSpPr>
            <a:spLocks/>
          </p:cNvSpPr>
          <p:nvPr/>
        </p:nvSpPr>
        <p:spPr bwMode="auto">
          <a:xfrm>
            <a:off x="4284663" y="2673350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66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81" name="Freeform 353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82" name="Text Box 354"/>
          <p:cNvSpPr txBox="1">
            <a:spLocks noChangeArrowheads="1"/>
          </p:cNvSpPr>
          <p:nvPr/>
        </p:nvSpPr>
        <p:spPr bwMode="auto">
          <a:xfrm>
            <a:off x="6084888" y="1412875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8" name="Group 357"/>
          <p:cNvGrpSpPr>
            <a:grpSpLocks/>
          </p:cNvGrpSpPr>
          <p:nvPr/>
        </p:nvGrpSpPr>
        <p:grpSpPr bwMode="auto">
          <a:xfrm>
            <a:off x="5327650" y="2017713"/>
            <a:ext cx="477838" cy="620712"/>
            <a:chOff x="3356" y="1271"/>
            <a:chExt cx="301" cy="391"/>
          </a:xfrm>
        </p:grpSpPr>
        <p:sp>
          <p:nvSpPr>
            <p:cNvPr id="50300" name="Freeform 355"/>
            <p:cNvSpPr>
              <a:spLocks/>
            </p:cNvSpPr>
            <p:nvPr/>
          </p:nvSpPr>
          <p:spPr bwMode="auto">
            <a:xfrm>
              <a:off x="3356" y="1271"/>
              <a:ext cx="301" cy="174"/>
            </a:xfrm>
            <a:custGeom>
              <a:avLst/>
              <a:gdLst>
                <a:gd name="T0" fmla="*/ 301 w 301"/>
                <a:gd name="T1" fmla="*/ 174 h 174"/>
                <a:gd name="T2" fmla="*/ 166 w 301"/>
                <a:gd name="T3" fmla="*/ 60 h 174"/>
                <a:gd name="T4" fmla="*/ 0 w 301"/>
                <a:gd name="T5" fmla="*/ 0 h 174"/>
                <a:gd name="T6" fmla="*/ 0 60000 65536"/>
                <a:gd name="T7" fmla="*/ 0 60000 65536"/>
                <a:gd name="T8" fmla="*/ 0 60000 65536"/>
                <a:gd name="T9" fmla="*/ 0 w 301"/>
                <a:gd name="T10" fmla="*/ 0 h 174"/>
                <a:gd name="T11" fmla="*/ 301 w 301"/>
                <a:gd name="T12" fmla="*/ 174 h 1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174">
                  <a:moveTo>
                    <a:pt x="301" y="174"/>
                  </a:moveTo>
                  <a:cubicBezTo>
                    <a:pt x="278" y="155"/>
                    <a:pt x="216" y="89"/>
                    <a:pt x="166" y="60"/>
                  </a:cubicBezTo>
                  <a:cubicBezTo>
                    <a:pt x="122" y="33"/>
                    <a:pt x="35" y="12"/>
                    <a:pt x="0" y="0"/>
                  </a:cubicBezTo>
                </a:path>
              </a:pathLst>
            </a:custGeom>
            <a:noFill/>
            <a:ln w="28575" cap="flat" cmpd="sng">
              <a:solidFill>
                <a:srgbClr val="3366FF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301" name="Freeform 356"/>
            <p:cNvSpPr>
              <a:spLocks/>
            </p:cNvSpPr>
            <p:nvPr/>
          </p:nvSpPr>
          <p:spPr bwMode="auto">
            <a:xfrm>
              <a:off x="3525" y="1334"/>
              <a:ext cx="98" cy="328"/>
            </a:xfrm>
            <a:custGeom>
              <a:avLst/>
              <a:gdLst>
                <a:gd name="T0" fmla="*/ 82 w 98"/>
                <a:gd name="T1" fmla="*/ 328 h 328"/>
                <a:gd name="T2" fmla="*/ 84 w 98"/>
                <a:gd name="T3" fmla="*/ 181 h 328"/>
                <a:gd name="T4" fmla="*/ 0 w 98"/>
                <a:gd name="T5" fmla="*/ 0 h 328"/>
                <a:gd name="T6" fmla="*/ 0 60000 65536"/>
                <a:gd name="T7" fmla="*/ 0 60000 65536"/>
                <a:gd name="T8" fmla="*/ 0 60000 65536"/>
                <a:gd name="T9" fmla="*/ 0 w 98"/>
                <a:gd name="T10" fmla="*/ 0 h 328"/>
                <a:gd name="T11" fmla="*/ 98 w 98"/>
                <a:gd name="T12" fmla="*/ 328 h 32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8" h="328">
                  <a:moveTo>
                    <a:pt x="82" y="328"/>
                  </a:moveTo>
                  <a:cubicBezTo>
                    <a:pt x="82" y="304"/>
                    <a:pt x="98" y="236"/>
                    <a:pt x="84" y="181"/>
                  </a:cubicBezTo>
                  <a:cubicBezTo>
                    <a:pt x="69" y="128"/>
                    <a:pt x="17" y="38"/>
                    <a:pt x="0" y="0"/>
                  </a:cubicBezTo>
                </a:path>
              </a:pathLst>
            </a:custGeom>
            <a:noFill/>
            <a:ln w="28575" cap="flat" cmpd="sng">
              <a:solidFill>
                <a:srgbClr val="3366F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99686" name="Rectangle 358"/>
          <p:cNvSpPr>
            <a:spLocks noChangeArrowheads="1"/>
          </p:cNvSpPr>
          <p:nvPr/>
        </p:nvSpPr>
        <p:spPr bwMode="auto">
          <a:xfrm>
            <a:off x="6016625" y="1817688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87" name="Text Box 359"/>
          <p:cNvSpPr txBox="1">
            <a:spLocks noChangeArrowheads="1"/>
          </p:cNvSpPr>
          <p:nvPr/>
        </p:nvSpPr>
        <p:spPr bwMode="auto">
          <a:xfrm>
            <a:off x="5580063" y="1700213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1,6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99688" name="Freeform 360"/>
          <p:cNvSpPr>
            <a:spLocks/>
          </p:cNvSpPr>
          <p:nvPr/>
        </p:nvSpPr>
        <p:spPr bwMode="auto">
          <a:xfrm>
            <a:off x="6016625" y="1782763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66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89" name="Freeform 361"/>
          <p:cNvSpPr>
            <a:spLocks/>
          </p:cNvSpPr>
          <p:nvPr/>
        </p:nvSpPr>
        <p:spPr bwMode="auto">
          <a:xfrm>
            <a:off x="1589088" y="3970338"/>
            <a:ext cx="1208087" cy="1665287"/>
          </a:xfrm>
          <a:custGeom>
            <a:avLst/>
            <a:gdLst>
              <a:gd name="T0" fmla="*/ 238 w 761"/>
              <a:gd name="T1" fmla="*/ 43 h 1049"/>
              <a:gd name="T2" fmla="*/ 183 w 761"/>
              <a:gd name="T3" fmla="*/ 52 h 1049"/>
              <a:gd name="T4" fmla="*/ 187 w 761"/>
              <a:gd name="T5" fmla="*/ 99 h 1049"/>
              <a:gd name="T6" fmla="*/ 126 w 761"/>
              <a:gd name="T7" fmla="*/ 123 h 1049"/>
              <a:gd name="T8" fmla="*/ 73 w 761"/>
              <a:gd name="T9" fmla="*/ 117 h 1049"/>
              <a:gd name="T10" fmla="*/ 61 w 761"/>
              <a:gd name="T11" fmla="*/ 150 h 1049"/>
              <a:gd name="T12" fmla="*/ 76 w 761"/>
              <a:gd name="T13" fmla="*/ 195 h 1049"/>
              <a:gd name="T14" fmla="*/ 31 w 761"/>
              <a:gd name="T15" fmla="*/ 280 h 1049"/>
              <a:gd name="T16" fmla="*/ 13 w 761"/>
              <a:gd name="T17" fmla="*/ 343 h 1049"/>
              <a:gd name="T18" fmla="*/ 3 w 761"/>
              <a:gd name="T19" fmla="*/ 379 h 1049"/>
              <a:gd name="T20" fmla="*/ 72 w 761"/>
              <a:gd name="T21" fmla="*/ 423 h 1049"/>
              <a:gd name="T22" fmla="*/ 79 w 761"/>
              <a:gd name="T23" fmla="*/ 454 h 1049"/>
              <a:gd name="T24" fmla="*/ 166 w 761"/>
              <a:gd name="T25" fmla="*/ 418 h 1049"/>
              <a:gd name="T26" fmla="*/ 172 w 761"/>
              <a:gd name="T27" fmla="*/ 447 h 1049"/>
              <a:gd name="T28" fmla="*/ 258 w 761"/>
              <a:gd name="T29" fmla="*/ 516 h 1049"/>
              <a:gd name="T30" fmla="*/ 294 w 761"/>
              <a:gd name="T31" fmla="*/ 543 h 1049"/>
              <a:gd name="T32" fmla="*/ 286 w 761"/>
              <a:gd name="T33" fmla="*/ 582 h 1049"/>
              <a:gd name="T34" fmla="*/ 346 w 761"/>
              <a:gd name="T35" fmla="*/ 652 h 1049"/>
              <a:gd name="T36" fmla="*/ 382 w 761"/>
              <a:gd name="T37" fmla="*/ 736 h 1049"/>
              <a:gd name="T38" fmla="*/ 417 w 761"/>
              <a:gd name="T39" fmla="*/ 766 h 1049"/>
              <a:gd name="T40" fmla="*/ 450 w 761"/>
              <a:gd name="T41" fmla="*/ 805 h 1049"/>
              <a:gd name="T42" fmla="*/ 474 w 761"/>
              <a:gd name="T43" fmla="*/ 852 h 1049"/>
              <a:gd name="T44" fmla="*/ 438 w 761"/>
              <a:gd name="T45" fmla="*/ 954 h 1049"/>
              <a:gd name="T46" fmla="*/ 486 w 761"/>
              <a:gd name="T47" fmla="*/ 970 h 1049"/>
              <a:gd name="T48" fmla="*/ 537 w 761"/>
              <a:gd name="T49" fmla="*/ 1048 h 1049"/>
              <a:gd name="T50" fmla="*/ 549 w 761"/>
              <a:gd name="T51" fmla="*/ 982 h 1049"/>
              <a:gd name="T52" fmla="*/ 561 w 761"/>
              <a:gd name="T53" fmla="*/ 981 h 1049"/>
              <a:gd name="T54" fmla="*/ 576 w 761"/>
              <a:gd name="T55" fmla="*/ 898 h 1049"/>
              <a:gd name="T56" fmla="*/ 607 w 761"/>
              <a:gd name="T57" fmla="*/ 762 h 1049"/>
              <a:gd name="T58" fmla="*/ 663 w 761"/>
              <a:gd name="T59" fmla="*/ 742 h 1049"/>
              <a:gd name="T60" fmla="*/ 702 w 761"/>
              <a:gd name="T61" fmla="*/ 576 h 1049"/>
              <a:gd name="T62" fmla="*/ 691 w 761"/>
              <a:gd name="T63" fmla="*/ 508 h 1049"/>
              <a:gd name="T64" fmla="*/ 708 w 761"/>
              <a:gd name="T65" fmla="*/ 478 h 1049"/>
              <a:gd name="T66" fmla="*/ 753 w 761"/>
              <a:gd name="T67" fmla="*/ 385 h 1049"/>
              <a:gd name="T68" fmla="*/ 703 w 761"/>
              <a:gd name="T69" fmla="*/ 279 h 1049"/>
              <a:gd name="T70" fmla="*/ 667 w 761"/>
              <a:gd name="T71" fmla="*/ 234 h 1049"/>
              <a:gd name="T72" fmla="*/ 603 w 761"/>
              <a:gd name="T73" fmla="*/ 219 h 1049"/>
              <a:gd name="T74" fmla="*/ 564 w 761"/>
              <a:gd name="T75" fmla="*/ 201 h 1049"/>
              <a:gd name="T76" fmla="*/ 510 w 761"/>
              <a:gd name="T77" fmla="*/ 175 h 1049"/>
              <a:gd name="T78" fmla="*/ 456 w 761"/>
              <a:gd name="T79" fmla="*/ 204 h 1049"/>
              <a:gd name="T80" fmla="*/ 489 w 761"/>
              <a:gd name="T81" fmla="*/ 166 h 1049"/>
              <a:gd name="T82" fmla="*/ 433 w 761"/>
              <a:gd name="T83" fmla="*/ 183 h 1049"/>
              <a:gd name="T84" fmla="*/ 457 w 761"/>
              <a:gd name="T85" fmla="*/ 126 h 1049"/>
              <a:gd name="T86" fmla="*/ 432 w 761"/>
              <a:gd name="T87" fmla="*/ 57 h 1049"/>
              <a:gd name="T88" fmla="*/ 400 w 761"/>
              <a:gd name="T89" fmla="*/ 99 h 1049"/>
              <a:gd name="T90" fmla="*/ 285 w 761"/>
              <a:gd name="T91" fmla="*/ 118 h 1049"/>
              <a:gd name="T92" fmla="*/ 268 w 761"/>
              <a:gd name="T93" fmla="*/ 96 h 1049"/>
              <a:gd name="T94" fmla="*/ 246 w 761"/>
              <a:gd name="T95" fmla="*/ 1 h 10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1"/>
              <a:gd name="T145" fmla="*/ 0 h 1049"/>
              <a:gd name="T146" fmla="*/ 761 w 761"/>
              <a:gd name="T147" fmla="*/ 1049 h 10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1" h="1049">
                <a:moveTo>
                  <a:pt x="246" y="1"/>
                </a:moveTo>
                <a:cubicBezTo>
                  <a:pt x="241" y="0"/>
                  <a:pt x="245" y="35"/>
                  <a:pt x="238" y="43"/>
                </a:cubicBezTo>
                <a:cubicBezTo>
                  <a:pt x="231" y="51"/>
                  <a:pt x="214" y="51"/>
                  <a:pt x="205" y="52"/>
                </a:cubicBezTo>
                <a:cubicBezTo>
                  <a:pt x="196" y="53"/>
                  <a:pt x="187" y="47"/>
                  <a:pt x="183" y="52"/>
                </a:cubicBezTo>
                <a:cubicBezTo>
                  <a:pt x="179" y="57"/>
                  <a:pt x="177" y="76"/>
                  <a:pt x="178" y="84"/>
                </a:cubicBezTo>
                <a:cubicBezTo>
                  <a:pt x="179" y="92"/>
                  <a:pt x="188" y="94"/>
                  <a:pt x="187" y="99"/>
                </a:cubicBezTo>
                <a:cubicBezTo>
                  <a:pt x="186" y="104"/>
                  <a:pt x="181" y="110"/>
                  <a:pt x="171" y="114"/>
                </a:cubicBezTo>
                <a:cubicBezTo>
                  <a:pt x="161" y="118"/>
                  <a:pt x="137" y="124"/>
                  <a:pt x="126" y="123"/>
                </a:cubicBezTo>
                <a:cubicBezTo>
                  <a:pt x="115" y="122"/>
                  <a:pt x="115" y="109"/>
                  <a:pt x="106" y="108"/>
                </a:cubicBezTo>
                <a:cubicBezTo>
                  <a:pt x="97" y="107"/>
                  <a:pt x="79" y="113"/>
                  <a:pt x="73" y="117"/>
                </a:cubicBezTo>
                <a:cubicBezTo>
                  <a:pt x="67" y="121"/>
                  <a:pt x="71" y="127"/>
                  <a:pt x="69" y="132"/>
                </a:cubicBezTo>
                <a:cubicBezTo>
                  <a:pt x="67" y="137"/>
                  <a:pt x="63" y="144"/>
                  <a:pt x="61" y="150"/>
                </a:cubicBezTo>
                <a:cubicBezTo>
                  <a:pt x="59" y="156"/>
                  <a:pt x="56" y="159"/>
                  <a:pt x="58" y="166"/>
                </a:cubicBezTo>
                <a:cubicBezTo>
                  <a:pt x="60" y="173"/>
                  <a:pt x="73" y="179"/>
                  <a:pt x="76" y="195"/>
                </a:cubicBezTo>
                <a:cubicBezTo>
                  <a:pt x="79" y="211"/>
                  <a:pt x="82" y="251"/>
                  <a:pt x="75" y="265"/>
                </a:cubicBezTo>
                <a:cubicBezTo>
                  <a:pt x="68" y="279"/>
                  <a:pt x="42" y="272"/>
                  <a:pt x="31" y="280"/>
                </a:cubicBezTo>
                <a:cubicBezTo>
                  <a:pt x="20" y="288"/>
                  <a:pt x="12" y="305"/>
                  <a:pt x="9" y="315"/>
                </a:cubicBezTo>
                <a:cubicBezTo>
                  <a:pt x="6" y="325"/>
                  <a:pt x="15" y="335"/>
                  <a:pt x="13" y="343"/>
                </a:cubicBezTo>
                <a:lnTo>
                  <a:pt x="0" y="363"/>
                </a:lnTo>
                <a:lnTo>
                  <a:pt x="3" y="379"/>
                </a:lnTo>
                <a:cubicBezTo>
                  <a:pt x="7" y="387"/>
                  <a:pt x="13" y="405"/>
                  <a:pt x="25" y="412"/>
                </a:cubicBezTo>
                <a:lnTo>
                  <a:pt x="72" y="423"/>
                </a:lnTo>
                <a:cubicBezTo>
                  <a:pt x="79" y="428"/>
                  <a:pt x="68" y="439"/>
                  <a:pt x="69" y="444"/>
                </a:cubicBezTo>
                <a:cubicBezTo>
                  <a:pt x="70" y="449"/>
                  <a:pt x="69" y="455"/>
                  <a:pt x="79" y="454"/>
                </a:cubicBezTo>
                <a:cubicBezTo>
                  <a:pt x="89" y="453"/>
                  <a:pt x="113" y="447"/>
                  <a:pt x="127" y="441"/>
                </a:cubicBezTo>
                <a:cubicBezTo>
                  <a:pt x="141" y="435"/>
                  <a:pt x="160" y="420"/>
                  <a:pt x="166" y="418"/>
                </a:cubicBezTo>
                <a:cubicBezTo>
                  <a:pt x="172" y="416"/>
                  <a:pt x="161" y="421"/>
                  <a:pt x="162" y="426"/>
                </a:cubicBezTo>
                <a:cubicBezTo>
                  <a:pt x="163" y="431"/>
                  <a:pt x="169" y="438"/>
                  <a:pt x="172" y="447"/>
                </a:cubicBezTo>
                <a:lnTo>
                  <a:pt x="183" y="481"/>
                </a:lnTo>
                <a:cubicBezTo>
                  <a:pt x="197" y="492"/>
                  <a:pt x="243" y="510"/>
                  <a:pt x="258" y="516"/>
                </a:cubicBezTo>
                <a:lnTo>
                  <a:pt x="273" y="519"/>
                </a:lnTo>
                <a:lnTo>
                  <a:pt x="294" y="543"/>
                </a:lnTo>
                <a:lnTo>
                  <a:pt x="280" y="552"/>
                </a:lnTo>
                <a:lnTo>
                  <a:pt x="286" y="582"/>
                </a:lnTo>
                <a:cubicBezTo>
                  <a:pt x="293" y="587"/>
                  <a:pt x="312" y="573"/>
                  <a:pt x="322" y="585"/>
                </a:cubicBezTo>
                <a:cubicBezTo>
                  <a:pt x="332" y="597"/>
                  <a:pt x="342" y="636"/>
                  <a:pt x="346" y="652"/>
                </a:cubicBezTo>
                <a:cubicBezTo>
                  <a:pt x="350" y="668"/>
                  <a:pt x="342" y="665"/>
                  <a:pt x="348" y="679"/>
                </a:cubicBezTo>
                <a:cubicBezTo>
                  <a:pt x="354" y="693"/>
                  <a:pt x="371" y="726"/>
                  <a:pt x="382" y="736"/>
                </a:cubicBezTo>
                <a:cubicBezTo>
                  <a:pt x="393" y="746"/>
                  <a:pt x="408" y="736"/>
                  <a:pt x="414" y="741"/>
                </a:cubicBezTo>
                <a:cubicBezTo>
                  <a:pt x="420" y="746"/>
                  <a:pt x="411" y="760"/>
                  <a:pt x="417" y="766"/>
                </a:cubicBezTo>
                <a:cubicBezTo>
                  <a:pt x="423" y="772"/>
                  <a:pt x="446" y="771"/>
                  <a:pt x="451" y="777"/>
                </a:cubicBezTo>
                <a:cubicBezTo>
                  <a:pt x="456" y="783"/>
                  <a:pt x="448" y="798"/>
                  <a:pt x="450" y="805"/>
                </a:cubicBezTo>
                <a:cubicBezTo>
                  <a:pt x="452" y="812"/>
                  <a:pt x="458" y="812"/>
                  <a:pt x="462" y="820"/>
                </a:cubicBezTo>
                <a:cubicBezTo>
                  <a:pt x="466" y="828"/>
                  <a:pt x="476" y="839"/>
                  <a:pt x="474" y="852"/>
                </a:cubicBezTo>
                <a:cubicBezTo>
                  <a:pt x="472" y="865"/>
                  <a:pt x="457" y="880"/>
                  <a:pt x="451" y="897"/>
                </a:cubicBezTo>
                <a:cubicBezTo>
                  <a:pt x="445" y="914"/>
                  <a:pt x="435" y="946"/>
                  <a:pt x="438" y="954"/>
                </a:cubicBezTo>
                <a:lnTo>
                  <a:pt x="468" y="948"/>
                </a:lnTo>
                <a:cubicBezTo>
                  <a:pt x="476" y="951"/>
                  <a:pt x="477" y="960"/>
                  <a:pt x="486" y="970"/>
                </a:cubicBezTo>
                <a:cubicBezTo>
                  <a:pt x="495" y="980"/>
                  <a:pt x="513" y="998"/>
                  <a:pt x="522" y="1011"/>
                </a:cubicBezTo>
                <a:cubicBezTo>
                  <a:pt x="531" y="1024"/>
                  <a:pt x="532" y="1047"/>
                  <a:pt x="537" y="1048"/>
                </a:cubicBezTo>
                <a:cubicBezTo>
                  <a:pt x="542" y="1049"/>
                  <a:pt x="548" y="1028"/>
                  <a:pt x="550" y="1017"/>
                </a:cubicBezTo>
                <a:cubicBezTo>
                  <a:pt x="552" y="1006"/>
                  <a:pt x="548" y="995"/>
                  <a:pt x="549" y="982"/>
                </a:cubicBezTo>
                <a:cubicBezTo>
                  <a:pt x="550" y="969"/>
                  <a:pt x="557" y="940"/>
                  <a:pt x="559" y="940"/>
                </a:cubicBezTo>
                <a:cubicBezTo>
                  <a:pt x="561" y="940"/>
                  <a:pt x="559" y="979"/>
                  <a:pt x="561" y="981"/>
                </a:cubicBezTo>
                <a:cubicBezTo>
                  <a:pt x="563" y="983"/>
                  <a:pt x="572" y="968"/>
                  <a:pt x="574" y="954"/>
                </a:cubicBezTo>
                <a:cubicBezTo>
                  <a:pt x="576" y="940"/>
                  <a:pt x="576" y="922"/>
                  <a:pt x="576" y="898"/>
                </a:cubicBezTo>
                <a:cubicBezTo>
                  <a:pt x="576" y="874"/>
                  <a:pt x="569" y="833"/>
                  <a:pt x="574" y="810"/>
                </a:cubicBezTo>
                <a:cubicBezTo>
                  <a:pt x="579" y="787"/>
                  <a:pt x="596" y="772"/>
                  <a:pt x="607" y="762"/>
                </a:cubicBezTo>
                <a:cubicBezTo>
                  <a:pt x="618" y="752"/>
                  <a:pt x="631" y="750"/>
                  <a:pt x="640" y="747"/>
                </a:cubicBezTo>
                <a:cubicBezTo>
                  <a:pt x="649" y="744"/>
                  <a:pt x="654" y="759"/>
                  <a:pt x="663" y="742"/>
                </a:cubicBezTo>
                <a:cubicBezTo>
                  <a:pt x="672" y="725"/>
                  <a:pt x="689" y="676"/>
                  <a:pt x="696" y="648"/>
                </a:cubicBezTo>
                <a:lnTo>
                  <a:pt x="702" y="576"/>
                </a:lnTo>
                <a:cubicBezTo>
                  <a:pt x="702" y="554"/>
                  <a:pt x="698" y="525"/>
                  <a:pt x="696" y="514"/>
                </a:cubicBezTo>
                <a:cubicBezTo>
                  <a:pt x="694" y="503"/>
                  <a:pt x="691" y="513"/>
                  <a:pt x="691" y="508"/>
                </a:cubicBezTo>
                <a:lnTo>
                  <a:pt x="697" y="483"/>
                </a:lnTo>
                <a:lnTo>
                  <a:pt x="708" y="478"/>
                </a:lnTo>
                <a:cubicBezTo>
                  <a:pt x="712" y="472"/>
                  <a:pt x="713" y="463"/>
                  <a:pt x="720" y="447"/>
                </a:cubicBezTo>
                <a:cubicBezTo>
                  <a:pt x="727" y="431"/>
                  <a:pt x="748" y="410"/>
                  <a:pt x="753" y="385"/>
                </a:cubicBezTo>
                <a:cubicBezTo>
                  <a:pt x="758" y="360"/>
                  <a:pt x="761" y="316"/>
                  <a:pt x="753" y="298"/>
                </a:cubicBezTo>
                <a:cubicBezTo>
                  <a:pt x="745" y="280"/>
                  <a:pt x="713" y="286"/>
                  <a:pt x="703" y="279"/>
                </a:cubicBezTo>
                <a:cubicBezTo>
                  <a:pt x="693" y="272"/>
                  <a:pt x="697" y="260"/>
                  <a:pt x="691" y="253"/>
                </a:cubicBezTo>
                <a:cubicBezTo>
                  <a:pt x="685" y="246"/>
                  <a:pt x="678" y="238"/>
                  <a:pt x="667" y="234"/>
                </a:cubicBezTo>
                <a:cubicBezTo>
                  <a:pt x="656" y="230"/>
                  <a:pt x="636" y="231"/>
                  <a:pt x="625" y="228"/>
                </a:cubicBezTo>
                <a:cubicBezTo>
                  <a:pt x="614" y="225"/>
                  <a:pt x="612" y="221"/>
                  <a:pt x="603" y="219"/>
                </a:cubicBezTo>
                <a:cubicBezTo>
                  <a:pt x="594" y="217"/>
                  <a:pt x="576" y="220"/>
                  <a:pt x="570" y="217"/>
                </a:cubicBezTo>
                <a:cubicBezTo>
                  <a:pt x="564" y="214"/>
                  <a:pt x="568" y="205"/>
                  <a:pt x="564" y="201"/>
                </a:cubicBezTo>
                <a:cubicBezTo>
                  <a:pt x="560" y="197"/>
                  <a:pt x="556" y="199"/>
                  <a:pt x="547" y="195"/>
                </a:cubicBezTo>
                <a:cubicBezTo>
                  <a:pt x="538" y="191"/>
                  <a:pt x="523" y="173"/>
                  <a:pt x="510" y="175"/>
                </a:cubicBezTo>
                <a:lnTo>
                  <a:pt x="468" y="208"/>
                </a:lnTo>
                <a:lnTo>
                  <a:pt x="456" y="204"/>
                </a:lnTo>
                <a:lnTo>
                  <a:pt x="486" y="175"/>
                </a:lnTo>
                <a:lnTo>
                  <a:pt x="489" y="166"/>
                </a:lnTo>
                <a:lnTo>
                  <a:pt x="456" y="169"/>
                </a:lnTo>
                <a:lnTo>
                  <a:pt x="433" y="183"/>
                </a:lnTo>
                <a:lnTo>
                  <a:pt x="427" y="177"/>
                </a:lnTo>
                <a:lnTo>
                  <a:pt x="457" y="126"/>
                </a:lnTo>
                <a:cubicBezTo>
                  <a:pt x="460" y="110"/>
                  <a:pt x="448" y="93"/>
                  <a:pt x="444" y="82"/>
                </a:cubicBezTo>
                <a:lnTo>
                  <a:pt x="432" y="57"/>
                </a:lnTo>
                <a:cubicBezTo>
                  <a:pt x="428" y="56"/>
                  <a:pt x="422" y="71"/>
                  <a:pt x="417" y="78"/>
                </a:cubicBezTo>
                <a:cubicBezTo>
                  <a:pt x="412" y="85"/>
                  <a:pt x="409" y="96"/>
                  <a:pt x="400" y="99"/>
                </a:cubicBezTo>
                <a:cubicBezTo>
                  <a:pt x="391" y="102"/>
                  <a:pt x="380" y="94"/>
                  <a:pt x="361" y="97"/>
                </a:cubicBezTo>
                <a:cubicBezTo>
                  <a:pt x="342" y="100"/>
                  <a:pt x="299" y="115"/>
                  <a:pt x="285" y="118"/>
                </a:cubicBezTo>
                <a:cubicBezTo>
                  <a:pt x="271" y="121"/>
                  <a:pt x="277" y="118"/>
                  <a:pt x="274" y="114"/>
                </a:cubicBezTo>
                <a:cubicBezTo>
                  <a:pt x="271" y="110"/>
                  <a:pt x="269" y="107"/>
                  <a:pt x="268" y="96"/>
                </a:cubicBezTo>
                <a:cubicBezTo>
                  <a:pt x="267" y="85"/>
                  <a:pt x="272" y="64"/>
                  <a:pt x="268" y="48"/>
                </a:cubicBezTo>
                <a:cubicBezTo>
                  <a:pt x="264" y="32"/>
                  <a:pt x="256" y="5"/>
                  <a:pt x="246" y="1"/>
                </a:cubicBezTo>
                <a:close/>
              </a:path>
            </a:pathLst>
          </a:custGeom>
          <a:solidFill>
            <a:srgbClr val="CC6600">
              <a:alpha val="3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90" name="Text Box 362"/>
          <p:cNvSpPr txBox="1">
            <a:spLocks noChangeArrowheads="1"/>
          </p:cNvSpPr>
          <p:nvPr/>
        </p:nvSpPr>
        <p:spPr bwMode="auto">
          <a:xfrm>
            <a:off x="1812925" y="4432300"/>
            <a:ext cx="10080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Бразилія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9" name="Group 363"/>
          <p:cNvGrpSpPr>
            <a:grpSpLocks/>
          </p:cNvGrpSpPr>
          <p:nvPr/>
        </p:nvGrpSpPr>
        <p:grpSpPr bwMode="auto">
          <a:xfrm>
            <a:off x="2339975" y="4724400"/>
            <a:ext cx="288925" cy="328613"/>
            <a:chOff x="2784" y="2246"/>
            <a:chExt cx="256" cy="298"/>
          </a:xfrm>
        </p:grpSpPr>
        <p:sp>
          <p:nvSpPr>
            <p:cNvPr id="50296" name="Freeform 364"/>
            <p:cNvSpPr>
              <a:spLocks/>
            </p:cNvSpPr>
            <p:nvPr/>
          </p:nvSpPr>
          <p:spPr bwMode="auto">
            <a:xfrm>
              <a:off x="2958" y="2343"/>
              <a:ext cx="82" cy="201"/>
            </a:xfrm>
            <a:custGeom>
              <a:avLst/>
              <a:gdLst>
                <a:gd name="T0" fmla="*/ 0 w 90"/>
                <a:gd name="T1" fmla="*/ 0 h 221"/>
                <a:gd name="T2" fmla="*/ 65 w 90"/>
                <a:gd name="T3" fmla="*/ 18 h 221"/>
                <a:gd name="T4" fmla="*/ 90 w 90"/>
                <a:gd name="T5" fmla="*/ 95 h 221"/>
                <a:gd name="T6" fmla="*/ 89 w 90"/>
                <a:gd name="T7" fmla="*/ 221 h 2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221"/>
                <a:gd name="T14" fmla="*/ 90 w 90"/>
                <a:gd name="T15" fmla="*/ 221 h 2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221">
                  <a:moveTo>
                    <a:pt x="0" y="0"/>
                  </a:moveTo>
                  <a:cubicBezTo>
                    <a:pt x="11" y="3"/>
                    <a:pt x="50" y="2"/>
                    <a:pt x="65" y="18"/>
                  </a:cubicBezTo>
                  <a:cubicBezTo>
                    <a:pt x="80" y="34"/>
                    <a:pt x="86" y="61"/>
                    <a:pt x="90" y="95"/>
                  </a:cubicBezTo>
                  <a:lnTo>
                    <a:pt x="89" y="221"/>
                  </a:ln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297" name="Freeform 365"/>
            <p:cNvSpPr>
              <a:spLocks/>
            </p:cNvSpPr>
            <p:nvPr/>
          </p:nvSpPr>
          <p:spPr bwMode="auto">
            <a:xfrm>
              <a:off x="2784" y="2270"/>
              <a:ext cx="177" cy="150"/>
            </a:xfrm>
            <a:custGeom>
              <a:avLst/>
              <a:gdLst>
                <a:gd name="T0" fmla="*/ 107 w 177"/>
                <a:gd name="T1" fmla="*/ 1 h 150"/>
                <a:gd name="T2" fmla="*/ 44 w 177"/>
                <a:gd name="T3" fmla="*/ 30 h 150"/>
                <a:gd name="T4" fmla="*/ 0 w 177"/>
                <a:gd name="T5" fmla="*/ 74 h 150"/>
                <a:gd name="T6" fmla="*/ 44 w 177"/>
                <a:gd name="T7" fmla="*/ 117 h 150"/>
                <a:gd name="T8" fmla="*/ 119 w 177"/>
                <a:gd name="T9" fmla="*/ 150 h 150"/>
                <a:gd name="T10" fmla="*/ 163 w 177"/>
                <a:gd name="T11" fmla="*/ 117 h 150"/>
                <a:gd name="T12" fmla="*/ 176 w 177"/>
                <a:gd name="T13" fmla="*/ 68 h 150"/>
                <a:gd name="T14" fmla="*/ 158 w 177"/>
                <a:gd name="T15" fmla="*/ 23 h 150"/>
                <a:gd name="T16" fmla="*/ 107 w 177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7"/>
                <a:gd name="T28" fmla="*/ 0 h 150"/>
                <a:gd name="T29" fmla="*/ 177 w 177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7" h="150">
                  <a:moveTo>
                    <a:pt x="107" y="1"/>
                  </a:moveTo>
                  <a:cubicBezTo>
                    <a:pt x="88" y="2"/>
                    <a:pt x="62" y="18"/>
                    <a:pt x="44" y="30"/>
                  </a:cubicBezTo>
                  <a:cubicBezTo>
                    <a:pt x="26" y="42"/>
                    <a:pt x="0" y="59"/>
                    <a:pt x="0" y="74"/>
                  </a:cubicBezTo>
                  <a:cubicBezTo>
                    <a:pt x="0" y="88"/>
                    <a:pt x="24" y="104"/>
                    <a:pt x="44" y="117"/>
                  </a:cubicBezTo>
                  <a:cubicBezTo>
                    <a:pt x="64" y="130"/>
                    <a:pt x="99" y="150"/>
                    <a:pt x="119" y="150"/>
                  </a:cubicBezTo>
                  <a:cubicBezTo>
                    <a:pt x="139" y="150"/>
                    <a:pt x="154" y="131"/>
                    <a:pt x="163" y="117"/>
                  </a:cubicBezTo>
                  <a:cubicBezTo>
                    <a:pt x="172" y="104"/>
                    <a:pt x="177" y="84"/>
                    <a:pt x="176" y="68"/>
                  </a:cubicBezTo>
                  <a:cubicBezTo>
                    <a:pt x="175" y="53"/>
                    <a:pt x="170" y="34"/>
                    <a:pt x="158" y="23"/>
                  </a:cubicBezTo>
                  <a:cubicBezTo>
                    <a:pt x="146" y="12"/>
                    <a:pt x="126" y="0"/>
                    <a:pt x="107" y="1"/>
                  </a:cubicBezTo>
                  <a:close/>
                </a:path>
              </a:pathLst>
            </a:custGeom>
            <a:solidFill>
              <a:srgbClr val="339933"/>
            </a:solidFill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298" name="Freeform 366"/>
            <p:cNvSpPr>
              <a:spLocks/>
            </p:cNvSpPr>
            <p:nvPr/>
          </p:nvSpPr>
          <p:spPr bwMode="auto">
            <a:xfrm>
              <a:off x="2823" y="2246"/>
              <a:ext cx="108" cy="40"/>
            </a:xfrm>
            <a:custGeom>
              <a:avLst/>
              <a:gdLst>
                <a:gd name="T0" fmla="*/ 0 w 108"/>
                <a:gd name="T1" fmla="*/ 0 h 40"/>
                <a:gd name="T2" fmla="*/ 81 w 108"/>
                <a:gd name="T3" fmla="*/ 21 h 40"/>
                <a:gd name="T4" fmla="*/ 108 w 108"/>
                <a:gd name="T5" fmla="*/ 40 h 40"/>
                <a:gd name="T6" fmla="*/ 0 60000 65536"/>
                <a:gd name="T7" fmla="*/ 0 60000 65536"/>
                <a:gd name="T8" fmla="*/ 0 60000 65536"/>
                <a:gd name="T9" fmla="*/ 0 w 108"/>
                <a:gd name="T10" fmla="*/ 0 h 40"/>
                <a:gd name="T11" fmla="*/ 108 w 108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" h="40">
                  <a:moveTo>
                    <a:pt x="0" y="0"/>
                  </a:moveTo>
                  <a:cubicBezTo>
                    <a:pt x="13" y="3"/>
                    <a:pt x="63" y="14"/>
                    <a:pt x="81" y="21"/>
                  </a:cubicBezTo>
                  <a:cubicBezTo>
                    <a:pt x="99" y="28"/>
                    <a:pt x="103" y="36"/>
                    <a:pt x="108" y="40"/>
                  </a:cubicBez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299" name="Freeform 367"/>
            <p:cNvSpPr>
              <a:spLocks/>
            </p:cNvSpPr>
            <p:nvPr/>
          </p:nvSpPr>
          <p:spPr bwMode="auto">
            <a:xfrm>
              <a:off x="2844" y="2387"/>
              <a:ext cx="102" cy="70"/>
            </a:xfrm>
            <a:custGeom>
              <a:avLst/>
              <a:gdLst>
                <a:gd name="T0" fmla="*/ 102 w 102"/>
                <a:gd name="T1" fmla="*/ 0 h 70"/>
                <a:gd name="T2" fmla="*/ 78 w 102"/>
                <a:gd name="T3" fmla="*/ 33 h 70"/>
                <a:gd name="T4" fmla="*/ 0 w 102"/>
                <a:gd name="T5" fmla="*/ 70 h 70"/>
                <a:gd name="T6" fmla="*/ 0 60000 65536"/>
                <a:gd name="T7" fmla="*/ 0 60000 65536"/>
                <a:gd name="T8" fmla="*/ 0 60000 65536"/>
                <a:gd name="T9" fmla="*/ 0 w 102"/>
                <a:gd name="T10" fmla="*/ 0 h 70"/>
                <a:gd name="T11" fmla="*/ 102 w 102"/>
                <a:gd name="T12" fmla="*/ 70 h 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2" h="70">
                  <a:moveTo>
                    <a:pt x="102" y="0"/>
                  </a:moveTo>
                  <a:cubicBezTo>
                    <a:pt x="98" y="5"/>
                    <a:pt x="95" y="21"/>
                    <a:pt x="78" y="33"/>
                  </a:cubicBezTo>
                  <a:cubicBezTo>
                    <a:pt x="61" y="45"/>
                    <a:pt x="16" y="62"/>
                    <a:pt x="0" y="70"/>
                  </a:cubicBezTo>
                </a:path>
              </a:pathLst>
            </a:custGeom>
            <a:noFill/>
            <a:ln w="19050" cmpd="sng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9696" name="Rectangle 368"/>
          <p:cNvSpPr>
            <a:spLocks noChangeArrowheads="1"/>
          </p:cNvSpPr>
          <p:nvPr/>
        </p:nvSpPr>
        <p:spPr bwMode="auto">
          <a:xfrm>
            <a:off x="2271713" y="4338638"/>
            <a:ext cx="71437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97" name="Text Box 369"/>
          <p:cNvSpPr txBox="1">
            <a:spLocks noChangeArrowheads="1"/>
          </p:cNvSpPr>
          <p:nvPr/>
        </p:nvSpPr>
        <p:spPr bwMode="auto">
          <a:xfrm>
            <a:off x="1835150" y="4221163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1,5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99698" name="Freeform 370"/>
          <p:cNvSpPr>
            <a:spLocks/>
          </p:cNvSpPr>
          <p:nvPr/>
        </p:nvSpPr>
        <p:spPr bwMode="auto">
          <a:xfrm>
            <a:off x="2271713" y="4303713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66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699" name="Freeform 371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CC00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9700" name="Text Box 372"/>
          <p:cNvSpPr txBox="1">
            <a:spLocks noChangeArrowheads="1"/>
          </p:cNvSpPr>
          <p:nvPr/>
        </p:nvSpPr>
        <p:spPr bwMode="auto">
          <a:xfrm>
            <a:off x="7818438" y="2387600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Японія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9701" name="Freeform 373"/>
          <p:cNvSpPr>
            <a:spLocks/>
          </p:cNvSpPr>
          <p:nvPr/>
        </p:nvSpPr>
        <p:spPr bwMode="auto">
          <a:xfrm>
            <a:off x="7477125" y="2798763"/>
            <a:ext cx="454025" cy="282575"/>
          </a:xfrm>
          <a:custGeom>
            <a:avLst/>
            <a:gdLst>
              <a:gd name="T0" fmla="*/ 0 w 286"/>
              <a:gd name="T1" fmla="*/ 111 h 178"/>
              <a:gd name="T2" fmla="*/ 161 w 286"/>
              <a:gd name="T3" fmla="*/ 175 h 178"/>
              <a:gd name="T4" fmla="*/ 269 w 286"/>
              <a:gd name="T5" fmla="*/ 127 h 178"/>
              <a:gd name="T6" fmla="*/ 260 w 286"/>
              <a:gd name="T7" fmla="*/ 0 h 178"/>
              <a:gd name="T8" fmla="*/ 0 60000 65536"/>
              <a:gd name="T9" fmla="*/ 0 60000 65536"/>
              <a:gd name="T10" fmla="*/ 0 60000 65536"/>
              <a:gd name="T11" fmla="*/ 0 60000 65536"/>
              <a:gd name="T12" fmla="*/ 0 w 286"/>
              <a:gd name="T13" fmla="*/ 0 h 178"/>
              <a:gd name="T14" fmla="*/ 286 w 286"/>
              <a:gd name="T15" fmla="*/ 178 h 17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86" h="178">
                <a:moveTo>
                  <a:pt x="0" y="111"/>
                </a:moveTo>
                <a:cubicBezTo>
                  <a:pt x="27" y="122"/>
                  <a:pt x="116" y="172"/>
                  <a:pt x="161" y="175"/>
                </a:cubicBezTo>
                <a:cubicBezTo>
                  <a:pt x="206" y="178"/>
                  <a:pt x="252" y="156"/>
                  <a:pt x="269" y="127"/>
                </a:cubicBezTo>
                <a:cubicBezTo>
                  <a:pt x="286" y="98"/>
                  <a:pt x="262" y="26"/>
                  <a:pt x="260" y="0"/>
                </a:cubicBezTo>
              </a:path>
            </a:pathLst>
          </a:custGeom>
          <a:noFill/>
          <a:ln w="28575" cap="flat" cmpd="sng">
            <a:solidFill>
              <a:srgbClr val="3366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703" name="Freeform 375"/>
          <p:cNvSpPr>
            <a:spLocks/>
          </p:cNvSpPr>
          <p:nvPr/>
        </p:nvSpPr>
        <p:spPr bwMode="auto">
          <a:xfrm>
            <a:off x="7473950" y="3205163"/>
            <a:ext cx="50800" cy="133350"/>
          </a:xfrm>
          <a:custGeom>
            <a:avLst/>
            <a:gdLst>
              <a:gd name="T0" fmla="*/ 20 w 32"/>
              <a:gd name="T1" fmla="*/ 6 h 84"/>
              <a:gd name="T2" fmla="*/ 32 w 32"/>
              <a:gd name="T3" fmla="*/ 50 h 84"/>
              <a:gd name="T4" fmla="*/ 20 w 32"/>
              <a:gd name="T5" fmla="*/ 83 h 84"/>
              <a:gd name="T6" fmla="*/ 1 w 32"/>
              <a:gd name="T7" fmla="*/ 54 h 84"/>
              <a:gd name="T8" fmla="*/ 11 w 32"/>
              <a:gd name="T9" fmla="*/ 15 h 84"/>
              <a:gd name="T10" fmla="*/ 20 w 32"/>
              <a:gd name="T11" fmla="*/ 6 h 8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2"/>
              <a:gd name="T19" fmla="*/ 0 h 84"/>
              <a:gd name="T20" fmla="*/ 32 w 32"/>
              <a:gd name="T21" fmla="*/ 84 h 8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2" h="84">
                <a:moveTo>
                  <a:pt x="20" y="6"/>
                </a:moveTo>
                <a:cubicBezTo>
                  <a:pt x="23" y="12"/>
                  <a:pt x="32" y="37"/>
                  <a:pt x="32" y="50"/>
                </a:cubicBezTo>
                <a:cubicBezTo>
                  <a:pt x="32" y="63"/>
                  <a:pt x="25" y="82"/>
                  <a:pt x="20" y="83"/>
                </a:cubicBezTo>
                <a:cubicBezTo>
                  <a:pt x="15" y="84"/>
                  <a:pt x="2" y="65"/>
                  <a:pt x="1" y="54"/>
                </a:cubicBezTo>
                <a:cubicBezTo>
                  <a:pt x="0" y="43"/>
                  <a:pt x="8" y="23"/>
                  <a:pt x="11" y="15"/>
                </a:cubicBezTo>
                <a:cubicBezTo>
                  <a:pt x="14" y="7"/>
                  <a:pt x="17" y="0"/>
                  <a:pt x="20" y="6"/>
                </a:cubicBezTo>
                <a:close/>
              </a:path>
            </a:pathLst>
          </a:custGeom>
          <a:solidFill>
            <a:srgbClr val="808000">
              <a:alpha val="5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704" name="Text Box 376"/>
          <p:cNvSpPr txBox="1">
            <a:spLocks noChangeArrowheads="1"/>
          </p:cNvSpPr>
          <p:nvPr/>
        </p:nvSpPr>
        <p:spPr bwMode="auto">
          <a:xfrm>
            <a:off x="7446963" y="3101975"/>
            <a:ext cx="10795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 Тайвань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99706" name="Rectangle 378"/>
          <p:cNvSpPr>
            <a:spLocks noChangeArrowheads="1"/>
          </p:cNvSpPr>
          <p:nvPr/>
        </p:nvSpPr>
        <p:spPr bwMode="auto">
          <a:xfrm>
            <a:off x="8397875" y="2682875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707" name="Text Box 379"/>
          <p:cNvSpPr txBox="1">
            <a:spLocks noChangeArrowheads="1"/>
          </p:cNvSpPr>
          <p:nvPr/>
        </p:nvSpPr>
        <p:spPr bwMode="auto">
          <a:xfrm>
            <a:off x="7961313" y="2565400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1,1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99708" name="Freeform 380"/>
          <p:cNvSpPr>
            <a:spLocks/>
          </p:cNvSpPr>
          <p:nvPr/>
        </p:nvSpPr>
        <p:spPr bwMode="auto">
          <a:xfrm>
            <a:off x="8397875" y="2647950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66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709" name="Rectangle 381"/>
          <p:cNvSpPr>
            <a:spLocks noChangeArrowheads="1"/>
          </p:cNvSpPr>
          <p:nvPr/>
        </p:nvSpPr>
        <p:spPr bwMode="auto">
          <a:xfrm>
            <a:off x="8509000" y="3208338"/>
            <a:ext cx="71438" cy="73025"/>
          </a:xfrm>
          <a:prstGeom prst="rect">
            <a:avLst/>
          </a:prstGeom>
          <a:solidFill>
            <a:srgbClr val="3366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710" name="Text Box 382"/>
          <p:cNvSpPr txBox="1">
            <a:spLocks noChangeArrowheads="1"/>
          </p:cNvSpPr>
          <p:nvPr/>
        </p:nvSpPr>
        <p:spPr bwMode="auto">
          <a:xfrm>
            <a:off x="8288338" y="3090863"/>
            <a:ext cx="2127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1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99712" name="Freeform 384"/>
          <p:cNvSpPr>
            <a:spLocks/>
          </p:cNvSpPr>
          <p:nvPr/>
        </p:nvSpPr>
        <p:spPr bwMode="auto">
          <a:xfrm>
            <a:off x="3771900" y="2511425"/>
            <a:ext cx="333375" cy="314325"/>
          </a:xfrm>
          <a:custGeom>
            <a:avLst/>
            <a:gdLst>
              <a:gd name="T0" fmla="*/ 210 w 210"/>
              <a:gd name="T1" fmla="*/ 44 h 198"/>
              <a:gd name="T2" fmla="*/ 191 w 210"/>
              <a:gd name="T3" fmla="*/ 41 h 198"/>
              <a:gd name="T4" fmla="*/ 177 w 210"/>
              <a:gd name="T5" fmla="*/ 31 h 198"/>
              <a:gd name="T6" fmla="*/ 144 w 210"/>
              <a:gd name="T7" fmla="*/ 29 h 198"/>
              <a:gd name="T8" fmla="*/ 126 w 210"/>
              <a:gd name="T9" fmla="*/ 16 h 198"/>
              <a:gd name="T10" fmla="*/ 98 w 210"/>
              <a:gd name="T11" fmla="*/ 7 h 198"/>
              <a:gd name="T12" fmla="*/ 23 w 210"/>
              <a:gd name="T13" fmla="*/ 1 h 198"/>
              <a:gd name="T14" fmla="*/ 6 w 210"/>
              <a:gd name="T15" fmla="*/ 11 h 198"/>
              <a:gd name="T16" fmla="*/ 2 w 210"/>
              <a:gd name="T17" fmla="*/ 25 h 198"/>
              <a:gd name="T18" fmla="*/ 8 w 210"/>
              <a:gd name="T19" fmla="*/ 46 h 198"/>
              <a:gd name="T20" fmla="*/ 21 w 210"/>
              <a:gd name="T21" fmla="*/ 50 h 198"/>
              <a:gd name="T22" fmla="*/ 38 w 210"/>
              <a:gd name="T23" fmla="*/ 53 h 198"/>
              <a:gd name="T24" fmla="*/ 36 w 210"/>
              <a:gd name="T25" fmla="*/ 65 h 198"/>
              <a:gd name="T26" fmla="*/ 24 w 210"/>
              <a:gd name="T27" fmla="*/ 89 h 198"/>
              <a:gd name="T28" fmla="*/ 3 w 210"/>
              <a:gd name="T29" fmla="*/ 148 h 198"/>
              <a:gd name="T30" fmla="*/ 6 w 210"/>
              <a:gd name="T31" fmla="*/ 173 h 198"/>
              <a:gd name="T32" fmla="*/ 26 w 210"/>
              <a:gd name="T33" fmla="*/ 193 h 198"/>
              <a:gd name="T34" fmla="*/ 53 w 210"/>
              <a:gd name="T35" fmla="*/ 187 h 198"/>
              <a:gd name="T36" fmla="*/ 84 w 210"/>
              <a:gd name="T37" fmla="*/ 188 h 198"/>
              <a:gd name="T38" fmla="*/ 102 w 210"/>
              <a:gd name="T39" fmla="*/ 175 h 198"/>
              <a:gd name="T40" fmla="*/ 120 w 210"/>
              <a:gd name="T41" fmla="*/ 160 h 198"/>
              <a:gd name="T42" fmla="*/ 129 w 210"/>
              <a:gd name="T43" fmla="*/ 148 h 198"/>
              <a:gd name="T44" fmla="*/ 141 w 210"/>
              <a:gd name="T45" fmla="*/ 134 h 198"/>
              <a:gd name="T46" fmla="*/ 138 w 210"/>
              <a:gd name="T47" fmla="*/ 115 h 198"/>
              <a:gd name="T48" fmla="*/ 152 w 210"/>
              <a:gd name="T49" fmla="*/ 100 h 198"/>
              <a:gd name="T50" fmla="*/ 161 w 210"/>
              <a:gd name="T51" fmla="*/ 89 h 198"/>
              <a:gd name="T52" fmla="*/ 194 w 210"/>
              <a:gd name="T53" fmla="*/ 73 h 198"/>
              <a:gd name="T54" fmla="*/ 210 w 210"/>
              <a:gd name="T55" fmla="*/ 59 h 198"/>
              <a:gd name="T56" fmla="*/ 210 w 210"/>
              <a:gd name="T57" fmla="*/ 44 h 19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10"/>
              <a:gd name="T88" fmla="*/ 0 h 198"/>
              <a:gd name="T89" fmla="*/ 210 w 210"/>
              <a:gd name="T90" fmla="*/ 198 h 19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10" h="198">
                <a:moveTo>
                  <a:pt x="210" y="44"/>
                </a:moveTo>
                <a:cubicBezTo>
                  <a:pt x="204" y="43"/>
                  <a:pt x="197" y="42"/>
                  <a:pt x="191" y="41"/>
                </a:cubicBezTo>
                <a:cubicBezTo>
                  <a:pt x="185" y="40"/>
                  <a:pt x="183" y="32"/>
                  <a:pt x="177" y="31"/>
                </a:cubicBezTo>
                <a:cubicBezTo>
                  <a:pt x="166" y="30"/>
                  <a:pt x="155" y="30"/>
                  <a:pt x="144" y="29"/>
                </a:cubicBezTo>
                <a:cubicBezTo>
                  <a:pt x="137" y="20"/>
                  <a:pt x="137" y="18"/>
                  <a:pt x="126" y="16"/>
                </a:cubicBezTo>
                <a:cubicBezTo>
                  <a:pt x="117" y="11"/>
                  <a:pt x="109" y="9"/>
                  <a:pt x="98" y="7"/>
                </a:cubicBezTo>
                <a:cubicBezTo>
                  <a:pt x="83" y="7"/>
                  <a:pt x="38" y="0"/>
                  <a:pt x="23" y="1"/>
                </a:cubicBezTo>
                <a:cubicBezTo>
                  <a:pt x="18" y="2"/>
                  <a:pt x="11" y="10"/>
                  <a:pt x="6" y="11"/>
                </a:cubicBezTo>
                <a:cubicBezTo>
                  <a:pt x="1" y="14"/>
                  <a:pt x="4" y="19"/>
                  <a:pt x="2" y="25"/>
                </a:cubicBezTo>
                <a:cubicBezTo>
                  <a:pt x="0" y="30"/>
                  <a:pt x="5" y="42"/>
                  <a:pt x="8" y="46"/>
                </a:cubicBezTo>
                <a:cubicBezTo>
                  <a:pt x="11" y="50"/>
                  <a:pt x="16" y="49"/>
                  <a:pt x="21" y="50"/>
                </a:cubicBezTo>
                <a:cubicBezTo>
                  <a:pt x="23" y="50"/>
                  <a:pt x="37" y="52"/>
                  <a:pt x="38" y="53"/>
                </a:cubicBezTo>
                <a:cubicBezTo>
                  <a:pt x="39" y="60"/>
                  <a:pt x="44" y="63"/>
                  <a:pt x="36" y="65"/>
                </a:cubicBezTo>
                <a:cubicBezTo>
                  <a:pt x="31" y="73"/>
                  <a:pt x="29" y="82"/>
                  <a:pt x="24" y="89"/>
                </a:cubicBezTo>
                <a:cubicBezTo>
                  <a:pt x="22" y="99"/>
                  <a:pt x="12" y="142"/>
                  <a:pt x="3" y="148"/>
                </a:cubicBezTo>
                <a:cubicBezTo>
                  <a:pt x="0" y="162"/>
                  <a:pt x="3" y="166"/>
                  <a:pt x="6" y="173"/>
                </a:cubicBezTo>
                <a:cubicBezTo>
                  <a:pt x="11" y="181"/>
                  <a:pt x="16" y="191"/>
                  <a:pt x="26" y="193"/>
                </a:cubicBezTo>
                <a:cubicBezTo>
                  <a:pt x="35" y="198"/>
                  <a:pt x="43" y="188"/>
                  <a:pt x="53" y="187"/>
                </a:cubicBezTo>
                <a:cubicBezTo>
                  <a:pt x="68" y="179"/>
                  <a:pt x="57" y="189"/>
                  <a:pt x="84" y="188"/>
                </a:cubicBezTo>
                <a:cubicBezTo>
                  <a:pt x="89" y="184"/>
                  <a:pt x="95" y="176"/>
                  <a:pt x="102" y="175"/>
                </a:cubicBezTo>
                <a:cubicBezTo>
                  <a:pt x="108" y="170"/>
                  <a:pt x="114" y="165"/>
                  <a:pt x="120" y="160"/>
                </a:cubicBezTo>
                <a:cubicBezTo>
                  <a:pt x="123" y="155"/>
                  <a:pt x="124" y="152"/>
                  <a:pt x="129" y="148"/>
                </a:cubicBezTo>
                <a:cubicBezTo>
                  <a:pt x="132" y="140"/>
                  <a:pt x="134" y="139"/>
                  <a:pt x="141" y="134"/>
                </a:cubicBezTo>
                <a:cubicBezTo>
                  <a:pt x="144" y="126"/>
                  <a:pt x="137" y="124"/>
                  <a:pt x="138" y="115"/>
                </a:cubicBezTo>
                <a:cubicBezTo>
                  <a:pt x="136" y="105"/>
                  <a:pt x="143" y="102"/>
                  <a:pt x="152" y="100"/>
                </a:cubicBezTo>
                <a:cubicBezTo>
                  <a:pt x="157" y="97"/>
                  <a:pt x="158" y="94"/>
                  <a:pt x="161" y="89"/>
                </a:cubicBezTo>
                <a:cubicBezTo>
                  <a:pt x="164" y="71"/>
                  <a:pt x="177" y="76"/>
                  <a:pt x="194" y="73"/>
                </a:cubicBezTo>
                <a:cubicBezTo>
                  <a:pt x="200" y="69"/>
                  <a:pt x="204" y="64"/>
                  <a:pt x="210" y="59"/>
                </a:cubicBezTo>
                <a:cubicBezTo>
                  <a:pt x="209" y="50"/>
                  <a:pt x="209" y="55"/>
                  <a:pt x="210" y="44"/>
                </a:cubicBezTo>
                <a:close/>
              </a:path>
            </a:pathLst>
          </a:custGeom>
          <a:solidFill>
            <a:srgbClr val="FF99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713" name="Text Box 385"/>
          <p:cNvSpPr txBox="1">
            <a:spLocks noChangeArrowheads="1"/>
          </p:cNvSpPr>
          <p:nvPr/>
        </p:nvSpPr>
        <p:spPr bwMode="auto">
          <a:xfrm>
            <a:off x="3695700" y="2498725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2</a:t>
            </a:r>
            <a:endParaRPr lang="ru-RU" sz="1800" b="1"/>
          </a:p>
        </p:txBody>
      </p:sp>
      <p:sp>
        <p:nvSpPr>
          <p:cNvPr id="99714" name="Text Box 386"/>
          <p:cNvSpPr txBox="1">
            <a:spLocks noChangeArrowheads="1"/>
          </p:cNvSpPr>
          <p:nvPr/>
        </p:nvSpPr>
        <p:spPr bwMode="auto">
          <a:xfrm>
            <a:off x="0" y="5741988"/>
            <a:ext cx="14033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2 </a:t>
            </a:r>
            <a:r>
              <a:rPr lang="uk-UA" sz="2000"/>
              <a:t>– </a:t>
            </a:r>
            <a:r>
              <a:rPr lang="uk-UA" sz="2000" i="1"/>
              <a:t>Іспанія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99716" name="Text Box 388"/>
          <p:cNvSpPr txBox="1">
            <a:spLocks noChangeArrowheads="1"/>
          </p:cNvSpPr>
          <p:nvPr/>
        </p:nvSpPr>
        <p:spPr bwMode="auto">
          <a:xfrm>
            <a:off x="3357563" y="2600325"/>
            <a:ext cx="5000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0,8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99717" name="Freeform 389"/>
          <p:cNvSpPr>
            <a:spLocks/>
          </p:cNvSpPr>
          <p:nvPr/>
        </p:nvSpPr>
        <p:spPr bwMode="auto">
          <a:xfrm>
            <a:off x="3803650" y="2744788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66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0" name="Group 390"/>
          <p:cNvGrpSpPr>
            <a:grpSpLocks/>
          </p:cNvGrpSpPr>
          <p:nvPr/>
        </p:nvGrpSpPr>
        <p:grpSpPr bwMode="auto">
          <a:xfrm>
            <a:off x="3946525" y="2228850"/>
            <a:ext cx="333375" cy="387350"/>
            <a:chOff x="2486" y="1404"/>
            <a:chExt cx="210" cy="244"/>
          </a:xfrm>
        </p:grpSpPr>
        <p:sp>
          <p:nvSpPr>
            <p:cNvPr id="50294" name="Freeform 391"/>
            <p:cNvSpPr>
              <a:spLocks/>
            </p:cNvSpPr>
            <p:nvPr/>
          </p:nvSpPr>
          <p:spPr bwMode="auto">
            <a:xfrm>
              <a:off x="2486" y="1404"/>
              <a:ext cx="208" cy="232"/>
            </a:xfrm>
            <a:custGeom>
              <a:avLst/>
              <a:gdLst>
                <a:gd name="T0" fmla="*/ 186 w 208"/>
                <a:gd name="T1" fmla="*/ 125 h 232"/>
                <a:gd name="T2" fmla="*/ 180 w 208"/>
                <a:gd name="T3" fmla="*/ 107 h 232"/>
                <a:gd name="T4" fmla="*/ 196 w 208"/>
                <a:gd name="T5" fmla="*/ 93 h 232"/>
                <a:gd name="T6" fmla="*/ 204 w 208"/>
                <a:gd name="T7" fmla="*/ 80 h 232"/>
                <a:gd name="T8" fmla="*/ 208 w 208"/>
                <a:gd name="T9" fmla="*/ 65 h 232"/>
                <a:gd name="T10" fmla="*/ 169 w 208"/>
                <a:gd name="T11" fmla="*/ 44 h 232"/>
                <a:gd name="T12" fmla="*/ 160 w 208"/>
                <a:gd name="T13" fmla="*/ 32 h 232"/>
                <a:gd name="T14" fmla="*/ 142 w 208"/>
                <a:gd name="T15" fmla="*/ 6 h 232"/>
                <a:gd name="T16" fmla="*/ 129 w 208"/>
                <a:gd name="T17" fmla="*/ 3 h 232"/>
                <a:gd name="T18" fmla="*/ 100 w 208"/>
                <a:gd name="T19" fmla="*/ 24 h 232"/>
                <a:gd name="T20" fmla="*/ 82 w 208"/>
                <a:gd name="T21" fmla="*/ 33 h 232"/>
                <a:gd name="T22" fmla="*/ 67 w 208"/>
                <a:gd name="T23" fmla="*/ 35 h 232"/>
                <a:gd name="T24" fmla="*/ 57 w 208"/>
                <a:gd name="T25" fmla="*/ 35 h 232"/>
                <a:gd name="T26" fmla="*/ 52 w 208"/>
                <a:gd name="T27" fmla="*/ 50 h 232"/>
                <a:gd name="T28" fmla="*/ 36 w 208"/>
                <a:gd name="T29" fmla="*/ 57 h 232"/>
                <a:gd name="T30" fmla="*/ 16 w 208"/>
                <a:gd name="T31" fmla="*/ 50 h 232"/>
                <a:gd name="T32" fmla="*/ 7 w 208"/>
                <a:gd name="T33" fmla="*/ 54 h 232"/>
                <a:gd name="T34" fmla="*/ 0 w 208"/>
                <a:gd name="T35" fmla="*/ 68 h 232"/>
                <a:gd name="T36" fmla="*/ 30 w 208"/>
                <a:gd name="T37" fmla="*/ 93 h 232"/>
                <a:gd name="T38" fmla="*/ 39 w 208"/>
                <a:gd name="T39" fmla="*/ 104 h 232"/>
                <a:gd name="T40" fmla="*/ 31 w 208"/>
                <a:gd name="T41" fmla="*/ 155 h 232"/>
                <a:gd name="T42" fmla="*/ 24 w 208"/>
                <a:gd name="T43" fmla="*/ 174 h 232"/>
                <a:gd name="T44" fmla="*/ 19 w 208"/>
                <a:gd name="T45" fmla="*/ 189 h 232"/>
                <a:gd name="T46" fmla="*/ 36 w 208"/>
                <a:gd name="T47" fmla="*/ 204 h 232"/>
                <a:gd name="T48" fmla="*/ 54 w 208"/>
                <a:gd name="T49" fmla="*/ 210 h 232"/>
                <a:gd name="T50" fmla="*/ 90 w 208"/>
                <a:gd name="T51" fmla="*/ 222 h 232"/>
                <a:gd name="T52" fmla="*/ 97 w 208"/>
                <a:gd name="T53" fmla="*/ 221 h 232"/>
                <a:gd name="T54" fmla="*/ 105 w 208"/>
                <a:gd name="T55" fmla="*/ 203 h 232"/>
                <a:gd name="T56" fmla="*/ 159 w 208"/>
                <a:gd name="T57" fmla="*/ 201 h 232"/>
                <a:gd name="T58" fmla="*/ 183 w 208"/>
                <a:gd name="T59" fmla="*/ 197 h 232"/>
                <a:gd name="T60" fmla="*/ 193 w 208"/>
                <a:gd name="T61" fmla="*/ 186 h 232"/>
                <a:gd name="T62" fmla="*/ 178 w 208"/>
                <a:gd name="T63" fmla="*/ 179 h 232"/>
                <a:gd name="T64" fmla="*/ 172 w 208"/>
                <a:gd name="T65" fmla="*/ 165 h 232"/>
                <a:gd name="T66" fmla="*/ 190 w 208"/>
                <a:gd name="T67" fmla="*/ 146 h 232"/>
                <a:gd name="T68" fmla="*/ 189 w 208"/>
                <a:gd name="T69" fmla="*/ 129 h 232"/>
                <a:gd name="T70" fmla="*/ 186 w 208"/>
                <a:gd name="T71" fmla="*/ 125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8"/>
                <a:gd name="T109" fmla="*/ 0 h 232"/>
                <a:gd name="T110" fmla="*/ 208 w 208"/>
                <a:gd name="T111" fmla="*/ 232 h 2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8" h="232">
                  <a:moveTo>
                    <a:pt x="186" y="125"/>
                  </a:moveTo>
                  <a:cubicBezTo>
                    <a:pt x="162" y="122"/>
                    <a:pt x="163" y="117"/>
                    <a:pt x="180" y="107"/>
                  </a:cubicBezTo>
                  <a:cubicBezTo>
                    <a:pt x="184" y="100"/>
                    <a:pt x="190" y="99"/>
                    <a:pt x="196" y="93"/>
                  </a:cubicBezTo>
                  <a:cubicBezTo>
                    <a:pt x="200" y="89"/>
                    <a:pt x="201" y="84"/>
                    <a:pt x="204" y="80"/>
                  </a:cubicBezTo>
                  <a:cubicBezTo>
                    <a:pt x="205" y="75"/>
                    <a:pt x="207" y="70"/>
                    <a:pt x="208" y="65"/>
                  </a:cubicBezTo>
                  <a:cubicBezTo>
                    <a:pt x="206" y="34"/>
                    <a:pt x="197" y="45"/>
                    <a:pt x="169" y="44"/>
                  </a:cubicBezTo>
                  <a:cubicBezTo>
                    <a:pt x="168" y="37"/>
                    <a:pt x="166" y="36"/>
                    <a:pt x="160" y="32"/>
                  </a:cubicBezTo>
                  <a:cubicBezTo>
                    <a:pt x="155" y="26"/>
                    <a:pt x="147" y="11"/>
                    <a:pt x="142" y="6"/>
                  </a:cubicBezTo>
                  <a:cubicBezTo>
                    <a:pt x="137" y="1"/>
                    <a:pt x="136" y="0"/>
                    <a:pt x="129" y="3"/>
                  </a:cubicBezTo>
                  <a:cubicBezTo>
                    <a:pt x="117" y="8"/>
                    <a:pt x="114" y="21"/>
                    <a:pt x="100" y="24"/>
                  </a:cubicBezTo>
                  <a:cubicBezTo>
                    <a:pt x="95" y="28"/>
                    <a:pt x="88" y="32"/>
                    <a:pt x="82" y="33"/>
                  </a:cubicBezTo>
                  <a:cubicBezTo>
                    <a:pt x="76" y="36"/>
                    <a:pt x="73" y="36"/>
                    <a:pt x="67" y="35"/>
                  </a:cubicBezTo>
                  <a:cubicBezTo>
                    <a:pt x="62" y="31"/>
                    <a:pt x="59" y="27"/>
                    <a:pt x="57" y="35"/>
                  </a:cubicBezTo>
                  <a:cubicBezTo>
                    <a:pt x="58" y="43"/>
                    <a:pt x="59" y="46"/>
                    <a:pt x="52" y="50"/>
                  </a:cubicBezTo>
                  <a:cubicBezTo>
                    <a:pt x="49" y="52"/>
                    <a:pt x="42" y="57"/>
                    <a:pt x="36" y="57"/>
                  </a:cubicBezTo>
                  <a:cubicBezTo>
                    <a:pt x="30" y="57"/>
                    <a:pt x="21" y="50"/>
                    <a:pt x="16" y="50"/>
                  </a:cubicBezTo>
                  <a:cubicBezTo>
                    <a:pt x="11" y="50"/>
                    <a:pt x="10" y="51"/>
                    <a:pt x="7" y="54"/>
                  </a:cubicBezTo>
                  <a:cubicBezTo>
                    <a:pt x="4" y="59"/>
                    <a:pt x="1" y="62"/>
                    <a:pt x="0" y="68"/>
                  </a:cubicBezTo>
                  <a:cubicBezTo>
                    <a:pt x="1" y="81"/>
                    <a:pt x="17" y="91"/>
                    <a:pt x="30" y="93"/>
                  </a:cubicBezTo>
                  <a:cubicBezTo>
                    <a:pt x="35" y="96"/>
                    <a:pt x="37" y="98"/>
                    <a:pt x="39" y="104"/>
                  </a:cubicBezTo>
                  <a:cubicBezTo>
                    <a:pt x="35" y="122"/>
                    <a:pt x="38" y="137"/>
                    <a:pt x="31" y="155"/>
                  </a:cubicBezTo>
                  <a:cubicBezTo>
                    <a:pt x="30" y="162"/>
                    <a:pt x="28" y="169"/>
                    <a:pt x="24" y="174"/>
                  </a:cubicBezTo>
                  <a:cubicBezTo>
                    <a:pt x="22" y="179"/>
                    <a:pt x="21" y="184"/>
                    <a:pt x="19" y="189"/>
                  </a:cubicBezTo>
                  <a:cubicBezTo>
                    <a:pt x="17" y="200"/>
                    <a:pt x="27" y="203"/>
                    <a:pt x="36" y="204"/>
                  </a:cubicBezTo>
                  <a:cubicBezTo>
                    <a:pt x="42" y="207"/>
                    <a:pt x="48" y="209"/>
                    <a:pt x="54" y="210"/>
                  </a:cubicBezTo>
                  <a:cubicBezTo>
                    <a:pt x="66" y="216"/>
                    <a:pt x="76" y="221"/>
                    <a:pt x="90" y="222"/>
                  </a:cubicBezTo>
                  <a:cubicBezTo>
                    <a:pt x="95" y="226"/>
                    <a:pt x="101" y="232"/>
                    <a:pt x="97" y="221"/>
                  </a:cubicBezTo>
                  <a:cubicBezTo>
                    <a:pt x="98" y="212"/>
                    <a:pt x="96" y="205"/>
                    <a:pt x="105" y="203"/>
                  </a:cubicBezTo>
                  <a:cubicBezTo>
                    <a:pt x="115" y="186"/>
                    <a:pt x="142" y="199"/>
                    <a:pt x="159" y="201"/>
                  </a:cubicBezTo>
                  <a:cubicBezTo>
                    <a:pt x="171" y="200"/>
                    <a:pt x="173" y="199"/>
                    <a:pt x="183" y="197"/>
                  </a:cubicBezTo>
                  <a:cubicBezTo>
                    <a:pt x="188" y="193"/>
                    <a:pt x="192" y="193"/>
                    <a:pt x="193" y="186"/>
                  </a:cubicBezTo>
                  <a:cubicBezTo>
                    <a:pt x="185" y="185"/>
                    <a:pt x="185" y="180"/>
                    <a:pt x="178" y="179"/>
                  </a:cubicBezTo>
                  <a:cubicBezTo>
                    <a:pt x="177" y="173"/>
                    <a:pt x="174" y="170"/>
                    <a:pt x="172" y="165"/>
                  </a:cubicBezTo>
                  <a:cubicBezTo>
                    <a:pt x="175" y="154"/>
                    <a:pt x="184" y="155"/>
                    <a:pt x="190" y="146"/>
                  </a:cubicBezTo>
                  <a:cubicBezTo>
                    <a:pt x="190" y="140"/>
                    <a:pt x="191" y="134"/>
                    <a:pt x="189" y="129"/>
                  </a:cubicBezTo>
                  <a:cubicBezTo>
                    <a:pt x="187" y="124"/>
                    <a:pt x="181" y="128"/>
                    <a:pt x="186" y="125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295" name="Freeform 392"/>
            <p:cNvSpPr>
              <a:spLocks/>
            </p:cNvSpPr>
            <p:nvPr/>
          </p:nvSpPr>
          <p:spPr bwMode="auto">
            <a:xfrm>
              <a:off x="2679" y="1620"/>
              <a:ext cx="17" cy="28"/>
            </a:xfrm>
            <a:custGeom>
              <a:avLst/>
              <a:gdLst>
                <a:gd name="T0" fmla="*/ 15 w 17"/>
                <a:gd name="T1" fmla="*/ 0 h 28"/>
                <a:gd name="T2" fmla="*/ 0 w 17"/>
                <a:gd name="T3" fmla="*/ 12 h 28"/>
                <a:gd name="T4" fmla="*/ 11 w 17"/>
                <a:gd name="T5" fmla="*/ 26 h 28"/>
                <a:gd name="T6" fmla="*/ 15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5" y="0"/>
                  </a:moveTo>
                  <a:cubicBezTo>
                    <a:pt x="5" y="2"/>
                    <a:pt x="3" y="3"/>
                    <a:pt x="0" y="12"/>
                  </a:cubicBezTo>
                  <a:cubicBezTo>
                    <a:pt x="2" y="22"/>
                    <a:pt x="0" y="28"/>
                    <a:pt x="11" y="26"/>
                  </a:cubicBezTo>
                  <a:cubicBezTo>
                    <a:pt x="13" y="14"/>
                    <a:pt x="17" y="15"/>
                    <a:pt x="15" y="0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9721" name="Text Box 393"/>
          <p:cNvSpPr txBox="1">
            <a:spLocks noChangeArrowheads="1"/>
          </p:cNvSpPr>
          <p:nvPr/>
        </p:nvSpPr>
        <p:spPr bwMode="auto">
          <a:xfrm>
            <a:off x="3908425" y="2298700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3</a:t>
            </a:r>
            <a:endParaRPr lang="ru-RU" sz="1800" b="1"/>
          </a:p>
        </p:txBody>
      </p:sp>
      <p:sp>
        <p:nvSpPr>
          <p:cNvPr id="99722" name="Text Box 394"/>
          <p:cNvSpPr txBox="1">
            <a:spLocks noChangeArrowheads="1"/>
          </p:cNvSpPr>
          <p:nvPr/>
        </p:nvSpPr>
        <p:spPr bwMode="auto">
          <a:xfrm>
            <a:off x="0" y="5984875"/>
            <a:ext cx="1547813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3 </a:t>
            </a:r>
            <a:r>
              <a:rPr lang="uk-UA" sz="2000"/>
              <a:t>– </a:t>
            </a:r>
            <a:r>
              <a:rPr lang="uk-UA" sz="2000" i="1"/>
              <a:t>Франція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99723" name="Text Box 395"/>
          <p:cNvSpPr txBox="1">
            <a:spLocks noChangeArrowheads="1"/>
          </p:cNvSpPr>
          <p:nvPr/>
        </p:nvSpPr>
        <p:spPr bwMode="auto">
          <a:xfrm>
            <a:off x="4060825" y="2130425"/>
            <a:ext cx="5000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>
                <a:solidFill>
                  <a:schemeClr val="accent2"/>
                </a:solidFill>
                <a:latin typeface="Comic Sans MS" pitchFamily="66" charset="0"/>
              </a:rPr>
              <a:t>0,7</a:t>
            </a:r>
            <a:endParaRPr lang="ru-RU" sz="16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99724" name="Freeform 396"/>
          <p:cNvSpPr>
            <a:spLocks/>
          </p:cNvSpPr>
          <p:nvPr/>
        </p:nvSpPr>
        <p:spPr bwMode="auto">
          <a:xfrm>
            <a:off x="4076700" y="2289175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66FF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725" name="Freeform 397"/>
          <p:cNvSpPr>
            <a:spLocks/>
          </p:cNvSpPr>
          <p:nvPr/>
        </p:nvSpPr>
        <p:spPr bwMode="auto">
          <a:xfrm>
            <a:off x="0" y="2590800"/>
            <a:ext cx="574675" cy="117475"/>
          </a:xfrm>
          <a:custGeom>
            <a:avLst/>
            <a:gdLst>
              <a:gd name="T0" fmla="*/ 362 w 362"/>
              <a:gd name="T1" fmla="*/ 0 h 74"/>
              <a:gd name="T2" fmla="*/ 185 w 362"/>
              <a:gd name="T3" fmla="*/ 52 h 74"/>
              <a:gd name="T4" fmla="*/ 0 w 362"/>
              <a:gd name="T5" fmla="*/ 74 h 74"/>
              <a:gd name="T6" fmla="*/ 0 60000 65536"/>
              <a:gd name="T7" fmla="*/ 0 60000 65536"/>
              <a:gd name="T8" fmla="*/ 0 60000 65536"/>
              <a:gd name="T9" fmla="*/ 0 w 362"/>
              <a:gd name="T10" fmla="*/ 0 h 74"/>
              <a:gd name="T11" fmla="*/ 362 w 362"/>
              <a:gd name="T12" fmla="*/ 74 h 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2" h="74">
                <a:moveTo>
                  <a:pt x="362" y="0"/>
                </a:moveTo>
                <a:cubicBezTo>
                  <a:pt x="333" y="9"/>
                  <a:pt x="245" y="40"/>
                  <a:pt x="185" y="52"/>
                </a:cubicBezTo>
                <a:cubicBezTo>
                  <a:pt x="125" y="64"/>
                  <a:pt x="39" y="70"/>
                  <a:pt x="0" y="74"/>
                </a:cubicBezTo>
              </a:path>
            </a:pathLst>
          </a:custGeom>
          <a:noFill/>
          <a:ln w="28575" cap="flat" cmpd="sng">
            <a:solidFill>
              <a:srgbClr val="3366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99726" name="Freeform 398"/>
          <p:cNvSpPr>
            <a:spLocks/>
          </p:cNvSpPr>
          <p:nvPr/>
        </p:nvSpPr>
        <p:spPr bwMode="auto">
          <a:xfrm>
            <a:off x="7972425" y="2695575"/>
            <a:ext cx="1182688" cy="446088"/>
          </a:xfrm>
          <a:custGeom>
            <a:avLst/>
            <a:gdLst>
              <a:gd name="T0" fmla="*/ 745 w 745"/>
              <a:gd name="T1" fmla="*/ 281 h 281"/>
              <a:gd name="T2" fmla="*/ 265 w 745"/>
              <a:gd name="T3" fmla="*/ 192 h 281"/>
              <a:gd name="T4" fmla="*/ 0 w 745"/>
              <a:gd name="T5" fmla="*/ 0 h 281"/>
              <a:gd name="T6" fmla="*/ 0 60000 65536"/>
              <a:gd name="T7" fmla="*/ 0 60000 65536"/>
              <a:gd name="T8" fmla="*/ 0 60000 65536"/>
              <a:gd name="T9" fmla="*/ 0 w 745"/>
              <a:gd name="T10" fmla="*/ 0 h 281"/>
              <a:gd name="T11" fmla="*/ 745 w 745"/>
              <a:gd name="T12" fmla="*/ 281 h 28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45" h="281">
                <a:moveTo>
                  <a:pt x="745" y="281"/>
                </a:moveTo>
                <a:cubicBezTo>
                  <a:pt x="665" y="266"/>
                  <a:pt x="389" y="239"/>
                  <a:pt x="265" y="192"/>
                </a:cubicBezTo>
                <a:cubicBezTo>
                  <a:pt x="141" y="145"/>
                  <a:pt x="55" y="40"/>
                  <a:pt x="0" y="0"/>
                </a:cubicBezTo>
              </a:path>
            </a:pathLst>
          </a:custGeom>
          <a:noFill/>
          <a:ln w="28575" cap="flat" cmpd="sng">
            <a:solidFill>
              <a:srgbClr val="3366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9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9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9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" dur="500"/>
                                        <p:tgtEl>
                                          <p:spTgt spid="995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95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" dur="200"/>
                                        <p:tgtEl>
                                          <p:spTgt spid="995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" dur="200"/>
                                        <p:tgtEl>
                                          <p:spTgt spid="99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" dur="200"/>
                                        <p:tgtEl>
                                          <p:spTgt spid="99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"/>
                            </p:stCondLst>
                            <p:childTnLst>
                              <p:par>
                                <p:cTn id="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" dur="200"/>
                                        <p:tgtEl>
                                          <p:spTgt spid="99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800"/>
                            </p:stCondLst>
                            <p:childTnLst>
                              <p:par>
                                <p:cTn id="5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4" dur="200"/>
                                        <p:tgtEl>
                                          <p:spTgt spid="99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8" dur="200"/>
                                        <p:tgtEl>
                                          <p:spTgt spid="99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200"/>
                            </p:stCondLst>
                            <p:childTnLst>
                              <p:par>
                                <p:cTn id="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2" dur="200"/>
                                        <p:tgtEl>
                                          <p:spTgt spid="99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400"/>
                            </p:stCondLst>
                            <p:childTnLst>
                              <p:par>
                                <p:cTn id="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6" dur="200"/>
                                        <p:tgtEl>
                                          <p:spTgt spid="99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600"/>
                            </p:stCondLst>
                            <p:childTnLst>
                              <p:par>
                                <p:cTn id="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0" dur="200"/>
                                        <p:tgtEl>
                                          <p:spTgt spid="99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800"/>
                            </p:stCondLst>
                            <p:childTnLst>
                              <p:par>
                                <p:cTn id="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4" dur="200"/>
                                        <p:tgtEl>
                                          <p:spTgt spid="99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8" dur="200"/>
                                        <p:tgtEl>
                                          <p:spTgt spid="99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200"/>
                            </p:stCondLst>
                            <p:childTnLst>
                              <p:par>
                                <p:cTn id="8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2" dur="200"/>
                                        <p:tgtEl>
                                          <p:spTgt spid="99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400"/>
                            </p:stCondLst>
                            <p:childTnLst>
                              <p:par>
                                <p:cTn id="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6" dur="200"/>
                                        <p:tgtEl>
                                          <p:spTgt spid="995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600"/>
                            </p:stCondLst>
                            <p:childTnLst>
                              <p:par>
                                <p:cTn id="8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0" dur="200"/>
                                        <p:tgtEl>
                                          <p:spTgt spid="99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800"/>
                            </p:stCondLst>
                            <p:childTnLst>
                              <p:par>
                                <p:cTn id="9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4" dur="200"/>
                                        <p:tgtEl>
                                          <p:spTgt spid="99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0"/>
                            </p:stCondLst>
                            <p:childTnLst>
                              <p:par>
                                <p:cTn id="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8" dur="200"/>
                                        <p:tgtEl>
                                          <p:spTgt spid="99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200"/>
                            </p:stCondLst>
                            <p:childTnLst>
                              <p:par>
                                <p:cTn id="1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2" dur="200"/>
                                        <p:tgtEl>
                                          <p:spTgt spid="99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400"/>
                            </p:stCondLst>
                            <p:childTnLst>
                              <p:par>
                                <p:cTn id="1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6" dur="200"/>
                                        <p:tgtEl>
                                          <p:spTgt spid="99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3600"/>
                            </p:stCondLst>
                            <p:childTnLst>
                              <p:par>
                                <p:cTn id="1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0" dur="200"/>
                                        <p:tgtEl>
                                          <p:spTgt spid="99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3800"/>
                            </p:stCondLst>
                            <p:childTnLst>
                              <p:par>
                                <p:cTn id="11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4" dur="200"/>
                                        <p:tgtEl>
                                          <p:spTgt spid="99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8" dur="200"/>
                                        <p:tgtEl>
                                          <p:spTgt spid="99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200"/>
                            </p:stCondLst>
                            <p:childTnLst>
                              <p:par>
                                <p:cTn id="1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2" dur="200"/>
                                        <p:tgtEl>
                                          <p:spTgt spid="99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4400"/>
                            </p:stCondLst>
                            <p:childTnLst>
                              <p:par>
                                <p:cTn id="1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6" dur="200"/>
                                        <p:tgtEl>
                                          <p:spTgt spid="99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4600"/>
                            </p:stCondLst>
                            <p:childTnLst>
                              <p:par>
                                <p:cTn id="1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0" dur="200"/>
                                        <p:tgtEl>
                                          <p:spTgt spid="99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4800"/>
                            </p:stCondLst>
                            <p:childTnLst>
                              <p:par>
                                <p:cTn id="1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4" dur="200"/>
                                        <p:tgtEl>
                                          <p:spTgt spid="995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0"/>
                            </p:stCondLst>
                            <p:childTnLst>
                              <p:par>
                                <p:cTn id="1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8" dur="200"/>
                                        <p:tgtEl>
                                          <p:spTgt spid="99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5200"/>
                            </p:stCondLst>
                            <p:childTnLst>
                              <p:par>
                                <p:cTn id="1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2" dur="200"/>
                                        <p:tgtEl>
                                          <p:spTgt spid="99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5400"/>
                            </p:stCondLst>
                            <p:childTnLst>
                              <p:par>
                                <p:cTn id="1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6" dur="200"/>
                                        <p:tgtEl>
                                          <p:spTgt spid="99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5600"/>
                            </p:stCondLst>
                            <p:childTnLst>
                              <p:par>
                                <p:cTn id="1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0" dur="200"/>
                                        <p:tgtEl>
                                          <p:spTgt spid="9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5800"/>
                            </p:stCondLst>
                            <p:childTnLst>
                              <p:par>
                                <p:cTn id="15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4" dur="200"/>
                                        <p:tgtEl>
                                          <p:spTgt spid="99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6000"/>
                            </p:stCondLst>
                            <p:childTnLst>
                              <p:par>
                                <p:cTn id="1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8" dur="200"/>
                                        <p:tgtEl>
                                          <p:spTgt spid="99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6200"/>
                            </p:stCondLst>
                            <p:childTnLst>
                              <p:par>
                                <p:cTn id="1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2" dur="200"/>
                                        <p:tgtEl>
                                          <p:spTgt spid="99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6400"/>
                            </p:stCondLst>
                            <p:childTnLst>
                              <p:par>
                                <p:cTn id="1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6" dur="200"/>
                                        <p:tgtEl>
                                          <p:spTgt spid="99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6600"/>
                            </p:stCondLst>
                            <p:childTnLst>
                              <p:par>
                                <p:cTn id="1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995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995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99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99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2" dur="500"/>
                                        <p:tgtEl>
                                          <p:spTgt spid="9959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3" dur="200"/>
                                        <p:tgtEl>
                                          <p:spTgt spid="996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200"/>
                            </p:stCondLst>
                            <p:childTnLst>
                              <p:par>
                                <p:cTn id="1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7" dur="200"/>
                                        <p:tgtEl>
                                          <p:spTgt spid="99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400"/>
                            </p:stCondLst>
                            <p:childTnLst>
                              <p:par>
                                <p:cTn id="1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1" dur="200"/>
                                        <p:tgtEl>
                                          <p:spTgt spid="99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600"/>
                            </p:stCondLst>
                            <p:childTnLst>
                              <p:par>
                                <p:cTn id="2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5" dur="200"/>
                                        <p:tgtEl>
                                          <p:spTgt spid="99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800"/>
                            </p:stCondLst>
                            <p:childTnLst>
                              <p:par>
                                <p:cTn id="20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9" dur="200"/>
                                        <p:tgtEl>
                                          <p:spTgt spid="99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3" dur="200"/>
                                        <p:tgtEl>
                                          <p:spTgt spid="99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1200"/>
                            </p:stCondLst>
                            <p:childTnLst>
                              <p:par>
                                <p:cTn id="2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7" dur="200"/>
                                        <p:tgtEl>
                                          <p:spTgt spid="99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1400"/>
                            </p:stCondLst>
                            <p:childTnLst>
                              <p:par>
                                <p:cTn id="2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1" dur="200"/>
                                        <p:tgtEl>
                                          <p:spTgt spid="99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5" dur="200"/>
                                        <p:tgtEl>
                                          <p:spTgt spid="99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1800"/>
                            </p:stCondLst>
                            <p:childTnLst>
                              <p:par>
                                <p:cTn id="2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9" dur="200"/>
                                        <p:tgtEl>
                                          <p:spTgt spid="99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2000"/>
                            </p:stCondLst>
                            <p:childTnLst>
                              <p:par>
                                <p:cTn id="23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3" dur="200"/>
                                        <p:tgtEl>
                                          <p:spTgt spid="99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200"/>
                            </p:stCondLst>
                            <p:childTnLst>
                              <p:par>
                                <p:cTn id="2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7" dur="200"/>
                                        <p:tgtEl>
                                          <p:spTgt spid="99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2400"/>
                            </p:stCondLst>
                            <p:childTnLst>
                              <p:par>
                                <p:cTn id="2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1" dur="200"/>
                                        <p:tgtEl>
                                          <p:spTgt spid="996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2600"/>
                            </p:stCondLst>
                            <p:childTnLst>
                              <p:par>
                                <p:cTn id="2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5" dur="200"/>
                                        <p:tgtEl>
                                          <p:spTgt spid="99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2800"/>
                            </p:stCondLst>
                            <p:childTnLst>
                              <p:par>
                                <p:cTn id="2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9" dur="200"/>
                                        <p:tgtEl>
                                          <p:spTgt spid="99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3000"/>
                            </p:stCondLst>
                            <p:childTnLst>
                              <p:par>
                                <p:cTn id="2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3" dur="200"/>
                                        <p:tgtEl>
                                          <p:spTgt spid="99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3200"/>
                            </p:stCondLst>
                            <p:childTnLst>
                              <p:par>
                                <p:cTn id="2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7" dur="200"/>
                                        <p:tgtEl>
                                          <p:spTgt spid="99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3400"/>
                            </p:stCondLst>
                            <p:childTnLst>
                              <p:par>
                                <p:cTn id="2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1" dur="200"/>
                                        <p:tgtEl>
                                          <p:spTgt spid="99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3600"/>
                            </p:stCondLst>
                            <p:childTnLst>
                              <p:par>
                                <p:cTn id="2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5" dur="200"/>
                                        <p:tgtEl>
                                          <p:spTgt spid="99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3800"/>
                            </p:stCondLst>
                            <p:childTnLst>
                              <p:par>
                                <p:cTn id="2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9" dur="200"/>
                                        <p:tgtEl>
                                          <p:spTgt spid="99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>
                            <p:stCondLst>
                              <p:cond delay="4000"/>
                            </p:stCondLst>
                            <p:childTnLst>
                              <p:par>
                                <p:cTn id="2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99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99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7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0" fill="hold">
                      <p:stCondLst>
                        <p:cond delay="indefinite"/>
                      </p:stCondLst>
                      <p:childTnLst>
                        <p:par>
                          <p:cTn id="281" fill="hold">
                            <p:stCondLst>
                              <p:cond delay="0"/>
                            </p:stCondLst>
                            <p:childTnLst>
                              <p:par>
                                <p:cTn id="28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4" dur="500"/>
                                        <p:tgtEl>
                                          <p:spTgt spid="996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>
                      <p:stCondLst>
                        <p:cond delay="indefinite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5" dur="200"/>
                                        <p:tgtEl>
                                          <p:spTgt spid="996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200"/>
                            </p:stCondLst>
                            <p:childTnLst>
                              <p:par>
                                <p:cTn id="2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9" dur="200"/>
                                        <p:tgtEl>
                                          <p:spTgt spid="99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400"/>
                            </p:stCondLst>
                            <p:childTnLst>
                              <p:par>
                                <p:cTn id="3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3" dur="200"/>
                                        <p:tgtEl>
                                          <p:spTgt spid="99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600"/>
                            </p:stCondLst>
                            <p:childTnLst>
                              <p:par>
                                <p:cTn id="3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7" dur="200"/>
                                        <p:tgtEl>
                                          <p:spTgt spid="99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800"/>
                            </p:stCondLst>
                            <p:childTnLst>
                              <p:par>
                                <p:cTn id="3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996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996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3" fill="hold">
                      <p:stCondLst>
                        <p:cond delay="indefinite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500"/>
                            </p:stCondLst>
                            <p:childTnLst>
                              <p:par>
                                <p:cTn id="320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996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996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4" fill="hold">
                      <p:stCondLst>
                        <p:cond delay="indefinite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8" dur="500"/>
                                        <p:tgtEl>
                                          <p:spTgt spid="996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9" fill="hold">
                      <p:stCondLst>
                        <p:cond delay="indefinite"/>
                      </p:stCondLst>
                      <p:childTnLst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3" dur="2000"/>
                                        <p:tgtEl>
                                          <p:spTgt spid="996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6" dur="500"/>
                                        <p:tgtEl>
                                          <p:spTgt spid="99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9" dur="5000"/>
                                        <p:tgtEl>
                                          <p:spTgt spid="99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2" dur="500"/>
                                        <p:tgtEl>
                                          <p:spTgt spid="99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3" fill="hold">
                      <p:stCondLst>
                        <p:cond delay="indefinite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7" dur="200"/>
                                        <p:tgtEl>
                                          <p:spTgt spid="996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200"/>
                            </p:stCondLst>
                            <p:childTnLst>
                              <p:par>
                                <p:cTn id="3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1" dur="200"/>
                                        <p:tgtEl>
                                          <p:spTgt spid="99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400"/>
                            </p:stCondLst>
                            <p:childTnLst>
                              <p:par>
                                <p:cTn id="3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99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99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7" fill="hold">
                      <p:stCondLst>
                        <p:cond delay="indefinite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61" dur="500"/>
                                        <p:tgtEl>
                                          <p:spTgt spid="996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2" fill="hold">
                      <p:stCondLst>
                        <p:cond delay="indefinite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6" dur="500"/>
                                        <p:tgtEl>
                                          <p:spTgt spid="996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7" fill="hold">
                      <p:stCondLst>
                        <p:cond delay="indefinite"/>
                      </p:stCondLst>
                      <p:childTnLst>
                        <p:par>
                          <p:cTn id="368" fill="hold">
                            <p:stCondLst>
                              <p:cond delay="0"/>
                            </p:stCondLst>
                            <p:childTnLst>
                              <p:par>
                                <p:cTn id="3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2" fill="hold">
                      <p:stCondLst>
                        <p:cond delay="indefinite"/>
                      </p:stCondLst>
                      <p:childTnLst>
                        <p:par>
                          <p:cTn id="373" fill="hold">
                            <p:stCondLst>
                              <p:cond delay="0"/>
                            </p:stCondLst>
                            <p:childTnLst>
                              <p:par>
                                <p:cTn id="37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6" dur="200"/>
                                        <p:tgtEl>
                                          <p:spTgt spid="996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7" fill="hold">
                            <p:stCondLst>
                              <p:cond delay="200"/>
                            </p:stCondLst>
                            <p:childTnLst>
                              <p:par>
                                <p:cTn id="3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0" dur="200"/>
                                        <p:tgtEl>
                                          <p:spTgt spid="99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1" fill="hold">
                            <p:stCondLst>
                              <p:cond delay="400"/>
                            </p:stCondLst>
                            <p:childTnLst>
                              <p:par>
                                <p:cTn id="3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996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996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6" fill="hold">
                      <p:stCondLst>
                        <p:cond delay="indefinite"/>
                      </p:stCondLst>
                      <p:childTnLst>
                        <p:par>
                          <p:cTn id="387" fill="hold">
                            <p:stCondLst>
                              <p:cond delay="0"/>
                            </p:stCondLst>
                            <p:childTnLst>
                              <p:par>
                                <p:cTn id="388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90" dur="500"/>
                                        <p:tgtEl>
                                          <p:spTgt spid="9968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1" fill="hold">
                      <p:stCondLst>
                        <p:cond delay="indefinite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5" dur="500"/>
                                        <p:tgtEl>
                                          <p:spTgt spid="9969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6" fill="hold">
                      <p:stCondLst>
                        <p:cond delay="indefinite"/>
                      </p:stCondLst>
                      <p:childTnLst>
                        <p:par>
                          <p:cTn id="397" fill="hold">
                            <p:stCondLst>
                              <p:cond delay="0"/>
                            </p:stCondLst>
                            <p:childTnLst>
                              <p:par>
                                <p:cTn id="398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6" dur="200"/>
                                        <p:tgtEl>
                                          <p:spTgt spid="9969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7" fill="hold">
                            <p:stCondLst>
                              <p:cond delay="200"/>
                            </p:stCondLst>
                            <p:childTnLst>
                              <p:par>
                                <p:cTn id="4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0" dur="200"/>
                                        <p:tgtEl>
                                          <p:spTgt spid="99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400"/>
                            </p:stCondLst>
                            <p:childTnLst>
                              <p:par>
                                <p:cTn id="4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4" dur="500" fill="hold"/>
                                        <p:tgtEl>
                                          <p:spTgt spid="99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500" fill="hold"/>
                                        <p:tgtEl>
                                          <p:spTgt spid="99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6" fill="hold">
                      <p:stCondLst>
                        <p:cond delay="indefinite"/>
                      </p:stCondLst>
                      <p:childTnLst>
                        <p:par>
                          <p:cTn id="417" fill="hold">
                            <p:stCondLst>
                              <p:cond delay="0"/>
                            </p:stCondLst>
                            <p:childTnLst>
                              <p:par>
                                <p:cTn id="418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99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99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6" dur="500"/>
                                        <p:tgtEl>
                                          <p:spTgt spid="997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7" fill="hold">
                      <p:stCondLst>
                        <p:cond delay="indefinite"/>
                      </p:stCondLst>
                      <p:childTnLst>
                        <p:par>
                          <p:cTn id="428" fill="hold">
                            <p:stCondLst>
                              <p:cond delay="0"/>
                            </p:stCondLst>
                            <p:childTnLst>
                              <p:par>
                                <p:cTn id="4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1" dur="1000"/>
                                        <p:tgtEl>
                                          <p:spTgt spid="9970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4" dur="500"/>
                                        <p:tgtEl>
                                          <p:spTgt spid="99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5" fill="hold">
                            <p:stCondLst>
                              <p:cond delay="1000"/>
                            </p:stCondLst>
                            <p:childTnLst>
                              <p:par>
                                <p:cTn id="43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8" dur="500"/>
                                        <p:tgtEl>
                                          <p:spTgt spid="99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9" fill="hold">
                      <p:stCondLst>
                        <p:cond delay="indefinite"/>
                      </p:stCondLst>
                      <p:childTnLst>
                        <p:par>
                          <p:cTn id="440" fill="hold">
                            <p:stCondLst>
                              <p:cond delay="0"/>
                            </p:stCondLst>
                            <p:childTnLst>
                              <p:par>
                                <p:cTn id="44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3" dur="200"/>
                                        <p:tgtEl>
                                          <p:spTgt spid="997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200"/>
                            </p:stCondLst>
                            <p:childTnLst>
                              <p:par>
                                <p:cTn id="4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7" dur="200"/>
                                        <p:tgtEl>
                                          <p:spTgt spid="99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400"/>
                            </p:stCondLst>
                            <p:childTnLst>
                              <p:par>
                                <p:cTn id="4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99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99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99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99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9" dur="500" fill="hold"/>
                                        <p:tgtEl>
                                          <p:spTgt spid="99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500" fill="hold"/>
                                        <p:tgtEl>
                                          <p:spTgt spid="99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1" fill="hold">
                      <p:stCondLst>
                        <p:cond delay="indefinite"/>
                      </p:stCondLst>
                      <p:childTnLst>
                        <p:par>
                          <p:cTn id="462" fill="hold">
                            <p:stCondLst>
                              <p:cond delay="0"/>
                            </p:stCondLst>
                            <p:childTnLst>
                              <p:par>
                                <p:cTn id="46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5" dur="500"/>
                                        <p:tgtEl>
                                          <p:spTgt spid="997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6" fill="hold">
                      <p:stCondLst>
                        <p:cond delay="indefinite"/>
                      </p:stCondLst>
                      <p:childTnLst>
                        <p:par>
                          <p:cTn id="467" fill="hold">
                            <p:stCondLst>
                              <p:cond delay="0"/>
                            </p:stCondLst>
                            <p:childTnLst>
                              <p:par>
                                <p:cTn id="46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0" dur="200"/>
                                        <p:tgtEl>
                                          <p:spTgt spid="997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1" fill="hold">
                            <p:stCondLst>
                              <p:cond delay="200"/>
                            </p:stCondLst>
                            <p:childTnLst>
                              <p:par>
                                <p:cTn id="4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4" dur="500" fill="hold"/>
                                        <p:tgtEl>
                                          <p:spTgt spid="997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500" fill="hold"/>
                                        <p:tgtEl>
                                          <p:spTgt spid="997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6" fill="hold">
                      <p:stCondLst>
                        <p:cond delay="indefinite"/>
                      </p:stCondLst>
                      <p:childTnLst>
                        <p:par>
                          <p:cTn id="477" fill="hold">
                            <p:stCondLst>
                              <p:cond delay="0"/>
                            </p:stCondLst>
                            <p:childTnLst>
                              <p:par>
                                <p:cTn id="47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500" fill="hold"/>
                                        <p:tgtEl>
                                          <p:spTgt spid="99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99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99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500" fill="hold"/>
                                        <p:tgtEl>
                                          <p:spTgt spid="99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500"/>
                            </p:stCondLst>
                            <p:childTnLst>
                              <p:par>
                                <p:cTn id="48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997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0" fill="hold"/>
                                        <p:tgtEl>
                                          <p:spTgt spid="997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9" fill="hold">
                      <p:stCondLst>
                        <p:cond delay="indefinite"/>
                      </p:stCondLst>
                      <p:childTnLst>
                        <p:par>
                          <p:cTn id="490" fill="hold">
                            <p:stCondLst>
                              <p:cond delay="0"/>
                            </p:stCondLst>
                            <p:childTnLst>
                              <p:par>
                                <p:cTn id="4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3" dur="500"/>
                                        <p:tgtEl>
                                          <p:spTgt spid="997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900"/>
                            </p:stCondLst>
                            <p:childTnLst>
                              <p:par>
                                <p:cTn id="4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7" dur="200"/>
                                        <p:tgtEl>
                                          <p:spTgt spid="997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1100"/>
                            </p:stCondLst>
                            <p:childTnLst>
                              <p:par>
                                <p:cTn id="4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997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997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3" fill="hold">
                      <p:stCondLst>
                        <p:cond delay="indefinite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500"/>
                            </p:stCondLst>
                            <p:childTnLst>
                              <p:par>
                                <p:cTn id="510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99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500" fill="hold"/>
                                        <p:tgtEl>
                                          <p:spTgt spid="99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4" fill="hold">
                      <p:stCondLst>
                        <p:cond delay="indefinite"/>
                      </p:stCondLst>
                      <p:childTnLst>
                        <p:par>
                          <p:cTn id="515" fill="hold">
                            <p:stCondLst>
                              <p:cond delay="0"/>
                            </p:stCondLst>
                            <p:childTnLst>
                              <p:par>
                                <p:cTn id="5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8" dur="500"/>
                                        <p:tgtEl>
                                          <p:spTgt spid="997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9" fill="hold">
                            <p:stCondLst>
                              <p:cond delay="900"/>
                            </p:stCondLst>
                            <p:childTnLst>
                              <p:par>
                                <p:cTn id="5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2" dur="200"/>
                                        <p:tgtEl>
                                          <p:spTgt spid="997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3" fill="hold">
                            <p:stCondLst>
                              <p:cond delay="1100"/>
                            </p:stCondLst>
                            <p:childTnLst>
                              <p:par>
                                <p:cTn id="5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997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997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332" grpId="0" animBg="1"/>
      <p:bldP spid="99524" grpId="0" animBg="1"/>
      <p:bldP spid="99525" grpId="0" autoUpdateAnimBg="0"/>
      <p:bldP spid="99537" grpId="0" animBg="1"/>
      <p:bldP spid="99538" grpId="0" animBg="1"/>
      <p:bldP spid="99539" grpId="0" animBg="1"/>
      <p:bldP spid="99540" grpId="0" animBg="1"/>
      <p:bldP spid="99541" grpId="0" animBg="1"/>
      <p:bldP spid="99542" grpId="0" animBg="1"/>
      <p:bldP spid="99543" grpId="0" animBg="1"/>
      <p:bldP spid="99544" grpId="0" animBg="1"/>
      <p:bldP spid="99545" grpId="0" animBg="1"/>
      <p:bldP spid="99546" grpId="0" animBg="1"/>
      <p:bldP spid="99547" grpId="0" animBg="1"/>
      <p:bldP spid="99548" grpId="0" animBg="1"/>
      <p:bldP spid="99549" grpId="0"/>
      <p:bldP spid="99550" grpId="0" animBg="1"/>
      <p:bldP spid="99551" grpId="0" animBg="1"/>
      <p:bldP spid="99552" grpId="0" animBg="1"/>
      <p:bldP spid="99553" grpId="0" animBg="1"/>
      <p:bldP spid="99554" grpId="0" animBg="1"/>
      <p:bldP spid="99555" grpId="0" animBg="1"/>
      <p:bldP spid="99556" grpId="0" animBg="1"/>
      <p:bldP spid="99557" grpId="0" animBg="1"/>
      <p:bldP spid="99558" grpId="0" animBg="1"/>
      <p:bldP spid="99559" grpId="0" animBg="1"/>
      <p:bldP spid="99560" grpId="0" animBg="1"/>
      <p:bldP spid="99561" grpId="0" animBg="1"/>
      <p:bldP spid="99562" grpId="0" animBg="1"/>
      <p:bldP spid="99563" grpId="0" animBg="1"/>
      <p:bldP spid="99565" grpId="0" animBg="1"/>
      <p:bldP spid="99566" grpId="0" animBg="1"/>
      <p:bldP spid="99567" grpId="0" animBg="1"/>
      <p:bldP spid="99568" grpId="0" animBg="1"/>
      <p:bldP spid="99572" grpId="0" animBg="1"/>
      <p:bldP spid="99593" grpId="0" animBg="1"/>
      <p:bldP spid="99564" grpId="0" animBg="1"/>
      <p:bldP spid="99595" grpId="0" animBg="1"/>
      <p:bldP spid="99596" grpId="0" autoUpdateAnimBg="0"/>
      <p:bldP spid="99602" grpId="0" animBg="1"/>
      <p:bldP spid="99603" grpId="0" animBg="1"/>
      <p:bldP spid="99604" grpId="0" animBg="1"/>
      <p:bldP spid="99605" grpId="0" animBg="1"/>
      <p:bldP spid="99606" grpId="0" animBg="1"/>
      <p:bldP spid="99607" grpId="0" animBg="1"/>
      <p:bldP spid="99608" grpId="0" animBg="1"/>
      <p:bldP spid="99609" grpId="0" animBg="1"/>
      <p:bldP spid="99610" grpId="0" animBg="1"/>
      <p:bldP spid="99611" grpId="0" animBg="1"/>
      <p:bldP spid="99612" grpId="0" animBg="1"/>
      <p:bldP spid="99613" grpId="0" animBg="1"/>
      <p:bldP spid="99614" grpId="0"/>
      <p:bldP spid="99615" grpId="0" animBg="1"/>
      <p:bldP spid="99617" grpId="0" animBg="1"/>
      <p:bldP spid="99618" grpId="0" animBg="1"/>
      <p:bldP spid="99619" grpId="0" animBg="1"/>
      <p:bldP spid="99620" grpId="0" animBg="1"/>
      <p:bldP spid="99621" grpId="0" animBg="1"/>
      <p:bldP spid="99634" grpId="0" animBg="1"/>
      <p:bldP spid="99616" grpId="0" animBg="1"/>
      <p:bldP spid="99639" grpId="0" autoUpdateAnimBg="0"/>
      <p:bldP spid="99645" grpId="0" animBg="1"/>
      <p:bldP spid="99646" grpId="0" animBg="1"/>
      <p:bldP spid="99647" grpId="0" animBg="1"/>
      <p:bldP spid="99648" grpId="0" animBg="1"/>
      <p:bldP spid="99657" grpId="0"/>
      <p:bldP spid="99669" grpId="0"/>
      <p:bldP spid="99670" grpId="0" autoUpdateAnimBg="0"/>
      <p:bldP spid="99671" grpId="0" animBg="1"/>
      <p:bldP spid="99672" grpId="0" animBg="1"/>
      <p:bldP spid="99673" grpId="0" autoUpdateAnimBg="0"/>
      <p:bldP spid="99674" grpId="0" autoUpdateAnimBg="0"/>
      <p:bldP spid="99675" grpId="0" animBg="1"/>
      <p:bldP spid="99679" grpId="0"/>
      <p:bldP spid="99680" grpId="0" animBg="1"/>
      <p:bldP spid="99681" grpId="0" animBg="1"/>
      <p:bldP spid="99682" grpId="0" autoUpdateAnimBg="0"/>
      <p:bldP spid="99686" grpId="0" animBg="1"/>
      <p:bldP spid="99687" grpId="0"/>
      <p:bldP spid="99688" grpId="0" animBg="1"/>
      <p:bldP spid="99689" grpId="0" animBg="1"/>
      <p:bldP spid="99690" grpId="0" autoUpdateAnimBg="0"/>
      <p:bldP spid="99696" grpId="0" animBg="1"/>
      <p:bldP spid="99697" grpId="0"/>
      <p:bldP spid="99698" grpId="0" animBg="1"/>
      <p:bldP spid="99699" grpId="0" animBg="1"/>
      <p:bldP spid="99700" grpId="0" autoUpdateAnimBg="0"/>
      <p:bldP spid="99701" grpId="0" animBg="1"/>
      <p:bldP spid="99703" grpId="0" animBg="1"/>
      <p:bldP spid="99704" grpId="0" autoUpdateAnimBg="0"/>
      <p:bldP spid="99706" grpId="0" animBg="1"/>
      <p:bldP spid="99707" grpId="0"/>
      <p:bldP spid="99708" grpId="0" animBg="1"/>
      <p:bldP spid="99709" grpId="0" animBg="1"/>
      <p:bldP spid="99710" grpId="0"/>
      <p:bldP spid="99712" grpId="0" animBg="1"/>
      <p:bldP spid="99713" grpId="0"/>
      <p:bldP spid="99714" grpId="0" autoUpdateAnimBg="0"/>
      <p:bldP spid="99716" grpId="0"/>
      <p:bldP spid="99717" grpId="0" animBg="1"/>
      <p:bldP spid="99721" grpId="0"/>
      <p:bldP spid="99722" grpId="0" autoUpdateAnimBg="0"/>
      <p:bldP spid="99723" grpId="0"/>
      <p:bldP spid="99724" grpId="0" animBg="1"/>
      <p:bldP spid="99725" grpId="0" animBg="1"/>
      <p:bldP spid="99726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2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40" name="Picture 2" descr="Контуры мира-А"/>
          <p:cNvPicPr>
            <a:picLocks noChangeAspect="1" noChangeArrowheads="1"/>
          </p:cNvPicPr>
          <p:nvPr/>
        </p:nvPicPr>
        <p:blipFill>
          <a:blip r:embed="rId13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14341" name="WordArt 3"/>
          <p:cNvSpPr>
            <a:spLocks noChangeArrowheads="1" noChangeShapeType="1" noTextEdit="1"/>
          </p:cNvSpPr>
          <p:nvPr/>
        </p:nvSpPr>
        <p:spPr bwMode="auto">
          <a:xfrm>
            <a:off x="949325" y="88900"/>
            <a:ext cx="72009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solidFill>
                  <a:srgbClr val="3366FF"/>
                </a:solidFill>
                <a:effectLst>
                  <a:outerShdw dist="35921" dir="2700000" algn="ctr" rotWithShape="0">
                    <a:schemeClr val="accent2"/>
                  </a:outerShdw>
                </a:effectLst>
                <a:latin typeface="Comic Sans MS"/>
              </a:rPr>
              <a:t>Текстильна промисловість світу</a:t>
            </a:r>
          </a:p>
        </p:txBody>
      </p:sp>
      <p:sp>
        <p:nvSpPr>
          <p:cNvPr id="100497" name="Text Box 145"/>
          <p:cNvSpPr txBox="1">
            <a:spLocks noChangeArrowheads="1"/>
          </p:cNvSpPr>
          <p:nvPr/>
        </p:nvSpPr>
        <p:spPr bwMode="auto">
          <a:xfrm>
            <a:off x="384175" y="4991100"/>
            <a:ext cx="305911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>
                <a:solidFill>
                  <a:srgbClr val="800000"/>
                </a:solidFill>
              </a:rPr>
              <a:t>Виробництво вовняних тканин</a:t>
            </a:r>
            <a:r>
              <a:rPr lang="uk-UA" sz="1800">
                <a:solidFill>
                  <a:srgbClr val="800000"/>
                </a:solidFill>
              </a:rPr>
              <a:t> </a:t>
            </a:r>
            <a:r>
              <a:rPr lang="uk-UA" sz="1800" i="1"/>
              <a:t>(млн. м</a:t>
            </a:r>
            <a:r>
              <a:rPr lang="uk-UA" sz="1800" i="1" baseline="30000"/>
              <a:t>2</a:t>
            </a:r>
            <a:r>
              <a:rPr lang="uk-UA" sz="1800" i="1"/>
              <a:t>)</a:t>
            </a:r>
            <a:endParaRPr lang="ru-RU" sz="1800" i="1"/>
          </a:p>
        </p:txBody>
      </p:sp>
      <p:sp>
        <p:nvSpPr>
          <p:cNvPr id="100498" name="Freeform 146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04" name="Oval 152"/>
          <p:cNvSpPr>
            <a:spLocks noChangeArrowheads="1"/>
          </p:cNvSpPr>
          <p:nvPr/>
        </p:nvSpPr>
        <p:spPr bwMode="auto">
          <a:xfrm>
            <a:off x="7235825" y="2708275"/>
            <a:ext cx="144463" cy="144463"/>
          </a:xfrm>
          <a:prstGeom prst="ellipse">
            <a:avLst/>
          </a:pr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55"/>
          <p:cNvGrpSpPr>
            <a:grpSpLocks/>
          </p:cNvGrpSpPr>
          <p:nvPr/>
        </p:nvGrpSpPr>
        <p:grpSpPr bwMode="auto">
          <a:xfrm>
            <a:off x="4859338" y="6308725"/>
            <a:ext cx="3024187" cy="549275"/>
            <a:chOff x="3334" y="3838"/>
            <a:chExt cx="1905" cy="346"/>
          </a:xfrm>
        </p:grpSpPr>
        <p:sp>
          <p:nvSpPr>
            <p:cNvPr id="14403" name="Text Box 149"/>
            <p:cNvSpPr txBox="1">
              <a:spLocks noChangeArrowheads="1"/>
            </p:cNvSpPr>
            <p:nvPr/>
          </p:nvSpPr>
          <p:spPr bwMode="auto">
            <a:xfrm>
              <a:off x="3334" y="3838"/>
              <a:ext cx="1905" cy="3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>
                <a:spcBef>
                  <a:spcPct val="50000"/>
                </a:spcBef>
              </a:pPr>
              <a:r>
                <a:rPr lang="uk-UA" sz="2000" i="1"/>
                <a:t>– райони і центри вовняної промисловості</a:t>
              </a:r>
              <a:endParaRPr lang="ru-RU" sz="2000" i="1"/>
            </a:p>
          </p:txBody>
        </p:sp>
        <p:sp>
          <p:nvSpPr>
            <p:cNvPr id="14404" name="Oval 151"/>
            <p:cNvSpPr>
              <a:spLocks noChangeArrowheads="1"/>
            </p:cNvSpPr>
            <p:nvPr/>
          </p:nvSpPr>
          <p:spPr bwMode="auto">
            <a:xfrm>
              <a:off x="3833" y="3884"/>
              <a:ext cx="91" cy="91"/>
            </a:xfrm>
            <a:prstGeom prst="ellipse">
              <a:avLst/>
            </a:prstGeom>
            <a:solidFill>
              <a:srgbClr val="FF33C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405" name="AutoShape 153"/>
            <p:cNvSpPr>
              <a:spLocks noChangeArrowheads="1"/>
            </p:cNvSpPr>
            <p:nvPr/>
          </p:nvSpPr>
          <p:spPr bwMode="auto">
            <a:xfrm>
              <a:off x="3651" y="3856"/>
              <a:ext cx="136" cy="136"/>
            </a:xfrm>
            <a:custGeom>
              <a:avLst/>
              <a:gdLst>
                <a:gd name="T0" fmla="*/ 68 w 21600"/>
                <a:gd name="T1" fmla="*/ 0 h 21600"/>
                <a:gd name="T2" fmla="*/ 20 w 21600"/>
                <a:gd name="T3" fmla="*/ 20 h 21600"/>
                <a:gd name="T4" fmla="*/ 0 w 21600"/>
                <a:gd name="T5" fmla="*/ 68 h 21600"/>
                <a:gd name="T6" fmla="*/ 20 w 21600"/>
                <a:gd name="T7" fmla="*/ 116 h 21600"/>
                <a:gd name="T8" fmla="*/ 68 w 21600"/>
                <a:gd name="T9" fmla="*/ 136 h 21600"/>
                <a:gd name="T10" fmla="*/ 116 w 21600"/>
                <a:gd name="T11" fmla="*/ 116 h 21600"/>
                <a:gd name="T12" fmla="*/ 136 w 21600"/>
                <a:gd name="T13" fmla="*/ 68 h 21600"/>
                <a:gd name="T14" fmla="*/ 116 w 21600"/>
                <a:gd name="T15" fmla="*/ 2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76 w 21600"/>
                <a:gd name="T25" fmla="*/ 3176 h 21600"/>
                <a:gd name="T26" fmla="*/ 18424 w 21600"/>
                <a:gd name="T27" fmla="*/ 1842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082" y="10800"/>
                  </a:moveTo>
                  <a:cubicBezTo>
                    <a:pt x="5082" y="13958"/>
                    <a:pt x="7642" y="16518"/>
                    <a:pt x="10800" y="16518"/>
                  </a:cubicBezTo>
                  <a:cubicBezTo>
                    <a:pt x="13958" y="16518"/>
                    <a:pt x="16518" y="13958"/>
                    <a:pt x="16518" y="10800"/>
                  </a:cubicBezTo>
                  <a:cubicBezTo>
                    <a:pt x="16518" y="7642"/>
                    <a:pt x="13958" y="5082"/>
                    <a:pt x="10800" y="5082"/>
                  </a:cubicBezTo>
                  <a:cubicBezTo>
                    <a:pt x="7642" y="5082"/>
                    <a:pt x="5082" y="7642"/>
                    <a:pt x="5082" y="10800"/>
                  </a:cubicBezTo>
                  <a:close/>
                </a:path>
              </a:pathLst>
            </a:custGeom>
            <a:solidFill>
              <a:srgbClr val="FF33C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00506" name="AutoShape 154"/>
          <p:cNvSpPr>
            <a:spLocks noChangeArrowheads="1"/>
          </p:cNvSpPr>
          <p:nvPr/>
        </p:nvSpPr>
        <p:spPr bwMode="auto">
          <a:xfrm>
            <a:off x="7092950" y="24923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pic>
        <p:nvPicPr>
          <p:cNvPr id="100512" name="Picture 160" descr="Породы овец"/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l="9035" t="59941" r="64143" b="15169"/>
          <a:stretch>
            <a:fillRect/>
          </a:stretch>
        </p:blipFill>
        <p:spPr bwMode="auto">
          <a:xfrm>
            <a:off x="6197600" y="2527300"/>
            <a:ext cx="492125" cy="388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0499" name="Text Box 147"/>
          <p:cNvSpPr txBox="1">
            <a:spLocks noChangeArrowheads="1"/>
          </p:cNvSpPr>
          <p:nvPr/>
        </p:nvSpPr>
        <p:spPr bwMode="auto">
          <a:xfrm>
            <a:off x="6562725" y="2754313"/>
            <a:ext cx="7921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3" name="Group 168"/>
          <p:cNvGrpSpPr>
            <a:grpSpLocks/>
          </p:cNvGrpSpPr>
          <p:nvPr/>
        </p:nvGrpSpPr>
        <p:grpSpPr bwMode="auto">
          <a:xfrm>
            <a:off x="4217988" y="2408238"/>
            <a:ext cx="300037" cy="417512"/>
            <a:chOff x="2657" y="1517"/>
            <a:chExt cx="189" cy="263"/>
          </a:xfrm>
        </p:grpSpPr>
        <p:sp>
          <p:nvSpPr>
            <p:cNvPr id="14401" name="Freeform 169"/>
            <p:cNvSpPr>
              <a:spLocks/>
            </p:cNvSpPr>
            <p:nvPr/>
          </p:nvSpPr>
          <p:spPr bwMode="auto">
            <a:xfrm>
              <a:off x="2657" y="1517"/>
              <a:ext cx="189" cy="263"/>
            </a:xfrm>
            <a:custGeom>
              <a:avLst/>
              <a:gdLst>
                <a:gd name="T0" fmla="*/ 117 w 189"/>
                <a:gd name="T1" fmla="*/ 94 h 263"/>
                <a:gd name="T2" fmla="*/ 109 w 189"/>
                <a:gd name="T3" fmla="*/ 81 h 263"/>
                <a:gd name="T4" fmla="*/ 102 w 189"/>
                <a:gd name="T5" fmla="*/ 43 h 263"/>
                <a:gd name="T6" fmla="*/ 114 w 189"/>
                <a:gd name="T7" fmla="*/ 36 h 263"/>
                <a:gd name="T8" fmla="*/ 121 w 189"/>
                <a:gd name="T9" fmla="*/ 25 h 263"/>
                <a:gd name="T10" fmla="*/ 93 w 189"/>
                <a:gd name="T11" fmla="*/ 0 h 263"/>
                <a:gd name="T12" fmla="*/ 75 w 189"/>
                <a:gd name="T13" fmla="*/ 4 h 263"/>
                <a:gd name="T14" fmla="*/ 46 w 189"/>
                <a:gd name="T15" fmla="*/ 19 h 263"/>
                <a:gd name="T16" fmla="*/ 28 w 189"/>
                <a:gd name="T17" fmla="*/ 25 h 263"/>
                <a:gd name="T18" fmla="*/ 19 w 189"/>
                <a:gd name="T19" fmla="*/ 28 h 263"/>
                <a:gd name="T20" fmla="*/ 10 w 189"/>
                <a:gd name="T21" fmla="*/ 42 h 263"/>
                <a:gd name="T22" fmla="*/ 0 w 189"/>
                <a:gd name="T23" fmla="*/ 54 h 263"/>
                <a:gd name="T24" fmla="*/ 12 w 189"/>
                <a:gd name="T25" fmla="*/ 67 h 263"/>
                <a:gd name="T26" fmla="*/ 24 w 189"/>
                <a:gd name="T27" fmla="*/ 70 h 263"/>
                <a:gd name="T28" fmla="*/ 34 w 189"/>
                <a:gd name="T29" fmla="*/ 66 h 263"/>
                <a:gd name="T30" fmla="*/ 46 w 189"/>
                <a:gd name="T31" fmla="*/ 72 h 263"/>
                <a:gd name="T32" fmla="*/ 54 w 189"/>
                <a:gd name="T33" fmla="*/ 91 h 263"/>
                <a:gd name="T34" fmla="*/ 90 w 189"/>
                <a:gd name="T35" fmla="*/ 144 h 263"/>
                <a:gd name="T36" fmla="*/ 105 w 189"/>
                <a:gd name="T37" fmla="*/ 157 h 263"/>
                <a:gd name="T38" fmla="*/ 121 w 189"/>
                <a:gd name="T39" fmla="*/ 169 h 263"/>
                <a:gd name="T40" fmla="*/ 132 w 189"/>
                <a:gd name="T41" fmla="*/ 189 h 263"/>
                <a:gd name="T42" fmla="*/ 133 w 189"/>
                <a:gd name="T43" fmla="*/ 207 h 263"/>
                <a:gd name="T44" fmla="*/ 130 w 189"/>
                <a:gd name="T45" fmla="*/ 223 h 263"/>
                <a:gd name="T46" fmla="*/ 118 w 189"/>
                <a:gd name="T47" fmla="*/ 222 h 263"/>
                <a:gd name="T48" fmla="*/ 85 w 189"/>
                <a:gd name="T49" fmla="*/ 216 h 263"/>
                <a:gd name="T50" fmla="*/ 76 w 189"/>
                <a:gd name="T51" fmla="*/ 222 h 263"/>
                <a:gd name="T52" fmla="*/ 90 w 189"/>
                <a:gd name="T53" fmla="*/ 238 h 263"/>
                <a:gd name="T54" fmla="*/ 117 w 189"/>
                <a:gd name="T55" fmla="*/ 261 h 263"/>
                <a:gd name="T56" fmla="*/ 123 w 189"/>
                <a:gd name="T57" fmla="*/ 249 h 263"/>
                <a:gd name="T58" fmla="*/ 124 w 189"/>
                <a:gd name="T59" fmla="*/ 225 h 263"/>
                <a:gd name="T60" fmla="*/ 141 w 189"/>
                <a:gd name="T61" fmla="*/ 225 h 263"/>
                <a:gd name="T62" fmla="*/ 168 w 189"/>
                <a:gd name="T63" fmla="*/ 204 h 263"/>
                <a:gd name="T64" fmla="*/ 163 w 189"/>
                <a:gd name="T65" fmla="*/ 177 h 263"/>
                <a:gd name="T66" fmla="*/ 177 w 189"/>
                <a:gd name="T67" fmla="*/ 186 h 263"/>
                <a:gd name="T68" fmla="*/ 181 w 189"/>
                <a:gd name="T69" fmla="*/ 171 h 263"/>
                <a:gd name="T70" fmla="*/ 168 w 189"/>
                <a:gd name="T71" fmla="*/ 151 h 263"/>
                <a:gd name="T72" fmla="*/ 150 w 189"/>
                <a:gd name="T73" fmla="*/ 132 h 263"/>
                <a:gd name="T74" fmla="*/ 130 w 189"/>
                <a:gd name="T75" fmla="*/ 117 h 263"/>
                <a:gd name="T76" fmla="*/ 118 w 189"/>
                <a:gd name="T77" fmla="*/ 108 h 263"/>
                <a:gd name="T78" fmla="*/ 105 w 189"/>
                <a:gd name="T79" fmla="*/ 75 h 2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9"/>
                <a:gd name="T121" fmla="*/ 0 h 263"/>
                <a:gd name="T122" fmla="*/ 189 w 189"/>
                <a:gd name="T123" fmla="*/ 263 h 26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9" h="263">
                  <a:moveTo>
                    <a:pt x="117" y="94"/>
                  </a:moveTo>
                  <a:cubicBezTo>
                    <a:pt x="114" y="90"/>
                    <a:pt x="111" y="86"/>
                    <a:pt x="109" y="81"/>
                  </a:cubicBezTo>
                  <a:cubicBezTo>
                    <a:pt x="106" y="68"/>
                    <a:pt x="104" y="56"/>
                    <a:pt x="102" y="43"/>
                  </a:cubicBezTo>
                  <a:cubicBezTo>
                    <a:pt x="106" y="38"/>
                    <a:pt x="108" y="37"/>
                    <a:pt x="114" y="36"/>
                  </a:cubicBezTo>
                  <a:cubicBezTo>
                    <a:pt x="120" y="33"/>
                    <a:pt x="120" y="31"/>
                    <a:pt x="121" y="25"/>
                  </a:cubicBezTo>
                  <a:cubicBezTo>
                    <a:pt x="120" y="9"/>
                    <a:pt x="109" y="2"/>
                    <a:pt x="93" y="0"/>
                  </a:cubicBezTo>
                  <a:cubicBezTo>
                    <a:pt x="85" y="0"/>
                    <a:pt x="83" y="3"/>
                    <a:pt x="75" y="4"/>
                  </a:cubicBezTo>
                  <a:cubicBezTo>
                    <a:pt x="64" y="5"/>
                    <a:pt x="57" y="17"/>
                    <a:pt x="46" y="19"/>
                  </a:cubicBezTo>
                  <a:cubicBezTo>
                    <a:pt x="40" y="22"/>
                    <a:pt x="34" y="24"/>
                    <a:pt x="28" y="25"/>
                  </a:cubicBezTo>
                  <a:cubicBezTo>
                    <a:pt x="25" y="26"/>
                    <a:pt x="21" y="26"/>
                    <a:pt x="19" y="28"/>
                  </a:cubicBezTo>
                  <a:cubicBezTo>
                    <a:pt x="14" y="33"/>
                    <a:pt x="18" y="37"/>
                    <a:pt x="10" y="42"/>
                  </a:cubicBezTo>
                  <a:cubicBezTo>
                    <a:pt x="8" y="46"/>
                    <a:pt x="0" y="50"/>
                    <a:pt x="0" y="54"/>
                  </a:cubicBezTo>
                  <a:cubicBezTo>
                    <a:pt x="0" y="58"/>
                    <a:pt x="8" y="64"/>
                    <a:pt x="12" y="67"/>
                  </a:cubicBezTo>
                  <a:cubicBezTo>
                    <a:pt x="16" y="69"/>
                    <a:pt x="20" y="70"/>
                    <a:pt x="24" y="70"/>
                  </a:cubicBezTo>
                  <a:cubicBezTo>
                    <a:pt x="28" y="70"/>
                    <a:pt x="30" y="66"/>
                    <a:pt x="34" y="66"/>
                  </a:cubicBezTo>
                  <a:cubicBezTo>
                    <a:pt x="37" y="67"/>
                    <a:pt x="43" y="68"/>
                    <a:pt x="46" y="72"/>
                  </a:cubicBezTo>
                  <a:cubicBezTo>
                    <a:pt x="49" y="76"/>
                    <a:pt x="47" y="79"/>
                    <a:pt x="54" y="91"/>
                  </a:cubicBezTo>
                  <a:cubicBezTo>
                    <a:pt x="56" y="101"/>
                    <a:pt x="81" y="138"/>
                    <a:pt x="90" y="144"/>
                  </a:cubicBezTo>
                  <a:cubicBezTo>
                    <a:pt x="95" y="151"/>
                    <a:pt x="96" y="155"/>
                    <a:pt x="105" y="157"/>
                  </a:cubicBezTo>
                  <a:cubicBezTo>
                    <a:pt x="111" y="161"/>
                    <a:pt x="115" y="165"/>
                    <a:pt x="121" y="169"/>
                  </a:cubicBezTo>
                  <a:cubicBezTo>
                    <a:pt x="124" y="176"/>
                    <a:pt x="129" y="182"/>
                    <a:pt x="132" y="189"/>
                  </a:cubicBezTo>
                  <a:cubicBezTo>
                    <a:pt x="133" y="195"/>
                    <a:pt x="131" y="201"/>
                    <a:pt x="133" y="207"/>
                  </a:cubicBezTo>
                  <a:cubicBezTo>
                    <a:pt x="132" y="213"/>
                    <a:pt x="140" y="221"/>
                    <a:pt x="130" y="223"/>
                  </a:cubicBezTo>
                  <a:cubicBezTo>
                    <a:pt x="126" y="226"/>
                    <a:pt x="125" y="223"/>
                    <a:pt x="118" y="222"/>
                  </a:cubicBezTo>
                  <a:cubicBezTo>
                    <a:pt x="111" y="221"/>
                    <a:pt x="92" y="216"/>
                    <a:pt x="85" y="216"/>
                  </a:cubicBezTo>
                  <a:cubicBezTo>
                    <a:pt x="78" y="216"/>
                    <a:pt x="75" y="218"/>
                    <a:pt x="76" y="222"/>
                  </a:cubicBezTo>
                  <a:cubicBezTo>
                    <a:pt x="79" y="231"/>
                    <a:pt x="82" y="233"/>
                    <a:pt x="90" y="238"/>
                  </a:cubicBezTo>
                  <a:cubicBezTo>
                    <a:pt x="92" y="247"/>
                    <a:pt x="108" y="257"/>
                    <a:pt x="117" y="261"/>
                  </a:cubicBezTo>
                  <a:cubicBezTo>
                    <a:pt x="121" y="263"/>
                    <a:pt x="122" y="253"/>
                    <a:pt x="123" y="249"/>
                  </a:cubicBezTo>
                  <a:cubicBezTo>
                    <a:pt x="124" y="243"/>
                    <a:pt x="121" y="229"/>
                    <a:pt x="124" y="225"/>
                  </a:cubicBezTo>
                  <a:cubicBezTo>
                    <a:pt x="129" y="217"/>
                    <a:pt x="132" y="226"/>
                    <a:pt x="141" y="225"/>
                  </a:cubicBezTo>
                  <a:cubicBezTo>
                    <a:pt x="153" y="219"/>
                    <a:pt x="161" y="218"/>
                    <a:pt x="168" y="204"/>
                  </a:cubicBezTo>
                  <a:cubicBezTo>
                    <a:pt x="167" y="194"/>
                    <a:pt x="167" y="186"/>
                    <a:pt x="163" y="177"/>
                  </a:cubicBezTo>
                  <a:cubicBezTo>
                    <a:pt x="171" y="172"/>
                    <a:pt x="174" y="178"/>
                    <a:pt x="177" y="186"/>
                  </a:cubicBezTo>
                  <a:cubicBezTo>
                    <a:pt x="189" y="183"/>
                    <a:pt x="188" y="180"/>
                    <a:pt x="181" y="171"/>
                  </a:cubicBezTo>
                  <a:cubicBezTo>
                    <a:pt x="179" y="163"/>
                    <a:pt x="176" y="155"/>
                    <a:pt x="168" y="151"/>
                  </a:cubicBezTo>
                  <a:cubicBezTo>
                    <a:pt x="163" y="144"/>
                    <a:pt x="155" y="139"/>
                    <a:pt x="150" y="132"/>
                  </a:cubicBezTo>
                  <a:cubicBezTo>
                    <a:pt x="147" y="123"/>
                    <a:pt x="139" y="119"/>
                    <a:pt x="130" y="117"/>
                  </a:cubicBezTo>
                  <a:cubicBezTo>
                    <a:pt x="125" y="114"/>
                    <a:pt x="122" y="113"/>
                    <a:pt x="118" y="108"/>
                  </a:cubicBezTo>
                  <a:cubicBezTo>
                    <a:pt x="116" y="95"/>
                    <a:pt x="107" y="80"/>
                    <a:pt x="105" y="75"/>
                  </a:cubicBezTo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02" name="Freeform 170"/>
            <p:cNvSpPr>
              <a:spLocks/>
            </p:cNvSpPr>
            <p:nvPr/>
          </p:nvSpPr>
          <p:spPr bwMode="auto">
            <a:xfrm>
              <a:off x="2660" y="1658"/>
              <a:ext cx="34" cy="65"/>
            </a:xfrm>
            <a:custGeom>
              <a:avLst/>
              <a:gdLst>
                <a:gd name="T0" fmla="*/ 15 w 34"/>
                <a:gd name="T1" fmla="*/ 61 h 65"/>
                <a:gd name="T2" fmla="*/ 28 w 34"/>
                <a:gd name="T3" fmla="*/ 52 h 65"/>
                <a:gd name="T4" fmla="*/ 34 w 34"/>
                <a:gd name="T5" fmla="*/ 33 h 65"/>
                <a:gd name="T6" fmla="*/ 13 w 34"/>
                <a:gd name="T7" fmla="*/ 6 h 65"/>
                <a:gd name="T8" fmla="*/ 4 w 34"/>
                <a:gd name="T9" fmla="*/ 39 h 65"/>
                <a:gd name="T10" fmla="*/ 0 w 34"/>
                <a:gd name="T11" fmla="*/ 57 h 65"/>
                <a:gd name="T12" fmla="*/ 15 w 34"/>
                <a:gd name="T13" fmla="*/ 61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65"/>
                <a:gd name="T23" fmla="*/ 34 w 34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65">
                  <a:moveTo>
                    <a:pt x="15" y="61"/>
                  </a:moveTo>
                  <a:cubicBezTo>
                    <a:pt x="25" y="53"/>
                    <a:pt x="21" y="56"/>
                    <a:pt x="28" y="52"/>
                  </a:cubicBezTo>
                  <a:cubicBezTo>
                    <a:pt x="32" y="46"/>
                    <a:pt x="33" y="40"/>
                    <a:pt x="34" y="33"/>
                  </a:cubicBezTo>
                  <a:cubicBezTo>
                    <a:pt x="33" y="9"/>
                    <a:pt x="34" y="10"/>
                    <a:pt x="13" y="6"/>
                  </a:cubicBezTo>
                  <a:cubicBezTo>
                    <a:pt x="2" y="0"/>
                    <a:pt x="8" y="29"/>
                    <a:pt x="4" y="39"/>
                  </a:cubicBezTo>
                  <a:cubicBezTo>
                    <a:pt x="3" y="45"/>
                    <a:pt x="1" y="51"/>
                    <a:pt x="0" y="57"/>
                  </a:cubicBezTo>
                  <a:cubicBezTo>
                    <a:pt x="4" y="60"/>
                    <a:pt x="11" y="65"/>
                    <a:pt x="15" y="61"/>
                  </a:cubicBezTo>
                  <a:close/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0523" name="Text Box 171"/>
          <p:cNvSpPr txBox="1">
            <a:spLocks noChangeArrowheads="1"/>
          </p:cNvSpPr>
          <p:nvPr/>
        </p:nvSpPr>
        <p:spPr bwMode="auto">
          <a:xfrm>
            <a:off x="4184650" y="2501900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1</a:t>
            </a:r>
            <a:endParaRPr lang="ru-RU" sz="1800" b="1"/>
          </a:p>
        </p:txBody>
      </p:sp>
      <p:sp>
        <p:nvSpPr>
          <p:cNvPr id="100525" name="Freeform 173"/>
          <p:cNvSpPr>
            <a:spLocks/>
          </p:cNvSpPr>
          <p:nvPr/>
        </p:nvSpPr>
        <p:spPr bwMode="auto">
          <a:xfrm>
            <a:off x="3090863" y="2390775"/>
            <a:ext cx="4892675" cy="3617913"/>
          </a:xfrm>
          <a:custGeom>
            <a:avLst/>
            <a:gdLst>
              <a:gd name="T0" fmla="*/ 3082 w 3082"/>
              <a:gd name="T1" fmla="*/ 2186 h 2279"/>
              <a:gd name="T2" fmla="*/ 2425 w 3082"/>
              <a:gd name="T3" fmla="*/ 2275 h 2279"/>
              <a:gd name="T4" fmla="*/ 1155 w 3082"/>
              <a:gd name="T5" fmla="*/ 2164 h 2279"/>
              <a:gd name="T6" fmla="*/ 446 w 3082"/>
              <a:gd name="T7" fmla="*/ 1662 h 2279"/>
              <a:gd name="T8" fmla="*/ 47 w 3082"/>
              <a:gd name="T9" fmla="*/ 894 h 2279"/>
              <a:gd name="T10" fmla="*/ 165 w 3082"/>
              <a:gd name="T11" fmla="*/ 178 h 2279"/>
              <a:gd name="T12" fmla="*/ 505 w 3082"/>
              <a:gd name="T13" fmla="*/ 0 h 22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82"/>
              <a:gd name="T22" fmla="*/ 0 h 2279"/>
              <a:gd name="T23" fmla="*/ 3082 w 3082"/>
              <a:gd name="T24" fmla="*/ 2279 h 22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82" h="2279">
                <a:moveTo>
                  <a:pt x="3082" y="2186"/>
                </a:moveTo>
                <a:cubicBezTo>
                  <a:pt x="2973" y="2201"/>
                  <a:pt x="2746" y="2279"/>
                  <a:pt x="2425" y="2275"/>
                </a:cubicBezTo>
                <a:cubicBezTo>
                  <a:pt x="2104" y="2271"/>
                  <a:pt x="1485" y="2266"/>
                  <a:pt x="1155" y="2164"/>
                </a:cubicBezTo>
                <a:cubicBezTo>
                  <a:pt x="825" y="2062"/>
                  <a:pt x="631" y="1874"/>
                  <a:pt x="446" y="1662"/>
                </a:cubicBezTo>
                <a:cubicBezTo>
                  <a:pt x="261" y="1450"/>
                  <a:pt x="94" y="1141"/>
                  <a:pt x="47" y="894"/>
                </a:cubicBezTo>
                <a:cubicBezTo>
                  <a:pt x="0" y="647"/>
                  <a:pt x="89" y="327"/>
                  <a:pt x="165" y="178"/>
                </a:cubicBezTo>
                <a:cubicBezTo>
                  <a:pt x="241" y="29"/>
                  <a:pt x="434" y="37"/>
                  <a:pt x="505" y="0"/>
                </a:cubicBezTo>
              </a:path>
            </a:pathLst>
          </a:custGeom>
          <a:noFill/>
          <a:ln w="28575" cap="flat" cmpd="sng">
            <a:solidFill>
              <a:srgbClr val="3366FF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26" name="Text Box 174"/>
          <p:cNvSpPr txBox="1">
            <a:spLocks noChangeArrowheads="1"/>
          </p:cNvSpPr>
          <p:nvPr/>
        </p:nvSpPr>
        <p:spPr bwMode="auto">
          <a:xfrm>
            <a:off x="5867400" y="5727700"/>
            <a:ext cx="8636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i="1">
                <a:solidFill>
                  <a:schemeClr val="accent2"/>
                </a:solidFill>
              </a:rPr>
              <a:t>вовна</a:t>
            </a:r>
            <a:endParaRPr lang="ru-RU" sz="1800" i="1">
              <a:solidFill>
                <a:schemeClr val="accent2"/>
              </a:solidFill>
            </a:endParaRPr>
          </a:p>
        </p:txBody>
      </p:sp>
      <p:pic>
        <p:nvPicPr>
          <p:cNvPr id="100527" name="Picture 175" descr="Породы овец"/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l="9035" t="59941" r="64143" b="15169"/>
          <a:stretch>
            <a:fillRect/>
          </a:stretch>
        </p:blipFill>
        <p:spPr bwMode="auto">
          <a:xfrm>
            <a:off x="7596188" y="5084763"/>
            <a:ext cx="492125" cy="388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0528" name="Freeform 176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CC00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0529" name="Text Box 177"/>
          <p:cNvSpPr txBox="1">
            <a:spLocks noChangeArrowheads="1"/>
          </p:cNvSpPr>
          <p:nvPr/>
        </p:nvSpPr>
        <p:spPr bwMode="auto">
          <a:xfrm>
            <a:off x="7818438" y="2387600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Японія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0530" name="Freeform 178"/>
          <p:cNvSpPr>
            <a:spLocks/>
          </p:cNvSpPr>
          <p:nvPr/>
        </p:nvSpPr>
        <p:spPr bwMode="auto">
          <a:xfrm>
            <a:off x="7900988" y="2860675"/>
            <a:ext cx="703262" cy="3043238"/>
          </a:xfrm>
          <a:custGeom>
            <a:avLst/>
            <a:gdLst>
              <a:gd name="T0" fmla="*/ 96 w 443"/>
              <a:gd name="T1" fmla="*/ 1898 h 1917"/>
              <a:gd name="T2" fmla="*/ 296 w 443"/>
              <a:gd name="T3" fmla="*/ 1831 h 1917"/>
              <a:gd name="T4" fmla="*/ 443 w 443"/>
              <a:gd name="T5" fmla="*/ 1381 h 1917"/>
              <a:gd name="T6" fmla="*/ 355 w 443"/>
              <a:gd name="T7" fmla="*/ 997 h 1917"/>
              <a:gd name="T8" fmla="*/ 148 w 443"/>
              <a:gd name="T9" fmla="*/ 679 h 1917"/>
              <a:gd name="T10" fmla="*/ 0 w 443"/>
              <a:gd name="T11" fmla="*/ 0 h 19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3"/>
              <a:gd name="T19" fmla="*/ 0 h 1917"/>
              <a:gd name="T20" fmla="*/ 443 w 443"/>
              <a:gd name="T21" fmla="*/ 1917 h 191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3" h="1917">
                <a:moveTo>
                  <a:pt x="96" y="1898"/>
                </a:moveTo>
                <a:cubicBezTo>
                  <a:pt x="129" y="1887"/>
                  <a:pt x="238" y="1917"/>
                  <a:pt x="296" y="1831"/>
                </a:cubicBezTo>
                <a:cubicBezTo>
                  <a:pt x="354" y="1745"/>
                  <a:pt x="433" y="1520"/>
                  <a:pt x="443" y="1381"/>
                </a:cubicBezTo>
                <a:cubicBezTo>
                  <a:pt x="437" y="1243"/>
                  <a:pt x="403" y="1098"/>
                  <a:pt x="355" y="997"/>
                </a:cubicBezTo>
                <a:cubicBezTo>
                  <a:pt x="306" y="880"/>
                  <a:pt x="207" y="845"/>
                  <a:pt x="148" y="679"/>
                </a:cubicBezTo>
                <a:cubicBezTo>
                  <a:pt x="89" y="513"/>
                  <a:pt x="31" y="141"/>
                  <a:pt x="0" y="0"/>
                </a:cubicBezTo>
              </a:path>
            </a:pathLst>
          </a:custGeom>
          <a:noFill/>
          <a:ln w="28575" cap="flat" cmpd="sng">
            <a:solidFill>
              <a:srgbClr val="3366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31" name="Text Box 179"/>
          <p:cNvSpPr txBox="1">
            <a:spLocks noChangeArrowheads="1"/>
          </p:cNvSpPr>
          <p:nvPr/>
        </p:nvSpPr>
        <p:spPr bwMode="auto">
          <a:xfrm rot="4201013">
            <a:off x="7785100" y="3644900"/>
            <a:ext cx="8636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i="1">
                <a:solidFill>
                  <a:schemeClr val="accent2"/>
                </a:solidFill>
              </a:rPr>
              <a:t>вовна</a:t>
            </a:r>
            <a:endParaRPr lang="ru-RU" sz="1800" i="1">
              <a:solidFill>
                <a:schemeClr val="accent2"/>
              </a:solidFill>
            </a:endParaRPr>
          </a:p>
        </p:txBody>
      </p:sp>
      <p:sp>
        <p:nvSpPr>
          <p:cNvPr id="100532" name="AutoShape 180"/>
          <p:cNvSpPr>
            <a:spLocks noChangeArrowheads="1"/>
          </p:cNvSpPr>
          <p:nvPr/>
        </p:nvSpPr>
        <p:spPr bwMode="auto">
          <a:xfrm>
            <a:off x="7766050" y="2646363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33" name="AutoShape 181"/>
          <p:cNvSpPr>
            <a:spLocks noChangeArrowheads="1"/>
          </p:cNvSpPr>
          <p:nvPr/>
        </p:nvSpPr>
        <p:spPr bwMode="auto">
          <a:xfrm>
            <a:off x="4189413" y="237172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34" name="Freeform 182"/>
          <p:cNvSpPr>
            <a:spLocks/>
          </p:cNvSpPr>
          <p:nvPr/>
        </p:nvSpPr>
        <p:spPr bwMode="auto">
          <a:xfrm>
            <a:off x="2411413" y="4191000"/>
            <a:ext cx="881062" cy="1616075"/>
          </a:xfrm>
          <a:custGeom>
            <a:avLst/>
            <a:gdLst>
              <a:gd name="T0" fmla="*/ 0 w 555"/>
              <a:gd name="T1" fmla="*/ 1018 h 1018"/>
              <a:gd name="T2" fmla="*/ 453 w 555"/>
              <a:gd name="T3" fmla="*/ 713 h 1018"/>
              <a:gd name="T4" fmla="*/ 551 w 555"/>
              <a:gd name="T5" fmla="*/ 0 h 1018"/>
              <a:gd name="T6" fmla="*/ 0 60000 65536"/>
              <a:gd name="T7" fmla="*/ 0 60000 65536"/>
              <a:gd name="T8" fmla="*/ 0 60000 65536"/>
              <a:gd name="T9" fmla="*/ 0 w 555"/>
              <a:gd name="T10" fmla="*/ 0 h 1018"/>
              <a:gd name="T11" fmla="*/ 555 w 555"/>
              <a:gd name="T12" fmla="*/ 1018 h 101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5" h="1018">
                <a:moveTo>
                  <a:pt x="0" y="1018"/>
                </a:moveTo>
                <a:cubicBezTo>
                  <a:pt x="76" y="967"/>
                  <a:pt x="361" y="883"/>
                  <a:pt x="453" y="713"/>
                </a:cubicBezTo>
                <a:cubicBezTo>
                  <a:pt x="555" y="563"/>
                  <a:pt x="531" y="149"/>
                  <a:pt x="551" y="0"/>
                </a:cubicBezTo>
              </a:path>
            </a:pathLst>
          </a:custGeom>
          <a:noFill/>
          <a:ln w="28575" cap="flat" cmpd="sng">
            <a:solidFill>
              <a:srgbClr val="3366FF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pic>
        <p:nvPicPr>
          <p:cNvPr id="100535" name="Picture 183" descr="Породы овец"/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l="9035" t="59941" r="64143" b="15169"/>
          <a:stretch>
            <a:fillRect/>
          </a:stretch>
        </p:blipFill>
        <p:spPr bwMode="auto">
          <a:xfrm>
            <a:off x="1946275" y="5434013"/>
            <a:ext cx="492125" cy="388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" name="Group 184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14399" name="Freeform 185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00" name="Freeform 186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0539" name="Text Box 187"/>
          <p:cNvSpPr txBox="1">
            <a:spLocks noChangeArrowheads="1"/>
          </p:cNvSpPr>
          <p:nvPr/>
        </p:nvSpPr>
        <p:spPr bwMode="auto">
          <a:xfrm>
            <a:off x="877888" y="2420938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pic>
        <p:nvPicPr>
          <p:cNvPr id="100540" name="Picture 188" descr="Породы овец"/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l="9035" t="59941" r="64143" b="15169"/>
          <a:stretch>
            <a:fillRect/>
          </a:stretch>
        </p:blipFill>
        <p:spPr bwMode="auto">
          <a:xfrm>
            <a:off x="684213" y="2060575"/>
            <a:ext cx="492125" cy="388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0541" name="AutoShape 189"/>
          <p:cNvSpPr>
            <a:spLocks noChangeArrowheads="1"/>
          </p:cNvSpPr>
          <p:nvPr/>
        </p:nvSpPr>
        <p:spPr bwMode="auto">
          <a:xfrm>
            <a:off x="1476375" y="26368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42" name="AutoShape 190"/>
          <p:cNvSpPr>
            <a:spLocks noChangeArrowheads="1"/>
          </p:cNvSpPr>
          <p:nvPr/>
        </p:nvSpPr>
        <p:spPr bwMode="auto">
          <a:xfrm>
            <a:off x="1835150" y="23495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43" name="Freeform 191"/>
          <p:cNvSpPr>
            <a:spLocks/>
          </p:cNvSpPr>
          <p:nvPr/>
        </p:nvSpPr>
        <p:spPr bwMode="auto">
          <a:xfrm>
            <a:off x="6824663" y="6000750"/>
            <a:ext cx="1563687" cy="236538"/>
          </a:xfrm>
          <a:custGeom>
            <a:avLst/>
            <a:gdLst>
              <a:gd name="T0" fmla="*/ 985 w 985"/>
              <a:gd name="T1" fmla="*/ 149 h 149"/>
              <a:gd name="T2" fmla="*/ 0 w 985"/>
              <a:gd name="T3" fmla="*/ 0 h 149"/>
              <a:gd name="T4" fmla="*/ 0 60000 65536"/>
              <a:gd name="T5" fmla="*/ 0 60000 65536"/>
              <a:gd name="T6" fmla="*/ 0 w 985"/>
              <a:gd name="T7" fmla="*/ 0 h 149"/>
              <a:gd name="T8" fmla="*/ 985 w 985"/>
              <a:gd name="T9" fmla="*/ 149 h 14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85" h="149">
                <a:moveTo>
                  <a:pt x="985" y="149"/>
                </a:moveTo>
                <a:lnTo>
                  <a:pt x="0" y="0"/>
                </a:lnTo>
              </a:path>
            </a:pathLst>
          </a:custGeom>
          <a:noFill/>
          <a:ln w="19050" cap="flat" cmpd="sng">
            <a:solidFill>
              <a:srgbClr val="3366FF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pic>
        <p:nvPicPr>
          <p:cNvPr id="100544" name="Picture 192" descr="Породы овец"/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l="9035" t="59941" r="64143" b="15169"/>
          <a:stretch>
            <a:fillRect/>
          </a:stretch>
        </p:blipFill>
        <p:spPr bwMode="auto">
          <a:xfrm>
            <a:off x="8459788" y="5805488"/>
            <a:ext cx="492125" cy="388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0545" name="Picture 193" descr="Породы овец"/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l="9035" t="59941" r="64143" b="15169"/>
          <a:stretch>
            <a:fillRect/>
          </a:stretch>
        </p:blipFill>
        <p:spPr bwMode="auto">
          <a:xfrm>
            <a:off x="4427538" y="5084763"/>
            <a:ext cx="492125" cy="388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0546" name="Freeform 194"/>
          <p:cNvSpPr>
            <a:spLocks/>
          </p:cNvSpPr>
          <p:nvPr/>
        </p:nvSpPr>
        <p:spPr bwMode="auto">
          <a:xfrm>
            <a:off x="3998913" y="5248275"/>
            <a:ext cx="438150" cy="150813"/>
          </a:xfrm>
          <a:custGeom>
            <a:avLst/>
            <a:gdLst>
              <a:gd name="T0" fmla="*/ 276 w 276"/>
              <a:gd name="T1" fmla="*/ 95 h 95"/>
              <a:gd name="T2" fmla="*/ 157 w 276"/>
              <a:gd name="T3" fmla="*/ 75 h 95"/>
              <a:gd name="T4" fmla="*/ 0 w 276"/>
              <a:gd name="T5" fmla="*/ 0 h 95"/>
              <a:gd name="T6" fmla="*/ 0 60000 65536"/>
              <a:gd name="T7" fmla="*/ 0 60000 65536"/>
              <a:gd name="T8" fmla="*/ 0 60000 65536"/>
              <a:gd name="T9" fmla="*/ 0 w 276"/>
              <a:gd name="T10" fmla="*/ 0 h 95"/>
              <a:gd name="T11" fmla="*/ 276 w 276"/>
              <a:gd name="T12" fmla="*/ 95 h 9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6" h="95">
                <a:moveTo>
                  <a:pt x="276" y="95"/>
                </a:moveTo>
                <a:cubicBezTo>
                  <a:pt x="256" y="92"/>
                  <a:pt x="203" y="91"/>
                  <a:pt x="157" y="75"/>
                </a:cubicBezTo>
                <a:cubicBezTo>
                  <a:pt x="111" y="60"/>
                  <a:pt x="33" y="16"/>
                  <a:pt x="0" y="0"/>
                </a:cubicBezTo>
              </a:path>
            </a:pathLst>
          </a:custGeom>
          <a:noFill/>
          <a:ln w="19050" cap="flat" cmpd="sng">
            <a:solidFill>
              <a:srgbClr val="3366FF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48" name="Line 196"/>
          <p:cNvSpPr>
            <a:spLocks noChangeShapeType="1"/>
          </p:cNvSpPr>
          <p:nvPr/>
        </p:nvSpPr>
        <p:spPr bwMode="auto">
          <a:xfrm flipV="1">
            <a:off x="8459788" y="5157788"/>
            <a:ext cx="684212" cy="431800"/>
          </a:xfrm>
          <a:prstGeom prst="line">
            <a:avLst/>
          </a:prstGeom>
          <a:noFill/>
          <a:ln w="19050">
            <a:solidFill>
              <a:srgbClr val="3366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49" name="Freeform 197"/>
          <p:cNvSpPr>
            <a:spLocks/>
          </p:cNvSpPr>
          <p:nvPr/>
        </p:nvSpPr>
        <p:spPr bwMode="auto">
          <a:xfrm>
            <a:off x="0" y="2638425"/>
            <a:ext cx="1957388" cy="2230438"/>
          </a:xfrm>
          <a:custGeom>
            <a:avLst/>
            <a:gdLst>
              <a:gd name="T0" fmla="*/ 0 w 1233"/>
              <a:gd name="T1" fmla="*/ 1405 h 1405"/>
              <a:gd name="T2" fmla="*/ 900 w 1233"/>
              <a:gd name="T3" fmla="*/ 750 h 1405"/>
              <a:gd name="T4" fmla="*/ 1233 w 1233"/>
              <a:gd name="T5" fmla="*/ 0 h 1405"/>
              <a:gd name="T6" fmla="*/ 0 60000 65536"/>
              <a:gd name="T7" fmla="*/ 0 60000 65536"/>
              <a:gd name="T8" fmla="*/ 0 60000 65536"/>
              <a:gd name="T9" fmla="*/ 0 w 1233"/>
              <a:gd name="T10" fmla="*/ 0 h 1405"/>
              <a:gd name="T11" fmla="*/ 1233 w 1233"/>
              <a:gd name="T12" fmla="*/ 1405 h 140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33" h="1405">
                <a:moveTo>
                  <a:pt x="0" y="1405"/>
                </a:moveTo>
                <a:cubicBezTo>
                  <a:pt x="150" y="1296"/>
                  <a:pt x="695" y="984"/>
                  <a:pt x="900" y="750"/>
                </a:cubicBezTo>
                <a:cubicBezTo>
                  <a:pt x="1114" y="518"/>
                  <a:pt x="1164" y="156"/>
                  <a:pt x="1233" y="0"/>
                </a:cubicBezTo>
              </a:path>
            </a:pathLst>
          </a:custGeom>
          <a:noFill/>
          <a:ln w="19050" cap="flat" cmpd="sng">
            <a:solidFill>
              <a:srgbClr val="3366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graphicFrame>
        <p:nvGraphicFramePr>
          <p:cNvPr id="100496" name="Object 144"/>
          <p:cNvGraphicFramePr>
            <a:graphicFrameLocks noChangeAspect="1"/>
          </p:cNvGraphicFramePr>
          <p:nvPr/>
        </p:nvGraphicFramePr>
        <p:xfrm>
          <a:off x="-412750" y="3717925"/>
          <a:ext cx="5089525" cy="3228975"/>
        </p:xfrm>
        <a:graphic>
          <a:graphicData uri="http://schemas.openxmlformats.org/presentationml/2006/ole">
            <p:oleObj spid="_x0000_s14338" name="Диаграмма" r:id="rId15" imgW="9144000" imgH="5696085" progId="MSGraph.Chart.8">
              <p:embed followColorScheme="full"/>
            </p:oleObj>
          </a:graphicData>
        </a:graphic>
      </p:graphicFrame>
      <p:sp>
        <p:nvSpPr>
          <p:cNvPr id="100550" name="Freeform 198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0551" name="Text Box 199"/>
          <p:cNvSpPr txBox="1">
            <a:spLocks noChangeArrowheads="1"/>
          </p:cNvSpPr>
          <p:nvPr/>
        </p:nvSpPr>
        <p:spPr bwMode="auto">
          <a:xfrm>
            <a:off x="6029325" y="3235325"/>
            <a:ext cx="719138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0552" name="AutoShape 200"/>
          <p:cNvSpPr>
            <a:spLocks noChangeArrowheads="1"/>
          </p:cNvSpPr>
          <p:nvPr/>
        </p:nvSpPr>
        <p:spPr bwMode="auto">
          <a:xfrm>
            <a:off x="5907088" y="332422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pic>
        <p:nvPicPr>
          <p:cNvPr id="100553" name="Picture 201" descr="Породы овец"/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l="9035" t="59941" r="64143" b="15169"/>
          <a:stretch>
            <a:fillRect/>
          </a:stretch>
        </p:blipFill>
        <p:spPr bwMode="auto">
          <a:xfrm>
            <a:off x="5929313" y="2881313"/>
            <a:ext cx="492125" cy="388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0554" name="Freeform 202"/>
          <p:cNvSpPr>
            <a:spLocks/>
          </p:cNvSpPr>
          <p:nvPr/>
        </p:nvSpPr>
        <p:spPr bwMode="auto">
          <a:xfrm>
            <a:off x="4241800" y="2060575"/>
            <a:ext cx="239713" cy="325438"/>
          </a:xfrm>
          <a:custGeom>
            <a:avLst/>
            <a:gdLst>
              <a:gd name="T0" fmla="*/ 144 w 151"/>
              <a:gd name="T1" fmla="*/ 75 h 205"/>
              <a:gd name="T2" fmla="*/ 135 w 151"/>
              <a:gd name="T3" fmla="*/ 37 h 205"/>
              <a:gd name="T4" fmla="*/ 126 w 151"/>
              <a:gd name="T5" fmla="*/ 25 h 205"/>
              <a:gd name="T6" fmla="*/ 111 w 151"/>
              <a:gd name="T7" fmla="*/ 30 h 205"/>
              <a:gd name="T8" fmla="*/ 88 w 151"/>
              <a:gd name="T9" fmla="*/ 21 h 205"/>
              <a:gd name="T10" fmla="*/ 67 w 151"/>
              <a:gd name="T11" fmla="*/ 6 h 205"/>
              <a:gd name="T12" fmla="*/ 63 w 151"/>
              <a:gd name="T13" fmla="*/ 28 h 205"/>
              <a:gd name="T14" fmla="*/ 34 w 151"/>
              <a:gd name="T15" fmla="*/ 43 h 205"/>
              <a:gd name="T16" fmla="*/ 13 w 151"/>
              <a:gd name="T17" fmla="*/ 94 h 205"/>
              <a:gd name="T18" fmla="*/ 4 w 151"/>
              <a:gd name="T19" fmla="*/ 106 h 205"/>
              <a:gd name="T20" fmla="*/ 0 w 151"/>
              <a:gd name="T21" fmla="*/ 132 h 205"/>
              <a:gd name="T22" fmla="*/ 16 w 151"/>
              <a:gd name="T23" fmla="*/ 150 h 205"/>
              <a:gd name="T24" fmla="*/ 25 w 151"/>
              <a:gd name="T25" fmla="*/ 169 h 205"/>
              <a:gd name="T26" fmla="*/ 16 w 151"/>
              <a:gd name="T27" fmla="*/ 178 h 205"/>
              <a:gd name="T28" fmla="*/ 18 w 151"/>
              <a:gd name="T29" fmla="*/ 187 h 205"/>
              <a:gd name="T30" fmla="*/ 30 w 151"/>
              <a:gd name="T31" fmla="*/ 193 h 205"/>
              <a:gd name="T32" fmla="*/ 63 w 151"/>
              <a:gd name="T33" fmla="*/ 199 h 205"/>
              <a:gd name="T34" fmla="*/ 97 w 151"/>
              <a:gd name="T35" fmla="*/ 201 h 205"/>
              <a:gd name="T36" fmla="*/ 120 w 151"/>
              <a:gd name="T37" fmla="*/ 183 h 205"/>
              <a:gd name="T38" fmla="*/ 112 w 151"/>
              <a:gd name="T39" fmla="*/ 163 h 205"/>
              <a:gd name="T40" fmla="*/ 100 w 151"/>
              <a:gd name="T41" fmla="*/ 147 h 205"/>
              <a:gd name="T42" fmla="*/ 114 w 151"/>
              <a:gd name="T43" fmla="*/ 129 h 205"/>
              <a:gd name="T44" fmla="*/ 141 w 151"/>
              <a:gd name="T45" fmla="*/ 115 h 205"/>
              <a:gd name="T46" fmla="*/ 144 w 151"/>
              <a:gd name="T47" fmla="*/ 75 h 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"/>
              <a:gd name="T73" fmla="*/ 0 h 205"/>
              <a:gd name="T74" fmla="*/ 151 w 151"/>
              <a:gd name="T75" fmla="*/ 205 h 20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" h="205">
                <a:moveTo>
                  <a:pt x="144" y="75"/>
                </a:moveTo>
                <a:cubicBezTo>
                  <a:pt x="142" y="64"/>
                  <a:pt x="147" y="43"/>
                  <a:pt x="135" y="37"/>
                </a:cubicBezTo>
                <a:cubicBezTo>
                  <a:pt x="132" y="32"/>
                  <a:pt x="131" y="28"/>
                  <a:pt x="126" y="25"/>
                </a:cubicBezTo>
                <a:cubicBezTo>
                  <a:pt x="121" y="27"/>
                  <a:pt x="116" y="28"/>
                  <a:pt x="111" y="30"/>
                </a:cubicBezTo>
                <a:cubicBezTo>
                  <a:pt x="98" y="29"/>
                  <a:pt x="93" y="31"/>
                  <a:pt x="88" y="21"/>
                </a:cubicBezTo>
                <a:cubicBezTo>
                  <a:pt x="86" y="9"/>
                  <a:pt x="79" y="7"/>
                  <a:pt x="67" y="6"/>
                </a:cubicBezTo>
                <a:cubicBezTo>
                  <a:pt x="56" y="0"/>
                  <a:pt x="60" y="21"/>
                  <a:pt x="63" y="28"/>
                </a:cubicBezTo>
                <a:cubicBezTo>
                  <a:pt x="58" y="40"/>
                  <a:pt x="45" y="41"/>
                  <a:pt x="34" y="43"/>
                </a:cubicBezTo>
                <a:cubicBezTo>
                  <a:pt x="11" y="54"/>
                  <a:pt x="33" y="90"/>
                  <a:pt x="13" y="94"/>
                </a:cubicBezTo>
                <a:cubicBezTo>
                  <a:pt x="8" y="98"/>
                  <a:pt x="7" y="101"/>
                  <a:pt x="4" y="106"/>
                </a:cubicBezTo>
                <a:cubicBezTo>
                  <a:pt x="3" y="117"/>
                  <a:pt x="2" y="122"/>
                  <a:pt x="0" y="132"/>
                </a:cubicBezTo>
                <a:cubicBezTo>
                  <a:pt x="4" y="138"/>
                  <a:pt x="10" y="146"/>
                  <a:pt x="16" y="150"/>
                </a:cubicBezTo>
                <a:cubicBezTo>
                  <a:pt x="19" y="156"/>
                  <a:pt x="21" y="164"/>
                  <a:pt x="25" y="169"/>
                </a:cubicBezTo>
                <a:cubicBezTo>
                  <a:pt x="26" y="174"/>
                  <a:pt x="17" y="175"/>
                  <a:pt x="16" y="178"/>
                </a:cubicBezTo>
                <a:cubicBezTo>
                  <a:pt x="15" y="181"/>
                  <a:pt x="16" y="184"/>
                  <a:pt x="18" y="187"/>
                </a:cubicBezTo>
                <a:cubicBezTo>
                  <a:pt x="20" y="190"/>
                  <a:pt x="23" y="191"/>
                  <a:pt x="30" y="193"/>
                </a:cubicBezTo>
                <a:cubicBezTo>
                  <a:pt x="40" y="198"/>
                  <a:pt x="52" y="197"/>
                  <a:pt x="63" y="199"/>
                </a:cubicBezTo>
                <a:cubicBezTo>
                  <a:pt x="74" y="205"/>
                  <a:pt x="83" y="202"/>
                  <a:pt x="97" y="201"/>
                </a:cubicBezTo>
                <a:cubicBezTo>
                  <a:pt x="118" y="197"/>
                  <a:pt x="105" y="192"/>
                  <a:pt x="120" y="183"/>
                </a:cubicBezTo>
                <a:cubicBezTo>
                  <a:pt x="122" y="172"/>
                  <a:pt x="124" y="168"/>
                  <a:pt x="112" y="163"/>
                </a:cubicBezTo>
                <a:cubicBezTo>
                  <a:pt x="108" y="157"/>
                  <a:pt x="104" y="153"/>
                  <a:pt x="100" y="147"/>
                </a:cubicBezTo>
                <a:cubicBezTo>
                  <a:pt x="98" y="135"/>
                  <a:pt x="103" y="131"/>
                  <a:pt x="114" y="129"/>
                </a:cubicBezTo>
                <a:cubicBezTo>
                  <a:pt x="123" y="124"/>
                  <a:pt x="132" y="120"/>
                  <a:pt x="141" y="115"/>
                </a:cubicBezTo>
                <a:cubicBezTo>
                  <a:pt x="151" y="102"/>
                  <a:pt x="144" y="90"/>
                  <a:pt x="144" y="75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0555" name="Text Box 203"/>
          <p:cNvSpPr txBox="1">
            <a:spLocks noChangeArrowheads="1"/>
          </p:cNvSpPr>
          <p:nvPr/>
        </p:nvSpPr>
        <p:spPr bwMode="auto">
          <a:xfrm>
            <a:off x="3979863" y="2152650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2</a:t>
            </a:r>
            <a:endParaRPr lang="ru-RU" sz="1800" b="1"/>
          </a:p>
        </p:txBody>
      </p:sp>
      <p:sp>
        <p:nvSpPr>
          <p:cNvPr id="100557" name="AutoShape 205"/>
          <p:cNvSpPr>
            <a:spLocks noChangeArrowheads="1"/>
          </p:cNvSpPr>
          <p:nvPr/>
        </p:nvSpPr>
        <p:spPr bwMode="auto">
          <a:xfrm>
            <a:off x="4262438" y="21336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58" name="Freeform 206"/>
          <p:cNvSpPr>
            <a:spLocks/>
          </p:cNvSpPr>
          <p:nvPr/>
        </p:nvSpPr>
        <p:spPr bwMode="auto">
          <a:xfrm>
            <a:off x="3941763" y="1900238"/>
            <a:ext cx="209550" cy="361950"/>
          </a:xfrm>
          <a:custGeom>
            <a:avLst/>
            <a:gdLst>
              <a:gd name="T0" fmla="*/ 129 w 132"/>
              <a:gd name="T1" fmla="*/ 162 h 228"/>
              <a:gd name="T2" fmla="*/ 127 w 132"/>
              <a:gd name="T3" fmla="*/ 156 h 228"/>
              <a:gd name="T4" fmla="*/ 115 w 132"/>
              <a:gd name="T5" fmla="*/ 158 h 228"/>
              <a:gd name="T6" fmla="*/ 118 w 132"/>
              <a:gd name="T7" fmla="*/ 129 h 228"/>
              <a:gd name="T8" fmla="*/ 106 w 132"/>
              <a:gd name="T9" fmla="*/ 111 h 228"/>
              <a:gd name="T10" fmla="*/ 79 w 132"/>
              <a:gd name="T11" fmla="*/ 80 h 228"/>
              <a:gd name="T12" fmla="*/ 96 w 132"/>
              <a:gd name="T13" fmla="*/ 62 h 228"/>
              <a:gd name="T14" fmla="*/ 102 w 132"/>
              <a:gd name="T15" fmla="*/ 47 h 228"/>
              <a:gd name="T16" fmla="*/ 111 w 132"/>
              <a:gd name="T17" fmla="*/ 33 h 228"/>
              <a:gd name="T18" fmla="*/ 87 w 132"/>
              <a:gd name="T19" fmla="*/ 24 h 228"/>
              <a:gd name="T20" fmla="*/ 94 w 132"/>
              <a:gd name="T21" fmla="*/ 14 h 228"/>
              <a:gd name="T22" fmla="*/ 97 w 132"/>
              <a:gd name="T23" fmla="*/ 0 h 228"/>
              <a:gd name="T24" fmla="*/ 64 w 132"/>
              <a:gd name="T25" fmla="*/ 12 h 228"/>
              <a:gd name="T26" fmla="*/ 55 w 132"/>
              <a:gd name="T27" fmla="*/ 24 h 228"/>
              <a:gd name="T28" fmla="*/ 46 w 132"/>
              <a:gd name="T29" fmla="*/ 47 h 228"/>
              <a:gd name="T30" fmla="*/ 40 w 132"/>
              <a:gd name="T31" fmla="*/ 71 h 228"/>
              <a:gd name="T32" fmla="*/ 34 w 132"/>
              <a:gd name="T33" fmla="*/ 86 h 228"/>
              <a:gd name="T34" fmla="*/ 22 w 132"/>
              <a:gd name="T35" fmla="*/ 92 h 228"/>
              <a:gd name="T36" fmla="*/ 3 w 132"/>
              <a:gd name="T37" fmla="*/ 102 h 228"/>
              <a:gd name="T38" fmla="*/ 18 w 132"/>
              <a:gd name="T39" fmla="*/ 120 h 228"/>
              <a:gd name="T40" fmla="*/ 43 w 132"/>
              <a:gd name="T41" fmla="*/ 87 h 228"/>
              <a:gd name="T42" fmla="*/ 49 w 132"/>
              <a:gd name="T43" fmla="*/ 96 h 228"/>
              <a:gd name="T44" fmla="*/ 52 w 132"/>
              <a:gd name="T45" fmla="*/ 101 h 228"/>
              <a:gd name="T46" fmla="*/ 57 w 132"/>
              <a:gd name="T47" fmla="*/ 102 h 228"/>
              <a:gd name="T48" fmla="*/ 66 w 132"/>
              <a:gd name="T49" fmla="*/ 120 h 228"/>
              <a:gd name="T50" fmla="*/ 63 w 132"/>
              <a:gd name="T51" fmla="*/ 137 h 228"/>
              <a:gd name="T52" fmla="*/ 43 w 132"/>
              <a:gd name="T53" fmla="*/ 138 h 228"/>
              <a:gd name="T54" fmla="*/ 39 w 132"/>
              <a:gd name="T55" fmla="*/ 147 h 228"/>
              <a:gd name="T56" fmla="*/ 31 w 132"/>
              <a:gd name="T57" fmla="*/ 171 h 228"/>
              <a:gd name="T58" fmla="*/ 25 w 132"/>
              <a:gd name="T59" fmla="*/ 180 h 228"/>
              <a:gd name="T60" fmla="*/ 46 w 132"/>
              <a:gd name="T61" fmla="*/ 189 h 228"/>
              <a:gd name="T62" fmla="*/ 30 w 132"/>
              <a:gd name="T63" fmla="*/ 198 h 228"/>
              <a:gd name="T64" fmla="*/ 3 w 132"/>
              <a:gd name="T65" fmla="*/ 215 h 228"/>
              <a:gd name="T66" fmla="*/ 36 w 132"/>
              <a:gd name="T67" fmla="*/ 221 h 228"/>
              <a:gd name="T68" fmla="*/ 69 w 132"/>
              <a:gd name="T69" fmla="*/ 213 h 228"/>
              <a:gd name="T70" fmla="*/ 105 w 132"/>
              <a:gd name="T71" fmla="*/ 206 h 228"/>
              <a:gd name="T72" fmla="*/ 115 w 132"/>
              <a:gd name="T73" fmla="*/ 197 h 228"/>
              <a:gd name="T74" fmla="*/ 123 w 132"/>
              <a:gd name="T75" fmla="*/ 182 h 228"/>
              <a:gd name="T76" fmla="*/ 129 w 132"/>
              <a:gd name="T77" fmla="*/ 174 h 228"/>
              <a:gd name="T78" fmla="*/ 132 w 132"/>
              <a:gd name="T79" fmla="*/ 164 h 228"/>
              <a:gd name="T80" fmla="*/ 121 w 132"/>
              <a:gd name="T81" fmla="*/ 156 h 2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2"/>
              <a:gd name="T124" fmla="*/ 0 h 228"/>
              <a:gd name="T125" fmla="*/ 132 w 132"/>
              <a:gd name="T126" fmla="*/ 228 h 22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2" h="228">
                <a:moveTo>
                  <a:pt x="129" y="162"/>
                </a:moveTo>
                <a:cubicBezTo>
                  <a:pt x="128" y="160"/>
                  <a:pt x="129" y="157"/>
                  <a:pt x="127" y="156"/>
                </a:cubicBezTo>
                <a:cubicBezTo>
                  <a:pt x="123" y="155"/>
                  <a:pt x="117" y="162"/>
                  <a:pt x="115" y="158"/>
                </a:cubicBezTo>
                <a:cubicBezTo>
                  <a:pt x="114" y="155"/>
                  <a:pt x="117" y="137"/>
                  <a:pt x="118" y="129"/>
                </a:cubicBezTo>
                <a:cubicBezTo>
                  <a:pt x="117" y="121"/>
                  <a:pt x="113" y="115"/>
                  <a:pt x="106" y="111"/>
                </a:cubicBezTo>
                <a:cubicBezTo>
                  <a:pt x="104" y="97"/>
                  <a:pt x="94" y="83"/>
                  <a:pt x="79" y="80"/>
                </a:cubicBezTo>
                <a:cubicBezTo>
                  <a:pt x="76" y="71"/>
                  <a:pt x="92" y="67"/>
                  <a:pt x="96" y="62"/>
                </a:cubicBezTo>
                <a:cubicBezTo>
                  <a:pt x="100" y="57"/>
                  <a:pt x="100" y="52"/>
                  <a:pt x="102" y="47"/>
                </a:cubicBezTo>
                <a:cubicBezTo>
                  <a:pt x="105" y="42"/>
                  <a:pt x="108" y="38"/>
                  <a:pt x="111" y="33"/>
                </a:cubicBezTo>
                <a:cubicBezTo>
                  <a:pt x="107" y="19"/>
                  <a:pt x="103" y="23"/>
                  <a:pt x="87" y="24"/>
                </a:cubicBezTo>
                <a:cubicBezTo>
                  <a:pt x="79" y="22"/>
                  <a:pt x="89" y="18"/>
                  <a:pt x="94" y="14"/>
                </a:cubicBezTo>
                <a:cubicBezTo>
                  <a:pt x="98" y="8"/>
                  <a:pt x="100" y="7"/>
                  <a:pt x="97" y="0"/>
                </a:cubicBezTo>
                <a:cubicBezTo>
                  <a:pt x="85" y="3"/>
                  <a:pt x="75" y="10"/>
                  <a:pt x="64" y="12"/>
                </a:cubicBezTo>
                <a:cubicBezTo>
                  <a:pt x="61" y="17"/>
                  <a:pt x="57" y="19"/>
                  <a:pt x="55" y="24"/>
                </a:cubicBezTo>
                <a:cubicBezTo>
                  <a:pt x="53" y="33"/>
                  <a:pt x="49" y="39"/>
                  <a:pt x="46" y="47"/>
                </a:cubicBezTo>
                <a:cubicBezTo>
                  <a:pt x="45" y="55"/>
                  <a:pt x="43" y="64"/>
                  <a:pt x="40" y="71"/>
                </a:cubicBezTo>
                <a:cubicBezTo>
                  <a:pt x="39" y="77"/>
                  <a:pt x="36" y="80"/>
                  <a:pt x="34" y="86"/>
                </a:cubicBezTo>
                <a:cubicBezTo>
                  <a:pt x="33" y="95"/>
                  <a:pt x="30" y="93"/>
                  <a:pt x="22" y="92"/>
                </a:cubicBezTo>
                <a:cubicBezTo>
                  <a:pt x="0" y="93"/>
                  <a:pt x="11" y="91"/>
                  <a:pt x="3" y="102"/>
                </a:cubicBezTo>
                <a:cubicBezTo>
                  <a:pt x="4" y="113"/>
                  <a:pt x="9" y="114"/>
                  <a:pt x="18" y="120"/>
                </a:cubicBezTo>
                <a:cubicBezTo>
                  <a:pt x="31" y="118"/>
                  <a:pt x="23" y="93"/>
                  <a:pt x="43" y="87"/>
                </a:cubicBezTo>
                <a:cubicBezTo>
                  <a:pt x="57" y="76"/>
                  <a:pt x="55" y="83"/>
                  <a:pt x="49" y="96"/>
                </a:cubicBezTo>
                <a:cubicBezTo>
                  <a:pt x="50" y="98"/>
                  <a:pt x="50" y="100"/>
                  <a:pt x="52" y="101"/>
                </a:cubicBezTo>
                <a:cubicBezTo>
                  <a:pt x="53" y="102"/>
                  <a:pt x="56" y="101"/>
                  <a:pt x="57" y="102"/>
                </a:cubicBezTo>
                <a:cubicBezTo>
                  <a:pt x="60" y="105"/>
                  <a:pt x="64" y="116"/>
                  <a:pt x="66" y="120"/>
                </a:cubicBezTo>
                <a:cubicBezTo>
                  <a:pt x="66" y="125"/>
                  <a:pt x="67" y="133"/>
                  <a:pt x="63" y="137"/>
                </a:cubicBezTo>
                <a:cubicBezTo>
                  <a:pt x="59" y="140"/>
                  <a:pt x="47" y="136"/>
                  <a:pt x="43" y="138"/>
                </a:cubicBezTo>
                <a:cubicBezTo>
                  <a:pt x="39" y="140"/>
                  <a:pt x="41" y="142"/>
                  <a:pt x="39" y="147"/>
                </a:cubicBezTo>
                <a:cubicBezTo>
                  <a:pt x="38" y="155"/>
                  <a:pt x="36" y="165"/>
                  <a:pt x="31" y="171"/>
                </a:cubicBezTo>
                <a:cubicBezTo>
                  <a:pt x="30" y="175"/>
                  <a:pt x="25" y="176"/>
                  <a:pt x="25" y="180"/>
                </a:cubicBezTo>
                <a:cubicBezTo>
                  <a:pt x="25" y="185"/>
                  <a:pt x="43" y="189"/>
                  <a:pt x="46" y="189"/>
                </a:cubicBezTo>
                <a:cubicBezTo>
                  <a:pt x="53" y="200"/>
                  <a:pt x="39" y="197"/>
                  <a:pt x="30" y="198"/>
                </a:cubicBezTo>
                <a:cubicBezTo>
                  <a:pt x="21" y="204"/>
                  <a:pt x="12" y="209"/>
                  <a:pt x="3" y="215"/>
                </a:cubicBezTo>
                <a:cubicBezTo>
                  <a:pt x="5" y="228"/>
                  <a:pt x="27" y="221"/>
                  <a:pt x="36" y="221"/>
                </a:cubicBezTo>
                <a:cubicBezTo>
                  <a:pt x="47" y="218"/>
                  <a:pt x="57" y="215"/>
                  <a:pt x="69" y="213"/>
                </a:cubicBezTo>
                <a:cubicBezTo>
                  <a:pt x="78" y="207"/>
                  <a:pt x="94" y="208"/>
                  <a:pt x="105" y="206"/>
                </a:cubicBezTo>
                <a:cubicBezTo>
                  <a:pt x="110" y="204"/>
                  <a:pt x="111" y="200"/>
                  <a:pt x="115" y="197"/>
                </a:cubicBezTo>
                <a:cubicBezTo>
                  <a:pt x="117" y="191"/>
                  <a:pt x="119" y="187"/>
                  <a:pt x="123" y="182"/>
                </a:cubicBezTo>
                <a:cubicBezTo>
                  <a:pt x="126" y="168"/>
                  <a:pt x="121" y="186"/>
                  <a:pt x="129" y="174"/>
                </a:cubicBezTo>
                <a:cubicBezTo>
                  <a:pt x="131" y="171"/>
                  <a:pt x="130" y="167"/>
                  <a:pt x="132" y="164"/>
                </a:cubicBezTo>
                <a:cubicBezTo>
                  <a:pt x="129" y="158"/>
                  <a:pt x="128" y="156"/>
                  <a:pt x="121" y="156"/>
                </a:cubicBezTo>
              </a:path>
            </a:pathLst>
          </a:custGeom>
          <a:solidFill>
            <a:srgbClr val="0066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0561" name="AutoShape 209"/>
          <p:cNvSpPr>
            <a:spLocks noChangeArrowheads="1"/>
          </p:cNvSpPr>
          <p:nvPr/>
        </p:nvSpPr>
        <p:spPr bwMode="auto">
          <a:xfrm>
            <a:off x="3967163" y="1935163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59" name="Text Box 207"/>
          <p:cNvSpPr txBox="1">
            <a:spLocks noChangeArrowheads="1"/>
          </p:cNvSpPr>
          <p:nvPr/>
        </p:nvSpPr>
        <p:spPr bwMode="auto">
          <a:xfrm>
            <a:off x="4029075" y="1811338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3</a:t>
            </a:r>
            <a:endParaRPr lang="ru-RU" sz="1800" b="1"/>
          </a:p>
        </p:txBody>
      </p:sp>
      <p:sp>
        <p:nvSpPr>
          <p:cNvPr id="100562" name="Freeform 210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63" name="Text Box 211"/>
          <p:cNvSpPr txBox="1">
            <a:spLocks noChangeArrowheads="1"/>
          </p:cNvSpPr>
          <p:nvPr/>
        </p:nvSpPr>
        <p:spPr bwMode="auto">
          <a:xfrm>
            <a:off x="6084888" y="1412875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0524" name="Text Box 172"/>
          <p:cNvSpPr txBox="1">
            <a:spLocks noChangeArrowheads="1"/>
          </p:cNvSpPr>
          <p:nvPr/>
        </p:nvSpPr>
        <p:spPr bwMode="auto">
          <a:xfrm>
            <a:off x="6732588" y="549275"/>
            <a:ext cx="14033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1 </a:t>
            </a:r>
            <a:r>
              <a:rPr lang="uk-UA" sz="2000"/>
              <a:t>– </a:t>
            </a:r>
            <a:r>
              <a:rPr lang="uk-UA" sz="2000" i="1"/>
              <a:t>Італія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100556" name="Text Box 204"/>
          <p:cNvSpPr txBox="1">
            <a:spLocks noChangeArrowheads="1"/>
          </p:cNvSpPr>
          <p:nvPr/>
        </p:nvSpPr>
        <p:spPr bwMode="auto">
          <a:xfrm>
            <a:off x="6732588" y="765175"/>
            <a:ext cx="190817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2 </a:t>
            </a:r>
            <a:r>
              <a:rPr lang="uk-UA" sz="2000"/>
              <a:t>– </a:t>
            </a:r>
            <a:r>
              <a:rPr lang="uk-UA" sz="2000" i="1"/>
              <a:t>Німеччина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100560" name="Text Box 208"/>
          <p:cNvSpPr txBox="1">
            <a:spLocks noChangeArrowheads="1"/>
          </p:cNvSpPr>
          <p:nvPr/>
        </p:nvSpPr>
        <p:spPr bwMode="auto">
          <a:xfrm>
            <a:off x="6732588" y="981075"/>
            <a:ext cx="2411412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3 </a:t>
            </a:r>
            <a:r>
              <a:rPr lang="uk-UA" sz="2000"/>
              <a:t>– </a:t>
            </a:r>
            <a:r>
              <a:rPr lang="uk-UA" sz="2000" i="1"/>
              <a:t>Велика Британія</a:t>
            </a:r>
            <a:endParaRPr lang="ru-RU" sz="2000" i="1">
              <a:solidFill>
                <a:srgbClr val="990033"/>
              </a:solidFill>
            </a:endParaRPr>
          </a:p>
        </p:txBody>
      </p:sp>
      <p:pic>
        <p:nvPicPr>
          <p:cNvPr id="100564" name="Picture 212" descr="Породы овец"/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l="9035" t="59941" r="64143" b="15169"/>
          <a:stretch>
            <a:fillRect/>
          </a:stretch>
        </p:blipFill>
        <p:spPr bwMode="auto">
          <a:xfrm>
            <a:off x="5297488" y="1804988"/>
            <a:ext cx="492125" cy="388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0565" name="AutoShape 213"/>
          <p:cNvSpPr>
            <a:spLocks noChangeArrowheads="1"/>
          </p:cNvSpPr>
          <p:nvPr/>
        </p:nvSpPr>
        <p:spPr bwMode="auto">
          <a:xfrm>
            <a:off x="4932363" y="1916113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66" name="Oval 214"/>
          <p:cNvSpPr>
            <a:spLocks noChangeArrowheads="1"/>
          </p:cNvSpPr>
          <p:nvPr/>
        </p:nvSpPr>
        <p:spPr bwMode="auto">
          <a:xfrm>
            <a:off x="6084888" y="1989138"/>
            <a:ext cx="144462" cy="144462"/>
          </a:xfrm>
          <a:prstGeom prst="ellipse">
            <a:avLst/>
          </a:pr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67" name="Oval 215"/>
          <p:cNvSpPr>
            <a:spLocks noChangeArrowheads="1"/>
          </p:cNvSpPr>
          <p:nvPr/>
        </p:nvSpPr>
        <p:spPr bwMode="auto">
          <a:xfrm>
            <a:off x="6854825" y="2049463"/>
            <a:ext cx="144463" cy="144462"/>
          </a:xfrm>
          <a:prstGeom prst="ellipse">
            <a:avLst/>
          </a:pr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68" name="Freeform 216"/>
          <p:cNvSpPr>
            <a:spLocks/>
          </p:cNvSpPr>
          <p:nvPr/>
        </p:nvSpPr>
        <p:spPr bwMode="auto">
          <a:xfrm>
            <a:off x="4719638" y="2614613"/>
            <a:ext cx="500062" cy="249237"/>
          </a:xfrm>
          <a:custGeom>
            <a:avLst/>
            <a:gdLst>
              <a:gd name="T0" fmla="*/ 288 w 315"/>
              <a:gd name="T1" fmla="*/ 38 h 157"/>
              <a:gd name="T2" fmla="*/ 291 w 315"/>
              <a:gd name="T3" fmla="*/ 32 h 157"/>
              <a:gd name="T4" fmla="*/ 290 w 315"/>
              <a:gd name="T5" fmla="*/ 27 h 157"/>
              <a:gd name="T6" fmla="*/ 281 w 315"/>
              <a:gd name="T7" fmla="*/ 20 h 157"/>
              <a:gd name="T8" fmla="*/ 255 w 315"/>
              <a:gd name="T9" fmla="*/ 12 h 157"/>
              <a:gd name="T10" fmla="*/ 213 w 315"/>
              <a:gd name="T11" fmla="*/ 23 h 157"/>
              <a:gd name="T12" fmla="*/ 183 w 315"/>
              <a:gd name="T13" fmla="*/ 15 h 157"/>
              <a:gd name="T14" fmla="*/ 171 w 315"/>
              <a:gd name="T15" fmla="*/ 9 h 157"/>
              <a:gd name="T16" fmla="*/ 144 w 315"/>
              <a:gd name="T17" fmla="*/ 2 h 157"/>
              <a:gd name="T18" fmla="*/ 114 w 315"/>
              <a:gd name="T19" fmla="*/ 3 h 157"/>
              <a:gd name="T20" fmla="*/ 84 w 315"/>
              <a:gd name="T21" fmla="*/ 17 h 157"/>
              <a:gd name="T22" fmla="*/ 65 w 315"/>
              <a:gd name="T23" fmla="*/ 14 h 157"/>
              <a:gd name="T24" fmla="*/ 51 w 315"/>
              <a:gd name="T25" fmla="*/ 18 h 157"/>
              <a:gd name="T26" fmla="*/ 38 w 315"/>
              <a:gd name="T27" fmla="*/ 39 h 157"/>
              <a:gd name="T28" fmla="*/ 41 w 315"/>
              <a:gd name="T29" fmla="*/ 11 h 157"/>
              <a:gd name="T30" fmla="*/ 15 w 315"/>
              <a:gd name="T31" fmla="*/ 8 h 157"/>
              <a:gd name="T32" fmla="*/ 2 w 315"/>
              <a:gd name="T33" fmla="*/ 35 h 157"/>
              <a:gd name="T34" fmla="*/ 24 w 315"/>
              <a:gd name="T35" fmla="*/ 30 h 157"/>
              <a:gd name="T36" fmla="*/ 35 w 315"/>
              <a:gd name="T37" fmla="*/ 39 h 157"/>
              <a:gd name="T38" fmla="*/ 9 w 315"/>
              <a:gd name="T39" fmla="*/ 53 h 157"/>
              <a:gd name="T40" fmla="*/ 14 w 315"/>
              <a:gd name="T41" fmla="*/ 108 h 157"/>
              <a:gd name="T42" fmla="*/ 32 w 315"/>
              <a:gd name="T43" fmla="*/ 129 h 157"/>
              <a:gd name="T44" fmla="*/ 57 w 315"/>
              <a:gd name="T45" fmla="*/ 137 h 157"/>
              <a:gd name="T46" fmla="*/ 77 w 315"/>
              <a:gd name="T47" fmla="*/ 134 h 157"/>
              <a:gd name="T48" fmla="*/ 125 w 315"/>
              <a:gd name="T49" fmla="*/ 143 h 157"/>
              <a:gd name="T50" fmla="*/ 161 w 315"/>
              <a:gd name="T51" fmla="*/ 135 h 157"/>
              <a:gd name="T52" fmla="*/ 159 w 315"/>
              <a:gd name="T53" fmla="*/ 155 h 157"/>
              <a:gd name="T54" fmla="*/ 173 w 315"/>
              <a:gd name="T55" fmla="*/ 153 h 157"/>
              <a:gd name="T56" fmla="*/ 189 w 315"/>
              <a:gd name="T57" fmla="*/ 138 h 157"/>
              <a:gd name="T58" fmla="*/ 209 w 315"/>
              <a:gd name="T59" fmla="*/ 138 h 157"/>
              <a:gd name="T60" fmla="*/ 227 w 315"/>
              <a:gd name="T61" fmla="*/ 135 h 157"/>
              <a:gd name="T62" fmla="*/ 245 w 315"/>
              <a:gd name="T63" fmla="*/ 128 h 157"/>
              <a:gd name="T64" fmla="*/ 269 w 315"/>
              <a:gd name="T65" fmla="*/ 117 h 157"/>
              <a:gd name="T66" fmla="*/ 297 w 315"/>
              <a:gd name="T67" fmla="*/ 122 h 157"/>
              <a:gd name="T68" fmla="*/ 312 w 315"/>
              <a:gd name="T69" fmla="*/ 128 h 157"/>
              <a:gd name="T70" fmla="*/ 311 w 315"/>
              <a:gd name="T71" fmla="*/ 98 h 157"/>
              <a:gd name="T72" fmla="*/ 308 w 315"/>
              <a:gd name="T73" fmla="*/ 66 h 157"/>
              <a:gd name="T74" fmla="*/ 300 w 315"/>
              <a:gd name="T75" fmla="*/ 53 h 157"/>
              <a:gd name="T76" fmla="*/ 288 w 315"/>
              <a:gd name="T77" fmla="*/ 38 h 15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15"/>
              <a:gd name="T118" fmla="*/ 0 h 157"/>
              <a:gd name="T119" fmla="*/ 315 w 315"/>
              <a:gd name="T120" fmla="*/ 157 h 15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15" h="157">
                <a:moveTo>
                  <a:pt x="288" y="38"/>
                </a:moveTo>
                <a:cubicBezTo>
                  <a:pt x="286" y="37"/>
                  <a:pt x="292" y="34"/>
                  <a:pt x="291" y="32"/>
                </a:cubicBezTo>
                <a:cubicBezTo>
                  <a:pt x="290" y="31"/>
                  <a:pt x="291" y="28"/>
                  <a:pt x="290" y="27"/>
                </a:cubicBezTo>
                <a:cubicBezTo>
                  <a:pt x="288" y="24"/>
                  <a:pt x="281" y="20"/>
                  <a:pt x="281" y="20"/>
                </a:cubicBezTo>
                <a:cubicBezTo>
                  <a:pt x="276" y="12"/>
                  <a:pt x="268" y="12"/>
                  <a:pt x="255" y="12"/>
                </a:cubicBezTo>
                <a:cubicBezTo>
                  <a:pt x="236" y="7"/>
                  <a:pt x="232" y="21"/>
                  <a:pt x="213" y="23"/>
                </a:cubicBezTo>
                <a:cubicBezTo>
                  <a:pt x="200" y="26"/>
                  <a:pt x="199" y="19"/>
                  <a:pt x="183" y="15"/>
                </a:cubicBezTo>
                <a:cubicBezTo>
                  <a:pt x="179" y="14"/>
                  <a:pt x="171" y="9"/>
                  <a:pt x="171" y="9"/>
                </a:cubicBezTo>
                <a:cubicBezTo>
                  <a:pt x="164" y="8"/>
                  <a:pt x="162" y="1"/>
                  <a:pt x="144" y="2"/>
                </a:cubicBezTo>
                <a:cubicBezTo>
                  <a:pt x="135" y="1"/>
                  <a:pt x="124" y="0"/>
                  <a:pt x="114" y="3"/>
                </a:cubicBezTo>
                <a:cubicBezTo>
                  <a:pt x="104" y="6"/>
                  <a:pt x="92" y="15"/>
                  <a:pt x="84" y="17"/>
                </a:cubicBezTo>
                <a:cubicBezTo>
                  <a:pt x="76" y="19"/>
                  <a:pt x="70" y="14"/>
                  <a:pt x="65" y="14"/>
                </a:cubicBezTo>
                <a:cubicBezTo>
                  <a:pt x="60" y="15"/>
                  <a:pt x="56" y="17"/>
                  <a:pt x="51" y="18"/>
                </a:cubicBezTo>
                <a:cubicBezTo>
                  <a:pt x="46" y="24"/>
                  <a:pt x="50" y="32"/>
                  <a:pt x="38" y="39"/>
                </a:cubicBezTo>
                <a:cubicBezTo>
                  <a:pt x="30" y="32"/>
                  <a:pt x="45" y="16"/>
                  <a:pt x="41" y="11"/>
                </a:cubicBezTo>
                <a:cubicBezTo>
                  <a:pt x="37" y="6"/>
                  <a:pt x="21" y="4"/>
                  <a:pt x="15" y="8"/>
                </a:cubicBezTo>
                <a:cubicBezTo>
                  <a:pt x="9" y="12"/>
                  <a:pt x="1" y="31"/>
                  <a:pt x="2" y="35"/>
                </a:cubicBezTo>
                <a:cubicBezTo>
                  <a:pt x="3" y="39"/>
                  <a:pt x="19" y="29"/>
                  <a:pt x="24" y="30"/>
                </a:cubicBezTo>
                <a:cubicBezTo>
                  <a:pt x="29" y="31"/>
                  <a:pt x="37" y="35"/>
                  <a:pt x="35" y="39"/>
                </a:cubicBezTo>
                <a:cubicBezTo>
                  <a:pt x="29" y="42"/>
                  <a:pt x="15" y="49"/>
                  <a:pt x="9" y="53"/>
                </a:cubicBezTo>
                <a:cubicBezTo>
                  <a:pt x="8" y="66"/>
                  <a:pt x="0" y="105"/>
                  <a:pt x="14" y="108"/>
                </a:cubicBezTo>
                <a:cubicBezTo>
                  <a:pt x="19" y="116"/>
                  <a:pt x="22" y="127"/>
                  <a:pt x="32" y="129"/>
                </a:cubicBezTo>
                <a:cubicBezTo>
                  <a:pt x="40" y="133"/>
                  <a:pt x="50" y="136"/>
                  <a:pt x="57" y="137"/>
                </a:cubicBezTo>
                <a:cubicBezTo>
                  <a:pt x="64" y="138"/>
                  <a:pt x="66" y="133"/>
                  <a:pt x="77" y="134"/>
                </a:cubicBezTo>
                <a:cubicBezTo>
                  <a:pt x="92" y="137"/>
                  <a:pt x="111" y="143"/>
                  <a:pt x="125" y="143"/>
                </a:cubicBezTo>
                <a:cubicBezTo>
                  <a:pt x="139" y="143"/>
                  <a:pt x="155" y="133"/>
                  <a:pt x="161" y="135"/>
                </a:cubicBezTo>
                <a:cubicBezTo>
                  <a:pt x="175" y="136"/>
                  <a:pt x="154" y="154"/>
                  <a:pt x="159" y="155"/>
                </a:cubicBezTo>
                <a:cubicBezTo>
                  <a:pt x="160" y="157"/>
                  <a:pt x="168" y="156"/>
                  <a:pt x="173" y="153"/>
                </a:cubicBezTo>
                <a:cubicBezTo>
                  <a:pt x="178" y="150"/>
                  <a:pt x="183" y="140"/>
                  <a:pt x="189" y="138"/>
                </a:cubicBezTo>
                <a:cubicBezTo>
                  <a:pt x="195" y="136"/>
                  <a:pt x="203" y="139"/>
                  <a:pt x="209" y="138"/>
                </a:cubicBezTo>
                <a:cubicBezTo>
                  <a:pt x="215" y="137"/>
                  <a:pt x="221" y="137"/>
                  <a:pt x="227" y="135"/>
                </a:cubicBezTo>
                <a:cubicBezTo>
                  <a:pt x="233" y="133"/>
                  <a:pt x="238" y="131"/>
                  <a:pt x="245" y="128"/>
                </a:cubicBezTo>
                <a:cubicBezTo>
                  <a:pt x="253" y="124"/>
                  <a:pt x="261" y="120"/>
                  <a:pt x="269" y="117"/>
                </a:cubicBezTo>
                <a:cubicBezTo>
                  <a:pt x="278" y="121"/>
                  <a:pt x="287" y="121"/>
                  <a:pt x="297" y="122"/>
                </a:cubicBezTo>
                <a:cubicBezTo>
                  <a:pt x="303" y="121"/>
                  <a:pt x="310" y="133"/>
                  <a:pt x="312" y="128"/>
                </a:cubicBezTo>
                <a:cubicBezTo>
                  <a:pt x="315" y="124"/>
                  <a:pt x="312" y="108"/>
                  <a:pt x="311" y="98"/>
                </a:cubicBezTo>
                <a:cubicBezTo>
                  <a:pt x="310" y="88"/>
                  <a:pt x="310" y="73"/>
                  <a:pt x="308" y="66"/>
                </a:cubicBezTo>
                <a:cubicBezTo>
                  <a:pt x="306" y="59"/>
                  <a:pt x="303" y="58"/>
                  <a:pt x="300" y="53"/>
                </a:cubicBezTo>
                <a:cubicBezTo>
                  <a:pt x="299" y="39"/>
                  <a:pt x="279" y="32"/>
                  <a:pt x="288" y="38"/>
                </a:cubicBezTo>
                <a:close/>
              </a:path>
            </a:pathLst>
          </a:custGeom>
          <a:solidFill>
            <a:srgbClr val="666699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69" name="Text Box 217"/>
          <p:cNvSpPr txBox="1">
            <a:spLocks noChangeArrowheads="1"/>
          </p:cNvSpPr>
          <p:nvPr/>
        </p:nvSpPr>
        <p:spPr bwMode="auto">
          <a:xfrm>
            <a:off x="4868863" y="2611438"/>
            <a:ext cx="12954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Туреччина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0570" name="Oval 218"/>
          <p:cNvSpPr>
            <a:spLocks noChangeArrowheads="1"/>
          </p:cNvSpPr>
          <p:nvPr/>
        </p:nvSpPr>
        <p:spPr bwMode="auto">
          <a:xfrm>
            <a:off x="4803775" y="2633663"/>
            <a:ext cx="144463" cy="144462"/>
          </a:xfrm>
          <a:prstGeom prst="ellipse">
            <a:avLst/>
          </a:pr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72" name="Freeform 220"/>
          <p:cNvSpPr>
            <a:spLocks/>
          </p:cNvSpPr>
          <p:nvPr/>
        </p:nvSpPr>
        <p:spPr bwMode="auto">
          <a:xfrm>
            <a:off x="4460875" y="2082800"/>
            <a:ext cx="254000" cy="231775"/>
          </a:xfrm>
          <a:custGeom>
            <a:avLst/>
            <a:gdLst>
              <a:gd name="T0" fmla="*/ 79 w 160"/>
              <a:gd name="T1" fmla="*/ 7 h 146"/>
              <a:gd name="T2" fmla="*/ 103 w 160"/>
              <a:gd name="T3" fmla="*/ 16 h 146"/>
              <a:gd name="T4" fmla="*/ 153 w 160"/>
              <a:gd name="T5" fmla="*/ 22 h 146"/>
              <a:gd name="T6" fmla="*/ 147 w 160"/>
              <a:gd name="T7" fmla="*/ 86 h 146"/>
              <a:gd name="T8" fmla="*/ 144 w 160"/>
              <a:gd name="T9" fmla="*/ 124 h 146"/>
              <a:gd name="T10" fmla="*/ 124 w 160"/>
              <a:gd name="T11" fmla="*/ 142 h 146"/>
              <a:gd name="T12" fmla="*/ 87 w 160"/>
              <a:gd name="T13" fmla="*/ 145 h 146"/>
              <a:gd name="T14" fmla="*/ 63 w 160"/>
              <a:gd name="T15" fmla="*/ 142 h 146"/>
              <a:gd name="T16" fmla="*/ 42 w 160"/>
              <a:gd name="T17" fmla="*/ 118 h 146"/>
              <a:gd name="T18" fmla="*/ 25 w 160"/>
              <a:gd name="T19" fmla="*/ 122 h 146"/>
              <a:gd name="T20" fmla="*/ 10 w 160"/>
              <a:gd name="T21" fmla="*/ 94 h 146"/>
              <a:gd name="T22" fmla="*/ 7 w 160"/>
              <a:gd name="T23" fmla="*/ 35 h 146"/>
              <a:gd name="T24" fmla="*/ 52 w 160"/>
              <a:gd name="T25" fmla="*/ 5 h 146"/>
              <a:gd name="T26" fmla="*/ 79 w 160"/>
              <a:gd name="T27" fmla="*/ 7 h 1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60"/>
              <a:gd name="T43" fmla="*/ 0 h 146"/>
              <a:gd name="T44" fmla="*/ 160 w 160"/>
              <a:gd name="T45" fmla="*/ 146 h 1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60" h="146">
                <a:moveTo>
                  <a:pt x="79" y="7"/>
                </a:moveTo>
                <a:cubicBezTo>
                  <a:pt x="87" y="9"/>
                  <a:pt x="91" y="14"/>
                  <a:pt x="103" y="16"/>
                </a:cubicBezTo>
                <a:cubicBezTo>
                  <a:pt x="115" y="18"/>
                  <a:pt x="146" y="10"/>
                  <a:pt x="153" y="22"/>
                </a:cubicBezTo>
                <a:cubicBezTo>
                  <a:pt x="160" y="34"/>
                  <a:pt x="148" y="69"/>
                  <a:pt x="147" y="86"/>
                </a:cubicBezTo>
                <a:cubicBezTo>
                  <a:pt x="146" y="103"/>
                  <a:pt x="148" y="115"/>
                  <a:pt x="144" y="124"/>
                </a:cubicBezTo>
                <a:cubicBezTo>
                  <a:pt x="140" y="133"/>
                  <a:pt x="134" y="138"/>
                  <a:pt x="124" y="142"/>
                </a:cubicBezTo>
                <a:cubicBezTo>
                  <a:pt x="114" y="146"/>
                  <a:pt x="97" y="145"/>
                  <a:pt x="87" y="145"/>
                </a:cubicBezTo>
                <a:cubicBezTo>
                  <a:pt x="77" y="145"/>
                  <a:pt x="70" y="146"/>
                  <a:pt x="63" y="142"/>
                </a:cubicBezTo>
                <a:cubicBezTo>
                  <a:pt x="56" y="138"/>
                  <a:pt x="48" y="121"/>
                  <a:pt x="42" y="118"/>
                </a:cubicBezTo>
                <a:cubicBezTo>
                  <a:pt x="36" y="115"/>
                  <a:pt x="30" y="126"/>
                  <a:pt x="25" y="122"/>
                </a:cubicBezTo>
                <a:cubicBezTo>
                  <a:pt x="20" y="118"/>
                  <a:pt x="13" y="108"/>
                  <a:pt x="10" y="94"/>
                </a:cubicBezTo>
                <a:cubicBezTo>
                  <a:pt x="7" y="80"/>
                  <a:pt x="0" y="50"/>
                  <a:pt x="7" y="35"/>
                </a:cubicBezTo>
                <a:cubicBezTo>
                  <a:pt x="14" y="20"/>
                  <a:pt x="40" y="10"/>
                  <a:pt x="52" y="5"/>
                </a:cubicBezTo>
                <a:cubicBezTo>
                  <a:pt x="64" y="0"/>
                  <a:pt x="71" y="5"/>
                  <a:pt x="79" y="7"/>
                </a:cubicBezTo>
                <a:close/>
              </a:path>
            </a:pathLst>
          </a:custGeom>
          <a:solidFill>
            <a:srgbClr val="00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0573" name="Text Box 221"/>
          <p:cNvSpPr txBox="1">
            <a:spLocks noChangeArrowheads="1"/>
          </p:cNvSpPr>
          <p:nvPr/>
        </p:nvSpPr>
        <p:spPr bwMode="auto">
          <a:xfrm>
            <a:off x="4545013" y="2027238"/>
            <a:ext cx="4318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4</a:t>
            </a:r>
            <a:endParaRPr lang="ru-RU" sz="1800" b="1"/>
          </a:p>
        </p:txBody>
      </p:sp>
      <p:sp>
        <p:nvSpPr>
          <p:cNvPr id="100574" name="Text Box 222"/>
          <p:cNvSpPr txBox="1">
            <a:spLocks noChangeArrowheads="1"/>
          </p:cNvSpPr>
          <p:nvPr/>
        </p:nvSpPr>
        <p:spPr bwMode="auto">
          <a:xfrm>
            <a:off x="6715125" y="1196975"/>
            <a:ext cx="15113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2000" b="1"/>
              <a:t>4 </a:t>
            </a:r>
            <a:r>
              <a:rPr lang="uk-UA" sz="2000"/>
              <a:t>– </a:t>
            </a:r>
            <a:r>
              <a:rPr lang="uk-UA" sz="2000" i="1"/>
              <a:t>Польща</a:t>
            </a:r>
            <a:endParaRPr lang="ru-RU" sz="2000" i="1">
              <a:solidFill>
                <a:srgbClr val="990033"/>
              </a:solidFill>
            </a:endParaRPr>
          </a:p>
        </p:txBody>
      </p:sp>
      <p:sp>
        <p:nvSpPr>
          <p:cNvPr id="100575" name="AutoShape 223"/>
          <p:cNvSpPr>
            <a:spLocks noChangeArrowheads="1"/>
          </p:cNvSpPr>
          <p:nvPr/>
        </p:nvSpPr>
        <p:spPr bwMode="auto">
          <a:xfrm>
            <a:off x="4478338" y="20955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33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6">
                                            <p:oleChartEl type="gridLegend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4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04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0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00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6" dur="500"/>
                                        <p:tgtEl>
                                          <p:spTgt spid="10049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049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7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6">
                                            <p:oleChartEl type="series" lvl="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2000"/>
                                        <p:tgtEl>
                                          <p:spTgt spid="100496">
                                            <p:oleChartEl type="series" lvl="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1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005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05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005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0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0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0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0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00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00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1005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50"/>
                            </p:stCondLst>
                            <p:childTnLst>
                              <p:par>
                                <p:cTn id="8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6">
                                            <p:oleChartEl type="series" lvl="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2000"/>
                                        <p:tgtEl>
                                          <p:spTgt spid="100496">
                                            <p:oleChartEl type="series" lvl="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5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8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005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3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1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4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005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7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0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3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005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005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000"/>
                            </p:stCondLst>
                            <p:childTnLst>
                              <p:par>
                                <p:cTn id="15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4" dur="2000"/>
                                        <p:tgtEl>
                                          <p:spTgt spid="1005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1000"/>
                                        <p:tgtEl>
                                          <p:spTgt spid="100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100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100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6" dur="500"/>
                                        <p:tgtEl>
                                          <p:spTgt spid="100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005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005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00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00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005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1005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5" dur="500"/>
                                        <p:tgtEl>
                                          <p:spTgt spid="1005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750"/>
                            </p:stCondLst>
                            <p:childTnLst>
                              <p:par>
                                <p:cTn id="18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6">
                                            <p:oleChartEl type="series" lvl="3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9" dur="2000"/>
                                        <p:tgtEl>
                                          <p:spTgt spid="100496">
                                            <p:oleChartEl type="series" lvl="3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4" dur="2000"/>
                                        <p:tgtEl>
                                          <p:spTgt spid="1005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7" dur="500"/>
                                        <p:tgtEl>
                                          <p:spTgt spid="100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00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100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100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00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5" dur="500"/>
                                        <p:tgtEl>
                                          <p:spTgt spid="1005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600"/>
                            </p:stCondLst>
                            <p:childTnLst>
                              <p:par>
                                <p:cTn id="2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6">
                                            <p:oleChartEl type="series" lvl="4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2000"/>
                                        <p:tgtEl>
                                          <p:spTgt spid="100496">
                                            <p:oleChartEl type="series" lvl="4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4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0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1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2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3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4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5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6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7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005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2" dur="500"/>
                                        <p:tgtEl>
                                          <p:spTgt spid="1005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500"/>
                            </p:stCondLst>
                            <p:childTnLst>
                              <p:par>
                                <p:cTn id="2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6" dur="500"/>
                                        <p:tgtEl>
                                          <p:spTgt spid="100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7" fill="hold">
                      <p:stCondLst>
                        <p:cond delay="indefinite"/>
                      </p:stCondLst>
                      <p:childTnLst>
                        <p:par>
                          <p:cTn id="248" fill="hold">
                            <p:stCondLst>
                              <p:cond delay="0"/>
                            </p:stCondLst>
                            <p:childTnLst>
                              <p:par>
                                <p:cTn id="24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00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00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100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100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500"/>
                            </p:stCondLst>
                            <p:childTnLst>
                              <p:par>
                                <p:cTn id="256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100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00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00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00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005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005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8" fill="hold">
                      <p:stCondLst>
                        <p:cond delay="indefinite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2" dur="500"/>
                                        <p:tgtEl>
                                          <p:spTgt spid="1005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700"/>
                            </p:stCondLst>
                            <p:childTnLst>
                              <p:par>
                                <p:cTn id="27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6">
                                            <p:oleChartEl type="series" lvl="5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6" dur="2000"/>
                                        <p:tgtEl>
                                          <p:spTgt spid="100496">
                                            <p:oleChartEl type="series" lvl="5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7" fill="hold">
                      <p:stCondLst>
                        <p:cond delay="indefinite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1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2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7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8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9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90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1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2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3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4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0055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5" fill="hold">
                      <p:stCondLst>
                        <p:cond delay="indefinite"/>
                      </p:stCondLst>
                      <p:childTnLst>
                        <p:par>
                          <p:cTn id="296" fill="hold">
                            <p:stCondLst>
                              <p:cond delay="0"/>
                            </p:stCondLst>
                            <p:childTnLst>
                              <p:par>
                                <p:cTn id="29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9" dur="500" fill="hold"/>
                                        <p:tgtEl>
                                          <p:spTgt spid="1005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1005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005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005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3" fill="hold">
                      <p:stCondLst>
                        <p:cond delay="indefinite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005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1005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500"/>
                            </p:stCondLst>
                            <p:childTnLst>
                              <p:par>
                                <p:cTn id="310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005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1005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4" fill="hold">
                      <p:stCondLst>
                        <p:cond delay="indefinite"/>
                      </p:stCondLst>
                      <p:childTnLst>
                        <p:par>
                          <p:cTn id="315" fill="hold">
                            <p:stCondLst>
                              <p:cond delay="0"/>
                            </p:stCondLst>
                            <p:childTnLst>
                              <p:par>
                                <p:cTn id="3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8" dur="500"/>
                                        <p:tgtEl>
                                          <p:spTgt spid="1005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1000"/>
                            </p:stCondLst>
                            <p:childTnLst>
                              <p:par>
                                <p:cTn id="3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6">
                                            <p:oleChartEl type="series" lvl="6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2000"/>
                                        <p:tgtEl>
                                          <p:spTgt spid="100496">
                                            <p:oleChartEl type="series" lvl="6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100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0" fill="hold"/>
                                        <p:tgtEl>
                                          <p:spTgt spid="100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100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100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1" fill="hold">
                      <p:stCondLst>
                        <p:cond delay="indefinite"/>
                      </p:stCondLst>
                      <p:childTnLst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5" dur="500" fill="hold"/>
                                        <p:tgtEl>
                                          <p:spTgt spid="1005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1005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7" fill="hold">
                            <p:stCondLst>
                              <p:cond delay="500"/>
                            </p:stCondLst>
                            <p:childTnLst>
                              <p:par>
                                <p:cTn id="338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0" dur="500" fill="hold"/>
                                        <p:tgtEl>
                                          <p:spTgt spid="100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100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2" fill="hold">
                      <p:stCondLst>
                        <p:cond delay="indefinite"/>
                      </p:stCondLst>
                      <p:childTnLst>
                        <p:par>
                          <p:cTn id="343" fill="hold">
                            <p:stCondLst>
                              <p:cond delay="0"/>
                            </p:stCondLst>
                            <p:childTnLst>
                              <p:par>
                                <p:cTn id="3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6" dur="500"/>
                                        <p:tgtEl>
                                          <p:spTgt spid="1005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7" fill="hold">
                            <p:stCondLst>
                              <p:cond delay="1250"/>
                            </p:stCondLst>
                            <p:childTnLst>
                              <p:par>
                                <p:cTn id="3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6">
                                            <p:oleChartEl type="series" lvl="7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0" dur="2000"/>
                                        <p:tgtEl>
                                          <p:spTgt spid="100496">
                                            <p:oleChartEl type="series" lvl="7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1" fill="hold">
                      <p:stCondLst>
                        <p:cond delay="indefinite"/>
                      </p:stCondLst>
                      <p:childTnLst>
                        <p:par>
                          <p:cTn id="352" fill="hold">
                            <p:stCondLst>
                              <p:cond delay="0"/>
                            </p:stCondLst>
                            <p:childTnLst>
                              <p:par>
                                <p:cTn id="35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1005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1005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100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100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9" fill="hold">
                      <p:stCondLst>
                        <p:cond delay="indefinite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63" dur="500"/>
                                        <p:tgtEl>
                                          <p:spTgt spid="1005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4" fill="hold">
                      <p:stCondLst>
                        <p:cond delay="indefinite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8" dur="500"/>
                                        <p:tgtEl>
                                          <p:spTgt spid="1005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700"/>
                            </p:stCondLst>
                            <p:childTnLst>
                              <p:par>
                                <p:cTn id="37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6">
                                            <p:oleChartEl type="series" lvl="8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2" dur="2000"/>
                                        <p:tgtEl>
                                          <p:spTgt spid="100496">
                                            <p:oleChartEl type="series" lvl="8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8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8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8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9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005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1" fill="hold">
                      <p:stCondLst>
                        <p:cond delay="indefinite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5" dur="500" fill="hold"/>
                                        <p:tgtEl>
                                          <p:spTgt spid="1005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1005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100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100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500"/>
                            </p:stCondLst>
                            <p:childTnLst>
                              <p:par>
                                <p:cTn id="400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100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0" fill="hold"/>
                                        <p:tgtEl>
                                          <p:spTgt spid="100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500" fill="hold"/>
                                        <p:tgtEl>
                                          <p:spTgt spid="100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100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6" fill="hold">
                            <p:stCondLst>
                              <p:cond delay="1000"/>
                            </p:stCondLst>
                            <p:childTnLst>
                              <p:par>
                                <p:cTn id="407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9" dur="500" fill="hold"/>
                                        <p:tgtEl>
                                          <p:spTgt spid="1005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500" fill="hold"/>
                                        <p:tgtEl>
                                          <p:spTgt spid="1005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100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100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3" fill="hold">
                      <p:stCondLst>
                        <p:cond delay="indefinite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00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0" fill="hold"/>
                                        <p:tgtEl>
                                          <p:spTgt spid="100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100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100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1" fill="hold">
                      <p:stCondLst>
                        <p:cond delay="indefinite"/>
                      </p:stCondLst>
                      <p:childTnLst>
                        <p:par>
                          <p:cTn id="422" fill="hold">
                            <p:stCondLst>
                              <p:cond delay="0"/>
                            </p:stCondLst>
                            <p:childTnLst>
                              <p:par>
                                <p:cTn id="4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5" dur="500"/>
                                        <p:tgtEl>
                                          <p:spTgt spid="1005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6" fill="hold">
                            <p:stCondLst>
                              <p:cond delay="900"/>
                            </p:stCondLst>
                            <p:childTnLst>
                              <p:par>
                                <p:cTn id="4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6">
                                            <p:oleChartEl type="series" lvl="9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9" dur="2000"/>
                                        <p:tgtEl>
                                          <p:spTgt spid="100496">
                                            <p:oleChartEl type="series" lvl="9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0" fill="hold">
                      <p:stCondLst>
                        <p:cond delay="indefinite"/>
                      </p:stCondLst>
                      <p:childTnLst>
                        <p:par>
                          <p:cTn id="431" fill="hold">
                            <p:stCondLst>
                              <p:cond delay="0"/>
                            </p:stCondLst>
                            <p:childTnLst>
                              <p:par>
                                <p:cTn id="43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1005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500" fill="hold"/>
                                        <p:tgtEl>
                                          <p:spTgt spid="1005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00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00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8" fill="hold">
                      <p:stCondLst>
                        <p:cond delay="indefinite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005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" dur="500" fill="hold"/>
                                        <p:tgtEl>
                                          <p:spTgt spid="1005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500" fill="hold"/>
                                        <p:tgtEl>
                                          <p:spTgt spid="100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 fill="hold"/>
                                        <p:tgtEl>
                                          <p:spTgt spid="100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500"/>
                            </p:stCondLst>
                            <p:childTnLst>
                              <p:par>
                                <p:cTn id="447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9" dur="500" fill="hold"/>
                                        <p:tgtEl>
                                          <p:spTgt spid="100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0" dur="500" fill="hold"/>
                                        <p:tgtEl>
                                          <p:spTgt spid="1005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1" fill="hold">
                      <p:stCondLst>
                        <p:cond delay="indefinite"/>
                      </p:stCondLst>
                      <p:childTnLst>
                        <p:par>
                          <p:cTn id="452" fill="hold">
                            <p:stCondLst>
                              <p:cond delay="0"/>
                            </p:stCondLst>
                            <p:childTnLst>
                              <p:par>
                                <p:cTn id="4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5" dur="500"/>
                                        <p:tgtEl>
                                          <p:spTgt spid="1005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6" fill="hold">
                            <p:stCondLst>
                              <p:cond delay="850"/>
                            </p:stCondLst>
                            <p:childTnLst>
                              <p:par>
                                <p:cTn id="4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96">
                                            <p:oleChartEl type="series" lvl="10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9" dur="2000"/>
                                        <p:tgtEl>
                                          <p:spTgt spid="100496">
                                            <p:oleChartEl type="series" lvl="10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100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100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005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00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497" grpId="0"/>
      <p:bldP spid="100498" grpId="0" animBg="1"/>
      <p:bldP spid="100504" grpId="0" animBg="1"/>
      <p:bldP spid="100506" grpId="0" animBg="1"/>
      <p:bldP spid="100499" grpId="0" autoUpdateAnimBg="0"/>
      <p:bldP spid="100523" grpId="0"/>
      <p:bldP spid="100525" grpId="0" animBg="1"/>
      <p:bldP spid="100526" grpId="0" autoUpdateAnimBg="0"/>
      <p:bldP spid="100528" grpId="0" animBg="1"/>
      <p:bldP spid="100529" grpId="0" autoUpdateAnimBg="0"/>
      <p:bldP spid="100530" grpId="0" animBg="1"/>
      <p:bldP spid="100531" grpId="0" autoUpdateAnimBg="0"/>
      <p:bldP spid="100532" grpId="0" animBg="1"/>
      <p:bldP spid="100533" grpId="0" animBg="1"/>
      <p:bldP spid="100534" grpId="0" animBg="1"/>
      <p:bldP spid="100539" grpId="0" autoUpdateAnimBg="0"/>
      <p:bldP spid="100541" grpId="0" animBg="1"/>
      <p:bldP spid="100542" grpId="0" animBg="1"/>
      <p:bldP spid="100543" grpId="0" animBg="1"/>
      <p:bldP spid="100546" grpId="0" animBg="1"/>
      <p:bldP spid="100548" grpId="0" animBg="1"/>
      <p:bldP spid="100549" grpId="0" animBg="1"/>
      <p:bldOleChart spid="100496" grpId="0" bld="series"/>
      <p:bldP spid="100550" grpId="0" animBg="1"/>
      <p:bldP spid="100551" grpId="0" autoUpdateAnimBg="0"/>
      <p:bldP spid="100552" grpId="0" animBg="1"/>
      <p:bldP spid="100554" grpId="0" animBg="1"/>
      <p:bldP spid="100555" grpId="0"/>
      <p:bldP spid="100557" grpId="0" animBg="1"/>
      <p:bldP spid="100558" grpId="0" animBg="1"/>
      <p:bldP spid="100561" grpId="0" animBg="1"/>
      <p:bldP spid="100559" grpId="0"/>
      <p:bldP spid="100562" grpId="0" animBg="1"/>
      <p:bldP spid="100563" grpId="0" autoUpdateAnimBg="0"/>
      <p:bldP spid="100524" grpId="0" autoUpdateAnimBg="0"/>
      <p:bldP spid="100556" grpId="0" autoUpdateAnimBg="0"/>
      <p:bldP spid="100560" grpId="0" autoUpdateAnimBg="0"/>
      <p:bldP spid="100565" grpId="0" animBg="1"/>
      <p:bldP spid="100566" grpId="0" animBg="1"/>
      <p:bldP spid="100567" grpId="0" animBg="1"/>
      <p:bldP spid="100568" grpId="0" animBg="1"/>
      <p:bldP spid="100569" grpId="0" autoUpdateAnimBg="0"/>
      <p:bldP spid="100570" grpId="0" animBg="1"/>
      <p:bldP spid="100572" grpId="0" animBg="1"/>
      <p:bldP spid="100573" grpId="0"/>
      <p:bldP spid="100574" grpId="0" autoUpdateAnimBg="0"/>
      <p:bldP spid="10057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1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 descr="Контуры мира-А"/>
          <p:cNvPicPr>
            <a:picLocks noChangeAspect="1" noChangeArrowheads="1"/>
          </p:cNvPicPr>
          <p:nvPr/>
        </p:nvPicPr>
        <p:blipFill>
          <a:blip r:embed="rId12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101495" name="Freeform 119"/>
          <p:cNvSpPr>
            <a:spLocks/>
          </p:cNvSpPr>
          <p:nvPr/>
        </p:nvSpPr>
        <p:spPr bwMode="auto">
          <a:xfrm>
            <a:off x="4646613" y="2200275"/>
            <a:ext cx="415925" cy="322263"/>
          </a:xfrm>
          <a:custGeom>
            <a:avLst/>
            <a:gdLst>
              <a:gd name="T0" fmla="*/ 118 w 262"/>
              <a:gd name="T1" fmla="*/ 20 h 203"/>
              <a:gd name="T2" fmla="*/ 147 w 262"/>
              <a:gd name="T3" fmla="*/ 14 h 203"/>
              <a:gd name="T4" fmla="*/ 192 w 262"/>
              <a:gd name="T5" fmla="*/ 6 h 203"/>
              <a:gd name="T6" fmla="*/ 213 w 262"/>
              <a:gd name="T7" fmla="*/ 51 h 203"/>
              <a:gd name="T8" fmla="*/ 256 w 262"/>
              <a:gd name="T9" fmla="*/ 72 h 203"/>
              <a:gd name="T10" fmla="*/ 252 w 262"/>
              <a:gd name="T11" fmla="*/ 131 h 203"/>
              <a:gd name="T12" fmla="*/ 195 w 262"/>
              <a:gd name="T13" fmla="*/ 159 h 203"/>
              <a:gd name="T14" fmla="*/ 226 w 262"/>
              <a:gd name="T15" fmla="*/ 182 h 203"/>
              <a:gd name="T16" fmla="*/ 208 w 262"/>
              <a:gd name="T17" fmla="*/ 188 h 203"/>
              <a:gd name="T18" fmla="*/ 181 w 262"/>
              <a:gd name="T19" fmla="*/ 203 h 203"/>
              <a:gd name="T20" fmla="*/ 163 w 262"/>
              <a:gd name="T21" fmla="*/ 186 h 203"/>
              <a:gd name="T22" fmla="*/ 153 w 262"/>
              <a:gd name="T23" fmla="*/ 146 h 203"/>
              <a:gd name="T24" fmla="*/ 112 w 262"/>
              <a:gd name="T25" fmla="*/ 167 h 203"/>
              <a:gd name="T26" fmla="*/ 94 w 262"/>
              <a:gd name="T27" fmla="*/ 161 h 203"/>
              <a:gd name="T28" fmla="*/ 100 w 262"/>
              <a:gd name="T29" fmla="*/ 147 h 203"/>
              <a:gd name="T30" fmla="*/ 108 w 262"/>
              <a:gd name="T31" fmla="*/ 140 h 203"/>
              <a:gd name="T32" fmla="*/ 88 w 262"/>
              <a:gd name="T33" fmla="*/ 105 h 203"/>
              <a:gd name="T34" fmla="*/ 75 w 262"/>
              <a:gd name="T35" fmla="*/ 110 h 203"/>
              <a:gd name="T36" fmla="*/ 64 w 262"/>
              <a:gd name="T37" fmla="*/ 107 h 203"/>
              <a:gd name="T38" fmla="*/ 49 w 262"/>
              <a:gd name="T39" fmla="*/ 113 h 203"/>
              <a:gd name="T40" fmla="*/ 19 w 262"/>
              <a:gd name="T41" fmla="*/ 107 h 203"/>
              <a:gd name="T42" fmla="*/ 7 w 262"/>
              <a:gd name="T43" fmla="*/ 93 h 203"/>
              <a:gd name="T44" fmla="*/ 3 w 262"/>
              <a:gd name="T45" fmla="*/ 77 h 203"/>
              <a:gd name="T46" fmla="*/ 25 w 262"/>
              <a:gd name="T47" fmla="*/ 47 h 203"/>
              <a:gd name="T48" fmla="*/ 31 w 262"/>
              <a:gd name="T49" fmla="*/ 12 h 203"/>
              <a:gd name="T50" fmla="*/ 54 w 262"/>
              <a:gd name="T51" fmla="*/ 5 h 203"/>
              <a:gd name="T52" fmla="*/ 96 w 262"/>
              <a:gd name="T53" fmla="*/ 8 h 203"/>
              <a:gd name="T54" fmla="*/ 118 w 262"/>
              <a:gd name="T55" fmla="*/ 20 h 20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62"/>
              <a:gd name="T85" fmla="*/ 0 h 203"/>
              <a:gd name="T86" fmla="*/ 262 w 262"/>
              <a:gd name="T87" fmla="*/ 203 h 20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62" h="203">
                <a:moveTo>
                  <a:pt x="118" y="20"/>
                </a:moveTo>
                <a:cubicBezTo>
                  <a:pt x="126" y="21"/>
                  <a:pt x="135" y="16"/>
                  <a:pt x="147" y="14"/>
                </a:cubicBezTo>
                <a:cubicBezTo>
                  <a:pt x="159" y="12"/>
                  <a:pt x="181" y="0"/>
                  <a:pt x="192" y="6"/>
                </a:cubicBezTo>
                <a:cubicBezTo>
                  <a:pt x="203" y="12"/>
                  <a:pt x="202" y="40"/>
                  <a:pt x="213" y="51"/>
                </a:cubicBezTo>
                <a:cubicBezTo>
                  <a:pt x="224" y="62"/>
                  <a:pt x="250" y="59"/>
                  <a:pt x="256" y="72"/>
                </a:cubicBezTo>
                <a:cubicBezTo>
                  <a:pt x="262" y="85"/>
                  <a:pt x="262" y="117"/>
                  <a:pt x="252" y="131"/>
                </a:cubicBezTo>
                <a:cubicBezTo>
                  <a:pt x="242" y="145"/>
                  <a:pt x="199" y="150"/>
                  <a:pt x="195" y="159"/>
                </a:cubicBezTo>
                <a:cubicBezTo>
                  <a:pt x="191" y="168"/>
                  <a:pt x="224" y="177"/>
                  <a:pt x="226" y="182"/>
                </a:cubicBezTo>
                <a:cubicBezTo>
                  <a:pt x="228" y="187"/>
                  <a:pt x="215" y="185"/>
                  <a:pt x="208" y="188"/>
                </a:cubicBezTo>
                <a:cubicBezTo>
                  <a:pt x="201" y="191"/>
                  <a:pt x="188" y="203"/>
                  <a:pt x="181" y="203"/>
                </a:cubicBezTo>
                <a:cubicBezTo>
                  <a:pt x="174" y="203"/>
                  <a:pt x="168" y="195"/>
                  <a:pt x="163" y="186"/>
                </a:cubicBezTo>
                <a:cubicBezTo>
                  <a:pt x="158" y="177"/>
                  <a:pt x="161" y="149"/>
                  <a:pt x="153" y="146"/>
                </a:cubicBezTo>
                <a:cubicBezTo>
                  <a:pt x="145" y="143"/>
                  <a:pt x="122" y="165"/>
                  <a:pt x="112" y="167"/>
                </a:cubicBezTo>
                <a:cubicBezTo>
                  <a:pt x="102" y="169"/>
                  <a:pt x="96" y="164"/>
                  <a:pt x="94" y="161"/>
                </a:cubicBezTo>
                <a:cubicBezTo>
                  <a:pt x="92" y="158"/>
                  <a:pt x="98" y="151"/>
                  <a:pt x="100" y="147"/>
                </a:cubicBezTo>
                <a:cubicBezTo>
                  <a:pt x="102" y="143"/>
                  <a:pt x="110" y="147"/>
                  <a:pt x="108" y="140"/>
                </a:cubicBezTo>
                <a:cubicBezTo>
                  <a:pt x="106" y="133"/>
                  <a:pt x="93" y="110"/>
                  <a:pt x="88" y="105"/>
                </a:cubicBezTo>
                <a:cubicBezTo>
                  <a:pt x="83" y="100"/>
                  <a:pt x="79" y="110"/>
                  <a:pt x="75" y="110"/>
                </a:cubicBezTo>
                <a:cubicBezTo>
                  <a:pt x="71" y="110"/>
                  <a:pt x="68" y="106"/>
                  <a:pt x="64" y="107"/>
                </a:cubicBezTo>
                <a:cubicBezTo>
                  <a:pt x="60" y="108"/>
                  <a:pt x="56" y="113"/>
                  <a:pt x="49" y="113"/>
                </a:cubicBezTo>
                <a:cubicBezTo>
                  <a:pt x="42" y="113"/>
                  <a:pt x="26" y="110"/>
                  <a:pt x="19" y="107"/>
                </a:cubicBezTo>
                <a:cubicBezTo>
                  <a:pt x="12" y="104"/>
                  <a:pt x="10" y="98"/>
                  <a:pt x="7" y="93"/>
                </a:cubicBezTo>
                <a:cubicBezTo>
                  <a:pt x="4" y="88"/>
                  <a:pt x="0" y="85"/>
                  <a:pt x="3" y="77"/>
                </a:cubicBezTo>
                <a:cubicBezTo>
                  <a:pt x="6" y="69"/>
                  <a:pt x="20" y="58"/>
                  <a:pt x="25" y="47"/>
                </a:cubicBezTo>
                <a:cubicBezTo>
                  <a:pt x="30" y="36"/>
                  <a:pt x="26" y="19"/>
                  <a:pt x="31" y="12"/>
                </a:cubicBezTo>
                <a:cubicBezTo>
                  <a:pt x="36" y="5"/>
                  <a:pt x="43" y="6"/>
                  <a:pt x="54" y="5"/>
                </a:cubicBezTo>
                <a:cubicBezTo>
                  <a:pt x="65" y="4"/>
                  <a:pt x="85" y="6"/>
                  <a:pt x="96" y="8"/>
                </a:cubicBezTo>
                <a:cubicBezTo>
                  <a:pt x="107" y="10"/>
                  <a:pt x="110" y="19"/>
                  <a:pt x="118" y="20"/>
                </a:cubicBezTo>
                <a:close/>
              </a:path>
            </a:pathLst>
          </a:custGeom>
          <a:solidFill>
            <a:srgbClr val="00CC99">
              <a:alpha val="79999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204" name="WordArt 3"/>
          <p:cNvSpPr>
            <a:spLocks noChangeArrowheads="1" noChangeShapeType="1" noTextEdit="1"/>
          </p:cNvSpPr>
          <p:nvPr/>
        </p:nvSpPr>
        <p:spPr bwMode="auto">
          <a:xfrm>
            <a:off x="949325" y="88900"/>
            <a:ext cx="72009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solidFill>
                  <a:srgbClr val="3366FF"/>
                </a:solidFill>
                <a:effectLst>
                  <a:outerShdw dist="35921" dir="2700000" algn="ctr" rotWithShape="0">
                    <a:schemeClr val="accent2"/>
                  </a:outerShdw>
                </a:effectLst>
                <a:latin typeface="Comic Sans MS"/>
              </a:rPr>
              <a:t>Текстильна промисловість світу</a:t>
            </a:r>
          </a:p>
        </p:txBody>
      </p:sp>
      <p:grpSp>
        <p:nvGrpSpPr>
          <p:cNvPr id="2" name="Group 99"/>
          <p:cNvGrpSpPr>
            <a:grpSpLocks/>
          </p:cNvGrpSpPr>
          <p:nvPr/>
        </p:nvGrpSpPr>
        <p:grpSpPr bwMode="auto">
          <a:xfrm>
            <a:off x="2836863" y="5434013"/>
            <a:ext cx="4627562" cy="320675"/>
            <a:chOff x="2097" y="3706"/>
            <a:chExt cx="2915" cy="202"/>
          </a:xfrm>
        </p:grpSpPr>
        <p:sp>
          <p:nvSpPr>
            <p:cNvPr id="51265" name="Text Box 97"/>
            <p:cNvSpPr txBox="1">
              <a:spLocks noChangeArrowheads="1"/>
            </p:cNvSpPr>
            <p:nvPr/>
          </p:nvSpPr>
          <p:spPr bwMode="auto">
            <a:xfrm>
              <a:off x="2281" y="3706"/>
              <a:ext cx="2731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ареал вирощування льону-довгунцю</a:t>
              </a:r>
              <a:endParaRPr lang="ru-RU" sz="2000" i="1"/>
            </a:p>
          </p:txBody>
        </p:sp>
        <p:sp>
          <p:nvSpPr>
            <p:cNvPr id="51266" name="Rectangle 98"/>
            <p:cNvSpPr>
              <a:spLocks noChangeArrowheads="1"/>
            </p:cNvSpPr>
            <p:nvPr/>
          </p:nvSpPr>
          <p:spPr bwMode="auto">
            <a:xfrm>
              <a:off x="2097" y="3727"/>
              <a:ext cx="213" cy="129"/>
            </a:xfrm>
            <a:prstGeom prst="rect">
              <a:avLst/>
            </a:prstGeom>
            <a:solidFill>
              <a:srgbClr val="66FF33">
                <a:alpha val="5999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01477" name="Freeform 101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478" name="Text Box 102"/>
          <p:cNvSpPr txBox="1">
            <a:spLocks noChangeArrowheads="1"/>
          </p:cNvSpPr>
          <p:nvPr/>
        </p:nvSpPr>
        <p:spPr bwMode="auto">
          <a:xfrm>
            <a:off x="6084888" y="1412875"/>
            <a:ext cx="9366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 о с і я</a:t>
            </a:r>
            <a:endParaRPr lang="ru-RU" sz="1500" b="1">
              <a:solidFill>
                <a:srgbClr val="990033"/>
              </a:solidFill>
            </a:endParaRPr>
          </a:p>
        </p:txBody>
      </p:sp>
      <p:grpSp>
        <p:nvGrpSpPr>
          <p:cNvPr id="3" name="Group 100"/>
          <p:cNvGrpSpPr>
            <a:grpSpLocks/>
          </p:cNvGrpSpPr>
          <p:nvPr/>
        </p:nvGrpSpPr>
        <p:grpSpPr bwMode="auto">
          <a:xfrm>
            <a:off x="4003675" y="1879600"/>
            <a:ext cx="3452813" cy="1160463"/>
            <a:chOff x="2522" y="1184"/>
            <a:chExt cx="2175" cy="731"/>
          </a:xfrm>
        </p:grpSpPr>
        <p:sp>
          <p:nvSpPr>
            <p:cNvPr id="51262" name="Freeform 93"/>
            <p:cNvSpPr>
              <a:spLocks/>
            </p:cNvSpPr>
            <p:nvPr/>
          </p:nvSpPr>
          <p:spPr bwMode="auto">
            <a:xfrm>
              <a:off x="2522" y="1184"/>
              <a:ext cx="957" cy="330"/>
            </a:xfrm>
            <a:custGeom>
              <a:avLst/>
              <a:gdLst>
                <a:gd name="T0" fmla="*/ 33 w 957"/>
                <a:gd name="T1" fmla="*/ 138 h 330"/>
                <a:gd name="T2" fmla="*/ 26 w 957"/>
                <a:gd name="T3" fmla="*/ 160 h 330"/>
                <a:gd name="T4" fmla="*/ 13 w 957"/>
                <a:gd name="T5" fmla="*/ 198 h 330"/>
                <a:gd name="T6" fmla="*/ 12 w 957"/>
                <a:gd name="T7" fmla="*/ 222 h 330"/>
                <a:gd name="T8" fmla="*/ 85 w 957"/>
                <a:gd name="T9" fmla="*/ 216 h 330"/>
                <a:gd name="T10" fmla="*/ 82 w 957"/>
                <a:gd name="T11" fmla="*/ 223 h 330"/>
                <a:gd name="T12" fmla="*/ 69 w 957"/>
                <a:gd name="T13" fmla="*/ 244 h 330"/>
                <a:gd name="T14" fmla="*/ 45 w 957"/>
                <a:gd name="T15" fmla="*/ 255 h 330"/>
                <a:gd name="T16" fmla="*/ 19 w 957"/>
                <a:gd name="T17" fmla="*/ 276 h 330"/>
                <a:gd name="T18" fmla="*/ 63 w 957"/>
                <a:gd name="T19" fmla="*/ 330 h 330"/>
                <a:gd name="T20" fmla="*/ 388 w 957"/>
                <a:gd name="T21" fmla="*/ 308 h 330"/>
                <a:gd name="T22" fmla="*/ 424 w 957"/>
                <a:gd name="T23" fmla="*/ 278 h 330"/>
                <a:gd name="T24" fmla="*/ 550 w 957"/>
                <a:gd name="T25" fmla="*/ 263 h 330"/>
                <a:gd name="T26" fmla="*/ 639 w 957"/>
                <a:gd name="T27" fmla="*/ 249 h 330"/>
                <a:gd name="T28" fmla="*/ 646 w 957"/>
                <a:gd name="T29" fmla="*/ 226 h 330"/>
                <a:gd name="T30" fmla="*/ 712 w 957"/>
                <a:gd name="T31" fmla="*/ 182 h 330"/>
                <a:gd name="T32" fmla="*/ 735 w 957"/>
                <a:gd name="T33" fmla="*/ 167 h 330"/>
                <a:gd name="T34" fmla="*/ 838 w 957"/>
                <a:gd name="T35" fmla="*/ 94 h 330"/>
                <a:gd name="T36" fmla="*/ 942 w 957"/>
                <a:gd name="T37" fmla="*/ 31 h 330"/>
                <a:gd name="T38" fmla="*/ 749 w 957"/>
                <a:gd name="T39" fmla="*/ 5 h 330"/>
                <a:gd name="T40" fmla="*/ 474 w 957"/>
                <a:gd name="T41" fmla="*/ 12 h 330"/>
                <a:gd name="T42" fmla="*/ 468 w 957"/>
                <a:gd name="T43" fmla="*/ 16 h 330"/>
                <a:gd name="T44" fmla="*/ 469 w 957"/>
                <a:gd name="T45" fmla="*/ 52 h 330"/>
                <a:gd name="T46" fmla="*/ 448 w 957"/>
                <a:gd name="T47" fmla="*/ 70 h 330"/>
                <a:gd name="T48" fmla="*/ 430 w 957"/>
                <a:gd name="T49" fmla="*/ 61 h 330"/>
                <a:gd name="T50" fmla="*/ 415 w 957"/>
                <a:gd name="T51" fmla="*/ 85 h 330"/>
                <a:gd name="T52" fmla="*/ 378 w 957"/>
                <a:gd name="T53" fmla="*/ 135 h 330"/>
                <a:gd name="T54" fmla="*/ 342 w 957"/>
                <a:gd name="T55" fmla="*/ 135 h 330"/>
                <a:gd name="T56" fmla="*/ 304 w 957"/>
                <a:gd name="T57" fmla="*/ 156 h 330"/>
                <a:gd name="T58" fmla="*/ 274 w 957"/>
                <a:gd name="T59" fmla="*/ 144 h 330"/>
                <a:gd name="T60" fmla="*/ 243 w 957"/>
                <a:gd name="T61" fmla="*/ 141 h 330"/>
                <a:gd name="T62" fmla="*/ 223 w 957"/>
                <a:gd name="T63" fmla="*/ 127 h 330"/>
                <a:gd name="T64" fmla="*/ 203 w 957"/>
                <a:gd name="T65" fmla="*/ 160 h 330"/>
                <a:gd name="T66" fmla="*/ 178 w 957"/>
                <a:gd name="T67" fmla="*/ 159 h 330"/>
                <a:gd name="T68" fmla="*/ 159 w 957"/>
                <a:gd name="T69" fmla="*/ 177 h 330"/>
                <a:gd name="T70" fmla="*/ 142 w 957"/>
                <a:gd name="T71" fmla="*/ 181 h 330"/>
                <a:gd name="T72" fmla="*/ 124 w 957"/>
                <a:gd name="T73" fmla="*/ 205 h 330"/>
                <a:gd name="T74" fmla="*/ 96 w 957"/>
                <a:gd name="T75" fmla="*/ 214 h 330"/>
                <a:gd name="T76" fmla="*/ 79 w 957"/>
                <a:gd name="T77" fmla="*/ 201 h 330"/>
                <a:gd name="T78" fmla="*/ 85 w 957"/>
                <a:gd name="T79" fmla="*/ 181 h 330"/>
                <a:gd name="T80" fmla="*/ 76 w 957"/>
                <a:gd name="T81" fmla="*/ 169 h 330"/>
                <a:gd name="T82" fmla="*/ 75 w 957"/>
                <a:gd name="T83" fmla="*/ 136 h 330"/>
                <a:gd name="T84" fmla="*/ 58 w 957"/>
                <a:gd name="T85" fmla="*/ 111 h 330"/>
                <a:gd name="T86" fmla="*/ 28 w 957"/>
                <a:gd name="T87" fmla="*/ 117 h 330"/>
                <a:gd name="T88" fmla="*/ 33 w 957"/>
                <a:gd name="T89" fmla="*/ 138 h 3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7"/>
                <a:gd name="T136" fmla="*/ 0 h 330"/>
                <a:gd name="T137" fmla="*/ 957 w 957"/>
                <a:gd name="T138" fmla="*/ 330 h 3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7" h="330">
                  <a:moveTo>
                    <a:pt x="33" y="138"/>
                  </a:moveTo>
                  <a:cubicBezTo>
                    <a:pt x="26" y="141"/>
                    <a:pt x="26" y="152"/>
                    <a:pt x="26" y="160"/>
                  </a:cubicBezTo>
                  <a:cubicBezTo>
                    <a:pt x="25" y="169"/>
                    <a:pt x="11" y="172"/>
                    <a:pt x="13" y="198"/>
                  </a:cubicBezTo>
                  <a:cubicBezTo>
                    <a:pt x="11" y="208"/>
                    <a:pt x="0" y="219"/>
                    <a:pt x="12" y="222"/>
                  </a:cubicBezTo>
                  <a:cubicBezTo>
                    <a:pt x="24" y="225"/>
                    <a:pt x="73" y="216"/>
                    <a:pt x="85" y="216"/>
                  </a:cubicBezTo>
                  <a:cubicBezTo>
                    <a:pt x="97" y="216"/>
                    <a:pt x="85" y="218"/>
                    <a:pt x="82" y="223"/>
                  </a:cubicBezTo>
                  <a:cubicBezTo>
                    <a:pt x="79" y="228"/>
                    <a:pt x="75" y="239"/>
                    <a:pt x="69" y="244"/>
                  </a:cubicBezTo>
                  <a:cubicBezTo>
                    <a:pt x="63" y="249"/>
                    <a:pt x="53" y="250"/>
                    <a:pt x="45" y="255"/>
                  </a:cubicBezTo>
                  <a:cubicBezTo>
                    <a:pt x="37" y="260"/>
                    <a:pt x="16" y="264"/>
                    <a:pt x="19" y="276"/>
                  </a:cubicBezTo>
                  <a:cubicBezTo>
                    <a:pt x="22" y="285"/>
                    <a:pt x="55" y="325"/>
                    <a:pt x="63" y="330"/>
                  </a:cubicBezTo>
                  <a:cubicBezTo>
                    <a:pt x="169" y="307"/>
                    <a:pt x="280" y="312"/>
                    <a:pt x="388" y="308"/>
                  </a:cubicBezTo>
                  <a:cubicBezTo>
                    <a:pt x="449" y="286"/>
                    <a:pt x="372" y="319"/>
                    <a:pt x="424" y="278"/>
                  </a:cubicBezTo>
                  <a:cubicBezTo>
                    <a:pt x="457" y="252"/>
                    <a:pt x="508" y="266"/>
                    <a:pt x="550" y="263"/>
                  </a:cubicBezTo>
                  <a:cubicBezTo>
                    <a:pt x="579" y="254"/>
                    <a:pt x="611" y="260"/>
                    <a:pt x="639" y="249"/>
                  </a:cubicBezTo>
                  <a:cubicBezTo>
                    <a:pt x="646" y="246"/>
                    <a:pt x="640" y="232"/>
                    <a:pt x="646" y="226"/>
                  </a:cubicBezTo>
                  <a:cubicBezTo>
                    <a:pt x="665" y="207"/>
                    <a:pt x="690" y="197"/>
                    <a:pt x="712" y="182"/>
                  </a:cubicBezTo>
                  <a:cubicBezTo>
                    <a:pt x="720" y="177"/>
                    <a:pt x="735" y="167"/>
                    <a:pt x="735" y="167"/>
                  </a:cubicBezTo>
                  <a:cubicBezTo>
                    <a:pt x="761" y="126"/>
                    <a:pt x="800" y="118"/>
                    <a:pt x="838" y="94"/>
                  </a:cubicBezTo>
                  <a:cubicBezTo>
                    <a:pt x="876" y="71"/>
                    <a:pt x="957" y="46"/>
                    <a:pt x="942" y="31"/>
                  </a:cubicBezTo>
                  <a:cubicBezTo>
                    <a:pt x="927" y="16"/>
                    <a:pt x="827" y="8"/>
                    <a:pt x="749" y="5"/>
                  </a:cubicBezTo>
                  <a:cubicBezTo>
                    <a:pt x="673" y="0"/>
                    <a:pt x="521" y="10"/>
                    <a:pt x="474" y="12"/>
                  </a:cubicBezTo>
                  <a:cubicBezTo>
                    <a:pt x="427" y="14"/>
                    <a:pt x="469" y="9"/>
                    <a:pt x="468" y="16"/>
                  </a:cubicBezTo>
                  <a:cubicBezTo>
                    <a:pt x="467" y="23"/>
                    <a:pt x="472" y="43"/>
                    <a:pt x="469" y="52"/>
                  </a:cubicBezTo>
                  <a:cubicBezTo>
                    <a:pt x="466" y="61"/>
                    <a:pt x="454" y="69"/>
                    <a:pt x="448" y="70"/>
                  </a:cubicBezTo>
                  <a:cubicBezTo>
                    <a:pt x="441" y="75"/>
                    <a:pt x="435" y="58"/>
                    <a:pt x="430" y="61"/>
                  </a:cubicBezTo>
                  <a:cubicBezTo>
                    <a:pt x="425" y="63"/>
                    <a:pt x="424" y="73"/>
                    <a:pt x="415" y="85"/>
                  </a:cubicBezTo>
                  <a:cubicBezTo>
                    <a:pt x="414" y="87"/>
                    <a:pt x="385" y="133"/>
                    <a:pt x="378" y="135"/>
                  </a:cubicBezTo>
                  <a:cubicBezTo>
                    <a:pt x="366" y="145"/>
                    <a:pt x="371" y="131"/>
                    <a:pt x="342" y="135"/>
                  </a:cubicBezTo>
                  <a:cubicBezTo>
                    <a:pt x="330" y="138"/>
                    <a:pt x="315" y="154"/>
                    <a:pt x="304" y="156"/>
                  </a:cubicBezTo>
                  <a:cubicBezTo>
                    <a:pt x="293" y="158"/>
                    <a:pt x="284" y="146"/>
                    <a:pt x="274" y="144"/>
                  </a:cubicBezTo>
                  <a:cubicBezTo>
                    <a:pt x="264" y="142"/>
                    <a:pt x="251" y="144"/>
                    <a:pt x="243" y="141"/>
                  </a:cubicBezTo>
                  <a:cubicBezTo>
                    <a:pt x="235" y="138"/>
                    <a:pt x="230" y="124"/>
                    <a:pt x="223" y="127"/>
                  </a:cubicBezTo>
                  <a:cubicBezTo>
                    <a:pt x="216" y="130"/>
                    <a:pt x="210" y="155"/>
                    <a:pt x="203" y="160"/>
                  </a:cubicBezTo>
                  <a:cubicBezTo>
                    <a:pt x="198" y="166"/>
                    <a:pt x="196" y="152"/>
                    <a:pt x="178" y="159"/>
                  </a:cubicBezTo>
                  <a:cubicBezTo>
                    <a:pt x="171" y="162"/>
                    <a:pt x="165" y="173"/>
                    <a:pt x="159" y="177"/>
                  </a:cubicBezTo>
                  <a:cubicBezTo>
                    <a:pt x="153" y="181"/>
                    <a:pt x="148" y="176"/>
                    <a:pt x="142" y="181"/>
                  </a:cubicBezTo>
                  <a:cubicBezTo>
                    <a:pt x="136" y="186"/>
                    <a:pt x="132" y="200"/>
                    <a:pt x="124" y="205"/>
                  </a:cubicBezTo>
                  <a:cubicBezTo>
                    <a:pt x="116" y="210"/>
                    <a:pt x="103" y="215"/>
                    <a:pt x="96" y="214"/>
                  </a:cubicBezTo>
                  <a:cubicBezTo>
                    <a:pt x="81" y="217"/>
                    <a:pt x="81" y="206"/>
                    <a:pt x="79" y="201"/>
                  </a:cubicBezTo>
                  <a:cubicBezTo>
                    <a:pt x="77" y="196"/>
                    <a:pt x="86" y="186"/>
                    <a:pt x="85" y="181"/>
                  </a:cubicBezTo>
                  <a:cubicBezTo>
                    <a:pt x="91" y="175"/>
                    <a:pt x="78" y="176"/>
                    <a:pt x="76" y="169"/>
                  </a:cubicBezTo>
                  <a:cubicBezTo>
                    <a:pt x="74" y="162"/>
                    <a:pt x="78" y="146"/>
                    <a:pt x="75" y="136"/>
                  </a:cubicBezTo>
                  <a:cubicBezTo>
                    <a:pt x="72" y="126"/>
                    <a:pt x="66" y="114"/>
                    <a:pt x="58" y="111"/>
                  </a:cubicBezTo>
                  <a:cubicBezTo>
                    <a:pt x="50" y="108"/>
                    <a:pt x="32" y="113"/>
                    <a:pt x="28" y="117"/>
                  </a:cubicBezTo>
                  <a:cubicBezTo>
                    <a:pt x="24" y="121"/>
                    <a:pt x="32" y="134"/>
                    <a:pt x="33" y="138"/>
                  </a:cubicBezTo>
                  <a:close/>
                </a:path>
              </a:pathLst>
            </a:custGeom>
            <a:solidFill>
              <a:srgbClr val="66FF33">
                <a:alpha val="50195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1263" name="Freeform 94"/>
            <p:cNvSpPr>
              <a:spLocks/>
            </p:cNvSpPr>
            <p:nvPr/>
          </p:nvSpPr>
          <p:spPr bwMode="auto">
            <a:xfrm>
              <a:off x="4513" y="1474"/>
              <a:ext cx="184" cy="177"/>
            </a:xfrm>
            <a:custGeom>
              <a:avLst/>
              <a:gdLst>
                <a:gd name="T0" fmla="*/ 102 w 184"/>
                <a:gd name="T1" fmla="*/ 158 h 177"/>
                <a:gd name="T2" fmla="*/ 169 w 184"/>
                <a:gd name="T3" fmla="*/ 84 h 177"/>
                <a:gd name="T4" fmla="*/ 176 w 184"/>
                <a:gd name="T5" fmla="*/ 3 h 177"/>
                <a:gd name="T6" fmla="*/ 65 w 184"/>
                <a:gd name="T7" fmla="*/ 40 h 177"/>
                <a:gd name="T8" fmla="*/ 21 w 184"/>
                <a:gd name="T9" fmla="*/ 99 h 177"/>
                <a:gd name="T10" fmla="*/ 21 w 184"/>
                <a:gd name="T11" fmla="*/ 158 h 177"/>
                <a:gd name="T12" fmla="*/ 102 w 184"/>
                <a:gd name="T13" fmla="*/ 158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177"/>
                <a:gd name="T23" fmla="*/ 184 w 184"/>
                <a:gd name="T24" fmla="*/ 177 h 1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177">
                  <a:moveTo>
                    <a:pt x="102" y="158"/>
                  </a:moveTo>
                  <a:cubicBezTo>
                    <a:pt x="158" y="141"/>
                    <a:pt x="140" y="126"/>
                    <a:pt x="169" y="84"/>
                  </a:cubicBezTo>
                  <a:cubicBezTo>
                    <a:pt x="180" y="48"/>
                    <a:pt x="184" y="42"/>
                    <a:pt x="176" y="3"/>
                  </a:cubicBezTo>
                  <a:cubicBezTo>
                    <a:pt x="128" y="8"/>
                    <a:pt x="92" y="0"/>
                    <a:pt x="65" y="40"/>
                  </a:cubicBezTo>
                  <a:cubicBezTo>
                    <a:pt x="56" y="69"/>
                    <a:pt x="46" y="82"/>
                    <a:pt x="21" y="99"/>
                  </a:cubicBezTo>
                  <a:cubicBezTo>
                    <a:pt x="18" y="110"/>
                    <a:pt x="0" y="152"/>
                    <a:pt x="21" y="158"/>
                  </a:cubicBezTo>
                  <a:cubicBezTo>
                    <a:pt x="83" y="177"/>
                    <a:pt x="136" y="128"/>
                    <a:pt x="102" y="158"/>
                  </a:cubicBezTo>
                  <a:close/>
                </a:path>
              </a:pathLst>
            </a:custGeom>
            <a:solidFill>
              <a:srgbClr val="66FF33">
                <a:alpha val="50195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1264" name="Freeform 95"/>
            <p:cNvSpPr>
              <a:spLocks/>
            </p:cNvSpPr>
            <p:nvPr/>
          </p:nvSpPr>
          <p:spPr bwMode="auto">
            <a:xfrm>
              <a:off x="4416" y="1814"/>
              <a:ext cx="185" cy="101"/>
            </a:xfrm>
            <a:custGeom>
              <a:avLst/>
              <a:gdLst>
                <a:gd name="T0" fmla="*/ 103 w 185"/>
                <a:gd name="T1" fmla="*/ 99 h 101"/>
                <a:gd name="T2" fmla="*/ 185 w 185"/>
                <a:gd name="T3" fmla="*/ 25 h 101"/>
                <a:gd name="T4" fmla="*/ 118 w 185"/>
                <a:gd name="T5" fmla="*/ 3 h 101"/>
                <a:gd name="T6" fmla="*/ 0 w 185"/>
                <a:gd name="T7" fmla="*/ 17 h 101"/>
                <a:gd name="T8" fmla="*/ 103 w 185"/>
                <a:gd name="T9" fmla="*/ 99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5"/>
                <a:gd name="T16" fmla="*/ 0 h 101"/>
                <a:gd name="T17" fmla="*/ 185 w 185"/>
                <a:gd name="T18" fmla="*/ 101 h 1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5" h="101">
                  <a:moveTo>
                    <a:pt x="103" y="99"/>
                  </a:moveTo>
                  <a:cubicBezTo>
                    <a:pt x="159" y="82"/>
                    <a:pt x="156" y="67"/>
                    <a:pt x="185" y="25"/>
                  </a:cubicBezTo>
                  <a:cubicBezTo>
                    <a:pt x="179" y="5"/>
                    <a:pt x="143" y="1"/>
                    <a:pt x="118" y="3"/>
                  </a:cubicBezTo>
                  <a:cubicBezTo>
                    <a:pt x="109" y="32"/>
                    <a:pt x="25" y="0"/>
                    <a:pt x="0" y="17"/>
                  </a:cubicBezTo>
                  <a:cubicBezTo>
                    <a:pt x="6" y="37"/>
                    <a:pt x="78" y="101"/>
                    <a:pt x="103" y="99"/>
                  </a:cubicBezTo>
                  <a:close/>
                </a:path>
              </a:pathLst>
            </a:custGeom>
            <a:solidFill>
              <a:srgbClr val="66FF33">
                <a:alpha val="50195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01479" name="Text Box 103"/>
          <p:cNvSpPr txBox="1">
            <a:spLocks noChangeArrowheads="1"/>
          </p:cNvSpPr>
          <p:nvPr/>
        </p:nvSpPr>
        <p:spPr bwMode="auto">
          <a:xfrm>
            <a:off x="6189663" y="1639888"/>
            <a:ext cx="7921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106,4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grpSp>
        <p:nvGrpSpPr>
          <p:cNvPr id="4" name="Group 108"/>
          <p:cNvGrpSpPr>
            <a:grpSpLocks/>
          </p:cNvGrpSpPr>
          <p:nvPr/>
        </p:nvGrpSpPr>
        <p:grpSpPr bwMode="auto">
          <a:xfrm>
            <a:off x="2559050" y="5721350"/>
            <a:ext cx="5113338" cy="327025"/>
            <a:chOff x="1927" y="3880"/>
            <a:chExt cx="3221" cy="206"/>
          </a:xfrm>
        </p:grpSpPr>
        <p:sp>
          <p:nvSpPr>
            <p:cNvPr id="51260" name="Text Box 104"/>
            <p:cNvSpPr txBox="1">
              <a:spLocks noChangeArrowheads="1"/>
            </p:cNvSpPr>
            <p:nvPr/>
          </p:nvSpPr>
          <p:spPr bwMode="auto">
            <a:xfrm>
              <a:off x="1927" y="3912"/>
              <a:ext cx="49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1600">
                  <a:solidFill>
                    <a:srgbClr val="006600"/>
                  </a:solidFill>
                  <a:latin typeface="Comic Sans MS" pitchFamily="66" charset="0"/>
                </a:rPr>
                <a:t>106,4</a:t>
              </a:r>
              <a:endParaRPr lang="ru-RU" sz="1600">
                <a:solidFill>
                  <a:srgbClr val="006600"/>
                </a:solidFill>
                <a:latin typeface="Comic Sans MS" pitchFamily="66" charset="0"/>
              </a:endParaRPr>
            </a:p>
          </p:txBody>
        </p:sp>
        <p:sp>
          <p:nvSpPr>
            <p:cNvPr id="51261" name="Text Box 106"/>
            <p:cNvSpPr txBox="1">
              <a:spLocks noChangeArrowheads="1"/>
            </p:cNvSpPr>
            <p:nvPr/>
          </p:nvSpPr>
          <p:spPr bwMode="auto">
            <a:xfrm>
              <a:off x="2290" y="3880"/>
              <a:ext cx="2858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виробництво лляних тканин в млн. м</a:t>
              </a:r>
              <a:r>
                <a:rPr lang="uk-UA" sz="2000" i="1" baseline="30000"/>
                <a:t>2</a:t>
              </a:r>
              <a:endParaRPr lang="ru-RU" sz="2000" i="1" baseline="30000"/>
            </a:p>
          </p:txBody>
        </p:sp>
      </p:grpSp>
      <p:sp>
        <p:nvSpPr>
          <p:cNvPr id="101487" name="Freeform 111"/>
          <p:cNvSpPr>
            <a:spLocks/>
          </p:cNvSpPr>
          <p:nvPr/>
        </p:nvSpPr>
        <p:spPr bwMode="auto">
          <a:xfrm>
            <a:off x="4694238" y="2041525"/>
            <a:ext cx="196850" cy="190500"/>
          </a:xfrm>
          <a:custGeom>
            <a:avLst/>
            <a:gdLst>
              <a:gd name="T0" fmla="*/ 52 w 124"/>
              <a:gd name="T1" fmla="*/ 6 h 120"/>
              <a:gd name="T2" fmla="*/ 30 w 124"/>
              <a:gd name="T3" fmla="*/ 36 h 120"/>
              <a:gd name="T4" fmla="*/ 7 w 124"/>
              <a:gd name="T5" fmla="*/ 51 h 120"/>
              <a:gd name="T6" fmla="*/ 0 w 124"/>
              <a:gd name="T7" fmla="*/ 103 h 120"/>
              <a:gd name="T8" fmla="*/ 43 w 124"/>
              <a:gd name="T9" fmla="*/ 105 h 120"/>
              <a:gd name="T10" fmla="*/ 94 w 124"/>
              <a:gd name="T11" fmla="*/ 120 h 120"/>
              <a:gd name="T12" fmla="*/ 120 w 124"/>
              <a:gd name="T13" fmla="*/ 105 h 120"/>
              <a:gd name="T14" fmla="*/ 121 w 124"/>
              <a:gd name="T15" fmla="*/ 51 h 120"/>
              <a:gd name="T16" fmla="*/ 104 w 124"/>
              <a:gd name="T17" fmla="*/ 12 h 120"/>
              <a:gd name="T18" fmla="*/ 81 w 124"/>
              <a:gd name="T19" fmla="*/ 1 h 120"/>
              <a:gd name="T20" fmla="*/ 52 w 124"/>
              <a:gd name="T21" fmla="*/ 6 h 1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4"/>
              <a:gd name="T34" fmla="*/ 0 h 120"/>
              <a:gd name="T35" fmla="*/ 124 w 124"/>
              <a:gd name="T36" fmla="*/ 120 h 12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4" h="120">
                <a:moveTo>
                  <a:pt x="52" y="6"/>
                </a:moveTo>
                <a:cubicBezTo>
                  <a:pt x="43" y="12"/>
                  <a:pt x="37" y="29"/>
                  <a:pt x="30" y="36"/>
                </a:cubicBezTo>
                <a:cubicBezTo>
                  <a:pt x="23" y="43"/>
                  <a:pt x="12" y="40"/>
                  <a:pt x="7" y="51"/>
                </a:cubicBezTo>
                <a:lnTo>
                  <a:pt x="0" y="103"/>
                </a:lnTo>
                <a:cubicBezTo>
                  <a:pt x="6" y="112"/>
                  <a:pt x="27" y="102"/>
                  <a:pt x="43" y="105"/>
                </a:cubicBezTo>
                <a:cubicBezTo>
                  <a:pt x="59" y="108"/>
                  <a:pt x="81" y="120"/>
                  <a:pt x="94" y="120"/>
                </a:cubicBezTo>
                <a:cubicBezTo>
                  <a:pt x="107" y="120"/>
                  <a:pt x="116" y="116"/>
                  <a:pt x="120" y="105"/>
                </a:cubicBezTo>
                <a:cubicBezTo>
                  <a:pt x="124" y="94"/>
                  <a:pt x="124" y="66"/>
                  <a:pt x="121" y="51"/>
                </a:cubicBezTo>
                <a:cubicBezTo>
                  <a:pt x="118" y="36"/>
                  <a:pt x="111" y="20"/>
                  <a:pt x="104" y="12"/>
                </a:cubicBezTo>
                <a:cubicBezTo>
                  <a:pt x="97" y="4"/>
                  <a:pt x="90" y="2"/>
                  <a:pt x="81" y="1"/>
                </a:cubicBezTo>
                <a:cubicBezTo>
                  <a:pt x="72" y="0"/>
                  <a:pt x="61" y="2"/>
                  <a:pt x="52" y="6"/>
                </a:cubicBezTo>
                <a:close/>
              </a:path>
            </a:pathLst>
          </a:custGeom>
          <a:solidFill>
            <a:srgbClr val="009999">
              <a:alpha val="59999"/>
            </a:srgbClr>
          </a:solidFill>
          <a:ln w="9525" cap="flat" cmpd="sng">
            <a:solidFill>
              <a:srgbClr val="336600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488" name="Text Box 112"/>
          <p:cNvSpPr txBox="1">
            <a:spLocks noChangeArrowheads="1"/>
          </p:cNvSpPr>
          <p:nvPr/>
        </p:nvSpPr>
        <p:spPr bwMode="auto">
          <a:xfrm>
            <a:off x="4211638" y="1125538"/>
            <a:ext cx="10810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Білорусь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1489" name="Line 113"/>
          <p:cNvSpPr>
            <a:spLocks noChangeShapeType="1"/>
          </p:cNvSpPr>
          <p:nvPr/>
        </p:nvSpPr>
        <p:spPr bwMode="auto">
          <a:xfrm>
            <a:off x="4787900" y="1341438"/>
            <a:ext cx="0" cy="7921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490" name="Text Box 114"/>
          <p:cNvSpPr txBox="1">
            <a:spLocks noChangeArrowheads="1"/>
          </p:cNvSpPr>
          <p:nvPr/>
        </p:nvSpPr>
        <p:spPr bwMode="auto">
          <a:xfrm>
            <a:off x="4427538" y="981075"/>
            <a:ext cx="649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50,1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101491" name="Freeform 115"/>
          <p:cNvSpPr>
            <a:spLocks/>
          </p:cNvSpPr>
          <p:nvPr/>
        </p:nvSpPr>
        <p:spPr bwMode="auto">
          <a:xfrm>
            <a:off x="4381500" y="2243138"/>
            <a:ext cx="171450" cy="104775"/>
          </a:xfrm>
          <a:custGeom>
            <a:avLst/>
            <a:gdLst>
              <a:gd name="T0" fmla="*/ 36 w 108"/>
              <a:gd name="T1" fmla="*/ 9 h 66"/>
              <a:gd name="T2" fmla="*/ 14 w 108"/>
              <a:gd name="T3" fmla="*/ 12 h 66"/>
              <a:gd name="T4" fmla="*/ 5 w 108"/>
              <a:gd name="T5" fmla="*/ 35 h 66"/>
              <a:gd name="T6" fmla="*/ 45 w 108"/>
              <a:gd name="T7" fmla="*/ 62 h 66"/>
              <a:gd name="T8" fmla="*/ 69 w 108"/>
              <a:gd name="T9" fmla="*/ 57 h 66"/>
              <a:gd name="T10" fmla="*/ 86 w 108"/>
              <a:gd name="T11" fmla="*/ 60 h 66"/>
              <a:gd name="T12" fmla="*/ 105 w 108"/>
              <a:gd name="T13" fmla="*/ 48 h 66"/>
              <a:gd name="T14" fmla="*/ 105 w 108"/>
              <a:gd name="T15" fmla="*/ 27 h 66"/>
              <a:gd name="T16" fmla="*/ 92 w 108"/>
              <a:gd name="T17" fmla="*/ 17 h 66"/>
              <a:gd name="T18" fmla="*/ 78 w 108"/>
              <a:gd name="T19" fmla="*/ 21 h 66"/>
              <a:gd name="T20" fmla="*/ 57 w 108"/>
              <a:gd name="T21" fmla="*/ 2 h 66"/>
              <a:gd name="T22" fmla="*/ 36 w 108"/>
              <a:gd name="T23" fmla="*/ 9 h 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8"/>
              <a:gd name="T37" fmla="*/ 0 h 66"/>
              <a:gd name="T38" fmla="*/ 108 w 108"/>
              <a:gd name="T39" fmla="*/ 66 h 6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8" h="66">
                <a:moveTo>
                  <a:pt x="36" y="9"/>
                </a:moveTo>
                <a:cubicBezTo>
                  <a:pt x="28" y="11"/>
                  <a:pt x="19" y="8"/>
                  <a:pt x="14" y="12"/>
                </a:cubicBezTo>
                <a:cubicBezTo>
                  <a:pt x="9" y="16"/>
                  <a:pt x="0" y="27"/>
                  <a:pt x="5" y="35"/>
                </a:cubicBezTo>
                <a:lnTo>
                  <a:pt x="45" y="62"/>
                </a:lnTo>
                <a:cubicBezTo>
                  <a:pt x="56" y="66"/>
                  <a:pt x="62" y="57"/>
                  <a:pt x="69" y="57"/>
                </a:cubicBezTo>
                <a:cubicBezTo>
                  <a:pt x="76" y="57"/>
                  <a:pt x="80" y="61"/>
                  <a:pt x="86" y="60"/>
                </a:cubicBezTo>
                <a:cubicBezTo>
                  <a:pt x="92" y="59"/>
                  <a:pt x="102" y="53"/>
                  <a:pt x="105" y="48"/>
                </a:cubicBezTo>
                <a:cubicBezTo>
                  <a:pt x="108" y="43"/>
                  <a:pt x="107" y="32"/>
                  <a:pt x="105" y="27"/>
                </a:cubicBezTo>
                <a:cubicBezTo>
                  <a:pt x="103" y="22"/>
                  <a:pt x="96" y="18"/>
                  <a:pt x="92" y="17"/>
                </a:cubicBezTo>
                <a:cubicBezTo>
                  <a:pt x="88" y="16"/>
                  <a:pt x="84" y="23"/>
                  <a:pt x="78" y="21"/>
                </a:cubicBezTo>
                <a:cubicBezTo>
                  <a:pt x="72" y="19"/>
                  <a:pt x="64" y="4"/>
                  <a:pt x="57" y="2"/>
                </a:cubicBezTo>
                <a:cubicBezTo>
                  <a:pt x="50" y="0"/>
                  <a:pt x="40" y="8"/>
                  <a:pt x="36" y="9"/>
                </a:cubicBezTo>
                <a:close/>
              </a:path>
            </a:pathLst>
          </a:custGeom>
          <a:solidFill>
            <a:srgbClr val="FF9900">
              <a:alpha val="59999"/>
            </a:srgbClr>
          </a:solidFill>
          <a:ln w="9525" cap="rnd" cmpd="sng">
            <a:solidFill>
              <a:srgbClr val="996633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492" name="Text Box 116"/>
          <p:cNvSpPr txBox="1">
            <a:spLocks noChangeArrowheads="1"/>
          </p:cNvSpPr>
          <p:nvPr/>
        </p:nvSpPr>
        <p:spPr bwMode="auto">
          <a:xfrm>
            <a:off x="4067175" y="1366838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Чехія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1493" name="Freeform 117"/>
          <p:cNvSpPr>
            <a:spLocks/>
          </p:cNvSpPr>
          <p:nvPr/>
        </p:nvSpPr>
        <p:spPr bwMode="auto">
          <a:xfrm>
            <a:off x="4471988" y="1579563"/>
            <a:ext cx="1587" cy="706437"/>
          </a:xfrm>
          <a:custGeom>
            <a:avLst/>
            <a:gdLst>
              <a:gd name="T0" fmla="*/ 0 w 1"/>
              <a:gd name="T1" fmla="*/ 0 h 445"/>
              <a:gd name="T2" fmla="*/ 1 w 1"/>
              <a:gd name="T3" fmla="*/ 445 h 445"/>
              <a:gd name="T4" fmla="*/ 0 60000 65536"/>
              <a:gd name="T5" fmla="*/ 0 60000 65536"/>
              <a:gd name="T6" fmla="*/ 0 w 1"/>
              <a:gd name="T7" fmla="*/ 0 h 445"/>
              <a:gd name="T8" fmla="*/ 1 w 1"/>
              <a:gd name="T9" fmla="*/ 445 h 4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445">
                <a:moveTo>
                  <a:pt x="0" y="0"/>
                </a:moveTo>
                <a:lnTo>
                  <a:pt x="1" y="445"/>
                </a:ln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494" name="Text Box 118"/>
          <p:cNvSpPr txBox="1">
            <a:spLocks noChangeArrowheads="1"/>
          </p:cNvSpPr>
          <p:nvPr/>
        </p:nvSpPr>
        <p:spPr bwMode="auto">
          <a:xfrm>
            <a:off x="3605213" y="1347788"/>
            <a:ext cx="649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23,6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101496" name="Text Box 120"/>
          <p:cNvSpPr txBox="1">
            <a:spLocks noChangeArrowheads="1"/>
          </p:cNvSpPr>
          <p:nvPr/>
        </p:nvSpPr>
        <p:spPr bwMode="auto">
          <a:xfrm>
            <a:off x="3203575" y="1960563"/>
            <a:ext cx="9779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Україна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1498" name="Text Box 122"/>
          <p:cNvSpPr txBox="1">
            <a:spLocks noChangeArrowheads="1"/>
          </p:cNvSpPr>
          <p:nvPr/>
        </p:nvSpPr>
        <p:spPr bwMode="auto">
          <a:xfrm>
            <a:off x="2738438" y="1960563"/>
            <a:ext cx="649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19,7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101500" name="Freeform 124"/>
          <p:cNvSpPr>
            <a:spLocks/>
          </p:cNvSpPr>
          <p:nvPr/>
        </p:nvSpPr>
        <p:spPr bwMode="auto">
          <a:xfrm>
            <a:off x="4537075" y="2370138"/>
            <a:ext cx="242888" cy="166687"/>
          </a:xfrm>
          <a:custGeom>
            <a:avLst/>
            <a:gdLst>
              <a:gd name="T0" fmla="*/ 54 w 153"/>
              <a:gd name="T1" fmla="*/ 36 h 105"/>
              <a:gd name="T2" fmla="*/ 34 w 153"/>
              <a:gd name="T3" fmla="*/ 51 h 105"/>
              <a:gd name="T4" fmla="*/ 1 w 153"/>
              <a:gd name="T5" fmla="*/ 57 h 105"/>
              <a:gd name="T6" fmla="*/ 43 w 153"/>
              <a:gd name="T7" fmla="*/ 91 h 105"/>
              <a:gd name="T8" fmla="*/ 64 w 153"/>
              <a:gd name="T9" fmla="*/ 85 h 105"/>
              <a:gd name="T10" fmla="*/ 87 w 153"/>
              <a:gd name="T11" fmla="*/ 102 h 105"/>
              <a:gd name="T12" fmla="*/ 111 w 153"/>
              <a:gd name="T13" fmla="*/ 102 h 105"/>
              <a:gd name="T14" fmla="*/ 126 w 153"/>
              <a:gd name="T15" fmla="*/ 100 h 105"/>
              <a:gd name="T16" fmla="*/ 136 w 153"/>
              <a:gd name="T17" fmla="*/ 97 h 105"/>
              <a:gd name="T18" fmla="*/ 143 w 153"/>
              <a:gd name="T19" fmla="*/ 83 h 105"/>
              <a:gd name="T20" fmla="*/ 147 w 153"/>
              <a:gd name="T21" fmla="*/ 75 h 105"/>
              <a:gd name="T22" fmla="*/ 144 w 153"/>
              <a:gd name="T23" fmla="*/ 45 h 105"/>
              <a:gd name="T24" fmla="*/ 144 w 153"/>
              <a:gd name="T25" fmla="*/ 7 h 105"/>
              <a:gd name="T26" fmla="*/ 87 w 153"/>
              <a:gd name="T27" fmla="*/ 3 h 105"/>
              <a:gd name="T28" fmla="*/ 61 w 153"/>
              <a:gd name="T29" fmla="*/ 21 h 105"/>
              <a:gd name="T30" fmla="*/ 54 w 153"/>
              <a:gd name="T31" fmla="*/ 36 h 10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53"/>
              <a:gd name="T49" fmla="*/ 0 h 105"/>
              <a:gd name="T50" fmla="*/ 153 w 153"/>
              <a:gd name="T51" fmla="*/ 105 h 10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53" h="105">
                <a:moveTo>
                  <a:pt x="54" y="36"/>
                </a:moveTo>
                <a:cubicBezTo>
                  <a:pt x="50" y="41"/>
                  <a:pt x="43" y="48"/>
                  <a:pt x="34" y="51"/>
                </a:cubicBezTo>
                <a:cubicBezTo>
                  <a:pt x="25" y="54"/>
                  <a:pt x="0" y="50"/>
                  <a:pt x="1" y="57"/>
                </a:cubicBezTo>
                <a:cubicBezTo>
                  <a:pt x="2" y="64"/>
                  <a:pt x="33" y="86"/>
                  <a:pt x="43" y="91"/>
                </a:cubicBezTo>
                <a:lnTo>
                  <a:pt x="64" y="85"/>
                </a:lnTo>
                <a:lnTo>
                  <a:pt x="87" y="102"/>
                </a:lnTo>
                <a:cubicBezTo>
                  <a:pt x="95" y="105"/>
                  <a:pt x="105" y="102"/>
                  <a:pt x="111" y="102"/>
                </a:cubicBezTo>
                <a:cubicBezTo>
                  <a:pt x="117" y="102"/>
                  <a:pt x="122" y="101"/>
                  <a:pt x="126" y="100"/>
                </a:cubicBezTo>
                <a:cubicBezTo>
                  <a:pt x="130" y="99"/>
                  <a:pt x="133" y="100"/>
                  <a:pt x="136" y="97"/>
                </a:cubicBezTo>
                <a:cubicBezTo>
                  <a:pt x="139" y="94"/>
                  <a:pt x="141" y="86"/>
                  <a:pt x="143" y="83"/>
                </a:cubicBezTo>
                <a:cubicBezTo>
                  <a:pt x="145" y="80"/>
                  <a:pt x="147" y="81"/>
                  <a:pt x="147" y="75"/>
                </a:cubicBezTo>
                <a:cubicBezTo>
                  <a:pt x="147" y="69"/>
                  <a:pt x="144" y="56"/>
                  <a:pt x="144" y="45"/>
                </a:cubicBezTo>
                <a:cubicBezTo>
                  <a:pt x="144" y="34"/>
                  <a:pt x="153" y="14"/>
                  <a:pt x="144" y="7"/>
                </a:cubicBezTo>
                <a:cubicBezTo>
                  <a:pt x="135" y="0"/>
                  <a:pt x="101" y="1"/>
                  <a:pt x="87" y="3"/>
                </a:cubicBezTo>
                <a:cubicBezTo>
                  <a:pt x="73" y="5"/>
                  <a:pt x="66" y="16"/>
                  <a:pt x="61" y="21"/>
                </a:cubicBezTo>
                <a:cubicBezTo>
                  <a:pt x="56" y="26"/>
                  <a:pt x="59" y="32"/>
                  <a:pt x="54" y="36"/>
                </a:cubicBezTo>
                <a:close/>
              </a:path>
            </a:pathLst>
          </a:custGeom>
          <a:solidFill>
            <a:srgbClr val="FFFF00">
              <a:alpha val="59999"/>
            </a:srgbClr>
          </a:solidFill>
          <a:ln w="9525" cap="rnd" cmpd="sng">
            <a:solidFill>
              <a:srgbClr val="996633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497" name="Freeform 121"/>
          <p:cNvSpPr>
            <a:spLocks/>
          </p:cNvSpPr>
          <p:nvPr/>
        </p:nvSpPr>
        <p:spPr bwMode="auto">
          <a:xfrm>
            <a:off x="3879850" y="2168525"/>
            <a:ext cx="1008063" cy="200025"/>
          </a:xfrm>
          <a:custGeom>
            <a:avLst/>
            <a:gdLst>
              <a:gd name="T0" fmla="*/ 0 w 635"/>
              <a:gd name="T1" fmla="*/ 0 h 126"/>
              <a:gd name="T2" fmla="*/ 229 w 635"/>
              <a:gd name="T3" fmla="*/ 126 h 126"/>
              <a:gd name="T4" fmla="*/ 635 w 635"/>
              <a:gd name="T5" fmla="*/ 118 h 126"/>
              <a:gd name="T6" fmla="*/ 0 60000 65536"/>
              <a:gd name="T7" fmla="*/ 0 60000 65536"/>
              <a:gd name="T8" fmla="*/ 0 60000 65536"/>
              <a:gd name="T9" fmla="*/ 0 w 635"/>
              <a:gd name="T10" fmla="*/ 0 h 126"/>
              <a:gd name="T11" fmla="*/ 635 w 635"/>
              <a:gd name="T12" fmla="*/ 126 h 12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5" h="126">
                <a:moveTo>
                  <a:pt x="0" y="0"/>
                </a:moveTo>
                <a:lnTo>
                  <a:pt x="229" y="126"/>
                </a:lnTo>
                <a:lnTo>
                  <a:pt x="635" y="118"/>
                </a:ln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501" name="Text Box 125"/>
          <p:cNvSpPr txBox="1">
            <a:spLocks noChangeArrowheads="1"/>
          </p:cNvSpPr>
          <p:nvPr/>
        </p:nvSpPr>
        <p:spPr bwMode="auto">
          <a:xfrm>
            <a:off x="3198813" y="2305050"/>
            <a:ext cx="9779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Румунія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1502" name="Text Box 126"/>
          <p:cNvSpPr txBox="1">
            <a:spLocks noChangeArrowheads="1"/>
          </p:cNvSpPr>
          <p:nvPr/>
        </p:nvSpPr>
        <p:spPr bwMode="auto">
          <a:xfrm>
            <a:off x="2733675" y="2305050"/>
            <a:ext cx="6492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>
                <a:solidFill>
                  <a:srgbClr val="006600"/>
                </a:solidFill>
                <a:latin typeface="Comic Sans MS" pitchFamily="66" charset="0"/>
              </a:rPr>
              <a:t>17,3</a:t>
            </a:r>
            <a:endParaRPr lang="ru-RU" sz="1600">
              <a:solidFill>
                <a:srgbClr val="006600"/>
              </a:solidFill>
              <a:latin typeface="Comic Sans MS" pitchFamily="66" charset="0"/>
            </a:endParaRPr>
          </a:p>
        </p:txBody>
      </p:sp>
      <p:sp>
        <p:nvSpPr>
          <p:cNvPr id="101503" name="Freeform 127"/>
          <p:cNvSpPr>
            <a:spLocks/>
          </p:cNvSpPr>
          <p:nvPr/>
        </p:nvSpPr>
        <p:spPr bwMode="auto">
          <a:xfrm>
            <a:off x="4033838" y="2436813"/>
            <a:ext cx="644525" cy="12700"/>
          </a:xfrm>
          <a:custGeom>
            <a:avLst/>
            <a:gdLst>
              <a:gd name="T0" fmla="*/ 0 w 406"/>
              <a:gd name="T1" fmla="*/ 8 h 8"/>
              <a:gd name="T2" fmla="*/ 406 w 406"/>
              <a:gd name="T3" fmla="*/ 0 h 8"/>
              <a:gd name="T4" fmla="*/ 0 60000 65536"/>
              <a:gd name="T5" fmla="*/ 0 60000 65536"/>
              <a:gd name="T6" fmla="*/ 0 w 406"/>
              <a:gd name="T7" fmla="*/ 0 h 8"/>
              <a:gd name="T8" fmla="*/ 406 w 406"/>
              <a:gd name="T9" fmla="*/ 8 h 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06" h="8">
                <a:moveTo>
                  <a:pt x="0" y="8"/>
                </a:moveTo>
                <a:lnTo>
                  <a:pt x="406" y="0"/>
                </a:ln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132"/>
          <p:cNvGrpSpPr>
            <a:grpSpLocks/>
          </p:cNvGrpSpPr>
          <p:nvPr/>
        </p:nvGrpSpPr>
        <p:grpSpPr bwMode="auto">
          <a:xfrm>
            <a:off x="2687638" y="5975350"/>
            <a:ext cx="5310187" cy="320675"/>
            <a:chOff x="2015" y="3953"/>
            <a:chExt cx="3345" cy="202"/>
          </a:xfrm>
        </p:grpSpPr>
        <p:sp>
          <p:nvSpPr>
            <p:cNvPr id="51257" name="Text Box 129"/>
            <p:cNvSpPr txBox="1">
              <a:spLocks noChangeArrowheads="1"/>
            </p:cNvSpPr>
            <p:nvPr/>
          </p:nvSpPr>
          <p:spPr bwMode="auto">
            <a:xfrm>
              <a:off x="2231" y="3953"/>
              <a:ext cx="3129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>
                <a:spcBef>
                  <a:spcPct val="50000"/>
                </a:spcBef>
              </a:pPr>
              <a:r>
                <a:rPr lang="uk-UA" sz="2000" i="1"/>
                <a:t>– райони і центри шовкової промисловості</a:t>
              </a:r>
              <a:endParaRPr lang="ru-RU" sz="2000" i="1"/>
            </a:p>
          </p:txBody>
        </p:sp>
        <p:sp>
          <p:nvSpPr>
            <p:cNvPr id="51258" name="Oval 130"/>
            <p:cNvSpPr>
              <a:spLocks noChangeArrowheads="1"/>
            </p:cNvSpPr>
            <p:nvPr/>
          </p:nvSpPr>
          <p:spPr bwMode="auto">
            <a:xfrm>
              <a:off x="2213" y="4020"/>
              <a:ext cx="91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1259" name="AutoShape 131"/>
            <p:cNvSpPr>
              <a:spLocks noChangeArrowheads="1"/>
            </p:cNvSpPr>
            <p:nvPr/>
          </p:nvSpPr>
          <p:spPr bwMode="auto">
            <a:xfrm>
              <a:off x="2015" y="3988"/>
              <a:ext cx="136" cy="136"/>
            </a:xfrm>
            <a:custGeom>
              <a:avLst/>
              <a:gdLst>
                <a:gd name="T0" fmla="*/ 68 w 21600"/>
                <a:gd name="T1" fmla="*/ 0 h 21600"/>
                <a:gd name="T2" fmla="*/ 20 w 21600"/>
                <a:gd name="T3" fmla="*/ 20 h 21600"/>
                <a:gd name="T4" fmla="*/ 0 w 21600"/>
                <a:gd name="T5" fmla="*/ 68 h 21600"/>
                <a:gd name="T6" fmla="*/ 20 w 21600"/>
                <a:gd name="T7" fmla="*/ 116 h 21600"/>
                <a:gd name="T8" fmla="*/ 68 w 21600"/>
                <a:gd name="T9" fmla="*/ 136 h 21600"/>
                <a:gd name="T10" fmla="*/ 116 w 21600"/>
                <a:gd name="T11" fmla="*/ 116 h 21600"/>
                <a:gd name="T12" fmla="*/ 136 w 21600"/>
                <a:gd name="T13" fmla="*/ 68 h 21600"/>
                <a:gd name="T14" fmla="*/ 116 w 21600"/>
                <a:gd name="T15" fmla="*/ 2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76 w 21600"/>
                <a:gd name="T25" fmla="*/ 3176 h 21600"/>
                <a:gd name="T26" fmla="*/ 18424 w 21600"/>
                <a:gd name="T27" fmla="*/ 1842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082" y="10800"/>
                  </a:moveTo>
                  <a:cubicBezTo>
                    <a:pt x="5082" y="13958"/>
                    <a:pt x="7642" y="16518"/>
                    <a:pt x="10800" y="16518"/>
                  </a:cubicBezTo>
                  <a:cubicBezTo>
                    <a:pt x="13958" y="16518"/>
                    <a:pt x="16518" y="13958"/>
                    <a:pt x="16518" y="10800"/>
                  </a:cubicBezTo>
                  <a:cubicBezTo>
                    <a:pt x="16518" y="7642"/>
                    <a:pt x="13958" y="5082"/>
                    <a:pt x="10800" y="5082"/>
                  </a:cubicBezTo>
                  <a:cubicBezTo>
                    <a:pt x="7642" y="5082"/>
                    <a:pt x="5082" y="7642"/>
                    <a:pt x="5082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01509" name="Freeform 133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510" name="Text Box 134"/>
          <p:cNvSpPr txBox="1">
            <a:spLocks noChangeArrowheads="1"/>
          </p:cNvSpPr>
          <p:nvPr/>
        </p:nvSpPr>
        <p:spPr bwMode="auto">
          <a:xfrm>
            <a:off x="6451600" y="2660650"/>
            <a:ext cx="792163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Китай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1511" name="AutoShape 135"/>
          <p:cNvSpPr>
            <a:spLocks noChangeArrowheads="1"/>
          </p:cNvSpPr>
          <p:nvPr/>
        </p:nvSpPr>
        <p:spPr bwMode="auto">
          <a:xfrm>
            <a:off x="7258050" y="286385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6" name="Group 136"/>
          <p:cNvGrpSpPr>
            <a:grpSpLocks/>
          </p:cNvGrpSpPr>
          <p:nvPr/>
        </p:nvGrpSpPr>
        <p:grpSpPr bwMode="auto">
          <a:xfrm>
            <a:off x="293688" y="758825"/>
            <a:ext cx="2003425" cy="2374900"/>
            <a:chOff x="183" y="478"/>
            <a:chExt cx="1262" cy="1496"/>
          </a:xfrm>
        </p:grpSpPr>
        <p:sp>
          <p:nvSpPr>
            <p:cNvPr id="51255" name="Freeform 137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56" name="Freeform 138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1515" name="Text Box 139"/>
          <p:cNvSpPr txBox="1">
            <a:spLocks noChangeArrowheads="1"/>
          </p:cNvSpPr>
          <p:nvPr/>
        </p:nvSpPr>
        <p:spPr bwMode="auto">
          <a:xfrm>
            <a:off x="922338" y="2320925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США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1516" name="AutoShape 140"/>
          <p:cNvSpPr>
            <a:spLocks noChangeArrowheads="1"/>
          </p:cNvSpPr>
          <p:nvPr/>
        </p:nvSpPr>
        <p:spPr bwMode="auto">
          <a:xfrm>
            <a:off x="1476375" y="26368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517" name="AutoShape 141"/>
          <p:cNvSpPr>
            <a:spLocks noChangeArrowheads="1"/>
          </p:cNvSpPr>
          <p:nvPr/>
        </p:nvSpPr>
        <p:spPr bwMode="auto">
          <a:xfrm>
            <a:off x="1835150" y="2349500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519" name="Freeform 143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CC00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1520" name="Text Box 144"/>
          <p:cNvSpPr txBox="1">
            <a:spLocks noChangeArrowheads="1"/>
          </p:cNvSpPr>
          <p:nvPr/>
        </p:nvSpPr>
        <p:spPr bwMode="auto">
          <a:xfrm>
            <a:off x="7840663" y="2398713"/>
            <a:ext cx="792162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Японія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1521" name="AutoShape 145"/>
          <p:cNvSpPr>
            <a:spLocks noChangeArrowheads="1"/>
          </p:cNvSpPr>
          <p:nvPr/>
        </p:nvSpPr>
        <p:spPr bwMode="auto">
          <a:xfrm>
            <a:off x="7661275" y="2517775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522" name="Oval 146"/>
          <p:cNvSpPr>
            <a:spLocks noChangeArrowheads="1"/>
          </p:cNvSpPr>
          <p:nvPr/>
        </p:nvSpPr>
        <p:spPr bwMode="auto">
          <a:xfrm>
            <a:off x="6870700" y="2946400"/>
            <a:ext cx="144463" cy="144463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" name="Group 151"/>
          <p:cNvGrpSpPr>
            <a:grpSpLocks/>
          </p:cNvGrpSpPr>
          <p:nvPr/>
        </p:nvGrpSpPr>
        <p:grpSpPr bwMode="auto">
          <a:xfrm>
            <a:off x="2692400" y="6237288"/>
            <a:ext cx="5422900" cy="320675"/>
            <a:chOff x="2018" y="4118"/>
            <a:chExt cx="3416" cy="202"/>
          </a:xfrm>
        </p:grpSpPr>
        <p:sp>
          <p:nvSpPr>
            <p:cNvPr id="51252" name="Text Box 148"/>
            <p:cNvSpPr txBox="1">
              <a:spLocks noChangeArrowheads="1"/>
            </p:cNvSpPr>
            <p:nvPr/>
          </p:nvSpPr>
          <p:spPr bwMode="auto">
            <a:xfrm>
              <a:off x="2168" y="4118"/>
              <a:ext cx="3266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>
                <a:spcBef>
                  <a:spcPct val="50000"/>
                </a:spcBef>
              </a:pPr>
              <a:r>
                <a:rPr lang="uk-UA" sz="2000" i="1"/>
                <a:t>– райони і центри джутової промисловості</a:t>
              </a:r>
              <a:endParaRPr lang="ru-RU" sz="2000" i="1"/>
            </a:p>
          </p:txBody>
        </p:sp>
        <p:sp>
          <p:nvSpPr>
            <p:cNvPr id="51253" name="Oval 149"/>
            <p:cNvSpPr>
              <a:spLocks noChangeArrowheads="1"/>
            </p:cNvSpPr>
            <p:nvPr/>
          </p:nvSpPr>
          <p:spPr bwMode="auto">
            <a:xfrm>
              <a:off x="2216" y="4185"/>
              <a:ext cx="91" cy="91"/>
            </a:xfrm>
            <a:prstGeom prst="ellipse">
              <a:avLst/>
            </a:prstGeom>
            <a:solidFill>
              <a:srgbClr val="8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1254" name="AutoShape 150"/>
            <p:cNvSpPr>
              <a:spLocks noChangeArrowheads="1"/>
            </p:cNvSpPr>
            <p:nvPr/>
          </p:nvSpPr>
          <p:spPr bwMode="auto">
            <a:xfrm>
              <a:off x="2018" y="4153"/>
              <a:ext cx="136" cy="136"/>
            </a:xfrm>
            <a:custGeom>
              <a:avLst/>
              <a:gdLst>
                <a:gd name="T0" fmla="*/ 68 w 21600"/>
                <a:gd name="T1" fmla="*/ 0 h 21600"/>
                <a:gd name="T2" fmla="*/ 20 w 21600"/>
                <a:gd name="T3" fmla="*/ 20 h 21600"/>
                <a:gd name="T4" fmla="*/ 0 w 21600"/>
                <a:gd name="T5" fmla="*/ 68 h 21600"/>
                <a:gd name="T6" fmla="*/ 20 w 21600"/>
                <a:gd name="T7" fmla="*/ 116 h 21600"/>
                <a:gd name="T8" fmla="*/ 68 w 21600"/>
                <a:gd name="T9" fmla="*/ 136 h 21600"/>
                <a:gd name="T10" fmla="*/ 116 w 21600"/>
                <a:gd name="T11" fmla="*/ 116 h 21600"/>
                <a:gd name="T12" fmla="*/ 136 w 21600"/>
                <a:gd name="T13" fmla="*/ 68 h 21600"/>
                <a:gd name="T14" fmla="*/ 116 w 21600"/>
                <a:gd name="T15" fmla="*/ 2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76 w 21600"/>
                <a:gd name="T25" fmla="*/ 3176 h 21600"/>
                <a:gd name="T26" fmla="*/ 18424 w 21600"/>
                <a:gd name="T27" fmla="*/ 1842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082" y="10800"/>
                  </a:moveTo>
                  <a:cubicBezTo>
                    <a:pt x="5082" y="13958"/>
                    <a:pt x="7642" y="16518"/>
                    <a:pt x="10800" y="16518"/>
                  </a:cubicBezTo>
                  <a:cubicBezTo>
                    <a:pt x="13958" y="16518"/>
                    <a:pt x="16518" y="13958"/>
                    <a:pt x="16518" y="10800"/>
                  </a:cubicBezTo>
                  <a:cubicBezTo>
                    <a:pt x="16518" y="7642"/>
                    <a:pt x="13958" y="5082"/>
                    <a:pt x="10800" y="5082"/>
                  </a:cubicBezTo>
                  <a:cubicBezTo>
                    <a:pt x="7642" y="5082"/>
                    <a:pt x="5082" y="7642"/>
                    <a:pt x="5082" y="10800"/>
                  </a:cubicBez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01529" name="Freeform 153"/>
          <p:cNvSpPr>
            <a:spLocks/>
          </p:cNvSpPr>
          <p:nvPr/>
        </p:nvSpPr>
        <p:spPr bwMode="auto">
          <a:xfrm>
            <a:off x="5715000" y="2803525"/>
            <a:ext cx="400050" cy="522288"/>
          </a:xfrm>
          <a:custGeom>
            <a:avLst/>
            <a:gdLst>
              <a:gd name="T0" fmla="*/ 126 w 252"/>
              <a:gd name="T1" fmla="*/ 324 h 329"/>
              <a:gd name="T2" fmla="*/ 158 w 252"/>
              <a:gd name="T3" fmla="*/ 319 h 329"/>
              <a:gd name="T4" fmla="*/ 187 w 252"/>
              <a:gd name="T5" fmla="*/ 303 h 329"/>
              <a:gd name="T6" fmla="*/ 177 w 252"/>
              <a:gd name="T7" fmla="*/ 288 h 329"/>
              <a:gd name="T8" fmla="*/ 159 w 252"/>
              <a:gd name="T9" fmla="*/ 252 h 329"/>
              <a:gd name="T10" fmla="*/ 161 w 252"/>
              <a:gd name="T11" fmla="*/ 237 h 329"/>
              <a:gd name="T12" fmla="*/ 167 w 252"/>
              <a:gd name="T13" fmla="*/ 229 h 329"/>
              <a:gd name="T14" fmla="*/ 192 w 252"/>
              <a:gd name="T15" fmla="*/ 226 h 329"/>
              <a:gd name="T16" fmla="*/ 234 w 252"/>
              <a:gd name="T17" fmla="*/ 144 h 329"/>
              <a:gd name="T18" fmla="*/ 251 w 252"/>
              <a:gd name="T19" fmla="*/ 121 h 329"/>
              <a:gd name="T20" fmla="*/ 225 w 252"/>
              <a:gd name="T21" fmla="*/ 100 h 329"/>
              <a:gd name="T22" fmla="*/ 209 w 252"/>
              <a:gd name="T23" fmla="*/ 78 h 329"/>
              <a:gd name="T24" fmla="*/ 203 w 252"/>
              <a:gd name="T25" fmla="*/ 43 h 329"/>
              <a:gd name="T26" fmla="*/ 207 w 252"/>
              <a:gd name="T27" fmla="*/ 21 h 329"/>
              <a:gd name="T28" fmla="*/ 233 w 252"/>
              <a:gd name="T29" fmla="*/ 15 h 329"/>
              <a:gd name="T30" fmla="*/ 219 w 252"/>
              <a:gd name="T31" fmla="*/ 0 h 329"/>
              <a:gd name="T32" fmla="*/ 183 w 252"/>
              <a:gd name="T33" fmla="*/ 16 h 329"/>
              <a:gd name="T34" fmla="*/ 168 w 252"/>
              <a:gd name="T35" fmla="*/ 27 h 329"/>
              <a:gd name="T36" fmla="*/ 168 w 252"/>
              <a:gd name="T37" fmla="*/ 49 h 329"/>
              <a:gd name="T38" fmla="*/ 158 w 252"/>
              <a:gd name="T39" fmla="*/ 69 h 329"/>
              <a:gd name="T40" fmla="*/ 146 w 252"/>
              <a:gd name="T41" fmla="*/ 78 h 329"/>
              <a:gd name="T42" fmla="*/ 138 w 252"/>
              <a:gd name="T43" fmla="*/ 102 h 329"/>
              <a:gd name="T44" fmla="*/ 132 w 252"/>
              <a:gd name="T45" fmla="*/ 114 h 329"/>
              <a:gd name="T46" fmla="*/ 128 w 252"/>
              <a:gd name="T47" fmla="*/ 130 h 329"/>
              <a:gd name="T48" fmla="*/ 108 w 252"/>
              <a:gd name="T49" fmla="*/ 141 h 329"/>
              <a:gd name="T50" fmla="*/ 90 w 252"/>
              <a:gd name="T51" fmla="*/ 154 h 329"/>
              <a:gd name="T52" fmla="*/ 71 w 252"/>
              <a:gd name="T53" fmla="*/ 183 h 329"/>
              <a:gd name="T54" fmla="*/ 39 w 252"/>
              <a:gd name="T55" fmla="*/ 189 h 329"/>
              <a:gd name="T56" fmla="*/ 2 w 252"/>
              <a:gd name="T57" fmla="*/ 187 h 329"/>
              <a:gd name="T58" fmla="*/ 24 w 252"/>
              <a:gd name="T59" fmla="*/ 222 h 329"/>
              <a:gd name="T60" fmla="*/ 32 w 252"/>
              <a:gd name="T61" fmla="*/ 253 h 329"/>
              <a:gd name="T62" fmla="*/ 5 w 252"/>
              <a:gd name="T63" fmla="*/ 286 h 329"/>
              <a:gd name="T64" fmla="*/ 63 w 252"/>
              <a:gd name="T65" fmla="*/ 297 h 329"/>
              <a:gd name="T66" fmla="*/ 102 w 252"/>
              <a:gd name="T67" fmla="*/ 292 h 329"/>
              <a:gd name="T68" fmla="*/ 126 w 252"/>
              <a:gd name="T69" fmla="*/ 324 h 32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52"/>
              <a:gd name="T106" fmla="*/ 0 h 329"/>
              <a:gd name="T107" fmla="*/ 252 w 252"/>
              <a:gd name="T108" fmla="*/ 329 h 32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52" h="329">
                <a:moveTo>
                  <a:pt x="126" y="324"/>
                </a:moveTo>
                <a:cubicBezTo>
                  <a:pt x="135" y="329"/>
                  <a:pt x="148" y="322"/>
                  <a:pt x="158" y="319"/>
                </a:cubicBezTo>
                <a:cubicBezTo>
                  <a:pt x="168" y="316"/>
                  <a:pt x="184" y="308"/>
                  <a:pt x="187" y="303"/>
                </a:cubicBezTo>
                <a:cubicBezTo>
                  <a:pt x="190" y="298"/>
                  <a:pt x="182" y="297"/>
                  <a:pt x="177" y="288"/>
                </a:cubicBezTo>
                <a:cubicBezTo>
                  <a:pt x="172" y="279"/>
                  <a:pt x="162" y="260"/>
                  <a:pt x="159" y="252"/>
                </a:cubicBezTo>
                <a:cubicBezTo>
                  <a:pt x="156" y="244"/>
                  <a:pt x="160" y="241"/>
                  <a:pt x="161" y="237"/>
                </a:cubicBezTo>
                <a:cubicBezTo>
                  <a:pt x="162" y="233"/>
                  <a:pt x="162" y="231"/>
                  <a:pt x="167" y="229"/>
                </a:cubicBezTo>
                <a:cubicBezTo>
                  <a:pt x="172" y="227"/>
                  <a:pt x="181" y="240"/>
                  <a:pt x="192" y="226"/>
                </a:cubicBezTo>
                <a:cubicBezTo>
                  <a:pt x="203" y="212"/>
                  <a:pt x="224" y="162"/>
                  <a:pt x="234" y="144"/>
                </a:cubicBezTo>
                <a:cubicBezTo>
                  <a:pt x="244" y="126"/>
                  <a:pt x="252" y="128"/>
                  <a:pt x="251" y="121"/>
                </a:cubicBezTo>
                <a:lnTo>
                  <a:pt x="225" y="100"/>
                </a:lnTo>
                <a:cubicBezTo>
                  <a:pt x="218" y="93"/>
                  <a:pt x="213" y="87"/>
                  <a:pt x="209" y="78"/>
                </a:cubicBezTo>
                <a:cubicBezTo>
                  <a:pt x="205" y="69"/>
                  <a:pt x="203" y="52"/>
                  <a:pt x="203" y="43"/>
                </a:cubicBezTo>
                <a:cubicBezTo>
                  <a:pt x="203" y="34"/>
                  <a:pt x="202" y="26"/>
                  <a:pt x="207" y="21"/>
                </a:cubicBezTo>
                <a:cubicBezTo>
                  <a:pt x="212" y="16"/>
                  <a:pt x="231" y="18"/>
                  <a:pt x="233" y="15"/>
                </a:cubicBezTo>
                <a:cubicBezTo>
                  <a:pt x="235" y="12"/>
                  <a:pt x="227" y="0"/>
                  <a:pt x="219" y="0"/>
                </a:cubicBezTo>
                <a:cubicBezTo>
                  <a:pt x="211" y="0"/>
                  <a:pt x="191" y="12"/>
                  <a:pt x="183" y="16"/>
                </a:cubicBezTo>
                <a:cubicBezTo>
                  <a:pt x="175" y="20"/>
                  <a:pt x="170" y="22"/>
                  <a:pt x="168" y="27"/>
                </a:cubicBezTo>
                <a:cubicBezTo>
                  <a:pt x="166" y="32"/>
                  <a:pt x="170" y="42"/>
                  <a:pt x="168" y="49"/>
                </a:cubicBezTo>
                <a:cubicBezTo>
                  <a:pt x="166" y="56"/>
                  <a:pt x="162" y="64"/>
                  <a:pt x="158" y="69"/>
                </a:cubicBezTo>
                <a:cubicBezTo>
                  <a:pt x="154" y="74"/>
                  <a:pt x="149" y="73"/>
                  <a:pt x="146" y="78"/>
                </a:cubicBezTo>
                <a:lnTo>
                  <a:pt x="138" y="102"/>
                </a:lnTo>
                <a:cubicBezTo>
                  <a:pt x="136" y="108"/>
                  <a:pt x="134" y="109"/>
                  <a:pt x="132" y="114"/>
                </a:cubicBezTo>
                <a:lnTo>
                  <a:pt x="128" y="130"/>
                </a:lnTo>
                <a:cubicBezTo>
                  <a:pt x="124" y="135"/>
                  <a:pt x="114" y="137"/>
                  <a:pt x="108" y="141"/>
                </a:cubicBezTo>
                <a:cubicBezTo>
                  <a:pt x="102" y="145"/>
                  <a:pt x="96" y="147"/>
                  <a:pt x="90" y="154"/>
                </a:cubicBezTo>
                <a:cubicBezTo>
                  <a:pt x="84" y="161"/>
                  <a:pt x="80" y="177"/>
                  <a:pt x="71" y="183"/>
                </a:cubicBezTo>
                <a:cubicBezTo>
                  <a:pt x="62" y="189"/>
                  <a:pt x="50" y="188"/>
                  <a:pt x="39" y="189"/>
                </a:cubicBezTo>
                <a:cubicBezTo>
                  <a:pt x="28" y="190"/>
                  <a:pt x="4" y="182"/>
                  <a:pt x="2" y="187"/>
                </a:cubicBezTo>
                <a:cubicBezTo>
                  <a:pt x="0" y="192"/>
                  <a:pt x="19" y="211"/>
                  <a:pt x="24" y="222"/>
                </a:cubicBezTo>
                <a:cubicBezTo>
                  <a:pt x="29" y="233"/>
                  <a:pt x="35" y="242"/>
                  <a:pt x="32" y="253"/>
                </a:cubicBezTo>
                <a:lnTo>
                  <a:pt x="5" y="286"/>
                </a:lnTo>
                <a:cubicBezTo>
                  <a:pt x="10" y="293"/>
                  <a:pt x="47" y="296"/>
                  <a:pt x="63" y="297"/>
                </a:cubicBezTo>
                <a:cubicBezTo>
                  <a:pt x="79" y="298"/>
                  <a:pt x="92" y="288"/>
                  <a:pt x="102" y="292"/>
                </a:cubicBezTo>
                <a:cubicBezTo>
                  <a:pt x="112" y="296"/>
                  <a:pt x="117" y="319"/>
                  <a:pt x="126" y="324"/>
                </a:cubicBezTo>
                <a:close/>
              </a:path>
            </a:pathLst>
          </a:custGeom>
          <a:solidFill>
            <a:srgbClr val="666699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530" name="Text Box 154"/>
          <p:cNvSpPr txBox="1">
            <a:spLocks noChangeArrowheads="1"/>
          </p:cNvSpPr>
          <p:nvPr/>
        </p:nvSpPr>
        <p:spPr bwMode="auto">
          <a:xfrm>
            <a:off x="4787900" y="2852738"/>
            <a:ext cx="11525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500" b="1"/>
              <a:t>Пакистан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1531" name="Oval 155"/>
          <p:cNvSpPr>
            <a:spLocks noChangeArrowheads="1"/>
          </p:cNvSpPr>
          <p:nvPr/>
        </p:nvSpPr>
        <p:spPr bwMode="auto">
          <a:xfrm>
            <a:off x="5889625" y="2997200"/>
            <a:ext cx="144463" cy="144463"/>
          </a:xfrm>
          <a:prstGeom prst="ellipse">
            <a:avLst/>
          </a:prstGeom>
          <a:solidFill>
            <a:srgbClr val="80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532" name="Freeform 156"/>
          <p:cNvSpPr>
            <a:spLocks/>
          </p:cNvSpPr>
          <p:nvPr/>
        </p:nvSpPr>
        <p:spPr bwMode="auto">
          <a:xfrm>
            <a:off x="5929313" y="2827338"/>
            <a:ext cx="846137" cy="1087437"/>
          </a:xfrm>
          <a:custGeom>
            <a:avLst/>
            <a:gdLst>
              <a:gd name="T0" fmla="*/ 93 w 533"/>
              <a:gd name="T1" fmla="*/ 1 h 685"/>
              <a:gd name="T2" fmla="*/ 137 w 533"/>
              <a:gd name="T3" fmla="*/ 21 h 685"/>
              <a:gd name="T4" fmla="*/ 167 w 533"/>
              <a:gd name="T5" fmla="*/ 42 h 685"/>
              <a:gd name="T6" fmla="*/ 171 w 533"/>
              <a:gd name="T7" fmla="*/ 90 h 685"/>
              <a:gd name="T8" fmla="*/ 218 w 533"/>
              <a:gd name="T9" fmla="*/ 147 h 685"/>
              <a:gd name="T10" fmla="*/ 204 w 533"/>
              <a:gd name="T11" fmla="*/ 173 h 685"/>
              <a:gd name="T12" fmla="*/ 225 w 533"/>
              <a:gd name="T13" fmla="*/ 191 h 685"/>
              <a:gd name="T14" fmla="*/ 348 w 533"/>
              <a:gd name="T15" fmla="*/ 236 h 685"/>
              <a:gd name="T16" fmla="*/ 374 w 533"/>
              <a:gd name="T17" fmla="*/ 212 h 685"/>
              <a:gd name="T18" fmla="*/ 410 w 533"/>
              <a:gd name="T19" fmla="*/ 227 h 685"/>
              <a:gd name="T20" fmla="*/ 450 w 533"/>
              <a:gd name="T21" fmla="*/ 194 h 685"/>
              <a:gd name="T22" fmla="*/ 477 w 533"/>
              <a:gd name="T23" fmla="*/ 177 h 685"/>
              <a:gd name="T24" fmla="*/ 509 w 533"/>
              <a:gd name="T25" fmla="*/ 171 h 685"/>
              <a:gd name="T26" fmla="*/ 528 w 533"/>
              <a:gd name="T27" fmla="*/ 210 h 685"/>
              <a:gd name="T28" fmla="*/ 494 w 533"/>
              <a:gd name="T29" fmla="*/ 227 h 685"/>
              <a:gd name="T30" fmla="*/ 486 w 533"/>
              <a:gd name="T31" fmla="*/ 294 h 685"/>
              <a:gd name="T32" fmla="*/ 470 w 533"/>
              <a:gd name="T33" fmla="*/ 339 h 685"/>
              <a:gd name="T34" fmla="*/ 449 w 533"/>
              <a:gd name="T35" fmla="*/ 317 h 685"/>
              <a:gd name="T36" fmla="*/ 446 w 533"/>
              <a:gd name="T37" fmla="*/ 287 h 685"/>
              <a:gd name="T38" fmla="*/ 416 w 533"/>
              <a:gd name="T39" fmla="*/ 264 h 685"/>
              <a:gd name="T40" fmla="*/ 374 w 533"/>
              <a:gd name="T41" fmla="*/ 255 h 685"/>
              <a:gd name="T42" fmla="*/ 387 w 533"/>
              <a:gd name="T43" fmla="*/ 300 h 685"/>
              <a:gd name="T44" fmla="*/ 407 w 533"/>
              <a:gd name="T45" fmla="*/ 335 h 685"/>
              <a:gd name="T46" fmla="*/ 381 w 533"/>
              <a:gd name="T47" fmla="*/ 351 h 685"/>
              <a:gd name="T48" fmla="*/ 357 w 533"/>
              <a:gd name="T49" fmla="*/ 378 h 685"/>
              <a:gd name="T50" fmla="*/ 333 w 533"/>
              <a:gd name="T51" fmla="*/ 417 h 685"/>
              <a:gd name="T52" fmla="*/ 305 w 533"/>
              <a:gd name="T53" fmla="*/ 449 h 685"/>
              <a:gd name="T54" fmla="*/ 281 w 533"/>
              <a:gd name="T55" fmla="*/ 476 h 685"/>
              <a:gd name="T56" fmla="*/ 254 w 533"/>
              <a:gd name="T57" fmla="*/ 506 h 685"/>
              <a:gd name="T58" fmla="*/ 252 w 533"/>
              <a:gd name="T59" fmla="*/ 551 h 685"/>
              <a:gd name="T60" fmla="*/ 243 w 533"/>
              <a:gd name="T61" fmla="*/ 599 h 685"/>
              <a:gd name="T62" fmla="*/ 234 w 533"/>
              <a:gd name="T63" fmla="*/ 642 h 685"/>
              <a:gd name="T64" fmla="*/ 216 w 533"/>
              <a:gd name="T65" fmla="*/ 677 h 685"/>
              <a:gd name="T66" fmla="*/ 180 w 533"/>
              <a:gd name="T67" fmla="*/ 654 h 685"/>
              <a:gd name="T68" fmla="*/ 158 w 533"/>
              <a:gd name="T69" fmla="*/ 600 h 685"/>
              <a:gd name="T70" fmla="*/ 134 w 533"/>
              <a:gd name="T71" fmla="*/ 540 h 685"/>
              <a:gd name="T72" fmla="*/ 108 w 533"/>
              <a:gd name="T73" fmla="*/ 483 h 685"/>
              <a:gd name="T74" fmla="*/ 84 w 533"/>
              <a:gd name="T75" fmla="*/ 347 h 685"/>
              <a:gd name="T76" fmla="*/ 71 w 533"/>
              <a:gd name="T77" fmla="*/ 368 h 685"/>
              <a:gd name="T78" fmla="*/ 42 w 533"/>
              <a:gd name="T79" fmla="*/ 371 h 685"/>
              <a:gd name="T80" fmla="*/ 17 w 533"/>
              <a:gd name="T81" fmla="*/ 348 h 685"/>
              <a:gd name="T82" fmla="*/ 50 w 533"/>
              <a:gd name="T83" fmla="*/ 338 h 685"/>
              <a:gd name="T84" fmla="*/ 12 w 533"/>
              <a:gd name="T85" fmla="*/ 324 h 685"/>
              <a:gd name="T86" fmla="*/ 18 w 533"/>
              <a:gd name="T87" fmla="*/ 305 h 685"/>
              <a:gd name="T88" fmla="*/ 41 w 533"/>
              <a:gd name="T89" fmla="*/ 285 h 685"/>
              <a:gd name="T90" fmla="*/ 23 w 533"/>
              <a:gd name="T91" fmla="*/ 230 h 685"/>
              <a:gd name="T92" fmla="*/ 38 w 533"/>
              <a:gd name="T93" fmla="*/ 212 h 685"/>
              <a:gd name="T94" fmla="*/ 68 w 533"/>
              <a:gd name="T95" fmla="*/ 197 h 685"/>
              <a:gd name="T96" fmla="*/ 86 w 533"/>
              <a:gd name="T97" fmla="*/ 159 h 685"/>
              <a:gd name="T98" fmla="*/ 114 w 533"/>
              <a:gd name="T99" fmla="*/ 105 h 685"/>
              <a:gd name="T100" fmla="*/ 72 w 533"/>
              <a:gd name="T101" fmla="*/ 68 h 685"/>
              <a:gd name="T102" fmla="*/ 74 w 533"/>
              <a:gd name="T103" fmla="*/ 16 h 6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33"/>
              <a:gd name="T157" fmla="*/ 0 h 685"/>
              <a:gd name="T158" fmla="*/ 533 w 533"/>
              <a:gd name="T159" fmla="*/ 685 h 6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33" h="685">
                <a:moveTo>
                  <a:pt x="71" y="4"/>
                </a:moveTo>
                <a:cubicBezTo>
                  <a:pt x="75" y="0"/>
                  <a:pt x="87" y="1"/>
                  <a:pt x="93" y="1"/>
                </a:cubicBezTo>
                <a:cubicBezTo>
                  <a:pt x="94" y="6"/>
                  <a:pt x="100" y="5"/>
                  <a:pt x="105" y="6"/>
                </a:cubicBezTo>
                <a:cubicBezTo>
                  <a:pt x="114" y="12"/>
                  <a:pt x="126" y="19"/>
                  <a:pt x="137" y="21"/>
                </a:cubicBezTo>
                <a:cubicBezTo>
                  <a:pt x="143" y="25"/>
                  <a:pt x="148" y="29"/>
                  <a:pt x="155" y="32"/>
                </a:cubicBezTo>
                <a:cubicBezTo>
                  <a:pt x="160" y="37"/>
                  <a:pt x="160" y="41"/>
                  <a:pt x="167" y="42"/>
                </a:cubicBezTo>
                <a:cubicBezTo>
                  <a:pt x="174" y="47"/>
                  <a:pt x="174" y="51"/>
                  <a:pt x="176" y="60"/>
                </a:cubicBezTo>
                <a:cubicBezTo>
                  <a:pt x="177" y="74"/>
                  <a:pt x="177" y="78"/>
                  <a:pt x="171" y="90"/>
                </a:cubicBezTo>
                <a:cubicBezTo>
                  <a:pt x="167" y="110"/>
                  <a:pt x="179" y="134"/>
                  <a:pt x="200" y="138"/>
                </a:cubicBezTo>
                <a:cubicBezTo>
                  <a:pt x="205" y="142"/>
                  <a:pt x="212" y="146"/>
                  <a:pt x="218" y="147"/>
                </a:cubicBezTo>
                <a:cubicBezTo>
                  <a:pt x="220" y="151"/>
                  <a:pt x="214" y="160"/>
                  <a:pt x="212" y="164"/>
                </a:cubicBezTo>
                <a:cubicBezTo>
                  <a:pt x="212" y="166"/>
                  <a:pt x="205" y="170"/>
                  <a:pt x="204" y="173"/>
                </a:cubicBezTo>
                <a:cubicBezTo>
                  <a:pt x="203" y="176"/>
                  <a:pt x="204" y="177"/>
                  <a:pt x="207" y="180"/>
                </a:cubicBezTo>
                <a:cubicBezTo>
                  <a:pt x="208" y="187"/>
                  <a:pt x="218" y="188"/>
                  <a:pt x="225" y="191"/>
                </a:cubicBezTo>
                <a:cubicBezTo>
                  <a:pt x="242" y="214"/>
                  <a:pt x="272" y="220"/>
                  <a:pt x="299" y="225"/>
                </a:cubicBezTo>
                <a:cubicBezTo>
                  <a:pt x="314" y="233"/>
                  <a:pt x="331" y="233"/>
                  <a:pt x="348" y="236"/>
                </a:cubicBezTo>
                <a:cubicBezTo>
                  <a:pt x="352" y="235"/>
                  <a:pt x="356" y="236"/>
                  <a:pt x="360" y="234"/>
                </a:cubicBezTo>
                <a:cubicBezTo>
                  <a:pt x="369" y="230"/>
                  <a:pt x="356" y="216"/>
                  <a:pt x="374" y="212"/>
                </a:cubicBezTo>
                <a:cubicBezTo>
                  <a:pt x="379" y="204"/>
                  <a:pt x="384" y="206"/>
                  <a:pt x="389" y="213"/>
                </a:cubicBezTo>
                <a:cubicBezTo>
                  <a:pt x="391" y="225"/>
                  <a:pt x="399" y="224"/>
                  <a:pt x="410" y="227"/>
                </a:cubicBezTo>
                <a:cubicBezTo>
                  <a:pt x="437" y="225"/>
                  <a:pt x="434" y="228"/>
                  <a:pt x="431" y="207"/>
                </a:cubicBezTo>
                <a:cubicBezTo>
                  <a:pt x="432" y="195"/>
                  <a:pt x="438" y="195"/>
                  <a:pt x="450" y="194"/>
                </a:cubicBezTo>
                <a:cubicBezTo>
                  <a:pt x="455" y="192"/>
                  <a:pt x="458" y="189"/>
                  <a:pt x="464" y="188"/>
                </a:cubicBezTo>
                <a:cubicBezTo>
                  <a:pt x="468" y="183"/>
                  <a:pt x="472" y="181"/>
                  <a:pt x="477" y="177"/>
                </a:cubicBezTo>
                <a:cubicBezTo>
                  <a:pt x="480" y="172"/>
                  <a:pt x="481" y="168"/>
                  <a:pt x="486" y="165"/>
                </a:cubicBezTo>
                <a:cubicBezTo>
                  <a:pt x="494" y="167"/>
                  <a:pt x="501" y="169"/>
                  <a:pt x="509" y="171"/>
                </a:cubicBezTo>
                <a:cubicBezTo>
                  <a:pt x="515" y="175"/>
                  <a:pt x="521" y="179"/>
                  <a:pt x="527" y="183"/>
                </a:cubicBezTo>
                <a:cubicBezTo>
                  <a:pt x="532" y="191"/>
                  <a:pt x="533" y="201"/>
                  <a:pt x="528" y="210"/>
                </a:cubicBezTo>
                <a:cubicBezTo>
                  <a:pt x="526" y="219"/>
                  <a:pt x="513" y="217"/>
                  <a:pt x="504" y="218"/>
                </a:cubicBezTo>
                <a:cubicBezTo>
                  <a:pt x="499" y="221"/>
                  <a:pt x="494" y="227"/>
                  <a:pt x="494" y="227"/>
                </a:cubicBezTo>
                <a:cubicBezTo>
                  <a:pt x="489" y="242"/>
                  <a:pt x="499" y="264"/>
                  <a:pt x="492" y="279"/>
                </a:cubicBezTo>
                <a:cubicBezTo>
                  <a:pt x="491" y="285"/>
                  <a:pt x="490" y="289"/>
                  <a:pt x="486" y="294"/>
                </a:cubicBezTo>
                <a:cubicBezTo>
                  <a:pt x="484" y="303"/>
                  <a:pt x="479" y="312"/>
                  <a:pt x="474" y="320"/>
                </a:cubicBezTo>
                <a:cubicBezTo>
                  <a:pt x="473" y="326"/>
                  <a:pt x="471" y="333"/>
                  <a:pt x="470" y="339"/>
                </a:cubicBezTo>
                <a:cubicBezTo>
                  <a:pt x="466" y="333"/>
                  <a:pt x="463" y="327"/>
                  <a:pt x="459" y="321"/>
                </a:cubicBezTo>
                <a:cubicBezTo>
                  <a:pt x="458" y="311"/>
                  <a:pt x="456" y="313"/>
                  <a:pt x="449" y="317"/>
                </a:cubicBezTo>
                <a:cubicBezTo>
                  <a:pt x="441" y="312"/>
                  <a:pt x="442" y="307"/>
                  <a:pt x="438" y="299"/>
                </a:cubicBezTo>
                <a:cubicBezTo>
                  <a:pt x="440" y="292"/>
                  <a:pt x="439" y="288"/>
                  <a:pt x="446" y="287"/>
                </a:cubicBezTo>
                <a:cubicBezTo>
                  <a:pt x="448" y="277"/>
                  <a:pt x="438" y="273"/>
                  <a:pt x="429" y="272"/>
                </a:cubicBezTo>
                <a:cubicBezTo>
                  <a:pt x="424" y="270"/>
                  <a:pt x="420" y="267"/>
                  <a:pt x="416" y="264"/>
                </a:cubicBezTo>
                <a:cubicBezTo>
                  <a:pt x="413" y="258"/>
                  <a:pt x="407" y="249"/>
                  <a:pt x="401" y="245"/>
                </a:cubicBezTo>
                <a:cubicBezTo>
                  <a:pt x="388" y="246"/>
                  <a:pt x="382" y="245"/>
                  <a:pt x="374" y="255"/>
                </a:cubicBezTo>
                <a:cubicBezTo>
                  <a:pt x="375" y="266"/>
                  <a:pt x="384" y="267"/>
                  <a:pt x="375" y="279"/>
                </a:cubicBezTo>
                <a:cubicBezTo>
                  <a:pt x="373" y="287"/>
                  <a:pt x="381" y="295"/>
                  <a:pt x="387" y="300"/>
                </a:cubicBezTo>
                <a:cubicBezTo>
                  <a:pt x="389" y="306"/>
                  <a:pt x="391" y="308"/>
                  <a:pt x="396" y="312"/>
                </a:cubicBezTo>
                <a:cubicBezTo>
                  <a:pt x="399" y="320"/>
                  <a:pt x="404" y="327"/>
                  <a:pt x="407" y="335"/>
                </a:cubicBezTo>
                <a:cubicBezTo>
                  <a:pt x="409" y="347"/>
                  <a:pt x="411" y="348"/>
                  <a:pt x="396" y="351"/>
                </a:cubicBezTo>
                <a:cubicBezTo>
                  <a:pt x="392" y="354"/>
                  <a:pt x="385" y="350"/>
                  <a:pt x="381" y="351"/>
                </a:cubicBezTo>
                <a:cubicBezTo>
                  <a:pt x="376" y="353"/>
                  <a:pt x="367" y="357"/>
                  <a:pt x="363" y="362"/>
                </a:cubicBezTo>
                <a:cubicBezTo>
                  <a:pt x="358" y="368"/>
                  <a:pt x="361" y="372"/>
                  <a:pt x="357" y="378"/>
                </a:cubicBezTo>
                <a:cubicBezTo>
                  <a:pt x="356" y="384"/>
                  <a:pt x="354" y="390"/>
                  <a:pt x="351" y="396"/>
                </a:cubicBezTo>
                <a:cubicBezTo>
                  <a:pt x="349" y="404"/>
                  <a:pt x="341" y="413"/>
                  <a:pt x="333" y="417"/>
                </a:cubicBezTo>
                <a:cubicBezTo>
                  <a:pt x="331" y="422"/>
                  <a:pt x="333" y="425"/>
                  <a:pt x="330" y="429"/>
                </a:cubicBezTo>
                <a:cubicBezTo>
                  <a:pt x="325" y="435"/>
                  <a:pt x="310" y="444"/>
                  <a:pt x="305" y="449"/>
                </a:cubicBezTo>
                <a:cubicBezTo>
                  <a:pt x="299" y="454"/>
                  <a:pt x="297" y="456"/>
                  <a:pt x="293" y="461"/>
                </a:cubicBezTo>
                <a:cubicBezTo>
                  <a:pt x="288" y="465"/>
                  <a:pt x="286" y="472"/>
                  <a:pt x="281" y="476"/>
                </a:cubicBezTo>
                <a:cubicBezTo>
                  <a:pt x="280" y="483"/>
                  <a:pt x="273" y="488"/>
                  <a:pt x="266" y="492"/>
                </a:cubicBezTo>
                <a:cubicBezTo>
                  <a:pt x="263" y="497"/>
                  <a:pt x="256" y="501"/>
                  <a:pt x="254" y="506"/>
                </a:cubicBezTo>
                <a:cubicBezTo>
                  <a:pt x="251" y="511"/>
                  <a:pt x="246" y="517"/>
                  <a:pt x="246" y="524"/>
                </a:cubicBezTo>
                <a:cubicBezTo>
                  <a:pt x="244" y="534"/>
                  <a:pt x="250" y="540"/>
                  <a:pt x="252" y="551"/>
                </a:cubicBezTo>
                <a:cubicBezTo>
                  <a:pt x="252" y="560"/>
                  <a:pt x="244" y="570"/>
                  <a:pt x="243" y="578"/>
                </a:cubicBezTo>
                <a:cubicBezTo>
                  <a:pt x="242" y="586"/>
                  <a:pt x="243" y="592"/>
                  <a:pt x="243" y="599"/>
                </a:cubicBezTo>
                <a:cubicBezTo>
                  <a:pt x="243" y="606"/>
                  <a:pt x="246" y="616"/>
                  <a:pt x="245" y="623"/>
                </a:cubicBezTo>
                <a:cubicBezTo>
                  <a:pt x="244" y="630"/>
                  <a:pt x="237" y="636"/>
                  <a:pt x="234" y="642"/>
                </a:cubicBezTo>
                <a:cubicBezTo>
                  <a:pt x="232" y="647"/>
                  <a:pt x="230" y="655"/>
                  <a:pt x="228" y="660"/>
                </a:cubicBezTo>
                <a:cubicBezTo>
                  <a:pt x="226" y="670"/>
                  <a:pt x="224" y="672"/>
                  <a:pt x="216" y="677"/>
                </a:cubicBezTo>
                <a:cubicBezTo>
                  <a:pt x="196" y="675"/>
                  <a:pt x="206" y="685"/>
                  <a:pt x="192" y="677"/>
                </a:cubicBezTo>
                <a:cubicBezTo>
                  <a:pt x="189" y="672"/>
                  <a:pt x="183" y="659"/>
                  <a:pt x="180" y="654"/>
                </a:cubicBezTo>
                <a:cubicBezTo>
                  <a:pt x="178" y="643"/>
                  <a:pt x="172" y="628"/>
                  <a:pt x="168" y="618"/>
                </a:cubicBezTo>
                <a:cubicBezTo>
                  <a:pt x="165" y="612"/>
                  <a:pt x="161" y="607"/>
                  <a:pt x="158" y="600"/>
                </a:cubicBezTo>
                <a:cubicBezTo>
                  <a:pt x="156" y="581"/>
                  <a:pt x="143" y="572"/>
                  <a:pt x="132" y="557"/>
                </a:cubicBezTo>
                <a:cubicBezTo>
                  <a:pt x="127" y="547"/>
                  <a:pt x="136" y="548"/>
                  <a:pt x="134" y="540"/>
                </a:cubicBezTo>
                <a:cubicBezTo>
                  <a:pt x="132" y="532"/>
                  <a:pt x="121" y="516"/>
                  <a:pt x="117" y="506"/>
                </a:cubicBezTo>
                <a:cubicBezTo>
                  <a:pt x="115" y="498"/>
                  <a:pt x="112" y="490"/>
                  <a:pt x="108" y="483"/>
                </a:cubicBezTo>
                <a:cubicBezTo>
                  <a:pt x="106" y="468"/>
                  <a:pt x="104" y="452"/>
                  <a:pt x="99" y="438"/>
                </a:cubicBezTo>
                <a:cubicBezTo>
                  <a:pt x="94" y="408"/>
                  <a:pt x="103" y="373"/>
                  <a:pt x="84" y="347"/>
                </a:cubicBezTo>
                <a:cubicBezTo>
                  <a:pt x="81" y="351"/>
                  <a:pt x="80" y="355"/>
                  <a:pt x="78" y="360"/>
                </a:cubicBezTo>
                <a:cubicBezTo>
                  <a:pt x="76" y="364"/>
                  <a:pt x="73" y="366"/>
                  <a:pt x="71" y="368"/>
                </a:cubicBezTo>
                <a:cubicBezTo>
                  <a:pt x="69" y="370"/>
                  <a:pt x="68" y="375"/>
                  <a:pt x="63" y="375"/>
                </a:cubicBezTo>
                <a:cubicBezTo>
                  <a:pt x="55" y="374"/>
                  <a:pt x="49" y="372"/>
                  <a:pt x="42" y="371"/>
                </a:cubicBezTo>
                <a:cubicBezTo>
                  <a:pt x="36" y="368"/>
                  <a:pt x="31" y="363"/>
                  <a:pt x="24" y="362"/>
                </a:cubicBezTo>
                <a:cubicBezTo>
                  <a:pt x="22" y="354"/>
                  <a:pt x="18" y="356"/>
                  <a:pt x="17" y="348"/>
                </a:cubicBezTo>
                <a:cubicBezTo>
                  <a:pt x="24" y="347"/>
                  <a:pt x="28" y="345"/>
                  <a:pt x="35" y="344"/>
                </a:cubicBezTo>
                <a:cubicBezTo>
                  <a:pt x="40" y="341"/>
                  <a:pt x="44" y="339"/>
                  <a:pt x="50" y="338"/>
                </a:cubicBezTo>
                <a:cubicBezTo>
                  <a:pt x="45" y="333"/>
                  <a:pt x="43" y="330"/>
                  <a:pt x="36" y="329"/>
                </a:cubicBezTo>
                <a:cubicBezTo>
                  <a:pt x="29" y="325"/>
                  <a:pt x="20" y="325"/>
                  <a:pt x="12" y="324"/>
                </a:cubicBezTo>
                <a:cubicBezTo>
                  <a:pt x="7" y="321"/>
                  <a:pt x="5" y="317"/>
                  <a:pt x="0" y="314"/>
                </a:cubicBezTo>
                <a:cubicBezTo>
                  <a:pt x="4" y="305"/>
                  <a:pt x="9" y="306"/>
                  <a:pt x="18" y="305"/>
                </a:cubicBezTo>
                <a:cubicBezTo>
                  <a:pt x="28" y="302"/>
                  <a:pt x="37" y="303"/>
                  <a:pt x="47" y="297"/>
                </a:cubicBezTo>
                <a:cubicBezTo>
                  <a:pt x="48" y="290"/>
                  <a:pt x="48" y="288"/>
                  <a:pt x="41" y="285"/>
                </a:cubicBezTo>
                <a:cubicBezTo>
                  <a:pt x="36" y="271"/>
                  <a:pt x="33" y="257"/>
                  <a:pt x="24" y="245"/>
                </a:cubicBezTo>
                <a:cubicBezTo>
                  <a:pt x="23" y="238"/>
                  <a:pt x="21" y="237"/>
                  <a:pt x="23" y="230"/>
                </a:cubicBezTo>
                <a:cubicBezTo>
                  <a:pt x="23" y="226"/>
                  <a:pt x="22" y="221"/>
                  <a:pt x="24" y="218"/>
                </a:cubicBezTo>
                <a:cubicBezTo>
                  <a:pt x="26" y="215"/>
                  <a:pt x="33" y="213"/>
                  <a:pt x="38" y="212"/>
                </a:cubicBezTo>
                <a:cubicBezTo>
                  <a:pt x="47" y="214"/>
                  <a:pt x="47" y="215"/>
                  <a:pt x="57" y="213"/>
                </a:cubicBezTo>
                <a:cubicBezTo>
                  <a:pt x="65" y="208"/>
                  <a:pt x="64" y="204"/>
                  <a:pt x="68" y="197"/>
                </a:cubicBezTo>
                <a:cubicBezTo>
                  <a:pt x="69" y="190"/>
                  <a:pt x="74" y="185"/>
                  <a:pt x="77" y="179"/>
                </a:cubicBezTo>
                <a:cubicBezTo>
                  <a:pt x="78" y="172"/>
                  <a:pt x="83" y="165"/>
                  <a:pt x="86" y="159"/>
                </a:cubicBezTo>
                <a:cubicBezTo>
                  <a:pt x="88" y="145"/>
                  <a:pt x="96" y="128"/>
                  <a:pt x="108" y="119"/>
                </a:cubicBezTo>
                <a:cubicBezTo>
                  <a:pt x="110" y="114"/>
                  <a:pt x="113" y="111"/>
                  <a:pt x="114" y="105"/>
                </a:cubicBezTo>
                <a:cubicBezTo>
                  <a:pt x="112" y="95"/>
                  <a:pt x="97" y="85"/>
                  <a:pt x="87" y="83"/>
                </a:cubicBezTo>
                <a:cubicBezTo>
                  <a:pt x="80" y="78"/>
                  <a:pt x="77" y="75"/>
                  <a:pt x="72" y="68"/>
                </a:cubicBezTo>
                <a:cubicBezTo>
                  <a:pt x="69" y="52"/>
                  <a:pt x="70" y="56"/>
                  <a:pt x="66" y="29"/>
                </a:cubicBezTo>
                <a:cubicBezTo>
                  <a:pt x="65" y="23"/>
                  <a:pt x="76" y="22"/>
                  <a:pt x="74" y="16"/>
                </a:cubicBezTo>
                <a:cubicBezTo>
                  <a:pt x="76" y="5"/>
                  <a:pt x="76" y="4"/>
                  <a:pt x="71" y="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1533" name="Text Box 157"/>
          <p:cNvSpPr txBox="1">
            <a:spLocks noChangeArrowheads="1"/>
          </p:cNvSpPr>
          <p:nvPr/>
        </p:nvSpPr>
        <p:spPr bwMode="auto">
          <a:xfrm>
            <a:off x="5948363" y="3106738"/>
            <a:ext cx="71913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Індія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1534" name="AutoShape 158"/>
          <p:cNvSpPr>
            <a:spLocks noChangeArrowheads="1"/>
          </p:cNvSpPr>
          <p:nvPr/>
        </p:nvSpPr>
        <p:spPr bwMode="auto">
          <a:xfrm>
            <a:off x="6372225" y="3284538"/>
            <a:ext cx="215900" cy="215900"/>
          </a:xfrm>
          <a:custGeom>
            <a:avLst/>
            <a:gdLst>
              <a:gd name="T0" fmla="*/ 107950 w 21600"/>
              <a:gd name="T1" fmla="*/ 0 h 21600"/>
              <a:gd name="T2" fmla="*/ 31615 w 21600"/>
              <a:gd name="T3" fmla="*/ 31615 h 21600"/>
              <a:gd name="T4" fmla="*/ 0 w 21600"/>
              <a:gd name="T5" fmla="*/ 107950 h 21600"/>
              <a:gd name="T6" fmla="*/ 31615 w 21600"/>
              <a:gd name="T7" fmla="*/ 184285 h 21600"/>
              <a:gd name="T8" fmla="*/ 107950 w 21600"/>
              <a:gd name="T9" fmla="*/ 215900 h 21600"/>
              <a:gd name="T10" fmla="*/ 184285 w 21600"/>
              <a:gd name="T11" fmla="*/ 184285 h 21600"/>
              <a:gd name="T12" fmla="*/ 215900 w 21600"/>
              <a:gd name="T13" fmla="*/ 107950 h 21600"/>
              <a:gd name="T14" fmla="*/ 184285 w 21600"/>
              <a:gd name="T15" fmla="*/ 31615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082" y="10800"/>
                </a:moveTo>
                <a:cubicBezTo>
                  <a:pt x="5082" y="13958"/>
                  <a:pt x="7642" y="16518"/>
                  <a:pt x="10800" y="16518"/>
                </a:cubicBezTo>
                <a:cubicBezTo>
                  <a:pt x="13958" y="16518"/>
                  <a:pt x="16518" y="13958"/>
                  <a:pt x="16518" y="10800"/>
                </a:cubicBezTo>
                <a:cubicBezTo>
                  <a:pt x="16518" y="7642"/>
                  <a:pt x="13958" y="5082"/>
                  <a:pt x="10800" y="5082"/>
                </a:cubicBezTo>
                <a:cubicBezTo>
                  <a:pt x="7642" y="5082"/>
                  <a:pt x="5082" y="7642"/>
                  <a:pt x="5082" y="10800"/>
                </a:cubicBezTo>
                <a:close/>
              </a:path>
            </a:pathLst>
          </a:custGeom>
          <a:solidFill>
            <a:srgbClr val="80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535" name="Freeform 159"/>
          <p:cNvSpPr>
            <a:spLocks/>
          </p:cNvSpPr>
          <p:nvPr/>
        </p:nvSpPr>
        <p:spPr bwMode="auto">
          <a:xfrm>
            <a:off x="6523038" y="3214688"/>
            <a:ext cx="149225" cy="185737"/>
          </a:xfrm>
          <a:custGeom>
            <a:avLst/>
            <a:gdLst>
              <a:gd name="T0" fmla="*/ 3 w 94"/>
              <a:gd name="T1" fmla="*/ 6 h 117"/>
              <a:gd name="T2" fmla="*/ 6 w 94"/>
              <a:gd name="T3" fmla="*/ 45 h 117"/>
              <a:gd name="T4" fmla="*/ 33 w 94"/>
              <a:gd name="T5" fmla="*/ 78 h 117"/>
              <a:gd name="T6" fmla="*/ 41 w 94"/>
              <a:gd name="T7" fmla="*/ 106 h 117"/>
              <a:gd name="T8" fmla="*/ 49 w 94"/>
              <a:gd name="T9" fmla="*/ 93 h 117"/>
              <a:gd name="T10" fmla="*/ 49 w 94"/>
              <a:gd name="T11" fmla="*/ 68 h 117"/>
              <a:gd name="T12" fmla="*/ 84 w 94"/>
              <a:gd name="T13" fmla="*/ 113 h 117"/>
              <a:gd name="T14" fmla="*/ 93 w 94"/>
              <a:gd name="T15" fmla="*/ 95 h 117"/>
              <a:gd name="T16" fmla="*/ 90 w 94"/>
              <a:gd name="T17" fmla="*/ 83 h 117"/>
              <a:gd name="T18" fmla="*/ 88 w 94"/>
              <a:gd name="T19" fmla="*/ 61 h 117"/>
              <a:gd name="T20" fmla="*/ 75 w 94"/>
              <a:gd name="T21" fmla="*/ 69 h 117"/>
              <a:gd name="T22" fmla="*/ 61 w 94"/>
              <a:gd name="T23" fmla="*/ 56 h 117"/>
              <a:gd name="T24" fmla="*/ 70 w 94"/>
              <a:gd name="T25" fmla="*/ 30 h 117"/>
              <a:gd name="T26" fmla="*/ 42 w 94"/>
              <a:gd name="T27" fmla="*/ 26 h 117"/>
              <a:gd name="T28" fmla="*/ 28 w 94"/>
              <a:gd name="T29" fmla="*/ 3 h 117"/>
              <a:gd name="T30" fmla="*/ 3 w 94"/>
              <a:gd name="T31" fmla="*/ 6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94"/>
              <a:gd name="T49" fmla="*/ 0 h 117"/>
              <a:gd name="T50" fmla="*/ 94 w 94"/>
              <a:gd name="T51" fmla="*/ 117 h 1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94" h="117">
                <a:moveTo>
                  <a:pt x="3" y="6"/>
                </a:moveTo>
                <a:cubicBezTo>
                  <a:pt x="0" y="12"/>
                  <a:pt x="1" y="33"/>
                  <a:pt x="6" y="45"/>
                </a:cubicBezTo>
                <a:cubicBezTo>
                  <a:pt x="11" y="57"/>
                  <a:pt x="27" y="68"/>
                  <a:pt x="33" y="78"/>
                </a:cubicBezTo>
                <a:lnTo>
                  <a:pt x="41" y="106"/>
                </a:lnTo>
                <a:cubicBezTo>
                  <a:pt x="44" y="108"/>
                  <a:pt x="48" y="99"/>
                  <a:pt x="49" y="93"/>
                </a:cubicBezTo>
                <a:cubicBezTo>
                  <a:pt x="50" y="87"/>
                  <a:pt x="43" y="65"/>
                  <a:pt x="49" y="68"/>
                </a:cubicBezTo>
                <a:cubicBezTo>
                  <a:pt x="55" y="71"/>
                  <a:pt x="77" y="109"/>
                  <a:pt x="84" y="113"/>
                </a:cubicBezTo>
                <a:cubicBezTo>
                  <a:pt x="91" y="117"/>
                  <a:pt x="92" y="100"/>
                  <a:pt x="93" y="95"/>
                </a:cubicBezTo>
                <a:cubicBezTo>
                  <a:pt x="94" y="90"/>
                  <a:pt x="91" y="89"/>
                  <a:pt x="90" y="83"/>
                </a:cubicBezTo>
                <a:cubicBezTo>
                  <a:pt x="89" y="77"/>
                  <a:pt x="91" y="63"/>
                  <a:pt x="88" y="61"/>
                </a:cubicBezTo>
                <a:cubicBezTo>
                  <a:pt x="85" y="59"/>
                  <a:pt x="79" y="70"/>
                  <a:pt x="75" y="69"/>
                </a:cubicBezTo>
                <a:cubicBezTo>
                  <a:pt x="71" y="68"/>
                  <a:pt x="62" y="62"/>
                  <a:pt x="61" y="56"/>
                </a:cubicBezTo>
                <a:cubicBezTo>
                  <a:pt x="60" y="50"/>
                  <a:pt x="73" y="35"/>
                  <a:pt x="70" y="30"/>
                </a:cubicBezTo>
                <a:cubicBezTo>
                  <a:pt x="67" y="25"/>
                  <a:pt x="49" y="30"/>
                  <a:pt x="42" y="26"/>
                </a:cubicBezTo>
                <a:cubicBezTo>
                  <a:pt x="35" y="22"/>
                  <a:pt x="34" y="6"/>
                  <a:pt x="28" y="3"/>
                </a:cubicBezTo>
                <a:cubicBezTo>
                  <a:pt x="22" y="0"/>
                  <a:pt x="8" y="5"/>
                  <a:pt x="3" y="6"/>
                </a:cubicBezTo>
                <a:close/>
              </a:path>
            </a:pathLst>
          </a:custGeom>
          <a:solidFill>
            <a:srgbClr val="FF0066">
              <a:alpha val="50195"/>
            </a:srgbClr>
          </a:solidFill>
          <a:ln w="9525" cap="rnd" cmpd="sng">
            <a:noFill/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536" name="Text Box 160"/>
          <p:cNvSpPr txBox="1">
            <a:spLocks noChangeArrowheads="1"/>
          </p:cNvSpPr>
          <p:nvPr/>
        </p:nvSpPr>
        <p:spPr bwMode="auto">
          <a:xfrm>
            <a:off x="6577013" y="3146425"/>
            <a:ext cx="11525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500" b="1"/>
              <a:t>Бангладеш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101537" name="Oval 161"/>
          <p:cNvSpPr>
            <a:spLocks noChangeArrowheads="1"/>
          </p:cNvSpPr>
          <p:nvPr/>
        </p:nvSpPr>
        <p:spPr bwMode="auto">
          <a:xfrm>
            <a:off x="6545263" y="3244850"/>
            <a:ext cx="71437" cy="73025"/>
          </a:xfrm>
          <a:prstGeom prst="ellipse">
            <a:avLst/>
          </a:prstGeom>
          <a:solidFill>
            <a:srgbClr val="80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1541" name="Text Box 165"/>
          <p:cNvSpPr txBox="1">
            <a:spLocks noChangeArrowheads="1"/>
          </p:cNvSpPr>
          <p:nvPr/>
        </p:nvSpPr>
        <p:spPr bwMode="auto">
          <a:xfrm>
            <a:off x="1433513" y="6480175"/>
            <a:ext cx="69119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990099"/>
                </a:solidFill>
                <a:latin typeface="Brush Script MT" pitchFamily="66" charset="0"/>
              </a:rPr>
              <a:t>C</a:t>
            </a:r>
            <a:r>
              <a:rPr lang="uk-UA" sz="2000" b="1">
                <a:solidFill>
                  <a:srgbClr val="CC0099"/>
                </a:solidFill>
                <a:latin typeface="Algerian" pitchFamily="82" charset="0"/>
              </a:rPr>
              <a:t> </a:t>
            </a:r>
            <a:r>
              <a:rPr lang="uk-UA" sz="2000" i="1"/>
              <a:t>– країни, які виробляють найбільше синтетичних тканин</a:t>
            </a:r>
            <a:endParaRPr lang="ru-RU" sz="2000" i="1"/>
          </a:p>
        </p:txBody>
      </p:sp>
      <p:sp>
        <p:nvSpPr>
          <p:cNvPr id="101544" name="Oval 168"/>
          <p:cNvSpPr>
            <a:spLocks noChangeArrowheads="1"/>
          </p:cNvSpPr>
          <p:nvPr/>
        </p:nvSpPr>
        <p:spPr bwMode="auto">
          <a:xfrm>
            <a:off x="900113" y="2492375"/>
            <a:ext cx="433387" cy="446088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200" b="1" i="1">
                <a:solidFill>
                  <a:srgbClr val="990099"/>
                </a:solidFill>
                <a:latin typeface="Brush Script MT" pitchFamily="66" charset="0"/>
              </a:rPr>
              <a:t>C</a:t>
            </a:r>
            <a:endParaRPr lang="ru-RU" sz="2200" i="1">
              <a:solidFill>
                <a:srgbClr val="990099"/>
              </a:solidFill>
            </a:endParaRPr>
          </a:p>
        </p:txBody>
      </p:sp>
      <p:sp>
        <p:nvSpPr>
          <p:cNvPr id="101545" name="Oval 169"/>
          <p:cNvSpPr>
            <a:spLocks noChangeArrowheads="1"/>
          </p:cNvSpPr>
          <p:nvPr/>
        </p:nvSpPr>
        <p:spPr bwMode="auto">
          <a:xfrm>
            <a:off x="6011863" y="3357563"/>
            <a:ext cx="433387" cy="446087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200" b="1" i="1">
                <a:solidFill>
                  <a:srgbClr val="990099"/>
                </a:solidFill>
                <a:latin typeface="Brush Script MT" pitchFamily="66" charset="0"/>
              </a:rPr>
              <a:t>C</a:t>
            </a:r>
            <a:endParaRPr lang="ru-RU" sz="2200" i="1">
              <a:solidFill>
                <a:srgbClr val="990099"/>
              </a:solidFill>
            </a:endParaRPr>
          </a:p>
        </p:txBody>
      </p:sp>
      <p:sp>
        <p:nvSpPr>
          <p:cNvPr id="101546" name="Oval 170"/>
          <p:cNvSpPr>
            <a:spLocks noChangeArrowheads="1"/>
          </p:cNvSpPr>
          <p:nvPr/>
        </p:nvSpPr>
        <p:spPr bwMode="auto">
          <a:xfrm>
            <a:off x="7596188" y="2708275"/>
            <a:ext cx="433387" cy="446088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200" b="1" i="1">
                <a:solidFill>
                  <a:srgbClr val="990099"/>
                </a:solidFill>
                <a:latin typeface="Brush Script MT" pitchFamily="66" charset="0"/>
              </a:rPr>
              <a:t>C</a:t>
            </a:r>
            <a:endParaRPr lang="ru-RU" sz="2200" i="1">
              <a:solidFill>
                <a:srgbClr val="990099"/>
              </a:solidFill>
            </a:endParaRP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7" dur="500"/>
                                        <p:tgtEl>
                                          <p:spTgt spid="1014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14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1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1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1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1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1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1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14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850"/>
                            </p:stCondLst>
                            <p:childTnLst>
                              <p:par>
                                <p:cTn id="4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01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35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1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01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01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1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1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01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0149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"/>
                            </p:stCondLst>
                            <p:childTnLst>
                              <p:par>
                                <p:cTn id="7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101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200"/>
                            </p:stCondLst>
                            <p:childTnLst>
                              <p:par>
                                <p:cTn id="7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014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014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01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01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1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1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10149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101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300"/>
                            </p:stCondLst>
                            <p:childTnLst>
                              <p:par>
                                <p:cTn id="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01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01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01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10150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00"/>
                            </p:stCondLst>
                            <p:childTnLst>
                              <p:par>
                                <p:cTn id="1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10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300"/>
                            </p:stCondLst>
                            <p:childTnLst>
                              <p:par>
                                <p:cTn id="1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01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500"/>
                            </p:stCondLst>
                            <p:childTnLst>
                              <p:par>
                                <p:cTn id="13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1" dur="500"/>
                                        <p:tgtEl>
                                          <p:spTgt spid="1015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015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015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01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01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500"/>
                            </p:stCondLst>
                            <p:childTnLst>
                              <p:par>
                                <p:cTn id="151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01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01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01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01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015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1015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7" dur="500"/>
                                        <p:tgtEl>
                                          <p:spTgt spid="1015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015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015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01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01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80" dur="500"/>
                                        <p:tgtEl>
                                          <p:spTgt spid="1015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5" dur="500"/>
                                        <p:tgtEl>
                                          <p:spTgt spid="1015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01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01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01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01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"/>
                            </p:stCondLst>
                            <p:childTnLst>
                              <p:par>
                                <p:cTn id="19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015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1015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1015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1015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01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01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101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01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9" dur="500"/>
                                        <p:tgtEl>
                                          <p:spTgt spid="1015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015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1015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01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01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01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01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8" dur="500"/>
                                        <p:tgtEl>
                                          <p:spTgt spid="1015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1015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1015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101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01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7" fill="hold">
                      <p:stCondLst>
                        <p:cond delay="indefinite"/>
                      </p:stCondLst>
                      <p:childTnLst>
                        <p:par>
                          <p:cTn id="248" fill="hold">
                            <p:stCondLst>
                              <p:cond delay="0"/>
                            </p:stCondLst>
                            <p:childTnLst>
                              <p:par>
                                <p:cTn id="24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015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015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101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101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9" dur="500"/>
                                        <p:tgtEl>
                                          <p:spTgt spid="1015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0" fill="hold">
                      <p:stCondLst>
                        <p:cond delay="indefinite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1015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015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01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01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Бластер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8" fill="hold">
                      <p:stCondLst>
                        <p:cond delay="indefinite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01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01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4" fill="hold">
                      <p:stCondLst>
                        <p:cond delay="indefinite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015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1015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PPP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0" fill="hold">
                      <p:stCondLst>
                        <p:cond delay="indefinite"/>
                      </p:stCondLst>
                      <p:childTnLst>
                        <p:par>
                          <p:cTn id="281" fill="hold">
                            <p:stCondLst>
                              <p:cond delay="0"/>
                            </p:stCondLst>
                            <p:childTnLst>
                              <p:par>
                                <p:cTn id="282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1015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1015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PPP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6" fill="hold">
                      <p:stCondLst>
                        <p:cond delay="indefinite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1015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015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PPP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495" grpId="0" animBg="1"/>
      <p:bldP spid="101477" grpId="0" animBg="1"/>
      <p:bldP spid="101478" grpId="0" autoUpdateAnimBg="0"/>
      <p:bldP spid="101479" grpId="0"/>
      <p:bldP spid="101487" grpId="0" animBg="1"/>
      <p:bldP spid="101488" grpId="0" autoUpdateAnimBg="0"/>
      <p:bldP spid="101489" grpId="0" animBg="1"/>
      <p:bldP spid="101490" grpId="0"/>
      <p:bldP spid="101491" grpId="0" animBg="1"/>
      <p:bldP spid="101492" grpId="0" autoUpdateAnimBg="0"/>
      <p:bldP spid="101493" grpId="0" animBg="1"/>
      <p:bldP spid="101494" grpId="0"/>
      <p:bldP spid="101496" grpId="0" autoUpdateAnimBg="0"/>
      <p:bldP spid="101498" grpId="0"/>
      <p:bldP spid="101500" grpId="0" animBg="1"/>
      <p:bldP spid="101497" grpId="0" animBg="1"/>
      <p:bldP spid="101501" grpId="0" autoUpdateAnimBg="0"/>
      <p:bldP spid="101502" grpId="0"/>
      <p:bldP spid="101503" grpId="0" animBg="1"/>
      <p:bldP spid="101509" grpId="0" animBg="1"/>
      <p:bldP spid="101510" grpId="0" autoUpdateAnimBg="0"/>
      <p:bldP spid="101511" grpId="0" animBg="1"/>
      <p:bldP spid="101515" grpId="0" autoUpdateAnimBg="0"/>
      <p:bldP spid="101516" grpId="0" animBg="1"/>
      <p:bldP spid="101517" grpId="0" animBg="1"/>
      <p:bldP spid="101519" grpId="0" animBg="1"/>
      <p:bldP spid="101520" grpId="0" autoUpdateAnimBg="0"/>
      <p:bldP spid="101521" grpId="0" animBg="1"/>
      <p:bldP spid="101522" grpId="0" animBg="1"/>
      <p:bldP spid="101529" grpId="0" animBg="1"/>
      <p:bldP spid="101530" grpId="0" autoUpdateAnimBg="0"/>
      <p:bldP spid="101531" grpId="0" animBg="1"/>
      <p:bldP spid="101532" grpId="0" animBg="1"/>
      <p:bldP spid="101533" grpId="0" autoUpdateAnimBg="0"/>
      <p:bldP spid="101534" grpId="0" animBg="1"/>
      <p:bldP spid="101535" grpId="0" animBg="1"/>
      <p:bldP spid="101536" grpId="0" autoUpdateAnimBg="0"/>
      <p:bldP spid="101537" grpId="0" animBg="1"/>
      <p:bldP spid="101541" grpId="0"/>
      <p:bldP spid="101544" grpId="0"/>
      <p:bldP spid="101545" grpId="0"/>
      <p:bldP spid="10154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7" descr="Нефтяная вышка_Иран"/>
          <p:cNvPicPr>
            <a:picLocks noChangeAspect="1" noChangeArrowheads="1"/>
          </p:cNvPicPr>
          <p:nvPr/>
        </p:nvPicPr>
        <p:blipFill>
          <a:blip r:embed="rId4" cstate="print"/>
          <a:srcRect l="6226" r="5890"/>
          <a:stretch>
            <a:fillRect/>
          </a:stretch>
        </p:blipFill>
        <p:spPr bwMode="auto">
          <a:xfrm>
            <a:off x="0" y="0"/>
            <a:ext cx="9144000" cy="690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59" name="Text Box 4"/>
          <p:cNvSpPr txBox="1">
            <a:spLocks noChangeArrowheads="1"/>
          </p:cNvSpPr>
          <p:nvPr/>
        </p:nvSpPr>
        <p:spPr bwMode="auto">
          <a:xfrm>
            <a:off x="0" y="6491288"/>
            <a:ext cx="43561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i="1">
                <a:solidFill>
                  <a:schemeClr val="bg1"/>
                </a:solidFill>
              </a:rPr>
              <a:t>Нафтова свердловина в Ірані</a:t>
            </a:r>
            <a:endParaRPr lang="ru-RU" i="1">
              <a:solidFill>
                <a:schemeClr val="bg1"/>
              </a:solidFill>
            </a:endParaRPr>
          </a:p>
        </p:txBody>
      </p:sp>
      <p:sp>
        <p:nvSpPr>
          <p:cNvPr id="39939" name="WordArt 3"/>
          <p:cNvSpPr>
            <a:spLocks noChangeArrowheads="1" noChangeShapeType="1" noTextEdit="1"/>
          </p:cNvSpPr>
          <p:nvPr/>
        </p:nvSpPr>
        <p:spPr bwMode="auto">
          <a:xfrm>
            <a:off x="195263" y="133350"/>
            <a:ext cx="6105525" cy="5762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b="1" kern="10"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chemeClr val="tx1"/>
                  </a:outerShdw>
                </a:effectLst>
                <a:latin typeface="Comic Sans MS"/>
              </a:rPr>
              <a:t>Нафтова промисловість</a:t>
            </a:r>
          </a:p>
        </p:txBody>
      </p:sp>
      <p:sp>
        <p:nvSpPr>
          <p:cNvPr id="39948" name="Text Box 12"/>
          <p:cNvSpPr txBox="1">
            <a:spLocks noChangeArrowheads="1"/>
          </p:cNvSpPr>
          <p:nvPr/>
        </p:nvSpPr>
        <p:spPr bwMode="auto">
          <a:xfrm>
            <a:off x="4427538" y="765175"/>
            <a:ext cx="4716462" cy="3597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видобувають нафту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≈75 країн</a:t>
            </a:r>
            <a:r>
              <a:rPr lang="uk-UA" b="1" i="1">
                <a:solidFill>
                  <a:schemeClr val="bg1"/>
                </a:solidFill>
              </a:rPr>
              <a:t>     (≈</a:t>
            </a:r>
            <a:r>
              <a:rPr lang="uk-UA" i="1"/>
              <a:t> </a:t>
            </a:r>
            <a:r>
              <a:rPr lang="uk-UA" b="1" i="1">
                <a:solidFill>
                  <a:schemeClr val="bg1"/>
                </a:solidFill>
              </a:rPr>
              <a:t>45 – з шельфу);</a:t>
            </a:r>
          </a:p>
          <a:p>
            <a:pPr algn="l">
              <a:lnSpc>
                <a:spcPct val="90000"/>
              </a:lnSpc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90% покладів та 75% видобутку в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країнах, що розвиваються; </a:t>
            </a:r>
            <a:r>
              <a:rPr lang="en-US" b="1">
                <a:solidFill>
                  <a:schemeClr val="bg1"/>
                </a:solidFill>
              </a:rPr>
              <a:t>&gt; 40% </a:t>
            </a:r>
            <a:r>
              <a:rPr lang="uk-UA" b="1">
                <a:solidFill>
                  <a:schemeClr val="bg1"/>
                </a:solidFill>
              </a:rPr>
              <a:t>видобутку нафти –</a:t>
            </a:r>
            <a:r>
              <a:rPr lang="uk-UA" b="1" i="1">
                <a:solidFill>
                  <a:srgbClr val="FFFF00"/>
                </a:solidFill>
              </a:rPr>
              <a:t> країни ОПЕК;</a:t>
            </a:r>
          </a:p>
          <a:p>
            <a:pPr algn="l">
              <a:lnSpc>
                <a:spcPct val="90000"/>
              </a:lnSpc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 i="1">
                <a:solidFill>
                  <a:srgbClr val="FFFF00"/>
                </a:solidFill>
              </a:rPr>
              <a:t> </a:t>
            </a:r>
            <a:r>
              <a:rPr lang="en-US" b="1" i="1">
                <a:solidFill>
                  <a:srgbClr val="FFFF00"/>
                </a:solidFill>
              </a:rPr>
              <a:t>&gt;</a:t>
            </a:r>
            <a:r>
              <a:rPr lang="uk-UA" b="1" i="1">
                <a:solidFill>
                  <a:srgbClr val="FFFF00"/>
                </a:solidFill>
              </a:rPr>
              <a:t>1/2 нафти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– на експорт;</a:t>
            </a:r>
          </a:p>
          <a:p>
            <a:pPr algn="l">
              <a:lnSpc>
                <a:spcPct val="90000"/>
              </a:lnSpc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транспортування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танкерами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або </a:t>
            </a:r>
            <a:r>
              <a:rPr lang="uk-UA" b="1" i="1">
                <a:solidFill>
                  <a:srgbClr val="FFFF00"/>
                </a:solidFill>
              </a:rPr>
              <a:t>нафтопроводами</a:t>
            </a:r>
            <a:endParaRPr lang="ru-RU" b="1" i="1">
              <a:solidFill>
                <a:srgbClr val="FFFF00"/>
              </a:solidFill>
            </a:endParaRPr>
          </a:p>
        </p:txBody>
      </p:sp>
      <p:sp>
        <p:nvSpPr>
          <p:cNvPr id="39950" name="AutoShape 14">
            <a:hlinkClick r:id="rId5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7645400" y="2659063"/>
            <a:ext cx="515938" cy="304800"/>
          </a:xfrm>
          <a:prstGeom prst="actionButtonBlank">
            <a:avLst/>
          </a:prstGeom>
          <a:solidFill>
            <a:schemeClr val="tx1"/>
          </a:solidFill>
          <a:ln w="9525">
            <a:solidFill>
              <a:srgbClr val="4D4D4D"/>
            </a:solidFill>
            <a:prstDash val="sysDot"/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r>
              <a:rPr lang="uk-UA" sz="1200" b="1">
                <a:solidFill>
                  <a:schemeClr val="bg2"/>
                </a:solidFill>
                <a:sym typeface="Wingdings 3" pitchFamily="18" charset="2"/>
              </a:rPr>
              <a:t>карта</a:t>
            </a: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9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9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9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9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2" dur="500"/>
                                        <p:tgtEl>
                                          <p:spTgt spid="39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99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39" grpId="0" animBg="1"/>
      <p:bldP spid="39948" grpId="0" build="p"/>
      <p:bldP spid="3995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2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 descr="Контуры мира-А"/>
          <p:cNvPicPr>
            <a:picLocks noChangeAspect="1" noChangeArrowheads="1"/>
          </p:cNvPicPr>
          <p:nvPr/>
        </p:nvPicPr>
        <p:blipFill>
          <a:blip r:embed="rId13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51212" name="Freeform 12"/>
          <p:cNvSpPr>
            <a:spLocks/>
          </p:cNvSpPr>
          <p:nvPr/>
        </p:nvSpPr>
        <p:spPr bwMode="auto">
          <a:xfrm>
            <a:off x="4941888" y="3014663"/>
            <a:ext cx="668337" cy="582612"/>
          </a:xfrm>
          <a:custGeom>
            <a:avLst/>
            <a:gdLst>
              <a:gd name="T0" fmla="*/ 6 w 421"/>
              <a:gd name="T1" fmla="*/ 74 h 367"/>
              <a:gd name="T2" fmla="*/ 7 w 421"/>
              <a:gd name="T3" fmla="*/ 92 h 367"/>
              <a:gd name="T4" fmla="*/ 28 w 421"/>
              <a:gd name="T5" fmla="*/ 128 h 367"/>
              <a:gd name="T6" fmla="*/ 49 w 421"/>
              <a:gd name="T7" fmla="*/ 155 h 367"/>
              <a:gd name="T8" fmla="*/ 46 w 421"/>
              <a:gd name="T9" fmla="*/ 177 h 367"/>
              <a:gd name="T10" fmla="*/ 67 w 421"/>
              <a:gd name="T11" fmla="*/ 206 h 367"/>
              <a:gd name="T12" fmla="*/ 78 w 421"/>
              <a:gd name="T13" fmla="*/ 260 h 367"/>
              <a:gd name="T14" fmla="*/ 93 w 421"/>
              <a:gd name="T15" fmla="*/ 279 h 367"/>
              <a:gd name="T16" fmla="*/ 130 w 421"/>
              <a:gd name="T17" fmla="*/ 348 h 367"/>
              <a:gd name="T18" fmla="*/ 150 w 421"/>
              <a:gd name="T19" fmla="*/ 366 h 367"/>
              <a:gd name="T20" fmla="*/ 171 w 421"/>
              <a:gd name="T21" fmla="*/ 357 h 367"/>
              <a:gd name="T22" fmla="*/ 343 w 421"/>
              <a:gd name="T23" fmla="*/ 324 h 367"/>
              <a:gd name="T24" fmla="*/ 414 w 421"/>
              <a:gd name="T25" fmla="*/ 263 h 367"/>
              <a:gd name="T26" fmla="*/ 382 w 421"/>
              <a:gd name="T27" fmla="*/ 206 h 367"/>
              <a:gd name="T28" fmla="*/ 355 w 421"/>
              <a:gd name="T29" fmla="*/ 224 h 367"/>
              <a:gd name="T30" fmla="*/ 327 w 421"/>
              <a:gd name="T31" fmla="*/ 227 h 367"/>
              <a:gd name="T32" fmla="*/ 298 w 421"/>
              <a:gd name="T33" fmla="*/ 204 h 367"/>
              <a:gd name="T34" fmla="*/ 288 w 421"/>
              <a:gd name="T35" fmla="*/ 168 h 367"/>
              <a:gd name="T36" fmla="*/ 282 w 421"/>
              <a:gd name="T37" fmla="*/ 137 h 367"/>
              <a:gd name="T38" fmla="*/ 286 w 421"/>
              <a:gd name="T39" fmla="*/ 132 h 367"/>
              <a:gd name="T40" fmla="*/ 261 w 421"/>
              <a:gd name="T41" fmla="*/ 93 h 367"/>
              <a:gd name="T42" fmla="*/ 235 w 421"/>
              <a:gd name="T43" fmla="*/ 92 h 367"/>
              <a:gd name="T44" fmla="*/ 208 w 421"/>
              <a:gd name="T45" fmla="*/ 81 h 367"/>
              <a:gd name="T46" fmla="*/ 168 w 421"/>
              <a:gd name="T47" fmla="*/ 68 h 367"/>
              <a:gd name="T48" fmla="*/ 154 w 421"/>
              <a:gd name="T49" fmla="*/ 47 h 367"/>
              <a:gd name="T50" fmla="*/ 142 w 421"/>
              <a:gd name="T51" fmla="*/ 44 h 367"/>
              <a:gd name="T52" fmla="*/ 111 w 421"/>
              <a:gd name="T53" fmla="*/ 24 h 367"/>
              <a:gd name="T54" fmla="*/ 100 w 421"/>
              <a:gd name="T55" fmla="*/ 11 h 367"/>
              <a:gd name="T56" fmla="*/ 78 w 421"/>
              <a:gd name="T57" fmla="*/ 0 h 367"/>
              <a:gd name="T58" fmla="*/ 45 w 421"/>
              <a:gd name="T59" fmla="*/ 8 h 367"/>
              <a:gd name="T60" fmla="*/ 45 w 421"/>
              <a:gd name="T61" fmla="*/ 39 h 367"/>
              <a:gd name="T62" fmla="*/ 6 w 421"/>
              <a:gd name="T63" fmla="*/ 74 h 3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21"/>
              <a:gd name="T97" fmla="*/ 0 h 367"/>
              <a:gd name="T98" fmla="*/ 421 w 421"/>
              <a:gd name="T99" fmla="*/ 367 h 3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21" h="367">
                <a:moveTo>
                  <a:pt x="6" y="74"/>
                </a:moveTo>
                <a:cubicBezTo>
                  <a:pt x="0" y="83"/>
                  <a:pt x="3" y="83"/>
                  <a:pt x="7" y="92"/>
                </a:cubicBezTo>
                <a:cubicBezTo>
                  <a:pt x="11" y="101"/>
                  <a:pt x="21" y="118"/>
                  <a:pt x="28" y="128"/>
                </a:cubicBezTo>
                <a:cubicBezTo>
                  <a:pt x="35" y="138"/>
                  <a:pt x="46" y="147"/>
                  <a:pt x="49" y="155"/>
                </a:cubicBezTo>
                <a:cubicBezTo>
                  <a:pt x="52" y="163"/>
                  <a:pt x="43" y="169"/>
                  <a:pt x="46" y="177"/>
                </a:cubicBezTo>
                <a:cubicBezTo>
                  <a:pt x="49" y="185"/>
                  <a:pt x="62" y="192"/>
                  <a:pt x="67" y="206"/>
                </a:cubicBezTo>
                <a:cubicBezTo>
                  <a:pt x="72" y="220"/>
                  <a:pt x="74" y="248"/>
                  <a:pt x="78" y="260"/>
                </a:cubicBezTo>
                <a:cubicBezTo>
                  <a:pt x="82" y="272"/>
                  <a:pt x="84" y="264"/>
                  <a:pt x="93" y="279"/>
                </a:cubicBezTo>
                <a:cubicBezTo>
                  <a:pt x="102" y="294"/>
                  <a:pt x="121" y="334"/>
                  <a:pt x="130" y="348"/>
                </a:cubicBezTo>
                <a:cubicBezTo>
                  <a:pt x="139" y="362"/>
                  <a:pt x="143" y="365"/>
                  <a:pt x="150" y="366"/>
                </a:cubicBezTo>
                <a:cubicBezTo>
                  <a:pt x="157" y="367"/>
                  <a:pt x="139" y="364"/>
                  <a:pt x="171" y="357"/>
                </a:cubicBezTo>
                <a:cubicBezTo>
                  <a:pt x="203" y="350"/>
                  <a:pt x="303" y="340"/>
                  <a:pt x="343" y="324"/>
                </a:cubicBezTo>
                <a:cubicBezTo>
                  <a:pt x="383" y="308"/>
                  <a:pt x="407" y="283"/>
                  <a:pt x="414" y="263"/>
                </a:cubicBezTo>
                <a:cubicBezTo>
                  <a:pt x="421" y="243"/>
                  <a:pt x="392" y="212"/>
                  <a:pt x="382" y="206"/>
                </a:cubicBezTo>
                <a:cubicBezTo>
                  <a:pt x="372" y="200"/>
                  <a:pt x="364" y="221"/>
                  <a:pt x="355" y="224"/>
                </a:cubicBezTo>
                <a:cubicBezTo>
                  <a:pt x="346" y="227"/>
                  <a:pt x="336" y="230"/>
                  <a:pt x="327" y="227"/>
                </a:cubicBezTo>
                <a:cubicBezTo>
                  <a:pt x="318" y="224"/>
                  <a:pt x="304" y="214"/>
                  <a:pt x="298" y="204"/>
                </a:cubicBezTo>
                <a:cubicBezTo>
                  <a:pt x="292" y="194"/>
                  <a:pt x="291" y="179"/>
                  <a:pt x="288" y="168"/>
                </a:cubicBezTo>
                <a:cubicBezTo>
                  <a:pt x="285" y="157"/>
                  <a:pt x="282" y="143"/>
                  <a:pt x="282" y="137"/>
                </a:cubicBezTo>
                <a:cubicBezTo>
                  <a:pt x="282" y="131"/>
                  <a:pt x="289" y="139"/>
                  <a:pt x="286" y="132"/>
                </a:cubicBezTo>
                <a:cubicBezTo>
                  <a:pt x="283" y="125"/>
                  <a:pt x="269" y="100"/>
                  <a:pt x="261" y="93"/>
                </a:cubicBezTo>
                <a:cubicBezTo>
                  <a:pt x="253" y="86"/>
                  <a:pt x="244" y="94"/>
                  <a:pt x="235" y="92"/>
                </a:cubicBezTo>
                <a:cubicBezTo>
                  <a:pt x="226" y="90"/>
                  <a:pt x="219" y="85"/>
                  <a:pt x="208" y="81"/>
                </a:cubicBezTo>
                <a:cubicBezTo>
                  <a:pt x="197" y="77"/>
                  <a:pt x="177" y="74"/>
                  <a:pt x="168" y="68"/>
                </a:cubicBezTo>
                <a:cubicBezTo>
                  <a:pt x="159" y="62"/>
                  <a:pt x="158" y="51"/>
                  <a:pt x="154" y="47"/>
                </a:cubicBezTo>
                <a:cubicBezTo>
                  <a:pt x="150" y="43"/>
                  <a:pt x="149" y="48"/>
                  <a:pt x="142" y="44"/>
                </a:cubicBezTo>
                <a:cubicBezTo>
                  <a:pt x="135" y="40"/>
                  <a:pt x="118" y="29"/>
                  <a:pt x="111" y="24"/>
                </a:cubicBezTo>
                <a:cubicBezTo>
                  <a:pt x="104" y="19"/>
                  <a:pt x="105" y="15"/>
                  <a:pt x="100" y="11"/>
                </a:cubicBezTo>
                <a:cubicBezTo>
                  <a:pt x="95" y="7"/>
                  <a:pt x="87" y="0"/>
                  <a:pt x="78" y="0"/>
                </a:cubicBezTo>
                <a:cubicBezTo>
                  <a:pt x="69" y="0"/>
                  <a:pt x="50" y="2"/>
                  <a:pt x="45" y="8"/>
                </a:cubicBezTo>
                <a:cubicBezTo>
                  <a:pt x="40" y="14"/>
                  <a:pt x="51" y="28"/>
                  <a:pt x="45" y="39"/>
                </a:cubicBezTo>
                <a:cubicBezTo>
                  <a:pt x="39" y="50"/>
                  <a:pt x="11" y="65"/>
                  <a:pt x="6" y="74"/>
                </a:cubicBezTo>
                <a:close/>
              </a:path>
            </a:pathLst>
          </a:custGeom>
          <a:solidFill>
            <a:srgbClr val="CC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262" name="Freeform 62"/>
          <p:cNvSpPr>
            <a:spLocks/>
          </p:cNvSpPr>
          <p:nvPr/>
        </p:nvSpPr>
        <p:spPr bwMode="auto">
          <a:xfrm>
            <a:off x="5195888" y="2706688"/>
            <a:ext cx="585787" cy="574675"/>
          </a:xfrm>
          <a:custGeom>
            <a:avLst/>
            <a:gdLst>
              <a:gd name="T0" fmla="*/ 345 w 369"/>
              <a:gd name="T1" fmla="*/ 332 h 362"/>
              <a:gd name="T2" fmla="*/ 369 w 369"/>
              <a:gd name="T3" fmla="*/ 317 h 362"/>
              <a:gd name="T4" fmla="*/ 356 w 369"/>
              <a:gd name="T5" fmla="*/ 292 h 362"/>
              <a:gd name="T6" fmla="*/ 338 w 369"/>
              <a:gd name="T7" fmla="*/ 262 h 362"/>
              <a:gd name="T8" fmla="*/ 330 w 369"/>
              <a:gd name="T9" fmla="*/ 254 h 362"/>
              <a:gd name="T10" fmla="*/ 327 w 369"/>
              <a:gd name="T11" fmla="*/ 233 h 362"/>
              <a:gd name="T12" fmla="*/ 332 w 369"/>
              <a:gd name="T13" fmla="*/ 221 h 362"/>
              <a:gd name="T14" fmla="*/ 317 w 369"/>
              <a:gd name="T15" fmla="*/ 199 h 362"/>
              <a:gd name="T16" fmla="*/ 311 w 369"/>
              <a:gd name="T17" fmla="*/ 182 h 362"/>
              <a:gd name="T18" fmla="*/ 311 w 369"/>
              <a:gd name="T19" fmla="*/ 160 h 362"/>
              <a:gd name="T20" fmla="*/ 300 w 369"/>
              <a:gd name="T21" fmla="*/ 142 h 362"/>
              <a:gd name="T22" fmla="*/ 311 w 369"/>
              <a:gd name="T23" fmla="*/ 118 h 362"/>
              <a:gd name="T24" fmla="*/ 308 w 369"/>
              <a:gd name="T25" fmla="*/ 98 h 362"/>
              <a:gd name="T26" fmla="*/ 308 w 369"/>
              <a:gd name="T27" fmla="*/ 80 h 362"/>
              <a:gd name="T28" fmla="*/ 251 w 369"/>
              <a:gd name="T29" fmla="*/ 52 h 362"/>
              <a:gd name="T30" fmla="*/ 222 w 369"/>
              <a:gd name="T31" fmla="*/ 34 h 362"/>
              <a:gd name="T32" fmla="*/ 207 w 369"/>
              <a:gd name="T33" fmla="*/ 35 h 362"/>
              <a:gd name="T34" fmla="*/ 197 w 369"/>
              <a:gd name="T35" fmla="*/ 50 h 362"/>
              <a:gd name="T36" fmla="*/ 173 w 369"/>
              <a:gd name="T37" fmla="*/ 68 h 362"/>
              <a:gd name="T38" fmla="*/ 128 w 369"/>
              <a:gd name="T39" fmla="*/ 77 h 362"/>
              <a:gd name="T40" fmla="*/ 110 w 369"/>
              <a:gd name="T41" fmla="*/ 56 h 362"/>
              <a:gd name="T42" fmla="*/ 90 w 369"/>
              <a:gd name="T43" fmla="*/ 40 h 362"/>
              <a:gd name="T44" fmla="*/ 77 w 369"/>
              <a:gd name="T45" fmla="*/ 26 h 362"/>
              <a:gd name="T46" fmla="*/ 72 w 369"/>
              <a:gd name="T47" fmla="*/ 9 h 362"/>
              <a:gd name="T48" fmla="*/ 50 w 369"/>
              <a:gd name="T49" fmla="*/ 22 h 362"/>
              <a:gd name="T50" fmla="*/ 27 w 369"/>
              <a:gd name="T51" fmla="*/ 19 h 362"/>
              <a:gd name="T52" fmla="*/ 11 w 369"/>
              <a:gd name="T53" fmla="*/ 5 h 362"/>
              <a:gd name="T54" fmla="*/ 5 w 369"/>
              <a:gd name="T55" fmla="*/ 37 h 362"/>
              <a:gd name="T56" fmla="*/ 14 w 369"/>
              <a:gd name="T57" fmla="*/ 68 h 362"/>
              <a:gd name="T58" fmla="*/ 15 w 369"/>
              <a:gd name="T59" fmla="*/ 86 h 362"/>
              <a:gd name="T60" fmla="*/ 36 w 369"/>
              <a:gd name="T61" fmla="*/ 110 h 362"/>
              <a:gd name="T62" fmla="*/ 32 w 369"/>
              <a:gd name="T63" fmla="*/ 139 h 362"/>
              <a:gd name="T64" fmla="*/ 35 w 369"/>
              <a:gd name="T65" fmla="*/ 153 h 362"/>
              <a:gd name="T66" fmla="*/ 68 w 369"/>
              <a:gd name="T67" fmla="*/ 184 h 362"/>
              <a:gd name="T68" fmla="*/ 81 w 369"/>
              <a:gd name="T69" fmla="*/ 241 h 362"/>
              <a:gd name="T70" fmla="*/ 93 w 369"/>
              <a:gd name="T71" fmla="*/ 241 h 362"/>
              <a:gd name="T72" fmla="*/ 128 w 369"/>
              <a:gd name="T73" fmla="*/ 254 h 362"/>
              <a:gd name="T74" fmla="*/ 132 w 369"/>
              <a:gd name="T75" fmla="*/ 275 h 362"/>
              <a:gd name="T76" fmla="*/ 134 w 369"/>
              <a:gd name="T77" fmla="*/ 284 h 362"/>
              <a:gd name="T78" fmla="*/ 147 w 369"/>
              <a:gd name="T79" fmla="*/ 288 h 362"/>
              <a:gd name="T80" fmla="*/ 185 w 369"/>
              <a:gd name="T81" fmla="*/ 315 h 362"/>
              <a:gd name="T82" fmla="*/ 209 w 369"/>
              <a:gd name="T83" fmla="*/ 318 h 362"/>
              <a:gd name="T84" fmla="*/ 231 w 369"/>
              <a:gd name="T85" fmla="*/ 311 h 362"/>
              <a:gd name="T86" fmla="*/ 248 w 369"/>
              <a:gd name="T87" fmla="*/ 324 h 362"/>
              <a:gd name="T88" fmla="*/ 257 w 369"/>
              <a:gd name="T89" fmla="*/ 336 h 362"/>
              <a:gd name="T90" fmla="*/ 329 w 369"/>
              <a:gd name="T91" fmla="*/ 352 h 362"/>
              <a:gd name="T92" fmla="*/ 345 w 369"/>
              <a:gd name="T93" fmla="*/ 332 h 36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69"/>
              <a:gd name="T142" fmla="*/ 0 h 362"/>
              <a:gd name="T143" fmla="*/ 369 w 369"/>
              <a:gd name="T144" fmla="*/ 362 h 36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69" h="362">
                <a:moveTo>
                  <a:pt x="345" y="332"/>
                </a:moveTo>
                <a:cubicBezTo>
                  <a:pt x="355" y="327"/>
                  <a:pt x="363" y="326"/>
                  <a:pt x="369" y="317"/>
                </a:cubicBezTo>
                <a:cubicBezTo>
                  <a:pt x="368" y="305"/>
                  <a:pt x="366" y="298"/>
                  <a:pt x="356" y="292"/>
                </a:cubicBezTo>
                <a:cubicBezTo>
                  <a:pt x="351" y="283"/>
                  <a:pt x="342" y="268"/>
                  <a:pt x="338" y="262"/>
                </a:cubicBezTo>
                <a:cubicBezTo>
                  <a:pt x="334" y="256"/>
                  <a:pt x="332" y="259"/>
                  <a:pt x="330" y="254"/>
                </a:cubicBezTo>
                <a:lnTo>
                  <a:pt x="327" y="233"/>
                </a:lnTo>
                <a:lnTo>
                  <a:pt x="332" y="221"/>
                </a:lnTo>
                <a:cubicBezTo>
                  <a:pt x="330" y="210"/>
                  <a:pt x="311" y="210"/>
                  <a:pt x="317" y="199"/>
                </a:cubicBezTo>
                <a:cubicBezTo>
                  <a:pt x="315" y="186"/>
                  <a:pt x="322" y="188"/>
                  <a:pt x="311" y="182"/>
                </a:cubicBezTo>
                <a:cubicBezTo>
                  <a:pt x="310" y="176"/>
                  <a:pt x="314" y="166"/>
                  <a:pt x="311" y="160"/>
                </a:cubicBezTo>
                <a:cubicBezTo>
                  <a:pt x="309" y="148"/>
                  <a:pt x="305" y="153"/>
                  <a:pt x="300" y="142"/>
                </a:cubicBezTo>
                <a:cubicBezTo>
                  <a:pt x="299" y="135"/>
                  <a:pt x="309" y="125"/>
                  <a:pt x="311" y="118"/>
                </a:cubicBezTo>
                <a:cubicBezTo>
                  <a:pt x="312" y="111"/>
                  <a:pt x="309" y="104"/>
                  <a:pt x="308" y="98"/>
                </a:cubicBezTo>
                <a:cubicBezTo>
                  <a:pt x="310" y="88"/>
                  <a:pt x="317" y="88"/>
                  <a:pt x="308" y="80"/>
                </a:cubicBezTo>
                <a:cubicBezTo>
                  <a:pt x="299" y="72"/>
                  <a:pt x="265" y="60"/>
                  <a:pt x="251" y="52"/>
                </a:cubicBezTo>
                <a:cubicBezTo>
                  <a:pt x="234" y="38"/>
                  <a:pt x="229" y="37"/>
                  <a:pt x="222" y="34"/>
                </a:cubicBezTo>
                <a:cubicBezTo>
                  <a:pt x="215" y="31"/>
                  <a:pt x="211" y="32"/>
                  <a:pt x="207" y="35"/>
                </a:cubicBezTo>
                <a:cubicBezTo>
                  <a:pt x="203" y="38"/>
                  <a:pt x="203" y="45"/>
                  <a:pt x="197" y="50"/>
                </a:cubicBezTo>
                <a:cubicBezTo>
                  <a:pt x="185" y="58"/>
                  <a:pt x="189" y="65"/>
                  <a:pt x="173" y="68"/>
                </a:cubicBezTo>
                <a:cubicBezTo>
                  <a:pt x="163" y="73"/>
                  <a:pt x="140" y="78"/>
                  <a:pt x="128" y="77"/>
                </a:cubicBezTo>
                <a:cubicBezTo>
                  <a:pt x="117" y="75"/>
                  <a:pt x="116" y="62"/>
                  <a:pt x="110" y="56"/>
                </a:cubicBezTo>
                <a:cubicBezTo>
                  <a:pt x="104" y="50"/>
                  <a:pt x="95" y="45"/>
                  <a:pt x="90" y="40"/>
                </a:cubicBezTo>
                <a:cubicBezTo>
                  <a:pt x="85" y="35"/>
                  <a:pt x="80" y="31"/>
                  <a:pt x="77" y="26"/>
                </a:cubicBezTo>
                <a:cubicBezTo>
                  <a:pt x="71" y="20"/>
                  <a:pt x="79" y="13"/>
                  <a:pt x="72" y="9"/>
                </a:cubicBezTo>
                <a:cubicBezTo>
                  <a:pt x="65" y="0"/>
                  <a:pt x="63" y="25"/>
                  <a:pt x="50" y="22"/>
                </a:cubicBezTo>
                <a:cubicBezTo>
                  <a:pt x="49" y="14"/>
                  <a:pt x="38" y="15"/>
                  <a:pt x="27" y="19"/>
                </a:cubicBezTo>
                <a:cubicBezTo>
                  <a:pt x="23" y="23"/>
                  <a:pt x="16" y="2"/>
                  <a:pt x="11" y="5"/>
                </a:cubicBezTo>
                <a:cubicBezTo>
                  <a:pt x="4" y="7"/>
                  <a:pt x="5" y="26"/>
                  <a:pt x="5" y="37"/>
                </a:cubicBezTo>
                <a:cubicBezTo>
                  <a:pt x="8" y="54"/>
                  <a:pt x="0" y="58"/>
                  <a:pt x="14" y="68"/>
                </a:cubicBezTo>
                <a:cubicBezTo>
                  <a:pt x="17" y="73"/>
                  <a:pt x="14" y="80"/>
                  <a:pt x="15" y="86"/>
                </a:cubicBezTo>
                <a:cubicBezTo>
                  <a:pt x="14" y="94"/>
                  <a:pt x="39" y="103"/>
                  <a:pt x="36" y="110"/>
                </a:cubicBezTo>
                <a:cubicBezTo>
                  <a:pt x="37" y="119"/>
                  <a:pt x="32" y="132"/>
                  <a:pt x="32" y="139"/>
                </a:cubicBezTo>
                <a:cubicBezTo>
                  <a:pt x="36" y="145"/>
                  <a:pt x="29" y="149"/>
                  <a:pt x="35" y="153"/>
                </a:cubicBezTo>
                <a:cubicBezTo>
                  <a:pt x="40" y="161"/>
                  <a:pt x="63" y="176"/>
                  <a:pt x="68" y="184"/>
                </a:cubicBezTo>
                <a:cubicBezTo>
                  <a:pt x="69" y="204"/>
                  <a:pt x="63" y="232"/>
                  <a:pt x="81" y="241"/>
                </a:cubicBezTo>
                <a:cubicBezTo>
                  <a:pt x="95" y="242"/>
                  <a:pt x="84" y="243"/>
                  <a:pt x="93" y="241"/>
                </a:cubicBezTo>
                <a:cubicBezTo>
                  <a:pt x="99" y="244"/>
                  <a:pt x="121" y="248"/>
                  <a:pt x="128" y="254"/>
                </a:cubicBezTo>
                <a:cubicBezTo>
                  <a:pt x="135" y="260"/>
                  <a:pt x="131" y="270"/>
                  <a:pt x="132" y="275"/>
                </a:cubicBezTo>
                <a:cubicBezTo>
                  <a:pt x="140" y="283"/>
                  <a:pt x="132" y="282"/>
                  <a:pt x="134" y="284"/>
                </a:cubicBezTo>
                <a:cubicBezTo>
                  <a:pt x="136" y="286"/>
                  <a:pt x="139" y="283"/>
                  <a:pt x="147" y="288"/>
                </a:cubicBezTo>
                <a:cubicBezTo>
                  <a:pt x="152" y="296"/>
                  <a:pt x="174" y="313"/>
                  <a:pt x="185" y="315"/>
                </a:cubicBezTo>
                <a:cubicBezTo>
                  <a:pt x="194" y="322"/>
                  <a:pt x="196" y="320"/>
                  <a:pt x="209" y="318"/>
                </a:cubicBezTo>
                <a:cubicBezTo>
                  <a:pt x="215" y="313"/>
                  <a:pt x="223" y="312"/>
                  <a:pt x="231" y="311"/>
                </a:cubicBezTo>
                <a:cubicBezTo>
                  <a:pt x="244" y="312"/>
                  <a:pt x="243" y="314"/>
                  <a:pt x="248" y="324"/>
                </a:cubicBezTo>
                <a:cubicBezTo>
                  <a:pt x="249" y="331"/>
                  <a:pt x="253" y="331"/>
                  <a:pt x="257" y="336"/>
                </a:cubicBezTo>
                <a:cubicBezTo>
                  <a:pt x="262" y="362"/>
                  <a:pt x="329" y="352"/>
                  <a:pt x="329" y="352"/>
                </a:cubicBezTo>
                <a:lnTo>
                  <a:pt x="345" y="332"/>
                </a:lnTo>
                <a:close/>
              </a:path>
            </a:pathLst>
          </a:custGeom>
          <a:solidFill>
            <a:schemeClr val="bg2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263" name="Text Box 63"/>
          <p:cNvSpPr txBox="1">
            <a:spLocks noChangeArrowheads="1"/>
          </p:cNvSpPr>
          <p:nvPr/>
        </p:nvSpPr>
        <p:spPr bwMode="auto">
          <a:xfrm>
            <a:off x="5281613" y="2797175"/>
            <a:ext cx="647700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600" b="1"/>
              <a:t>Іран, </a:t>
            </a:r>
            <a:r>
              <a:rPr lang="uk-UA" sz="1600" b="1">
                <a:solidFill>
                  <a:srgbClr val="990033"/>
                </a:solidFill>
              </a:rPr>
              <a:t>1960</a:t>
            </a:r>
            <a:endParaRPr lang="ru-RU" sz="1600" b="1">
              <a:solidFill>
                <a:srgbClr val="990033"/>
              </a:solidFill>
            </a:endParaRPr>
          </a:p>
        </p:txBody>
      </p:sp>
      <p:sp>
        <p:nvSpPr>
          <p:cNvPr id="51288" name="Freeform 88"/>
          <p:cNvSpPr>
            <a:spLocks/>
          </p:cNvSpPr>
          <p:nvPr/>
        </p:nvSpPr>
        <p:spPr bwMode="auto">
          <a:xfrm>
            <a:off x="1609725" y="3717925"/>
            <a:ext cx="415925" cy="476250"/>
          </a:xfrm>
          <a:custGeom>
            <a:avLst/>
            <a:gdLst>
              <a:gd name="T0" fmla="*/ 248 w 262"/>
              <a:gd name="T1" fmla="*/ 106 h 300"/>
              <a:gd name="T2" fmla="*/ 237 w 262"/>
              <a:gd name="T3" fmla="*/ 153 h 300"/>
              <a:gd name="T4" fmla="*/ 231 w 262"/>
              <a:gd name="T5" fmla="*/ 199 h 300"/>
              <a:gd name="T6" fmla="*/ 203 w 262"/>
              <a:gd name="T7" fmla="*/ 214 h 300"/>
              <a:gd name="T8" fmla="*/ 170 w 262"/>
              <a:gd name="T9" fmla="*/ 211 h 300"/>
              <a:gd name="T10" fmla="*/ 164 w 262"/>
              <a:gd name="T11" fmla="*/ 241 h 300"/>
              <a:gd name="T12" fmla="*/ 185 w 262"/>
              <a:gd name="T13" fmla="*/ 253 h 300"/>
              <a:gd name="T14" fmla="*/ 168 w 262"/>
              <a:gd name="T15" fmla="*/ 274 h 300"/>
              <a:gd name="T16" fmla="*/ 141 w 262"/>
              <a:gd name="T17" fmla="*/ 283 h 300"/>
              <a:gd name="T18" fmla="*/ 125 w 262"/>
              <a:gd name="T19" fmla="*/ 289 h 300"/>
              <a:gd name="T20" fmla="*/ 107 w 262"/>
              <a:gd name="T21" fmla="*/ 288 h 300"/>
              <a:gd name="T22" fmla="*/ 101 w 262"/>
              <a:gd name="T23" fmla="*/ 244 h 300"/>
              <a:gd name="T24" fmla="*/ 110 w 262"/>
              <a:gd name="T25" fmla="*/ 225 h 300"/>
              <a:gd name="T26" fmla="*/ 100 w 262"/>
              <a:gd name="T27" fmla="*/ 211 h 300"/>
              <a:gd name="T28" fmla="*/ 92 w 262"/>
              <a:gd name="T29" fmla="*/ 186 h 300"/>
              <a:gd name="T30" fmla="*/ 99 w 262"/>
              <a:gd name="T31" fmla="*/ 160 h 300"/>
              <a:gd name="T32" fmla="*/ 83 w 262"/>
              <a:gd name="T33" fmla="*/ 156 h 300"/>
              <a:gd name="T34" fmla="*/ 62 w 262"/>
              <a:gd name="T35" fmla="*/ 141 h 300"/>
              <a:gd name="T36" fmla="*/ 38 w 262"/>
              <a:gd name="T37" fmla="*/ 135 h 300"/>
              <a:gd name="T38" fmla="*/ 13 w 262"/>
              <a:gd name="T39" fmla="*/ 118 h 300"/>
              <a:gd name="T40" fmla="*/ 15 w 262"/>
              <a:gd name="T41" fmla="*/ 88 h 300"/>
              <a:gd name="T42" fmla="*/ 1 w 262"/>
              <a:gd name="T43" fmla="*/ 82 h 300"/>
              <a:gd name="T44" fmla="*/ 18 w 262"/>
              <a:gd name="T45" fmla="*/ 48 h 300"/>
              <a:gd name="T46" fmla="*/ 42 w 262"/>
              <a:gd name="T47" fmla="*/ 15 h 300"/>
              <a:gd name="T48" fmla="*/ 49 w 262"/>
              <a:gd name="T49" fmla="*/ 15 h 300"/>
              <a:gd name="T50" fmla="*/ 43 w 262"/>
              <a:gd name="T51" fmla="*/ 28 h 300"/>
              <a:gd name="T52" fmla="*/ 31 w 262"/>
              <a:gd name="T53" fmla="*/ 60 h 300"/>
              <a:gd name="T54" fmla="*/ 39 w 262"/>
              <a:gd name="T55" fmla="*/ 76 h 300"/>
              <a:gd name="T56" fmla="*/ 44 w 262"/>
              <a:gd name="T57" fmla="*/ 69 h 300"/>
              <a:gd name="T58" fmla="*/ 49 w 262"/>
              <a:gd name="T59" fmla="*/ 54 h 300"/>
              <a:gd name="T60" fmla="*/ 50 w 262"/>
              <a:gd name="T61" fmla="*/ 40 h 300"/>
              <a:gd name="T62" fmla="*/ 57 w 262"/>
              <a:gd name="T63" fmla="*/ 25 h 300"/>
              <a:gd name="T64" fmla="*/ 72 w 262"/>
              <a:gd name="T65" fmla="*/ 16 h 300"/>
              <a:gd name="T66" fmla="*/ 74 w 262"/>
              <a:gd name="T67" fmla="*/ 0 h 300"/>
              <a:gd name="T68" fmla="*/ 95 w 262"/>
              <a:gd name="T69" fmla="*/ 13 h 300"/>
              <a:gd name="T70" fmla="*/ 105 w 262"/>
              <a:gd name="T71" fmla="*/ 28 h 300"/>
              <a:gd name="T72" fmla="*/ 124 w 262"/>
              <a:gd name="T73" fmla="*/ 39 h 300"/>
              <a:gd name="T74" fmla="*/ 159 w 262"/>
              <a:gd name="T75" fmla="*/ 43 h 300"/>
              <a:gd name="T76" fmla="*/ 175 w 262"/>
              <a:gd name="T77" fmla="*/ 52 h 300"/>
              <a:gd name="T78" fmla="*/ 191 w 262"/>
              <a:gd name="T79" fmla="*/ 40 h 300"/>
              <a:gd name="T80" fmla="*/ 231 w 262"/>
              <a:gd name="T81" fmla="*/ 39 h 300"/>
              <a:gd name="T82" fmla="*/ 216 w 262"/>
              <a:gd name="T83" fmla="*/ 51 h 300"/>
              <a:gd name="T84" fmla="*/ 237 w 262"/>
              <a:gd name="T85" fmla="*/ 69 h 300"/>
              <a:gd name="T86" fmla="*/ 260 w 262"/>
              <a:gd name="T87" fmla="*/ 99 h 300"/>
              <a:gd name="T88" fmla="*/ 248 w 262"/>
              <a:gd name="T89" fmla="*/ 106 h 3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2"/>
              <a:gd name="T136" fmla="*/ 0 h 300"/>
              <a:gd name="T137" fmla="*/ 262 w 262"/>
              <a:gd name="T138" fmla="*/ 300 h 30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2" h="300">
                <a:moveTo>
                  <a:pt x="248" y="106"/>
                </a:moveTo>
                <a:cubicBezTo>
                  <a:pt x="247" y="126"/>
                  <a:pt x="243" y="137"/>
                  <a:pt x="237" y="153"/>
                </a:cubicBezTo>
                <a:cubicBezTo>
                  <a:pt x="234" y="168"/>
                  <a:pt x="234" y="185"/>
                  <a:pt x="231" y="199"/>
                </a:cubicBezTo>
                <a:cubicBezTo>
                  <a:pt x="225" y="209"/>
                  <a:pt x="213" y="212"/>
                  <a:pt x="203" y="214"/>
                </a:cubicBezTo>
                <a:cubicBezTo>
                  <a:pt x="191" y="218"/>
                  <a:pt x="184" y="210"/>
                  <a:pt x="170" y="211"/>
                </a:cubicBezTo>
                <a:cubicBezTo>
                  <a:pt x="165" y="215"/>
                  <a:pt x="162" y="234"/>
                  <a:pt x="164" y="241"/>
                </a:cubicBezTo>
                <a:cubicBezTo>
                  <a:pt x="166" y="248"/>
                  <a:pt x="184" y="248"/>
                  <a:pt x="185" y="253"/>
                </a:cubicBezTo>
                <a:cubicBezTo>
                  <a:pt x="194" y="265"/>
                  <a:pt x="175" y="265"/>
                  <a:pt x="168" y="274"/>
                </a:cubicBezTo>
                <a:cubicBezTo>
                  <a:pt x="166" y="285"/>
                  <a:pt x="150" y="281"/>
                  <a:pt x="141" y="283"/>
                </a:cubicBezTo>
                <a:cubicBezTo>
                  <a:pt x="137" y="285"/>
                  <a:pt x="129" y="287"/>
                  <a:pt x="125" y="289"/>
                </a:cubicBezTo>
                <a:cubicBezTo>
                  <a:pt x="111" y="287"/>
                  <a:pt x="112" y="300"/>
                  <a:pt x="107" y="288"/>
                </a:cubicBezTo>
                <a:cubicBezTo>
                  <a:pt x="104" y="272"/>
                  <a:pt x="93" y="260"/>
                  <a:pt x="101" y="244"/>
                </a:cubicBezTo>
                <a:cubicBezTo>
                  <a:pt x="99" y="234"/>
                  <a:pt x="116" y="233"/>
                  <a:pt x="110" y="225"/>
                </a:cubicBezTo>
                <a:cubicBezTo>
                  <a:pt x="109" y="218"/>
                  <a:pt x="103" y="218"/>
                  <a:pt x="100" y="211"/>
                </a:cubicBezTo>
                <a:cubicBezTo>
                  <a:pt x="98" y="204"/>
                  <a:pt x="92" y="194"/>
                  <a:pt x="92" y="186"/>
                </a:cubicBezTo>
                <a:cubicBezTo>
                  <a:pt x="92" y="178"/>
                  <a:pt x="100" y="165"/>
                  <a:pt x="99" y="160"/>
                </a:cubicBezTo>
                <a:cubicBezTo>
                  <a:pt x="103" y="141"/>
                  <a:pt x="101" y="159"/>
                  <a:pt x="83" y="156"/>
                </a:cubicBezTo>
                <a:cubicBezTo>
                  <a:pt x="75" y="152"/>
                  <a:pt x="71" y="143"/>
                  <a:pt x="62" y="141"/>
                </a:cubicBezTo>
                <a:cubicBezTo>
                  <a:pt x="56" y="138"/>
                  <a:pt x="44" y="136"/>
                  <a:pt x="38" y="135"/>
                </a:cubicBezTo>
                <a:cubicBezTo>
                  <a:pt x="30" y="131"/>
                  <a:pt x="19" y="127"/>
                  <a:pt x="13" y="118"/>
                </a:cubicBezTo>
                <a:cubicBezTo>
                  <a:pt x="8" y="111"/>
                  <a:pt x="17" y="94"/>
                  <a:pt x="15" y="88"/>
                </a:cubicBezTo>
                <a:cubicBezTo>
                  <a:pt x="13" y="82"/>
                  <a:pt x="0" y="89"/>
                  <a:pt x="1" y="82"/>
                </a:cubicBezTo>
                <a:cubicBezTo>
                  <a:pt x="3" y="68"/>
                  <a:pt x="5" y="56"/>
                  <a:pt x="18" y="48"/>
                </a:cubicBezTo>
                <a:cubicBezTo>
                  <a:pt x="21" y="33"/>
                  <a:pt x="25" y="18"/>
                  <a:pt x="42" y="15"/>
                </a:cubicBezTo>
                <a:cubicBezTo>
                  <a:pt x="46" y="10"/>
                  <a:pt x="49" y="13"/>
                  <a:pt x="49" y="15"/>
                </a:cubicBezTo>
                <a:cubicBezTo>
                  <a:pt x="49" y="17"/>
                  <a:pt x="46" y="21"/>
                  <a:pt x="43" y="28"/>
                </a:cubicBezTo>
                <a:cubicBezTo>
                  <a:pt x="41" y="38"/>
                  <a:pt x="32" y="50"/>
                  <a:pt x="31" y="60"/>
                </a:cubicBezTo>
                <a:cubicBezTo>
                  <a:pt x="32" y="72"/>
                  <a:pt x="27" y="71"/>
                  <a:pt x="39" y="76"/>
                </a:cubicBezTo>
                <a:cubicBezTo>
                  <a:pt x="41" y="78"/>
                  <a:pt x="42" y="73"/>
                  <a:pt x="44" y="69"/>
                </a:cubicBezTo>
                <a:cubicBezTo>
                  <a:pt x="46" y="65"/>
                  <a:pt x="48" y="59"/>
                  <a:pt x="49" y="54"/>
                </a:cubicBezTo>
                <a:lnTo>
                  <a:pt x="50" y="40"/>
                </a:lnTo>
                <a:lnTo>
                  <a:pt x="57" y="25"/>
                </a:lnTo>
                <a:cubicBezTo>
                  <a:pt x="60" y="21"/>
                  <a:pt x="69" y="20"/>
                  <a:pt x="72" y="16"/>
                </a:cubicBezTo>
                <a:cubicBezTo>
                  <a:pt x="75" y="12"/>
                  <a:pt x="70" y="0"/>
                  <a:pt x="74" y="0"/>
                </a:cubicBezTo>
                <a:cubicBezTo>
                  <a:pt x="88" y="3"/>
                  <a:pt x="85" y="11"/>
                  <a:pt x="95" y="13"/>
                </a:cubicBezTo>
                <a:cubicBezTo>
                  <a:pt x="101" y="17"/>
                  <a:pt x="98" y="27"/>
                  <a:pt x="105" y="28"/>
                </a:cubicBezTo>
                <a:cubicBezTo>
                  <a:pt x="110" y="34"/>
                  <a:pt x="116" y="37"/>
                  <a:pt x="124" y="39"/>
                </a:cubicBezTo>
                <a:cubicBezTo>
                  <a:pt x="132" y="43"/>
                  <a:pt x="150" y="42"/>
                  <a:pt x="159" y="43"/>
                </a:cubicBezTo>
                <a:cubicBezTo>
                  <a:pt x="167" y="45"/>
                  <a:pt x="167" y="50"/>
                  <a:pt x="175" y="52"/>
                </a:cubicBezTo>
                <a:cubicBezTo>
                  <a:pt x="180" y="55"/>
                  <a:pt x="185" y="39"/>
                  <a:pt x="191" y="40"/>
                </a:cubicBezTo>
                <a:cubicBezTo>
                  <a:pt x="199" y="38"/>
                  <a:pt x="227" y="37"/>
                  <a:pt x="231" y="39"/>
                </a:cubicBezTo>
                <a:cubicBezTo>
                  <a:pt x="235" y="41"/>
                  <a:pt x="215" y="46"/>
                  <a:pt x="216" y="51"/>
                </a:cubicBezTo>
                <a:cubicBezTo>
                  <a:pt x="213" y="53"/>
                  <a:pt x="233" y="63"/>
                  <a:pt x="237" y="69"/>
                </a:cubicBezTo>
                <a:cubicBezTo>
                  <a:pt x="241" y="75"/>
                  <a:pt x="252" y="91"/>
                  <a:pt x="260" y="99"/>
                </a:cubicBezTo>
                <a:cubicBezTo>
                  <a:pt x="262" y="105"/>
                  <a:pt x="248" y="92"/>
                  <a:pt x="248" y="106"/>
                </a:cubicBezTo>
                <a:close/>
              </a:path>
            </a:pathLst>
          </a:custGeom>
          <a:solidFill>
            <a:srgbClr val="FF66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289" name="Text Box 89"/>
          <p:cNvSpPr txBox="1">
            <a:spLocks noChangeArrowheads="1"/>
          </p:cNvSpPr>
          <p:nvPr/>
        </p:nvSpPr>
        <p:spPr bwMode="auto">
          <a:xfrm>
            <a:off x="1819275" y="3689350"/>
            <a:ext cx="13684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Венесуела</a:t>
            </a:r>
            <a:endParaRPr lang="ru-RU" sz="1800" b="1"/>
          </a:p>
        </p:txBody>
      </p:sp>
      <p:sp>
        <p:nvSpPr>
          <p:cNvPr id="51307" name="Freeform 107"/>
          <p:cNvSpPr>
            <a:spLocks/>
          </p:cNvSpPr>
          <p:nvPr/>
        </p:nvSpPr>
        <p:spPr bwMode="auto">
          <a:xfrm>
            <a:off x="5275263" y="3086100"/>
            <a:ext cx="85725" cy="79375"/>
          </a:xfrm>
          <a:custGeom>
            <a:avLst/>
            <a:gdLst>
              <a:gd name="T0" fmla="*/ 48 w 54"/>
              <a:gd name="T1" fmla="*/ 50 h 50"/>
              <a:gd name="T2" fmla="*/ 25 w 54"/>
              <a:gd name="T3" fmla="*/ 48 h 50"/>
              <a:gd name="T4" fmla="*/ 7 w 54"/>
              <a:gd name="T5" fmla="*/ 33 h 50"/>
              <a:gd name="T6" fmla="*/ 19 w 54"/>
              <a:gd name="T7" fmla="*/ 3 h 50"/>
              <a:gd name="T8" fmla="*/ 36 w 54"/>
              <a:gd name="T9" fmla="*/ 17 h 50"/>
              <a:gd name="T10" fmla="*/ 48 w 54"/>
              <a:gd name="T11" fmla="*/ 50 h 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"/>
              <a:gd name="T19" fmla="*/ 0 h 50"/>
              <a:gd name="T20" fmla="*/ 54 w 54"/>
              <a:gd name="T21" fmla="*/ 50 h 5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" h="50">
                <a:moveTo>
                  <a:pt x="48" y="50"/>
                </a:moveTo>
                <a:lnTo>
                  <a:pt x="25" y="48"/>
                </a:lnTo>
                <a:cubicBezTo>
                  <a:pt x="18" y="45"/>
                  <a:pt x="8" y="40"/>
                  <a:pt x="7" y="33"/>
                </a:cubicBezTo>
                <a:cubicBezTo>
                  <a:pt x="0" y="26"/>
                  <a:pt x="15" y="10"/>
                  <a:pt x="19" y="3"/>
                </a:cubicBezTo>
                <a:cubicBezTo>
                  <a:pt x="24" y="0"/>
                  <a:pt x="31" y="9"/>
                  <a:pt x="36" y="17"/>
                </a:cubicBezTo>
                <a:cubicBezTo>
                  <a:pt x="41" y="24"/>
                  <a:pt x="54" y="43"/>
                  <a:pt x="48" y="50"/>
                </a:cubicBezTo>
                <a:close/>
              </a:path>
            </a:pathLst>
          </a:custGeom>
          <a:solidFill>
            <a:srgbClr val="CC0000">
              <a:alpha val="7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pic>
        <p:nvPicPr>
          <p:cNvPr id="51341" name="Picture 141" descr="Контуры мира-А"/>
          <p:cNvPicPr>
            <a:picLocks noChangeAspect="1" noChangeArrowheads="1"/>
          </p:cNvPicPr>
          <p:nvPr/>
        </p:nvPicPr>
        <p:blipFill>
          <a:blip r:embed="rId14" cstate="print"/>
          <a:srcRect l="48840" t="31946" r="38959" b="50832"/>
          <a:stretch>
            <a:fillRect/>
          </a:stretch>
        </p:blipFill>
        <p:spPr bwMode="auto">
          <a:xfrm>
            <a:off x="6376988" y="66675"/>
            <a:ext cx="2659062" cy="2568575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51211" name="WordArt 11"/>
          <p:cNvSpPr>
            <a:spLocks noChangeArrowheads="1" noChangeShapeType="1" noTextEdit="1"/>
          </p:cNvSpPr>
          <p:nvPr/>
        </p:nvSpPr>
        <p:spPr bwMode="auto">
          <a:xfrm>
            <a:off x="26988" y="77788"/>
            <a:ext cx="6289675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solidFill>
                  <a:srgbClr val="FF3300"/>
                </a:solidFill>
                <a:effectLst>
                  <a:outerShdw dist="35921" dir="2700000" algn="ctr" rotWithShape="0">
                    <a:schemeClr val="bg1"/>
                  </a:outerShdw>
                </a:effectLst>
                <a:latin typeface="Book Antiqua"/>
              </a:rPr>
              <a:t>Країни-члени організації ОПЕК</a:t>
            </a:r>
          </a:p>
        </p:txBody>
      </p:sp>
      <p:sp>
        <p:nvSpPr>
          <p:cNvPr id="51342" name="Freeform 142"/>
          <p:cNvSpPr>
            <a:spLocks/>
          </p:cNvSpPr>
          <p:nvPr/>
        </p:nvSpPr>
        <p:spPr bwMode="auto">
          <a:xfrm>
            <a:off x="6880225" y="931863"/>
            <a:ext cx="1398588" cy="1265237"/>
          </a:xfrm>
          <a:custGeom>
            <a:avLst/>
            <a:gdLst>
              <a:gd name="T0" fmla="*/ 46 w 881"/>
              <a:gd name="T1" fmla="*/ 258 h 797"/>
              <a:gd name="T2" fmla="*/ 99 w 881"/>
              <a:gd name="T3" fmla="*/ 355 h 797"/>
              <a:gd name="T4" fmla="*/ 100 w 881"/>
              <a:gd name="T5" fmla="*/ 393 h 797"/>
              <a:gd name="T6" fmla="*/ 121 w 881"/>
              <a:gd name="T7" fmla="*/ 420 h 797"/>
              <a:gd name="T8" fmla="*/ 157 w 881"/>
              <a:gd name="T9" fmla="*/ 493 h 797"/>
              <a:gd name="T10" fmla="*/ 160 w 881"/>
              <a:gd name="T11" fmla="*/ 544 h 797"/>
              <a:gd name="T12" fmla="*/ 262 w 881"/>
              <a:gd name="T13" fmla="*/ 723 h 797"/>
              <a:gd name="T14" fmla="*/ 316 w 881"/>
              <a:gd name="T15" fmla="*/ 789 h 797"/>
              <a:gd name="T16" fmla="*/ 366 w 881"/>
              <a:gd name="T17" fmla="*/ 768 h 797"/>
              <a:gd name="T18" fmla="*/ 708 w 881"/>
              <a:gd name="T19" fmla="*/ 715 h 797"/>
              <a:gd name="T20" fmla="*/ 861 w 881"/>
              <a:gd name="T21" fmla="*/ 537 h 797"/>
              <a:gd name="T22" fmla="*/ 831 w 881"/>
              <a:gd name="T23" fmla="*/ 442 h 797"/>
              <a:gd name="T24" fmla="*/ 777 w 881"/>
              <a:gd name="T25" fmla="*/ 486 h 797"/>
              <a:gd name="T26" fmla="*/ 676 w 881"/>
              <a:gd name="T27" fmla="*/ 468 h 797"/>
              <a:gd name="T28" fmla="*/ 670 w 881"/>
              <a:gd name="T29" fmla="*/ 414 h 797"/>
              <a:gd name="T30" fmla="*/ 649 w 881"/>
              <a:gd name="T31" fmla="*/ 388 h 797"/>
              <a:gd name="T32" fmla="*/ 607 w 881"/>
              <a:gd name="T33" fmla="*/ 349 h 797"/>
              <a:gd name="T34" fmla="*/ 598 w 881"/>
              <a:gd name="T35" fmla="*/ 279 h 797"/>
              <a:gd name="T36" fmla="*/ 573 w 881"/>
              <a:gd name="T37" fmla="*/ 237 h 797"/>
              <a:gd name="T38" fmla="*/ 558 w 881"/>
              <a:gd name="T39" fmla="*/ 208 h 797"/>
              <a:gd name="T40" fmla="*/ 498 w 881"/>
              <a:gd name="T41" fmla="*/ 202 h 797"/>
              <a:gd name="T42" fmla="*/ 445 w 881"/>
              <a:gd name="T43" fmla="*/ 172 h 797"/>
              <a:gd name="T44" fmla="*/ 363 w 881"/>
              <a:gd name="T45" fmla="*/ 153 h 797"/>
              <a:gd name="T46" fmla="*/ 321 w 881"/>
              <a:gd name="T47" fmla="*/ 103 h 797"/>
              <a:gd name="T48" fmla="*/ 220 w 881"/>
              <a:gd name="T49" fmla="*/ 49 h 797"/>
              <a:gd name="T50" fmla="*/ 216 w 881"/>
              <a:gd name="T51" fmla="*/ 22 h 797"/>
              <a:gd name="T52" fmla="*/ 150 w 881"/>
              <a:gd name="T53" fmla="*/ 0 h 797"/>
              <a:gd name="T54" fmla="*/ 87 w 881"/>
              <a:gd name="T55" fmla="*/ 15 h 797"/>
              <a:gd name="T56" fmla="*/ 103 w 881"/>
              <a:gd name="T57" fmla="*/ 103 h 797"/>
              <a:gd name="T58" fmla="*/ 79 w 881"/>
              <a:gd name="T59" fmla="*/ 117 h 797"/>
              <a:gd name="T60" fmla="*/ 12 w 881"/>
              <a:gd name="T61" fmla="*/ 159 h 797"/>
              <a:gd name="T62" fmla="*/ 9 w 881"/>
              <a:gd name="T63" fmla="*/ 196 h 797"/>
              <a:gd name="T64" fmla="*/ 46 w 881"/>
              <a:gd name="T65" fmla="*/ 258 h 79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81"/>
              <a:gd name="T100" fmla="*/ 0 h 797"/>
              <a:gd name="T101" fmla="*/ 881 w 881"/>
              <a:gd name="T102" fmla="*/ 797 h 79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81" h="797">
                <a:moveTo>
                  <a:pt x="46" y="258"/>
                </a:moveTo>
                <a:cubicBezTo>
                  <a:pt x="61" y="284"/>
                  <a:pt x="90" y="333"/>
                  <a:pt x="99" y="355"/>
                </a:cubicBezTo>
                <a:cubicBezTo>
                  <a:pt x="108" y="377"/>
                  <a:pt x="96" y="382"/>
                  <a:pt x="100" y="393"/>
                </a:cubicBezTo>
                <a:cubicBezTo>
                  <a:pt x="104" y="404"/>
                  <a:pt x="112" y="403"/>
                  <a:pt x="121" y="420"/>
                </a:cubicBezTo>
                <a:cubicBezTo>
                  <a:pt x="130" y="437"/>
                  <a:pt x="150" y="472"/>
                  <a:pt x="157" y="493"/>
                </a:cubicBezTo>
                <a:cubicBezTo>
                  <a:pt x="164" y="514"/>
                  <a:pt x="143" y="506"/>
                  <a:pt x="160" y="544"/>
                </a:cubicBezTo>
                <a:cubicBezTo>
                  <a:pt x="177" y="582"/>
                  <a:pt x="236" y="682"/>
                  <a:pt x="262" y="723"/>
                </a:cubicBezTo>
                <a:lnTo>
                  <a:pt x="316" y="789"/>
                </a:lnTo>
                <a:cubicBezTo>
                  <a:pt x="333" y="797"/>
                  <a:pt x="301" y="780"/>
                  <a:pt x="366" y="768"/>
                </a:cubicBezTo>
                <a:cubicBezTo>
                  <a:pt x="431" y="756"/>
                  <a:pt x="626" y="753"/>
                  <a:pt x="708" y="715"/>
                </a:cubicBezTo>
                <a:cubicBezTo>
                  <a:pt x="790" y="677"/>
                  <a:pt x="841" y="582"/>
                  <a:pt x="861" y="537"/>
                </a:cubicBezTo>
                <a:cubicBezTo>
                  <a:pt x="881" y="492"/>
                  <a:pt x="845" y="450"/>
                  <a:pt x="831" y="442"/>
                </a:cubicBezTo>
                <a:cubicBezTo>
                  <a:pt x="817" y="434"/>
                  <a:pt x="803" y="482"/>
                  <a:pt x="777" y="486"/>
                </a:cubicBezTo>
                <a:cubicBezTo>
                  <a:pt x="751" y="490"/>
                  <a:pt x="694" y="480"/>
                  <a:pt x="676" y="468"/>
                </a:cubicBezTo>
                <a:cubicBezTo>
                  <a:pt x="658" y="456"/>
                  <a:pt x="675" y="427"/>
                  <a:pt x="670" y="414"/>
                </a:cubicBezTo>
                <a:cubicBezTo>
                  <a:pt x="665" y="401"/>
                  <a:pt x="660" y="399"/>
                  <a:pt x="649" y="388"/>
                </a:cubicBezTo>
                <a:cubicBezTo>
                  <a:pt x="638" y="377"/>
                  <a:pt x="616" y="367"/>
                  <a:pt x="607" y="349"/>
                </a:cubicBezTo>
                <a:cubicBezTo>
                  <a:pt x="598" y="331"/>
                  <a:pt x="604" y="298"/>
                  <a:pt x="598" y="279"/>
                </a:cubicBezTo>
                <a:cubicBezTo>
                  <a:pt x="592" y="260"/>
                  <a:pt x="580" y="249"/>
                  <a:pt x="573" y="237"/>
                </a:cubicBezTo>
                <a:cubicBezTo>
                  <a:pt x="566" y="225"/>
                  <a:pt x="570" y="214"/>
                  <a:pt x="558" y="208"/>
                </a:cubicBezTo>
                <a:lnTo>
                  <a:pt x="498" y="202"/>
                </a:lnTo>
                <a:cubicBezTo>
                  <a:pt x="479" y="196"/>
                  <a:pt x="467" y="180"/>
                  <a:pt x="445" y="172"/>
                </a:cubicBezTo>
                <a:cubicBezTo>
                  <a:pt x="423" y="164"/>
                  <a:pt x="384" y="164"/>
                  <a:pt x="363" y="153"/>
                </a:cubicBezTo>
                <a:cubicBezTo>
                  <a:pt x="342" y="142"/>
                  <a:pt x="345" y="120"/>
                  <a:pt x="321" y="103"/>
                </a:cubicBezTo>
                <a:cubicBezTo>
                  <a:pt x="297" y="86"/>
                  <a:pt x="237" y="62"/>
                  <a:pt x="220" y="49"/>
                </a:cubicBezTo>
                <a:cubicBezTo>
                  <a:pt x="203" y="36"/>
                  <a:pt x="228" y="30"/>
                  <a:pt x="216" y="22"/>
                </a:cubicBezTo>
                <a:cubicBezTo>
                  <a:pt x="204" y="14"/>
                  <a:pt x="171" y="1"/>
                  <a:pt x="150" y="0"/>
                </a:cubicBezTo>
                <a:lnTo>
                  <a:pt x="87" y="15"/>
                </a:lnTo>
                <a:cubicBezTo>
                  <a:pt x="79" y="32"/>
                  <a:pt x="104" y="86"/>
                  <a:pt x="103" y="103"/>
                </a:cubicBezTo>
                <a:cubicBezTo>
                  <a:pt x="102" y="120"/>
                  <a:pt x="94" y="108"/>
                  <a:pt x="79" y="117"/>
                </a:cubicBezTo>
                <a:cubicBezTo>
                  <a:pt x="64" y="126"/>
                  <a:pt x="24" y="146"/>
                  <a:pt x="12" y="159"/>
                </a:cubicBezTo>
                <a:cubicBezTo>
                  <a:pt x="0" y="172"/>
                  <a:pt x="3" y="180"/>
                  <a:pt x="9" y="196"/>
                </a:cubicBezTo>
                <a:cubicBezTo>
                  <a:pt x="15" y="212"/>
                  <a:pt x="33" y="230"/>
                  <a:pt x="46" y="258"/>
                </a:cubicBezTo>
                <a:close/>
              </a:path>
            </a:pathLst>
          </a:custGeom>
          <a:solidFill>
            <a:srgbClr val="CC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45" name="Text Box 145"/>
          <p:cNvSpPr txBox="1">
            <a:spLocks noChangeArrowheads="1"/>
          </p:cNvSpPr>
          <p:nvPr/>
        </p:nvSpPr>
        <p:spPr bwMode="auto">
          <a:xfrm>
            <a:off x="7026275" y="1989138"/>
            <a:ext cx="8651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>
                <a:solidFill>
                  <a:srgbClr val="990033"/>
                </a:solidFill>
              </a:rPr>
              <a:t>1960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51347" name="Freeform 147"/>
          <p:cNvSpPr>
            <a:spLocks/>
          </p:cNvSpPr>
          <p:nvPr/>
        </p:nvSpPr>
        <p:spPr bwMode="auto">
          <a:xfrm>
            <a:off x="7439025" y="300038"/>
            <a:ext cx="1227138" cy="1179512"/>
          </a:xfrm>
          <a:custGeom>
            <a:avLst/>
            <a:gdLst>
              <a:gd name="T0" fmla="*/ 696 w 773"/>
              <a:gd name="T1" fmla="*/ 455 h 743"/>
              <a:gd name="T2" fmla="*/ 666 w 773"/>
              <a:gd name="T3" fmla="*/ 411 h 743"/>
              <a:gd name="T4" fmla="*/ 654 w 773"/>
              <a:gd name="T5" fmla="*/ 363 h 743"/>
              <a:gd name="T6" fmla="*/ 641 w 773"/>
              <a:gd name="T7" fmla="*/ 290 h 743"/>
              <a:gd name="T8" fmla="*/ 657 w 773"/>
              <a:gd name="T9" fmla="*/ 234 h 743"/>
              <a:gd name="T10" fmla="*/ 648 w 773"/>
              <a:gd name="T11" fmla="*/ 201 h 743"/>
              <a:gd name="T12" fmla="*/ 651 w 773"/>
              <a:gd name="T13" fmla="*/ 164 h 743"/>
              <a:gd name="T14" fmla="*/ 488 w 773"/>
              <a:gd name="T15" fmla="*/ 69 h 743"/>
              <a:gd name="T16" fmla="*/ 441 w 773"/>
              <a:gd name="T17" fmla="*/ 72 h 743"/>
              <a:gd name="T18" fmla="*/ 411 w 773"/>
              <a:gd name="T19" fmla="*/ 107 h 743"/>
              <a:gd name="T20" fmla="*/ 375 w 773"/>
              <a:gd name="T21" fmla="*/ 119 h 743"/>
              <a:gd name="T22" fmla="*/ 354 w 773"/>
              <a:gd name="T23" fmla="*/ 143 h 743"/>
              <a:gd name="T24" fmla="*/ 330 w 773"/>
              <a:gd name="T25" fmla="*/ 143 h 743"/>
              <a:gd name="T26" fmla="*/ 285 w 773"/>
              <a:gd name="T27" fmla="*/ 153 h 743"/>
              <a:gd name="T28" fmla="*/ 257 w 773"/>
              <a:gd name="T29" fmla="*/ 140 h 743"/>
              <a:gd name="T30" fmla="*/ 230 w 773"/>
              <a:gd name="T31" fmla="*/ 116 h 743"/>
              <a:gd name="T32" fmla="*/ 224 w 773"/>
              <a:gd name="T33" fmla="*/ 110 h 743"/>
              <a:gd name="T34" fmla="*/ 177 w 773"/>
              <a:gd name="T35" fmla="*/ 81 h 743"/>
              <a:gd name="T36" fmla="*/ 152 w 773"/>
              <a:gd name="T37" fmla="*/ 54 h 743"/>
              <a:gd name="T38" fmla="*/ 140 w 773"/>
              <a:gd name="T39" fmla="*/ 11 h 743"/>
              <a:gd name="T40" fmla="*/ 83 w 773"/>
              <a:gd name="T41" fmla="*/ 38 h 743"/>
              <a:gd name="T42" fmla="*/ 11 w 773"/>
              <a:gd name="T43" fmla="*/ 0 h 743"/>
              <a:gd name="T44" fmla="*/ 12 w 773"/>
              <a:gd name="T45" fmla="*/ 89 h 743"/>
              <a:gd name="T46" fmla="*/ 23 w 773"/>
              <a:gd name="T47" fmla="*/ 130 h 743"/>
              <a:gd name="T48" fmla="*/ 33 w 773"/>
              <a:gd name="T49" fmla="*/ 170 h 743"/>
              <a:gd name="T50" fmla="*/ 68 w 773"/>
              <a:gd name="T51" fmla="*/ 206 h 743"/>
              <a:gd name="T52" fmla="*/ 74 w 773"/>
              <a:gd name="T53" fmla="*/ 251 h 743"/>
              <a:gd name="T54" fmla="*/ 71 w 773"/>
              <a:gd name="T55" fmla="*/ 255 h 743"/>
              <a:gd name="T56" fmla="*/ 60 w 773"/>
              <a:gd name="T57" fmla="*/ 293 h 743"/>
              <a:gd name="T58" fmla="*/ 95 w 773"/>
              <a:gd name="T59" fmla="*/ 336 h 743"/>
              <a:gd name="T60" fmla="*/ 144 w 773"/>
              <a:gd name="T61" fmla="*/ 383 h 743"/>
              <a:gd name="T62" fmla="*/ 144 w 773"/>
              <a:gd name="T63" fmla="*/ 459 h 743"/>
              <a:gd name="T64" fmla="*/ 173 w 773"/>
              <a:gd name="T65" fmla="*/ 510 h 743"/>
              <a:gd name="T66" fmla="*/ 224 w 773"/>
              <a:gd name="T67" fmla="*/ 497 h 743"/>
              <a:gd name="T68" fmla="*/ 302 w 773"/>
              <a:gd name="T69" fmla="*/ 606 h 743"/>
              <a:gd name="T70" fmla="*/ 351 w 773"/>
              <a:gd name="T71" fmla="*/ 632 h 743"/>
              <a:gd name="T72" fmla="*/ 423 w 773"/>
              <a:gd name="T73" fmla="*/ 675 h 743"/>
              <a:gd name="T74" fmla="*/ 491 w 773"/>
              <a:gd name="T75" fmla="*/ 654 h 743"/>
              <a:gd name="T76" fmla="*/ 545 w 773"/>
              <a:gd name="T77" fmla="*/ 719 h 743"/>
              <a:gd name="T78" fmla="*/ 588 w 773"/>
              <a:gd name="T79" fmla="*/ 741 h 743"/>
              <a:gd name="T80" fmla="*/ 696 w 773"/>
              <a:gd name="T81" fmla="*/ 731 h 743"/>
              <a:gd name="T82" fmla="*/ 737 w 773"/>
              <a:gd name="T83" fmla="*/ 696 h 743"/>
              <a:gd name="T84" fmla="*/ 773 w 773"/>
              <a:gd name="T85" fmla="*/ 668 h 743"/>
              <a:gd name="T86" fmla="*/ 738 w 773"/>
              <a:gd name="T87" fmla="*/ 585 h 743"/>
              <a:gd name="T88" fmla="*/ 696 w 773"/>
              <a:gd name="T89" fmla="*/ 527 h 743"/>
              <a:gd name="T90" fmla="*/ 696 w 773"/>
              <a:gd name="T91" fmla="*/ 455 h 74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73"/>
              <a:gd name="T139" fmla="*/ 0 h 743"/>
              <a:gd name="T140" fmla="*/ 773 w 773"/>
              <a:gd name="T141" fmla="*/ 743 h 74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73" h="743">
                <a:moveTo>
                  <a:pt x="696" y="455"/>
                </a:moveTo>
                <a:lnTo>
                  <a:pt x="666" y="411"/>
                </a:lnTo>
                <a:cubicBezTo>
                  <a:pt x="659" y="396"/>
                  <a:pt x="658" y="383"/>
                  <a:pt x="654" y="363"/>
                </a:cubicBezTo>
                <a:lnTo>
                  <a:pt x="641" y="290"/>
                </a:lnTo>
                <a:cubicBezTo>
                  <a:pt x="641" y="269"/>
                  <a:pt x="656" y="249"/>
                  <a:pt x="657" y="234"/>
                </a:cubicBezTo>
                <a:lnTo>
                  <a:pt x="648" y="201"/>
                </a:lnTo>
                <a:lnTo>
                  <a:pt x="651" y="164"/>
                </a:lnTo>
                <a:cubicBezTo>
                  <a:pt x="649" y="153"/>
                  <a:pt x="481" y="78"/>
                  <a:pt x="488" y="69"/>
                </a:cubicBezTo>
                <a:cubicBezTo>
                  <a:pt x="504" y="44"/>
                  <a:pt x="454" y="66"/>
                  <a:pt x="441" y="72"/>
                </a:cubicBezTo>
                <a:cubicBezTo>
                  <a:pt x="428" y="78"/>
                  <a:pt x="422" y="99"/>
                  <a:pt x="411" y="107"/>
                </a:cubicBezTo>
                <a:cubicBezTo>
                  <a:pt x="400" y="115"/>
                  <a:pt x="384" y="113"/>
                  <a:pt x="375" y="119"/>
                </a:cubicBezTo>
                <a:cubicBezTo>
                  <a:pt x="366" y="125"/>
                  <a:pt x="361" y="139"/>
                  <a:pt x="354" y="143"/>
                </a:cubicBezTo>
                <a:cubicBezTo>
                  <a:pt x="347" y="147"/>
                  <a:pt x="339" y="147"/>
                  <a:pt x="330" y="143"/>
                </a:cubicBezTo>
                <a:cubicBezTo>
                  <a:pt x="319" y="145"/>
                  <a:pt x="296" y="152"/>
                  <a:pt x="285" y="153"/>
                </a:cubicBezTo>
                <a:cubicBezTo>
                  <a:pt x="280" y="152"/>
                  <a:pt x="266" y="146"/>
                  <a:pt x="257" y="140"/>
                </a:cubicBezTo>
                <a:cubicBezTo>
                  <a:pt x="248" y="134"/>
                  <a:pt x="236" y="121"/>
                  <a:pt x="230" y="116"/>
                </a:cubicBezTo>
                <a:cubicBezTo>
                  <a:pt x="224" y="111"/>
                  <a:pt x="232" y="106"/>
                  <a:pt x="224" y="110"/>
                </a:cubicBezTo>
                <a:cubicBezTo>
                  <a:pt x="215" y="104"/>
                  <a:pt x="186" y="93"/>
                  <a:pt x="177" y="81"/>
                </a:cubicBezTo>
                <a:cubicBezTo>
                  <a:pt x="170" y="72"/>
                  <a:pt x="165" y="57"/>
                  <a:pt x="152" y="54"/>
                </a:cubicBezTo>
                <a:cubicBezTo>
                  <a:pt x="151" y="46"/>
                  <a:pt x="151" y="7"/>
                  <a:pt x="140" y="11"/>
                </a:cubicBezTo>
                <a:cubicBezTo>
                  <a:pt x="139" y="4"/>
                  <a:pt x="95" y="50"/>
                  <a:pt x="83" y="38"/>
                </a:cubicBezTo>
                <a:cubicBezTo>
                  <a:pt x="74" y="37"/>
                  <a:pt x="19" y="2"/>
                  <a:pt x="11" y="0"/>
                </a:cubicBezTo>
                <a:cubicBezTo>
                  <a:pt x="0" y="8"/>
                  <a:pt x="10" y="67"/>
                  <a:pt x="12" y="89"/>
                </a:cubicBezTo>
                <a:cubicBezTo>
                  <a:pt x="14" y="111"/>
                  <a:pt x="20" y="117"/>
                  <a:pt x="23" y="130"/>
                </a:cubicBezTo>
                <a:cubicBezTo>
                  <a:pt x="26" y="147"/>
                  <a:pt x="19" y="160"/>
                  <a:pt x="33" y="170"/>
                </a:cubicBezTo>
                <a:cubicBezTo>
                  <a:pt x="36" y="175"/>
                  <a:pt x="67" y="200"/>
                  <a:pt x="68" y="206"/>
                </a:cubicBezTo>
                <a:cubicBezTo>
                  <a:pt x="72" y="220"/>
                  <a:pt x="68" y="236"/>
                  <a:pt x="74" y="251"/>
                </a:cubicBezTo>
                <a:cubicBezTo>
                  <a:pt x="75" y="259"/>
                  <a:pt x="73" y="248"/>
                  <a:pt x="71" y="255"/>
                </a:cubicBezTo>
                <a:cubicBezTo>
                  <a:pt x="69" y="262"/>
                  <a:pt x="56" y="280"/>
                  <a:pt x="60" y="293"/>
                </a:cubicBezTo>
                <a:cubicBezTo>
                  <a:pt x="61" y="313"/>
                  <a:pt x="77" y="327"/>
                  <a:pt x="95" y="336"/>
                </a:cubicBezTo>
                <a:lnTo>
                  <a:pt x="144" y="383"/>
                </a:lnTo>
                <a:cubicBezTo>
                  <a:pt x="155" y="403"/>
                  <a:pt x="139" y="438"/>
                  <a:pt x="144" y="459"/>
                </a:cubicBezTo>
                <a:cubicBezTo>
                  <a:pt x="149" y="480"/>
                  <a:pt x="160" y="504"/>
                  <a:pt x="173" y="510"/>
                </a:cubicBezTo>
                <a:cubicBezTo>
                  <a:pt x="186" y="516"/>
                  <a:pt x="210" y="497"/>
                  <a:pt x="224" y="497"/>
                </a:cubicBezTo>
                <a:cubicBezTo>
                  <a:pt x="245" y="513"/>
                  <a:pt x="281" y="583"/>
                  <a:pt x="302" y="606"/>
                </a:cubicBezTo>
                <a:cubicBezTo>
                  <a:pt x="323" y="629"/>
                  <a:pt x="331" y="621"/>
                  <a:pt x="351" y="632"/>
                </a:cubicBezTo>
                <a:cubicBezTo>
                  <a:pt x="372" y="668"/>
                  <a:pt x="400" y="671"/>
                  <a:pt x="423" y="675"/>
                </a:cubicBezTo>
                <a:cubicBezTo>
                  <a:pt x="446" y="679"/>
                  <a:pt x="471" y="647"/>
                  <a:pt x="491" y="654"/>
                </a:cubicBezTo>
                <a:cubicBezTo>
                  <a:pt x="511" y="661"/>
                  <a:pt x="529" y="705"/>
                  <a:pt x="545" y="719"/>
                </a:cubicBezTo>
                <a:cubicBezTo>
                  <a:pt x="561" y="733"/>
                  <a:pt x="563" y="739"/>
                  <a:pt x="588" y="741"/>
                </a:cubicBezTo>
                <a:cubicBezTo>
                  <a:pt x="613" y="743"/>
                  <a:pt x="671" y="738"/>
                  <a:pt x="696" y="731"/>
                </a:cubicBezTo>
                <a:cubicBezTo>
                  <a:pt x="721" y="724"/>
                  <a:pt x="724" y="707"/>
                  <a:pt x="737" y="696"/>
                </a:cubicBezTo>
                <a:lnTo>
                  <a:pt x="773" y="668"/>
                </a:lnTo>
                <a:cubicBezTo>
                  <a:pt x="773" y="650"/>
                  <a:pt x="751" y="608"/>
                  <a:pt x="738" y="585"/>
                </a:cubicBezTo>
                <a:cubicBezTo>
                  <a:pt x="725" y="562"/>
                  <a:pt x="703" y="548"/>
                  <a:pt x="696" y="527"/>
                </a:cubicBezTo>
                <a:cubicBezTo>
                  <a:pt x="689" y="506"/>
                  <a:pt x="696" y="470"/>
                  <a:pt x="696" y="455"/>
                </a:cubicBezTo>
                <a:close/>
              </a:path>
            </a:pathLst>
          </a:custGeom>
          <a:solidFill>
            <a:schemeClr val="bg2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348" name="Text Box 148"/>
          <p:cNvSpPr txBox="1">
            <a:spLocks noChangeArrowheads="1"/>
          </p:cNvSpPr>
          <p:nvPr/>
        </p:nvSpPr>
        <p:spPr bwMode="auto">
          <a:xfrm>
            <a:off x="7673975" y="620713"/>
            <a:ext cx="6477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Іран</a:t>
            </a:r>
            <a:endParaRPr lang="ru-RU" sz="1800" b="1"/>
          </a:p>
        </p:txBody>
      </p:sp>
      <p:sp>
        <p:nvSpPr>
          <p:cNvPr id="51349" name="Text Box 149"/>
          <p:cNvSpPr txBox="1">
            <a:spLocks noChangeArrowheads="1"/>
          </p:cNvSpPr>
          <p:nvPr/>
        </p:nvSpPr>
        <p:spPr bwMode="auto">
          <a:xfrm>
            <a:off x="7673975" y="908050"/>
            <a:ext cx="8651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>
                <a:solidFill>
                  <a:srgbClr val="990033"/>
                </a:solidFill>
              </a:rPr>
              <a:t>1960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51351" name="Freeform 151"/>
          <p:cNvSpPr>
            <a:spLocks/>
          </p:cNvSpPr>
          <p:nvPr/>
        </p:nvSpPr>
        <p:spPr bwMode="auto">
          <a:xfrm>
            <a:off x="5053013" y="2811463"/>
            <a:ext cx="268287" cy="330200"/>
          </a:xfrm>
          <a:custGeom>
            <a:avLst/>
            <a:gdLst>
              <a:gd name="T0" fmla="*/ 161 w 169"/>
              <a:gd name="T1" fmla="*/ 173 h 208"/>
              <a:gd name="T2" fmla="*/ 156 w 169"/>
              <a:gd name="T3" fmla="*/ 155 h 208"/>
              <a:gd name="T4" fmla="*/ 161 w 169"/>
              <a:gd name="T5" fmla="*/ 127 h 208"/>
              <a:gd name="T6" fmla="*/ 125 w 169"/>
              <a:gd name="T7" fmla="*/ 79 h 208"/>
              <a:gd name="T8" fmla="*/ 129 w 169"/>
              <a:gd name="T9" fmla="*/ 52 h 208"/>
              <a:gd name="T10" fmla="*/ 119 w 169"/>
              <a:gd name="T11" fmla="*/ 35 h 208"/>
              <a:gd name="T12" fmla="*/ 98 w 169"/>
              <a:gd name="T13" fmla="*/ 7 h 208"/>
              <a:gd name="T14" fmla="*/ 80 w 169"/>
              <a:gd name="T15" fmla="*/ 2 h 208"/>
              <a:gd name="T16" fmla="*/ 60 w 169"/>
              <a:gd name="T17" fmla="*/ 20 h 208"/>
              <a:gd name="T18" fmla="*/ 41 w 169"/>
              <a:gd name="T19" fmla="*/ 25 h 208"/>
              <a:gd name="T20" fmla="*/ 41 w 169"/>
              <a:gd name="T21" fmla="*/ 62 h 208"/>
              <a:gd name="T22" fmla="*/ 5 w 169"/>
              <a:gd name="T23" fmla="*/ 98 h 208"/>
              <a:gd name="T24" fmla="*/ 9 w 169"/>
              <a:gd name="T25" fmla="*/ 122 h 208"/>
              <a:gd name="T26" fmla="*/ 32 w 169"/>
              <a:gd name="T27" fmla="*/ 136 h 208"/>
              <a:gd name="T28" fmla="*/ 35 w 169"/>
              <a:gd name="T29" fmla="*/ 151 h 208"/>
              <a:gd name="T30" fmla="*/ 87 w 169"/>
              <a:gd name="T31" fmla="*/ 176 h 208"/>
              <a:gd name="T32" fmla="*/ 92 w 169"/>
              <a:gd name="T33" fmla="*/ 193 h 208"/>
              <a:gd name="T34" fmla="*/ 140 w 169"/>
              <a:gd name="T35" fmla="*/ 205 h 208"/>
              <a:gd name="T36" fmla="*/ 161 w 169"/>
              <a:gd name="T37" fmla="*/ 173 h 2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69"/>
              <a:gd name="T58" fmla="*/ 0 h 208"/>
              <a:gd name="T59" fmla="*/ 169 w 169"/>
              <a:gd name="T60" fmla="*/ 208 h 20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69" h="208">
                <a:moveTo>
                  <a:pt x="161" y="173"/>
                </a:moveTo>
                <a:cubicBezTo>
                  <a:pt x="169" y="164"/>
                  <a:pt x="156" y="163"/>
                  <a:pt x="156" y="155"/>
                </a:cubicBezTo>
                <a:cubicBezTo>
                  <a:pt x="156" y="147"/>
                  <a:pt x="166" y="140"/>
                  <a:pt x="161" y="127"/>
                </a:cubicBezTo>
                <a:cubicBezTo>
                  <a:pt x="156" y="114"/>
                  <a:pt x="130" y="91"/>
                  <a:pt x="125" y="79"/>
                </a:cubicBezTo>
                <a:cubicBezTo>
                  <a:pt x="120" y="67"/>
                  <a:pt x="130" y="59"/>
                  <a:pt x="129" y="52"/>
                </a:cubicBezTo>
                <a:cubicBezTo>
                  <a:pt x="128" y="45"/>
                  <a:pt x="124" y="42"/>
                  <a:pt x="119" y="35"/>
                </a:cubicBezTo>
                <a:cubicBezTo>
                  <a:pt x="114" y="28"/>
                  <a:pt x="104" y="12"/>
                  <a:pt x="98" y="7"/>
                </a:cubicBezTo>
                <a:cubicBezTo>
                  <a:pt x="92" y="2"/>
                  <a:pt x="86" y="0"/>
                  <a:pt x="80" y="2"/>
                </a:cubicBezTo>
                <a:cubicBezTo>
                  <a:pt x="74" y="4"/>
                  <a:pt x="67" y="16"/>
                  <a:pt x="60" y="20"/>
                </a:cubicBezTo>
                <a:cubicBezTo>
                  <a:pt x="53" y="24"/>
                  <a:pt x="44" y="18"/>
                  <a:pt x="41" y="25"/>
                </a:cubicBezTo>
                <a:cubicBezTo>
                  <a:pt x="38" y="32"/>
                  <a:pt x="47" y="50"/>
                  <a:pt x="41" y="62"/>
                </a:cubicBezTo>
                <a:cubicBezTo>
                  <a:pt x="35" y="74"/>
                  <a:pt x="10" y="88"/>
                  <a:pt x="5" y="98"/>
                </a:cubicBezTo>
                <a:cubicBezTo>
                  <a:pt x="0" y="108"/>
                  <a:pt x="5" y="116"/>
                  <a:pt x="9" y="122"/>
                </a:cubicBezTo>
                <a:cubicBezTo>
                  <a:pt x="13" y="128"/>
                  <a:pt x="28" y="131"/>
                  <a:pt x="32" y="136"/>
                </a:cubicBezTo>
                <a:cubicBezTo>
                  <a:pt x="36" y="141"/>
                  <a:pt x="26" y="144"/>
                  <a:pt x="35" y="151"/>
                </a:cubicBezTo>
                <a:cubicBezTo>
                  <a:pt x="44" y="158"/>
                  <a:pt x="78" y="169"/>
                  <a:pt x="87" y="176"/>
                </a:cubicBezTo>
                <a:cubicBezTo>
                  <a:pt x="96" y="183"/>
                  <a:pt x="83" y="188"/>
                  <a:pt x="92" y="193"/>
                </a:cubicBezTo>
                <a:cubicBezTo>
                  <a:pt x="101" y="198"/>
                  <a:pt x="129" y="208"/>
                  <a:pt x="140" y="205"/>
                </a:cubicBezTo>
                <a:lnTo>
                  <a:pt x="161" y="173"/>
                </a:lnTo>
                <a:close/>
              </a:path>
            </a:pathLst>
          </a:custGeom>
          <a:solidFill>
            <a:srgbClr val="00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52" name="Freeform 152"/>
          <p:cNvSpPr>
            <a:spLocks/>
          </p:cNvSpPr>
          <p:nvPr/>
        </p:nvSpPr>
        <p:spPr bwMode="auto">
          <a:xfrm>
            <a:off x="7110413" y="501650"/>
            <a:ext cx="600075" cy="708025"/>
          </a:xfrm>
          <a:custGeom>
            <a:avLst/>
            <a:gdLst>
              <a:gd name="T0" fmla="*/ 351 w 378"/>
              <a:gd name="T1" fmla="*/ 259 h 446"/>
              <a:gd name="T2" fmla="*/ 300 w 378"/>
              <a:gd name="T3" fmla="*/ 215 h 446"/>
              <a:gd name="T4" fmla="*/ 266 w 378"/>
              <a:gd name="T5" fmla="*/ 170 h 446"/>
              <a:gd name="T6" fmla="*/ 281 w 378"/>
              <a:gd name="T7" fmla="*/ 110 h 446"/>
              <a:gd name="T8" fmla="*/ 267 w 378"/>
              <a:gd name="T9" fmla="*/ 71 h 446"/>
              <a:gd name="T10" fmla="*/ 248 w 378"/>
              <a:gd name="T11" fmla="*/ 53 h 446"/>
              <a:gd name="T12" fmla="*/ 219 w 378"/>
              <a:gd name="T13" fmla="*/ 20 h 446"/>
              <a:gd name="T14" fmla="*/ 174 w 378"/>
              <a:gd name="T15" fmla="*/ 2 h 446"/>
              <a:gd name="T16" fmla="*/ 131 w 378"/>
              <a:gd name="T17" fmla="*/ 32 h 446"/>
              <a:gd name="T18" fmla="*/ 90 w 378"/>
              <a:gd name="T19" fmla="*/ 50 h 446"/>
              <a:gd name="T20" fmla="*/ 97 w 378"/>
              <a:gd name="T21" fmla="*/ 140 h 446"/>
              <a:gd name="T22" fmla="*/ 84 w 378"/>
              <a:gd name="T23" fmla="*/ 149 h 446"/>
              <a:gd name="T24" fmla="*/ 11 w 378"/>
              <a:gd name="T25" fmla="*/ 208 h 446"/>
              <a:gd name="T26" fmla="*/ 17 w 378"/>
              <a:gd name="T27" fmla="*/ 268 h 446"/>
              <a:gd name="T28" fmla="*/ 80 w 378"/>
              <a:gd name="T29" fmla="*/ 289 h 446"/>
              <a:gd name="T30" fmla="*/ 77 w 378"/>
              <a:gd name="T31" fmla="*/ 319 h 446"/>
              <a:gd name="T32" fmla="*/ 177 w 378"/>
              <a:gd name="T33" fmla="*/ 365 h 446"/>
              <a:gd name="T34" fmla="*/ 210 w 378"/>
              <a:gd name="T35" fmla="*/ 421 h 446"/>
              <a:gd name="T36" fmla="*/ 311 w 378"/>
              <a:gd name="T37" fmla="*/ 440 h 446"/>
              <a:gd name="T38" fmla="*/ 342 w 378"/>
              <a:gd name="T39" fmla="*/ 386 h 446"/>
              <a:gd name="T40" fmla="*/ 371 w 378"/>
              <a:gd name="T41" fmla="*/ 394 h 446"/>
              <a:gd name="T42" fmla="*/ 378 w 378"/>
              <a:gd name="T43" fmla="*/ 380 h 446"/>
              <a:gd name="T44" fmla="*/ 347 w 378"/>
              <a:gd name="T45" fmla="*/ 329 h 446"/>
              <a:gd name="T46" fmla="*/ 351 w 378"/>
              <a:gd name="T47" fmla="*/ 259 h 44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78"/>
              <a:gd name="T73" fmla="*/ 0 h 446"/>
              <a:gd name="T74" fmla="*/ 378 w 378"/>
              <a:gd name="T75" fmla="*/ 446 h 44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78" h="446">
                <a:moveTo>
                  <a:pt x="351" y="259"/>
                </a:moveTo>
                <a:cubicBezTo>
                  <a:pt x="343" y="240"/>
                  <a:pt x="314" y="230"/>
                  <a:pt x="300" y="215"/>
                </a:cubicBezTo>
                <a:cubicBezTo>
                  <a:pt x="286" y="200"/>
                  <a:pt x="269" y="187"/>
                  <a:pt x="266" y="170"/>
                </a:cubicBezTo>
                <a:cubicBezTo>
                  <a:pt x="263" y="153"/>
                  <a:pt x="281" y="126"/>
                  <a:pt x="281" y="110"/>
                </a:cubicBezTo>
                <a:cubicBezTo>
                  <a:pt x="281" y="94"/>
                  <a:pt x="272" y="80"/>
                  <a:pt x="267" y="71"/>
                </a:cubicBezTo>
                <a:cubicBezTo>
                  <a:pt x="262" y="62"/>
                  <a:pt x="256" y="62"/>
                  <a:pt x="248" y="53"/>
                </a:cubicBezTo>
                <a:cubicBezTo>
                  <a:pt x="240" y="44"/>
                  <a:pt x="231" y="28"/>
                  <a:pt x="219" y="20"/>
                </a:cubicBezTo>
                <a:cubicBezTo>
                  <a:pt x="207" y="12"/>
                  <a:pt x="189" y="0"/>
                  <a:pt x="174" y="2"/>
                </a:cubicBezTo>
                <a:cubicBezTo>
                  <a:pt x="159" y="4"/>
                  <a:pt x="145" y="24"/>
                  <a:pt x="131" y="32"/>
                </a:cubicBezTo>
                <a:cubicBezTo>
                  <a:pt x="117" y="40"/>
                  <a:pt x="96" y="32"/>
                  <a:pt x="90" y="50"/>
                </a:cubicBezTo>
                <a:cubicBezTo>
                  <a:pt x="84" y="68"/>
                  <a:pt x="98" y="124"/>
                  <a:pt x="97" y="140"/>
                </a:cubicBezTo>
                <a:cubicBezTo>
                  <a:pt x="96" y="156"/>
                  <a:pt x="98" y="138"/>
                  <a:pt x="84" y="149"/>
                </a:cubicBezTo>
                <a:cubicBezTo>
                  <a:pt x="70" y="160"/>
                  <a:pt x="22" y="188"/>
                  <a:pt x="11" y="208"/>
                </a:cubicBezTo>
                <a:cubicBezTo>
                  <a:pt x="0" y="228"/>
                  <a:pt x="5" y="254"/>
                  <a:pt x="17" y="268"/>
                </a:cubicBezTo>
                <a:cubicBezTo>
                  <a:pt x="29" y="282"/>
                  <a:pt x="70" y="281"/>
                  <a:pt x="80" y="289"/>
                </a:cubicBezTo>
                <a:cubicBezTo>
                  <a:pt x="90" y="297"/>
                  <a:pt x="61" y="306"/>
                  <a:pt x="77" y="319"/>
                </a:cubicBezTo>
                <a:cubicBezTo>
                  <a:pt x="93" y="332"/>
                  <a:pt x="155" y="348"/>
                  <a:pt x="177" y="365"/>
                </a:cubicBezTo>
                <a:cubicBezTo>
                  <a:pt x="199" y="382"/>
                  <a:pt x="188" y="409"/>
                  <a:pt x="210" y="421"/>
                </a:cubicBezTo>
                <a:cubicBezTo>
                  <a:pt x="232" y="433"/>
                  <a:pt x="289" y="446"/>
                  <a:pt x="311" y="440"/>
                </a:cubicBezTo>
                <a:lnTo>
                  <a:pt x="342" y="386"/>
                </a:lnTo>
                <a:lnTo>
                  <a:pt x="371" y="394"/>
                </a:lnTo>
                <a:lnTo>
                  <a:pt x="378" y="380"/>
                </a:lnTo>
                <a:lnTo>
                  <a:pt x="347" y="329"/>
                </a:lnTo>
                <a:lnTo>
                  <a:pt x="351" y="259"/>
                </a:lnTo>
                <a:close/>
              </a:path>
            </a:pathLst>
          </a:custGeom>
          <a:solidFill>
            <a:srgbClr val="00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53" name="Text Box 153"/>
          <p:cNvSpPr txBox="1">
            <a:spLocks noChangeArrowheads="1"/>
          </p:cNvSpPr>
          <p:nvPr/>
        </p:nvSpPr>
        <p:spPr bwMode="auto">
          <a:xfrm>
            <a:off x="7097713" y="765175"/>
            <a:ext cx="6477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Ірак</a:t>
            </a:r>
            <a:endParaRPr lang="ru-RU" sz="1800" b="1"/>
          </a:p>
        </p:txBody>
      </p:sp>
      <p:sp>
        <p:nvSpPr>
          <p:cNvPr id="51354" name="Text Box 154"/>
          <p:cNvSpPr txBox="1">
            <a:spLocks noChangeArrowheads="1"/>
          </p:cNvSpPr>
          <p:nvPr/>
        </p:nvSpPr>
        <p:spPr bwMode="auto">
          <a:xfrm>
            <a:off x="6915150" y="571500"/>
            <a:ext cx="8651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>
                <a:solidFill>
                  <a:srgbClr val="990033"/>
                </a:solidFill>
              </a:rPr>
              <a:t>1960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51355" name="Text Box 155"/>
          <p:cNvSpPr txBox="1">
            <a:spLocks noChangeArrowheads="1"/>
          </p:cNvSpPr>
          <p:nvPr/>
        </p:nvSpPr>
        <p:spPr bwMode="auto">
          <a:xfrm>
            <a:off x="4699000" y="2403475"/>
            <a:ext cx="1152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 b="1"/>
              <a:t>Ірак, </a:t>
            </a:r>
            <a:r>
              <a:rPr lang="uk-UA" sz="1600" b="1">
                <a:solidFill>
                  <a:srgbClr val="990033"/>
                </a:solidFill>
              </a:rPr>
              <a:t>1960</a:t>
            </a:r>
            <a:endParaRPr lang="ru-RU" sz="1600" b="1">
              <a:solidFill>
                <a:srgbClr val="990033"/>
              </a:solidFill>
            </a:endParaRPr>
          </a:p>
        </p:txBody>
      </p:sp>
      <p:sp>
        <p:nvSpPr>
          <p:cNvPr id="51356" name="Freeform 156"/>
          <p:cNvSpPr>
            <a:spLocks/>
          </p:cNvSpPr>
          <p:nvPr/>
        </p:nvSpPr>
        <p:spPr bwMode="auto">
          <a:xfrm>
            <a:off x="5080000" y="2614613"/>
            <a:ext cx="130175" cy="385762"/>
          </a:xfrm>
          <a:custGeom>
            <a:avLst/>
            <a:gdLst>
              <a:gd name="T0" fmla="*/ 0 w 82"/>
              <a:gd name="T1" fmla="*/ 0 h 243"/>
              <a:gd name="T2" fmla="*/ 82 w 82"/>
              <a:gd name="T3" fmla="*/ 243 h 243"/>
              <a:gd name="T4" fmla="*/ 0 60000 65536"/>
              <a:gd name="T5" fmla="*/ 0 60000 65536"/>
              <a:gd name="T6" fmla="*/ 0 w 82"/>
              <a:gd name="T7" fmla="*/ 0 h 243"/>
              <a:gd name="T8" fmla="*/ 82 w 82"/>
              <a:gd name="T9" fmla="*/ 243 h 24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82" h="243">
                <a:moveTo>
                  <a:pt x="0" y="0"/>
                </a:moveTo>
                <a:lnTo>
                  <a:pt x="82" y="243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57" name="Text Box 157"/>
          <p:cNvSpPr txBox="1">
            <a:spLocks noChangeArrowheads="1"/>
          </p:cNvSpPr>
          <p:nvPr/>
        </p:nvSpPr>
        <p:spPr bwMode="auto">
          <a:xfrm>
            <a:off x="2090738" y="3894138"/>
            <a:ext cx="865187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>
                <a:solidFill>
                  <a:srgbClr val="990033"/>
                </a:solidFill>
              </a:rPr>
              <a:t>1960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51358" name="Text Box 158"/>
          <p:cNvSpPr txBox="1">
            <a:spLocks noChangeArrowheads="1"/>
          </p:cNvSpPr>
          <p:nvPr/>
        </p:nvSpPr>
        <p:spPr bwMode="auto">
          <a:xfrm>
            <a:off x="0" y="549275"/>
            <a:ext cx="5867400" cy="1346200"/>
          </a:xfrm>
          <a:prstGeom prst="rect">
            <a:avLst/>
          </a:prstGeom>
          <a:solidFill>
            <a:srgbClr val="FFFFFF">
              <a:alpha val="20000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Clr>
                <a:srgbClr val="FFFF00"/>
              </a:buClr>
            </a:pPr>
            <a:r>
              <a:rPr lang="uk-UA" sz="2200" b="1">
                <a:solidFill>
                  <a:schemeClr val="accent2"/>
                </a:solidFill>
              </a:rPr>
              <a:t>Організація </a:t>
            </a:r>
            <a:r>
              <a:rPr lang="uk-UA" sz="2200" b="1">
                <a:solidFill>
                  <a:srgbClr val="FF3300"/>
                </a:solidFill>
              </a:rPr>
              <a:t>ОПЕК </a:t>
            </a:r>
            <a:r>
              <a:rPr lang="uk-UA" sz="2200" b="1">
                <a:solidFill>
                  <a:schemeClr val="accent2"/>
                </a:solidFill>
              </a:rPr>
              <a:t>(</a:t>
            </a:r>
            <a:r>
              <a:rPr lang="en-US" sz="2200" b="1" i="1">
                <a:solidFill>
                  <a:schemeClr val="accent2"/>
                </a:solidFill>
              </a:rPr>
              <a:t>Organization of Petroleum Exporting Countries</a:t>
            </a:r>
            <a:r>
              <a:rPr lang="uk-UA" sz="2200" b="1">
                <a:solidFill>
                  <a:schemeClr val="accent2"/>
                </a:solidFill>
              </a:rPr>
              <a:t>) створена у </a:t>
            </a:r>
            <a:r>
              <a:rPr lang="uk-UA" sz="2200" b="1" i="1">
                <a:solidFill>
                  <a:srgbClr val="FF3300"/>
                </a:solidFill>
              </a:rPr>
              <a:t>1960 р.</a:t>
            </a:r>
            <a:r>
              <a:rPr lang="uk-UA" sz="2200" b="1">
                <a:solidFill>
                  <a:schemeClr val="accent2"/>
                </a:solidFill>
              </a:rPr>
              <a:t> для розробки </a:t>
            </a:r>
            <a:r>
              <a:rPr lang="uk-UA" sz="2200" b="1" i="1">
                <a:solidFill>
                  <a:srgbClr val="FF3300"/>
                </a:solidFill>
              </a:rPr>
              <a:t>єдиної політики нафтовидобутку</a:t>
            </a:r>
            <a:r>
              <a:rPr lang="uk-UA" sz="2200" b="1">
                <a:solidFill>
                  <a:schemeClr val="accent2"/>
                </a:solidFill>
              </a:rPr>
              <a:t> та </a:t>
            </a:r>
            <a:r>
              <a:rPr lang="uk-UA" sz="2200" b="1" i="1">
                <a:solidFill>
                  <a:srgbClr val="FF3300"/>
                </a:solidFill>
              </a:rPr>
              <a:t>координації світових цін на сиру нафту.</a:t>
            </a:r>
            <a:r>
              <a:rPr lang="uk-UA" sz="2200" b="1" i="1">
                <a:solidFill>
                  <a:schemeClr val="accent2"/>
                </a:solidFill>
              </a:rPr>
              <a:t> Штаб-квартира – у Відні.</a:t>
            </a:r>
            <a:endParaRPr lang="ru-RU" sz="2200" b="1" i="1">
              <a:solidFill>
                <a:schemeClr val="accent2"/>
              </a:solidFill>
            </a:endParaRPr>
          </a:p>
        </p:txBody>
      </p:sp>
      <p:sp>
        <p:nvSpPr>
          <p:cNvPr id="51359" name="Freeform 159"/>
          <p:cNvSpPr>
            <a:spLocks/>
          </p:cNvSpPr>
          <p:nvPr/>
        </p:nvSpPr>
        <p:spPr bwMode="auto">
          <a:xfrm>
            <a:off x="7593013" y="1117600"/>
            <a:ext cx="171450" cy="146050"/>
          </a:xfrm>
          <a:custGeom>
            <a:avLst/>
            <a:gdLst>
              <a:gd name="T0" fmla="*/ 51 w 108"/>
              <a:gd name="T1" fmla="*/ 5 h 92"/>
              <a:gd name="T2" fmla="*/ 37 w 108"/>
              <a:gd name="T3" fmla="*/ 3 h 92"/>
              <a:gd name="T4" fmla="*/ 23 w 108"/>
              <a:gd name="T5" fmla="*/ 24 h 92"/>
              <a:gd name="T6" fmla="*/ 4 w 108"/>
              <a:gd name="T7" fmla="*/ 63 h 92"/>
              <a:gd name="T8" fmla="*/ 50 w 108"/>
              <a:gd name="T9" fmla="*/ 88 h 92"/>
              <a:gd name="T10" fmla="*/ 82 w 108"/>
              <a:gd name="T11" fmla="*/ 87 h 92"/>
              <a:gd name="T12" fmla="*/ 103 w 108"/>
              <a:gd name="T13" fmla="*/ 88 h 92"/>
              <a:gd name="T14" fmla="*/ 103 w 108"/>
              <a:gd name="T15" fmla="*/ 61 h 92"/>
              <a:gd name="T16" fmla="*/ 76 w 108"/>
              <a:gd name="T17" fmla="*/ 31 h 92"/>
              <a:gd name="T18" fmla="*/ 71 w 108"/>
              <a:gd name="T19" fmla="*/ 21 h 92"/>
              <a:gd name="T20" fmla="*/ 51 w 108"/>
              <a:gd name="T21" fmla="*/ 5 h 9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08"/>
              <a:gd name="T34" fmla="*/ 0 h 92"/>
              <a:gd name="T35" fmla="*/ 108 w 108"/>
              <a:gd name="T36" fmla="*/ 92 h 9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08" h="92">
                <a:moveTo>
                  <a:pt x="51" y="5"/>
                </a:moveTo>
                <a:cubicBezTo>
                  <a:pt x="45" y="2"/>
                  <a:pt x="42" y="0"/>
                  <a:pt x="37" y="3"/>
                </a:cubicBezTo>
                <a:cubicBezTo>
                  <a:pt x="32" y="6"/>
                  <a:pt x="28" y="14"/>
                  <a:pt x="23" y="24"/>
                </a:cubicBezTo>
                <a:cubicBezTo>
                  <a:pt x="18" y="34"/>
                  <a:pt x="0" y="52"/>
                  <a:pt x="4" y="63"/>
                </a:cubicBezTo>
                <a:lnTo>
                  <a:pt x="50" y="88"/>
                </a:lnTo>
                <a:cubicBezTo>
                  <a:pt x="63" y="92"/>
                  <a:pt x="73" y="87"/>
                  <a:pt x="82" y="87"/>
                </a:cubicBezTo>
                <a:cubicBezTo>
                  <a:pt x="91" y="87"/>
                  <a:pt x="99" y="92"/>
                  <a:pt x="103" y="88"/>
                </a:cubicBezTo>
                <a:cubicBezTo>
                  <a:pt x="107" y="84"/>
                  <a:pt x="108" y="71"/>
                  <a:pt x="103" y="61"/>
                </a:cubicBezTo>
                <a:cubicBezTo>
                  <a:pt x="98" y="51"/>
                  <a:pt x="81" y="38"/>
                  <a:pt x="76" y="31"/>
                </a:cubicBezTo>
                <a:cubicBezTo>
                  <a:pt x="71" y="24"/>
                  <a:pt x="75" y="25"/>
                  <a:pt x="71" y="21"/>
                </a:cubicBezTo>
                <a:cubicBezTo>
                  <a:pt x="67" y="17"/>
                  <a:pt x="55" y="7"/>
                  <a:pt x="51" y="5"/>
                </a:cubicBezTo>
                <a:close/>
              </a:path>
            </a:pathLst>
          </a:custGeom>
          <a:solidFill>
            <a:srgbClr val="CC0000">
              <a:alpha val="7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09" name="Freeform 109"/>
          <p:cNvSpPr>
            <a:spLocks/>
          </p:cNvSpPr>
          <p:nvPr/>
        </p:nvSpPr>
        <p:spPr bwMode="auto">
          <a:xfrm>
            <a:off x="4962525" y="2836863"/>
            <a:ext cx="331788" cy="277812"/>
          </a:xfrm>
          <a:custGeom>
            <a:avLst/>
            <a:gdLst>
              <a:gd name="T0" fmla="*/ 0 w 209"/>
              <a:gd name="T1" fmla="*/ 0 h 175"/>
              <a:gd name="T2" fmla="*/ 209 w 209"/>
              <a:gd name="T3" fmla="*/ 175 h 175"/>
              <a:gd name="T4" fmla="*/ 0 60000 65536"/>
              <a:gd name="T5" fmla="*/ 0 60000 65536"/>
              <a:gd name="T6" fmla="*/ 0 w 209"/>
              <a:gd name="T7" fmla="*/ 0 h 175"/>
              <a:gd name="T8" fmla="*/ 209 w 209"/>
              <a:gd name="T9" fmla="*/ 175 h 17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09" h="175">
                <a:moveTo>
                  <a:pt x="0" y="0"/>
                </a:moveTo>
                <a:lnTo>
                  <a:pt x="209" y="175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60" name="Text Box 160"/>
          <p:cNvSpPr txBox="1">
            <a:spLocks noChangeArrowheads="1"/>
          </p:cNvSpPr>
          <p:nvPr/>
        </p:nvSpPr>
        <p:spPr bwMode="auto">
          <a:xfrm>
            <a:off x="6737350" y="1052513"/>
            <a:ext cx="93503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Кувейт</a:t>
            </a:r>
            <a:endParaRPr lang="ru-RU" sz="1800" b="1"/>
          </a:p>
        </p:txBody>
      </p:sp>
      <p:sp>
        <p:nvSpPr>
          <p:cNvPr id="51361" name="Text Box 161"/>
          <p:cNvSpPr txBox="1">
            <a:spLocks noChangeArrowheads="1"/>
          </p:cNvSpPr>
          <p:nvPr/>
        </p:nvSpPr>
        <p:spPr bwMode="auto">
          <a:xfrm>
            <a:off x="6854825" y="1241425"/>
            <a:ext cx="8651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>
                <a:solidFill>
                  <a:srgbClr val="990033"/>
                </a:solidFill>
              </a:rPr>
              <a:t>1961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51363" name="Freeform 163"/>
          <p:cNvSpPr>
            <a:spLocks/>
          </p:cNvSpPr>
          <p:nvPr/>
        </p:nvSpPr>
        <p:spPr bwMode="auto">
          <a:xfrm>
            <a:off x="5394325" y="3233738"/>
            <a:ext cx="49213" cy="74612"/>
          </a:xfrm>
          <a:custGeom>
            <a:avLst/>
            <a:gdLst>
              <a:gd name="T0" fmla="*/ 24 w 31"/>
              <a:gd name="T1" fmla="*/ 0 h 47"/>
              <a:gd name="T2" fmla="*/ 27 w 31"/>
              <a:gd name="T3" fmla="*/ 42 h 47"/>
              <a:gd name="T4" fmla="*/ 1 w 31"/>
              <a:gd name="T5" fmla="*/ 30 h 47"/>
              <a:gd name="T6" fmla="*/ 24 w 31"/>
              <a:gd name="T7" fmla="*/ 0 h 47"/>
              <a:gd name="T8" fmla="*/ 0 60000 65536"/>
              <a:gd name="T9" fmla="*/ 0 60000 65536"/>
              <a:gd name="T10" fmla="*/ 0 60000 65536"/>
              <a:gd name="T11" fmla="*/ 0 60000 65536"/>
              <a:gd name="T12" fmla="*/ 0 w 31"/>
              <a:gd name="T13" fmla="*/ 0 h 47"/>
              <a:gd name="T14" fmla="*/ 31 w 31"/>
              <a:gd name="T15" fmla="*/ 47 h 4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" h="47">
                <a:moveTo>
                  <a:pt x="24" y="0"/>
                </a:moveTo>
                <a:cubicBezTo>
                  <a:pt x="28" y="2"/>
                  <a:pt x="31" y="37"/>
                  <a:pt x="27" y="42"/>
                </a:cubicBezTo>
                <a:cubicBezTo>
                  <a:pt x="23" y="47"/>
                  <a:pt x="2" y="37"/>
                  <a:pt x="1" y="30"/>
                </a:cubicBezTo>
                <a:cubicBezTo>
                  <a:pt x="0" y="23"/>
                  <a:pt x="20" y="0"/>
                  <a:pt x="24" y="0"/>
                </a:cubicBezTo>
                <a:close/>
              </a:path>
            </a:pathLst>
          </a:custGeom>
          <a:solidFill>
            <a:srgbClr val="3333CC"/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64" name="Freeform 164"/>
          <p:cNvSpPr>
            <a:spLocks/>
          </p:cNvSpPr>
          <p:nvPr/>
        </p:nvSpPr>
        <p:spPr bwMode="auto">
          <a:xfrm>
            <a:off x="7874000" y="1416050"/>
            <a:ext cx="60325" cy="153988"/>
          </a:xfrm>
          <a:custGeom>
            <a:avLst/>
            <a:gdLst>
              <a:gd name="T0" fmla="*/ 34 w 38"/>
              <a:gd name="T1" fmla="*/ 8 h 97"/>
              <a:gd name="T2" fmla="*/ 32 w 38"/>
              <a:gd name="T3" fmla="*/ 88 h 97"/>
              <a:gd name="T4" fmla="*/ 5 w 38"/>
              <a:gd name="T5" fmla="*/ 64 h 97"/>
              <a:gd name="T6" fmla="*/ 5 w 38"/>
              <a:gd name="T7" fmla="*/ 26 h 97"/>
              <a:gd name="T8" fmla="*/ 34 w 38"/>
              <a:gd name="T9" fmla="*/ 8 h 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97"/>
              <a:gd name="T17" fmla="*/ 38 w 38"/>
              <a:gd name="T18" fmla="*/ 97 h 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97">
                <a:moveTo>
                  <a:pt x="34" y="8"/>
                </a:moveTo>
                <a:cubicBezTo>
                  <a:pt x="38" y="18"/>
                  <a:pt x="37" y="79"/>
                  <a:pt x="32" y="88"/>
                </a:cubicBezTo>
                <a:cubicBezTo>
                  <a:pt x="27" y="97"/>
                  <a:pt x="10" y="74"/>
                  <a:pt x="5" y="64"/>
                </a:cubicBezTo>
                <a:cubicBezTo>
                  <a:pt x="0" y="54"/>
                  <a:pt x="0" y="35"/>
                  <a:pt x="5" y="26"/>
                </a:cubicBezTo>
                <a:cubicBezTo>
                  <a:pt x="10" y="17"/>
                  <a:pt x="30" y="0"/>
                  <a:pt x="34" y="8"/>
                </a:cubicBezTo>
                <a:close/>
              </a:path>
            </a:pathLst>
          </a:custGeom>
          <a:solidFill>
            <a:srgbClr val="3333CC"/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65" name="Text Box 165"/>
          <p:cNvSpPr txBox="1">
            <a:spLocks noChangeArrowheads="1"/>
          </p:cNvSpPr>
          <p:nvPr/>
        </p:nvSpPr>
        <p:spPr bwMode="auto">
          <a:xfrm>
            <a:off x="5724525" y="3068638"/>
            <a:ext cx="13684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 b="1"/>
              <a:t>Катар, </a:t>
            </a:r>
            <a:r>
              <a:rPr lang="uk-UA" sz="1600" b="1">
                <a:solidFill>
                  <a:srgbClr val="990033"/>
                </a:solidFill>
              </a:rPr>
              <a:t>1961</a:t>
            </a:r>
            <a:endParaRPr lang="ru-RU" sz="1600" b="1">
              <a:solidFill>
                <a:srgbClr val="990033"/>
              </a:solidFill>
            </a:endParaRPr>
          </a:p>
        </p:txBody>
      </p:sp>
      <p:sp>
        <p:nvSpPr>
          <p:cNvPr id="51366" name="Text Box 166"/>
          <p:cNvSpPr txBox="1">
            <a:spLocks noChangeArrowheads="1"/>
          </p:cNvSpPr>
          <p:nvPr/>
        </p:nvSpPr>
        <p:spPr bwMode="auto">
          <a:xfrm>
            <a:off x="7596188" y="1125538"/>
            <a:ext cx="1512887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800" b="1"/>
              <a:t>Катар,</a:t>
            </a:r>
            <a:r>
              <a:rPr lang="uk-UA" sz="1800" b="1">
                <a:solidFill>
                  <a:srgbClr val="990033"/>
                </a:solidFill>
              </a:rPr>
              <a:t>1961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51367" name="Arc 167"/>
          <p:cNvSpPr>
            <a:spLocks/>
          </p:cNvSpPr>
          <p:nvPr/>
        </p:nvSpPr>
        <p:spPr bwMode="auto">
          <a:xfrm>
            <a:off x="8226425" y="1558925"/>
            <a:ext cx="655638" cy="358775"/>
          </a:xfrm>
          <a:custGeom>
            <a:avLst/>
            <a:gdLst>
              <a:gd name="T0" fmla="*/ 0 w 21799"/>
              <a:gd name="T1" fmla="*/ 3106 h 21600"/>
              <a:gd name="T2" fmla="*/ 655638 w 21799"/>
              <a:gd name="T3" fmla="*/ 186912 h 21600"/>
              <a:gd name="T4" fmla="*/ 85357 w 21799"/>
              <a:gd name="T5" fmla="*/ 358775 h 21600"/>
              <a:gd name="T6" fmla="*/ 0 60000 65536"/>
              <a:gd name="T7" fmla="*/ 0 60000 65536"/>
              <a:gd name="T8" fmla="*/ 0 60000 65536"/>
              <a:gd name="T9" fmla="*/ 0 w 21799"/>
              <a:gd name="T10" fmla="*/ 0 h 21600"/>
              <a:gd name="T11" fmla="*/ 21799 w 21799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799" h="21600" fill="none" extrusionOk="0">
                <a:moveTo>
                  <a:pt x="0" y="187"/>
                </a:moveTo>
                <a:cubicBezTo>
                  <a:pt x="940" y="62"/>
                  <a:pt x="1888" y="-1"/>
                  <a:pt x="2838" y="0"/>
                </a:cubicBezTo>
                <a:cubicBezTo>
                  <a:pt x="10740" y="0"/>
                  <a:pt x="18012" y="4315"/>
                  <a:pt x="21798" y="11253"/>
                </a:cubicBezTo>
              </a:path>
              <a:path w="21799" h="21600" stroke="0" extrusionOk="0">
                <a:moveTo>
                  <a:pt x="0" y="187"/>
                </a:moveTo>
                <a:cubicBezTo>
                  <a:pt x="940" y="62"/>
                  <a:pt x="1888" y="-1"/>
                  <a:pt x="2838" y="0"/>
                </a:cubicBezTo>
                <a:cubicBezTo>
                  <a:pt x="10740" y="0"/>
                  <a:pt x="18012" y="4315"/>
                  <a:pt x="21798" y="11253"/>
                </a:cubicBezTo>
                <a:lnTo>
                  <a:pt x="2838" y="2160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78"/>
          <p:cNvGrpSpPr>
            <a:grpSpLocks/>
          </p:cNvGrpSpPr>
          <p:nvPr/>
        </p:nvGrpSpPr>
        <p:grpSpPr bwMode="auto">
          <a:xfrm>
            <a:off x="6800850" y="4010025"/>
            <a:ext cx="1447800" cy="625475"/>
            <a:chOff x="4284" y="2526"/>
            <a:chExt cx="912" cy="394"/>
          </a:xfrm>
        </p:grpSpPr>
        <p:sp>
          <p:nvSpPr>
            <p:cNvPr id="2103" name="Freeform 170"/>
            <p:cNvSpPr>
              <a:spLocks/>
            </p:cNvSpPr>
            <p:nvPr/>
          </p:nvSpPr>
          <p:spPr bwMode="auto">
            <a:xfrm>
              <a:off x="4284" y="2526"/>
              <a:ext cx="544" cy="391"/>
            </a:xfrm>
            <a:custGeom>
              <a:avLst/>
              <a:gdLst>
                <a:gd name="T0" fmla="*/ 207 w 544"/>
                <a:gd name="T1" fmla="*/ 264 h 391"/>
                <a:gd name="T2" fmla="*/ 204 w 544"/>
                <a:gd name="T3" fmla="*/ 237 h 391"/>
                <a:gd name="T4" fmla="*/ 207 w 544"/>
                <a:gd name="T5" fmla="*/ 213 h 391"/>
                <a:gd name="T6" fmla="*/ 200 w 544"/>
                <a:gd name="T7" fmla="*/ 205 h 391"/>
                <a:gd name="T8" fmla="*/ 191 w 544"/>
                <a:gd name="T9" fmla="*/ 186 h 391"/>
                <a:gd name="T10" fmla="*/ 174 w 544"/>
                <a:gd name="T11" fmla="*/ 176 h 391"/>
                <a:gd name="T12" fmla="*/ 168 w 544"/>
                <a:gd name="T13" fmla="*/ 153 h 391"/>
                <a:gd name="T14" fmla="*/ 159 w 544"/>
                <a:gd name="T15" fmla="*/ 126 h 391"/>
                <a:gd name="T16" fmla="*/ 129 w 544"/>
                <a:gd name="T17" fmla="*/ 96 h 391"/>
                <a:gd name="T18" fmla="*/ 110 w 544"/>
                <a:gd name="T19" fmla="*/ 82 h 391"/>
                <a:gd name="T20" fmla="*/ 82 w 544"/>
                <a:gd name="T21" fmla="*/ 61 h 391"/>
                <a:gd name="T22" fmla="*/ 67 w 544"/>
                <a:gd name="T23" fmla="*/ 34 h 391"/>
                <a:gd name="T24" fmla="*/ 44 w 544"/>
                <a:gd name="T25" fmla="*/ 7 h 391"/>
                <a:gd name="T26" fmla="*/ 6 w 544"/>
                <a:gd name="T27" fmla="*/ 2 h 391"/>
                <a:gd name="T28" fmla="*/ 8 w 544"/>
                <a:gd name="T29" fmla="*/ 19 h 391"/>
                <a:gd name="T30" fmla="*/ 16 w 544"/>
                <a:gd name="T31" fmla="*/ 27 h 391"/>
                <a:gd name="T32" fmla="*/ 25 w 544"/>
                <a:gd name="T33" fmla="*/ 39 h 391"/>
                <a:gd name="T34" fmla="*/ 38 w 544"/>
                <a:gd name="T35" fmla="*/ 57 h 391"/>
                <a:gd name="T36" fmla="*/ 65 w 544"/>
                <a:gd name="T37" fmla="*/ 96 h 391"/>
                <a:gd name="T38" fmla="*/ 79 w 544"/>
                <a:gd name="T39" fmla="*/ 112 h 391"/>
                <a:gd name="T40" fmla="*/ 91 w 544"/>
                <a:gd name="T41" fmla="*/ 145 h 391"/>
                <a:gd name="T42" fmla="*/ 97 w 544"/>
                <a:gd name="T43" fmla="*/ 159 h 391"/>
                <a:gd name="T44" fmla="*/ 102 w 544"/>
                <a:gd name="T45" fmla="*/ 174 h 391"/>
                <a:gd name="T46" fmla="*/ 105 w 544"/>
                <a:gd name="T47" fmla="*/ 187 h 391"/>
                <a:gd name="T48" fmla="*/ 118 w 544"/>
                <a:gd name="T49" fmla="*/ 199 h 391"/>
                <a:gd name="T50" fmla="*/ 127 w 544"/>
                <a:gd name="T51" fmla="*/ 217 h 391"/>
                <a:gd name="T52" fmla="*/ 144 w 544"/>
                <a:gd name="T53" fmla="*/ 229 h 391"/>
                <a:gd name="T54" fmla="*/ 168 w 544"/>
                <a:gd name="T55" fmla="*/ 267 h 391"/>
                <a:gd name="T56" fmla="*/ 198 w 544"/>
                <a:gd name="T57" fmla="*/ 276 h 391"/>
                <a:gd name="T58" fmla="*/ 210 w 544"/>
                <a:gd name="T59" fmla="*/ 289 h 391"/>
                <a:gd name="T60" fmla="*/ 206 w 544"/>
                <a:gd name="T61" fmla="*/ 305 h 391"/>
                <a:gd name="T62" fmla="*/ 232 w 544"/>
                <a:gd name="T63" fmla="*/ 319 h 391"/>
                <a:gd name="T64" fmla="*/ 263 w 544"/>
                <a:gd name="T65" fmla="*/ 329 h 391"/>
                <a:gd name="T66" fmla="*/ 278 w 544"/>
                <a:gd name="T67" fmla="*/ 330 h 391"/>
                <a:gd name="T68" fmla="*/ 294 w 544"/>
                <a:gd name="T69" fmla="*/ 335 h 391"/>
                <a:gd name="T70" fmla="*/ 342 w 544"/>
                <a:gd name="T71" fmla="*/ 344 h 391"/>
                <a:gd name="T72" fmla="*/ 372 w 544"/>
                <a:gd name="T73" fmla="*/ 351 h 391"/>
                <a:gd name="T74" fmla="*/ 417 w 544"/>
                <a:gd name="T75" fmla="*/ 350 h 391"/>
                <a:gd name="T76" fmla="*/ 419 w 544"/>
                <a:gd name="T77" fmla="*/ 359 h 391"/>
                <a:gd name="T78" fmla="*/ 464 w 544"/>
                <a:gd name="T79" fmla="*/ 359 h 391"/>
                <a:gd name="T80" fmla="*/ 464 w 544"/>
                <a:gd name="T81" fmla="*/ 374 h 391"/>
                <a:gd name="T82" fmla="*/ 490 w 544"/>
                <a:gd name="T83" fmla="*/ 391 h 391"/>
                <a:gd name="T84" fmla="*/ 482 w 544"/>
                <a:gd name="T85" fmla="*/ 387 h 391"/>
                <a:gd name="T86" fmla="*/ 485 w 544"/>
                <a:gd name="T87" fmla="*/ 375 h 391"/>
                <a:gd name="T88" fmla="*/ 483 w 544"/>
                <a:gd name="T89" fmla="*/ 362 h 391"/>
                <a:gd name="T90" fmla="*/ 527 w 544"/>
                <a:gd name="T91" fmla="*/ 351 h 391"/>
                <a:gd name="T92" fmla="*/ 534 w 544"/>
                <a:gd name="T93" fmla="*/ 342 h 391"/>
                <a:gd name="T94" fmla="*/ 464 w 544"/>
                <a:gd name="T95" fmla="*/ 350 h 391"/>
                <a:gd name="T96" fmla="*/ 455 w 544"/>
                <a:gd name="T97" fmla="*/ 345 h 391"/>
                <a:gd name="T98" fmla="*/ 444 w 544"/>
                <a:gd name="T99" fmla="*/ 339 h 391"/>
                <a:gd name="T100" fmla="*/ 384 w 544"/>
                <a:gd name="T101" fmla="*/ 353 h 391"/>
                <a:gd name="T102" fmla="*/ 371 w 544"/>
                <a:gd name="T103" fmla="*/ 329 h 391"/>
                <a:gd name="T104" fmla="*/ 344 w 544"/>
                <a:gd name="T105" fmla="*/ 322 h 391"/>
                <a:gd name="T106" fmla="*/ 327 w 544"/>
                <a:gd name="T107" fmla="*/ 299 h 391"/>
                <a:gd name="T108" fmla="*/ 309 w 544"/>
                <a:gd name="T109" fmla="*/ 290 h 391"/>
                <a:gd name="T110" fmla="*/ 278 w 544"/>
                <a:gd name="T111" fmla="*/ 299 h 391"/>
                <a:gd name="T112" fmla="*/ 257 w 544"/>
                <a:gd name="T113" fmla="*/ 291 h 391"/>
                <a:gd name="T114" fmla="*/ 212 w 544"/>
                <a:gd name="T115" fmla="*/ 272 h 391"/>
                <a:gd name="T116" fmla="*/ 207 w 544"/>
                <a:gd name="T117" fmla="*/ 264 h 39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4"/>
                <a:gd name="T178" fmla="*/ 0 h 391"/>
                <a:gd name="T179" fmla="*/ 544 w 544"/>
                <a:gd name="T180" fmla="*/ 391 h 39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4" h="391">
                  <a:moveTo>
                    <a:pt x="207" y="264"/>
                  </a:moveTo>
                  <a:cubicBezTo>
                    <a:pt x="205" y="253"/>
                    <a:pt x="205" y="247"/>
                    <a:pt x="204" y="237"/>
                  </a:cubicBezTo>
                  <a:cubicBezTo>
                    <a:pt x="204" y="229"/>
                    <a:pt x="208" y="218"/>
                    <a:pt x="207" y="213"/>
                  </a:cubicBezTo>
                  <a:cubicBezTo>
                    <a:pt x="206" y="208"/>
                    <a:pt x="203" y="210"/>
                    <a:pt x="200" y="205"/>
                  </a:cubicBezTo>
                  <a:cubicBezTo>
                    <a:pt x="199" y="198"/>
                    <a:pt x="194" y="193"/>
                    <a:pt x="191" y="186"/>
                  </a:cubicBezTo>
                  <a:cubicBezTo>
                    <a:pt x="188" y="181"/>
                    <a:pt x="178" y="181"/>
                    <a:pt x="174" y="176"/>
                  </a:cubicBezTo>
                  <a:cubicBezTo>
                    <a:pt x="170" y="171"/>
                    <a:pt x="170" y="161"/>
                    <a:pt x="168" y="153"/>
                  </a:cubicBezTo>
                  <a:cubicBezTo>
                    <a:pt x="166" y="143"/>
                    <a:pt x="168" y="131"/>
                    <a:pt x="159" y="126"/>
                  </a:cubicBezTo>
                  <a:cubicBezTo>
                    <a:pt x="153" y="118"/>
                    <a:pt x="138" y="102"/>
                    <a:pt x="129" y="96"/>
                  </a:cubicBezTo>
                  <a:cubicBezTo>
                    <a:pt x="120" y="81"/>
                    <a:pt x="127" y="85"/>
                    <a:pt x="110" y="82"/>
                  </a:cubicBezTo>
                  <a:cubicBezTo>
                    <a:pt x="101" y="75"/>
                    <a:pt x="88" y="69"/>
                    <a:pt x="82" y="61"/>
                  </a:cubicBezTo>
                  <a:cubicBezTo>
                    <a:pt x="75" y="53"/>
                    <a:pt x="73" y="43"/>
                    <a:pt x="67" y="34"/>
                  </a:cubicBezTo>
                  <a:cubicBezTo>
                    <a:pt x="61" y="27"/>
                    <a:pt x="52" y="12"/>
                    <a:pt x="44" y="7"/>
                  </a:cubicBezTo>
                  <a:cubicBezTo>
                    <a:pt x="34" y="2"/>
                    <a:pt x="12" y="0"/>
                    <a:pt x="6" y="2"/>
                  </a:cubicBezTo>
                  <a:cubicBezTo>
                    <a:pt x="0" y="4"/>
                    <a:pt x="6" y="15"/>
                    <a:pt x="8" y="19"/>
                  </a:cubicBezTo>
                  <a:cubicBezTo>
                    <a:pt x="9" y="24"/>
                    <a:pt x="12" y="25"/>
                    <a:pt x="16" y="27"/>
                  </a:cubicBezTo>
                  <a:cubicBezTo>
                    <a:pt x="20" y="33"/>
                    <a:pt x="19" y="35"/>
                    <a:pt x="25" y="39"/>
                  </a:cubicBezTo>
                  <a:cubicBezTo>
                    <a:pt x="28" y="46"/>
                    <a:pt x="32" y="52"/>
                    <a:pt x="38" y="57"/>
                  </a:cubicBezTo>
                  <a:cubicBezTo>
                    <a:pt x="44" y="69"/>
                    <a:pt x="54" y="88"/>
                    <a:pt x="65" y="96"/>
                  </a:cubicBezTo>
                  <a:cubicBezTo>
                    <a:pt x="69" y="103"/>
                    <a:pt x="72" y="108"/>
                    <a:pt x="79" y="112"/>
                  </a:cubicBezTo>
                  <a:cubicBezTo>
                    <a:pt x="81" y="124"/>
                    <a:pt x="84" y="135"/>
                    <a:pt x="91" y="145"/>
                  </a:cubicBezTo>
                  <a:cubicBezTo>
                    <a:pt x="92" y="151"/>
                    <a:pt x="94" y="154"/>
                    <a:pt x="97" y="159"/>
                  </a:cubicBezTo>
                  <a:cubicBezTo>
                    <a:pt x="99" y="163"/>
                    <a:pt x="101" y="169"/>
                    <a:pt x="102" y="174"/>
                  </a:cubicBezTo>
                  <a:cubicBezTo>
                    <a:pt x="103" y="179"/>
                    <a:pt x="102" y="183"/>
                    <a:pt x="105" y="187"/>
                  </a:cubicBezTo>
                  <a:cubicBezTo>
                    <a:pt x="108" y="191"/>
                    <a:pt x="114" y="194"/>
                    <a:pt x="118" y="199"/>
                  </a:cubicBezTo>
                  <a:cubicBezTo>
                    <a:pt x="119" y="205"/>
                    <a:pt x="123" y="212"/>
                    <a:pt x="127" y="217"/>
                  </a:cubicBezTo>
                  <a:cubicBezTo>
                    <a:pt x="130" y="223"/>
                    <a:pt x="141" y="224"/>
                    <a:pt x="144" y="229"/>
                  </a:cubicBezTo>
                  <a:cubicBezTo>
                    <a:pt x="151" y="237"/>
                    <a:pt x="159" y="259"/>
                    <a:pt x="168" y="267"/>
                  </a:cubicBezTo>
                  <a:cubicBezTo>
                    <a:pt x="176" y="276"/>
                    <a:pt x="191" y="272"/>
                    <a:pt x="198" y="276"/>
                  </a:cubicBezTo>
                  <a:cubicBezTo>
                    <a:pt x="205" y="280"/>
                    <a:pt x="209" y="284"/>
                    <a:pt x="210" y="289"/>
                  </a:cubicBezTo>
                  <a:cubicBezTo>
                    <a:pt x="213" y="297"/>
                    <a:pt x="198" y="303"/>
                    <a:pt x="206" y="305"/>
                  </a:cubicBezTo>
                  <a:cubicBezTo>
                    <a:pt x="218" y="314"/>
                    <a:pt x="217" y="316"/>
                    <a:pt x="232" y="319"/>
                  </a:cubicBezTo>
                  <a:cubicBezTo>
                    <a:pt x="244" y="323"/>
                    <a:pt x="253" y="326"/>
                    <a:pt x="263" y="329"/>
                  </a:cubicBezTo>
                  <a:cubicBezTo>
                    <a:pt x="271" y="331"/>
                    <a:pt x="273" y="329"/>
                    <a:pt x="278" y="330"/>
                  </a:cubicBezTo>
                  <a:cubicBezTo>
                    <a:pt x="283" y="331"/>
                    <a:pt x="283" y="333"/>
                    <a:pt x="294" y="335"/>
                  </a:cubicBezTo>
                  <a:cubicBezTo>
                    <a:pt x="310" y="343"/>
                    <a:pt x="324" y="342"/>
                    <a:pt x="342" y="344"/>
                  </a:cubicBezTo>
                  <a:cubicBezTo>
                    <a:pt x="364" y="350"/>
                    <a:pt x="348" y="349"/>
                    <a:pt x="372" y="351"/>
                  </a:cubicBezTo>
                  <a:cubicBezTo>
                    <a:pt x="377" y="352"/>
                    <a:pt x="412" y="349"/>
                    <a:pt x="417" y="350"/>
                  </a:cubicBezTo>
                  <a:cubicBezTo>
                    <a:pt x="428" y="350"/>
                    <a:pt x="411" y="358"/>
                    <a:pt x="419" y="359"/>
                  </a:cubicBezTo>
                  <a:cubicBezTo>
                    <a:pt x="427" y="360"/>
                    <a:pt x="457" y="357"/>
                    <a:pt x="464" y="359"/>
                  </a:cubicBezTo>
                  <a:cubicBezTo>
                    <a:pt x="471" y="361"/>
                    <a:pt x="460" y="369"/>
                    <a:pt x="464" y="374"/>
                  </a:cubicBezTo>
                  <a:cubicBezTo>
                    <a:pt x="468" y="379"/>
                    <a:pt x="487" y="389"/>
                    <a:pt x="490" y="391"/>
                  </a:cubicBezTo>
                  <a:cubicBezTo>
                    <a:pt x="484" y="390"/>
                    <a:pt x="488" y="388"/>
                    <a:pt x="482" y="387"/>
                  </a:cubicBezTo>
                  <a:cubicBezTo>
                    <a:pt x="480" y="384"/>
                    <a:pt x="485" y="379"/>
                    <a:pt x="485" y="375"/>
                  </a:cubicBezTo>
                  <a:cubicBezTo>
                    <a:pt x="485" y="371"/>
                    <a:pt x="476" y="366"/>
                    <a:pt x="483" y="362"/>
                  </a:cubicBezTo>
                  <a:cubicBezTo>
                    <a:pt x="490" y="358"/>
                    <a:pt x="519" y="354"/>
                    <a:pt x="527" y="351"/>
                  </a:cubicBezTo>
                  <a:cubicBezTo>
                    <a:pt x="535" y="348"/>
                    <a:pt x="544" y="342"/>
                    <a:pt x="534" y="342"/>
                  </a:cubicBezTo>
                  <a:cubicBezTo>
                    <a:pt x="526" y="341"/>
                    <a:pt x="477" y="350"/>
                    <a:pt x="464" y="350"/>
                  </a:cubicBezTo>
                  <a:cubicBezTo>
                    <a:pt x="451" y="350"/>
                    <a:pt x="458" y="347"/>
                    <a:pt x="455" y="345"/>
                  </a:cubicBezTo>
                  <a:cubicBezTo>
                    <a:pt x="455" y="336"/>
                    <a:pt x="451" y="343"/>
                    <a:pt x="444" y="339"/>
                  </a:cubicBezTo>
                  <a:cubicBezTo>
                    <a:pt x="437" y="337"/>
                    <a:pt x="391" y="354"/>
                    <a:pt x="384" y="353"/>
                  </a:cubicBezTo>
                  <a:cubicBezTo>
                    <a:pt x="373" y="346"/>
                    <a:pt x="387" y="333"/>
                    <a:pt x="371" y="329"/>
                  </a:cubicBezTo>
                  <a:cubicBezTo>
                    <a:pt x="365" y="325"/>
                    <a:pt x="351" y="325"/>
                    <a:pt x="344" y="322"/>
                  </a:cubicBezTo>
                  <a:cubicBezTo>
                    <a:pt x="337" y="318"/>
                    <a:pt x="332" y="304"/>
                    <a:pt x="327" y="299"/>
                  </a:cubicBezTo>
                  <a:cubicBezTo>
                    <a:pt x="321" y="294"/>
                    <a:pt x="317" y="290"/>
                    <a:pt x="309" y="290"/>
                  </a:cubicBezTo>
                  <a:cubicBezTo>
                    <a:pt x="298" y="285"/>
                    <a:pt x="287" y="299"/>
                    <a:pt x="278" y="299"/>
                  </a:cubicBezTo>
                  <a:cubicBezTo>
                    <a:pt x="269" y="299"/>
                    <a:pt x="268" y="295"/>
                    <a:pt x="257" y="291"/>
                  </a:cubicBezTo>
                  <a:cubicBezTo>
                    <a:pt x="257" y="284"/>
                    <a:pt x="220" y="276"/>
                    <a:pt x="212" y="272"/>
                  </a:cubicBezTo>
                  <a:cubicBezTo>
                    <a:pt x="204" y="268"/>
                    <a:pt x="208" y="266"/>
                    <a:pt x="207" y="264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4" name="Freeform 171"/>
            <p:cNvSpPr>
              <a:spLocks/>
            </p:cNvSpPr>
            <p:nvPr/>
          </p:nvSpPr>
          <p:spPr bwMode="auto">
            <a:xfrm>
              <a:off x="4546" y="2536"/>
              <a:ext cx="200" cy="224"/>
            </a:xfrm>
            <a:custGeom>
              <a:avLst/>
              <a:gdLst>
                <a:gd name="T0" fmla="*/ 175 w 200"/>
                <a:gd name="T1" fmla="*/ 14 h 224"/>
                <a:gd name="T2" fmla="*/ 142 w 200"/>
                <a:gd name="T3" fmla="*/ 11 h 224"/>
                <a:gd name="T4" fmla="*/ 121 w 200"/>
                <a:gd name="T5" fmla="*/ 74 h 224"/>
                <a:gd name="T6" fmla="*/ 83 w 200"/>
                <a:gd name="T7" fmla="*/ 83 h 224"/>
                <a:gd name="T8" fmla="*/ 62 w 200"/>
                <a:gd name="T9" fmla="*/ 89 h 224"/>
                <a:gd name="T10" fmla="*/ 39 w 200"/>
                <a:gd name="T11" fmla="*/ 101 h 224"/>
                <a:gd name="T12" fmla="*/ 12 w 200"/>
                <a:gd name="T13" fmla="*/ 85 h 224"/>
                <a:gd name="T14" fmla="*/ 11 w 200"/>
                <a:gd name="T15" fmla="*/ 115 h 224"/>
                <a:gd name="T16" fmla="*/ 14 w 200"/>
                <a:gd name="T17" fmla="*/ 146 h 224"/>
                <a:gd name="T18" fmla="*/ 23 w 200"/>
                <a:gd name="T19" fmla="*/ 157 h 224"/>
                <a:gd name="T20" fmla="*/ 17 w 200"/>
                <a:gd name="T21" fmla="*/ 166 h 224"/>
                <a:gd name="T22" fmla="*/ 26 w 200"/>
                <a:gd name="T23" fmla="*/ 182 h 224"/>
                <a:gd name="T24" fmla="*/ 38 w 200"/>
                <a:gd name="T25" fmla="*/ 199 h 224"/>
                <a:gd name="T26" fmla="*/ 56 w 200"/>
                <a:gd name="T27" fmla="*/ 197 h 224"/>
                <a:gd name="T28" fmla="*/ 63 w 200"/>
                <a:gd name="T29" fmla="*/ 215 h 224"/>
                <a:gd name="T30" fmla="*/ 89 w 200"/>
                <a:gd name="T31" fmla="*/ 202 h 224"/>
                <a:gd name="T32" fmla="*/ 128 w 200"/>
                <a:gd name="T33" fmla="*/ 224 h 224"/>
                <a:gd name="T34" fmla="*/ 160 w 200"/>
                <a:gd name="T35" fmla="*/ 184 h 224"/>
                <a:gd name="T36" fmla="*/ 157 w 200"/>
                <a:gd name="T37" fmla="*/ 167 h 224"/>
                <a:gd name="T38" fmla="*/ 170 w 200"/>
                <a:gd name="T39" fmla="*/ 151 h 224"/>
                <a:gd name="T40" fmla="*/ 185 w 200"/>
                <a:gd name="T41" fmla="*/ 107 h 224"/>
                <a:gd name="T42" fmla="*/ 199 w 200"/>
                <a:gd name="T43" fmla="*/ 95 h 224"/>
                <a:gd name="T44" fmla="*/ 179 w 200"/>
                <a:gd name="T45" fmla="*/ 70 h 224"/>
                <a:gd name="T46" fmla="*/ 182 w 200"/>
                <a:gd name="T47" fmla="*/ 59 h 224"/>
                <a:gd name="T48" fmla="*/ 170 w 200"/>
                <a:gd name="T49" fmla="*/ 34 h 224"/>
                <a:gd name="T50" fmla="*/ 175 w 200"/>
                <a:gd name="T51" fmla="*/ 14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0"/>
                <a:gd name="T79" fmla="*/ 0 h 224"/>
                <a:gd name="T80" fmla="*/ 200 w 200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0" h="224">
                  <a:moveTo>
                    <a:pt x="175" y="14"/>
                  </a:moveTo>
                  <a:cubicBezTo>
                    <a:pt x="166" y="14"/>
                    <a:pt x="151" y="0"/>
                    <a:pt x="142" y="11"/>
                  </a:cubicBezTo>
                  <a:cubicBezTo>
                    <a:pt x="140" y="25"/>
                    <a:pt x="129" y="63"/>
                    <a:pt x="121" y="74"/>
                  </a:cubicBezTo>
                  <a:cubicBezTo>
                    <a:pt x="118" y="90"/>
                    <a:pt x="95" y="81"/>
                    <a:pt x="83" y="83"/>
                  </a:cubicBezTo>
                  <a:cubicBezTo>
                    <a:pt x="78" y="86"/>
                    <a:pt x="68" y="88"/>
                    <a:pt x="62" y="89"/>
                  </a:cubicBezTo>
                  <a:cubicBezTo>
                    <a:pt x="51" y="94"/>
                    <a:pt x="52" y="99"/>
                    <a:pt x="39" y="101"/>
                  </a:cubicBezTo>
                  <a:cubicBezTo>
                    <a:pt x="30" y="112"/>
                    <a:pt x="23" y="87"/>
                    <a:pt x="12" y="85"/>
                  </a:cubicBezTo>
                  <a:cubicBezTo>
                    <a:pt x="0" y="94"/>
                    <a:pt x="6" y="104"/>
                    <a:pt x="11" y="115"/>
                  </a:cubicBezTo>
                  <a:cubicBezTo>
                    <a:pt x="13" y="126"/>
                    <a:pt x="9" y="136"/>
                    <a:pt x="14" y="146"/>
                  </a:cubicBezTo>
                  <a:cubicBezTo>
                    <a:pt x="15" y="153"/>
                    <a:pt x="17" y="154"/>
                    <a:pt x="23" y="157"/>
                  </a:cubicBezTo>
                  <a:cubicBezTo>
                    <a:pt x="25" y="160"/>
                    <a:pt x="17" y="162"/>
                    <a:pt x="17" y="166"/>
                  </a:cubicBezTo>
                  <a:cubicBezTo>
                    <a:pt x="17" y="170"/>
                    <a:pt x="23" y="177"/>
                    <a:pt x="26" y="182"/>
                  </a:cubicBezTo>
                  <a:cubicBezTo>
                    <a:pt x="29" y="188"/>
                    <a:pt x="33" y="196"/>
                    <a:pt x="38" y="199"/>
                  </a:cubicBezTo>
                  <a:cubicBezTo>
                    <a:pt x="43" y="202"/>
                    <a:pt x="52" y="194"/>
                    <a:pt x="56" y="197"/>
                  </a:cubicBezTo>
                  <a:cubicBezTo>
                    <a:pt x="63" y="202"/>
                    <a:pt x="54" y="214"/>
                    <a:pt x="63" y="215"/>
                  </a:cubicBezTo>
                  <a:cubicBezTo>
                    <a:pt x="71" y="212"/>
                    <a:pt x="78" y="200"/>
                    <a:pt x="89" y="202"/>
                  </a:cubicBezTo>
                  <a:cubicBezTo>
                    <a:pt x="101" y="204"/>
                    <a:pt x="118" y="218"/>
                    <a:pt x="128" y="224"/>
                  </a:cubicBezTo>
                  <a:cubicBezTo>
                    <a:pt x="138" y="218"/>
                    <a:pt x="155" y="195"/>
                    <a:pt x="160" y="184"/>
                  </a:cubicBezTo>
                  <a:cubicBezTo>
                    <a:pt x="161" y="175"/>
                    <a:pt x="162" y="175"/>
                    <a:pt x="157" y="167"/>
                  </a:cubicBezTo>
                  <a:cubicBezTo>
                    <a:pt x="155" y="158"/>
                    <a:pt x="169" y="163"/>
                    <a:pt x="170" y="151"/>
                  </a:cubicBezTo>
                  <a:cubicBezTo>
                    <a:pt x="172" y="146"/>
                    <a:pt x="180" y="116"/>
                    <a:pt x="185" y="107"/>
                  </a:cubicBezTo>
                  <a:cubicBezTo>
                    <a:pt x="190" y="98"/>
                    <a:pt x="200" y="101"/>
                    <a:pt x="199" y="95"/>
                  </a:cubicBezTo>
                  <a:cubicBezTo>
                    <a:pt x="198" y="93"/>
                    <a:pt x="179" y="72"/>
                    <a:pt x="179" y="70"/>
                  </a:cubicBezTo>
                  <a:cubicBezTo>
                    <a:pt x="173" y="66"/>
                    <a:pt x="183" y="65"/>
                    <a:pt x="182" y="59"/>
                  </a:cubicBezTo>
                  <a:cubicBezTo>
                    <a:pt x="181" y="53"/>
                    <a:pt x="171" y="41"/>
                    <a:pt x="170" y="34"/>
                  </a:cubicBezTo>
                  <a:cubicBezTo>
                    <a:pt x="165" y="22"/>
                    <a:pt x="184" y="19"/>
                    <a:pt x="175" y="14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5" name="Freeform 172"/>
            <p:cNvSpPr>
              <a:spLocks/>
            </p:cNvSpPr>
            <p:nvPr/>
          </p:nvSpPr>
          <p:spPr bwMode="auto">
            <a:xfrm>
              <a:off x="4738" y="2615"/>
              <a:ext cx="138" cy="201"/>
            </a:xfrm>
            <a:custGeom>
              <a:avLst/>
              <a:gdLst>
                <a:gd name="T0" fmla="*/ 80 w 138"/>
                <a:gd name="T1" fmla="*/ 151 h 201"/>
                <a:gd name="T2" fmla="*/ 80 w 138"/>
                <a:gd name="T3" fmla="*/ 124 h 201"/>
                <a:gd name="T4" fmla="*/ 71 w 138"/>
                <a:gd name="T5" fmla="*/ 117 h 201"/>
                <a:gd name="T6" fmla="*/ 64 w 138"/>
                <a:gd name="T7" fmla="*/ 103 h 201"/>
                <a:gd name="T8" fmla="*/ 65 w 138"/>
                <a:gd name="T9" fmla="*/ 88 h 201"/>
                <a:gd name="T10" fmla="*/ 94 w 138"/>
                <a:gd name="T11" fmla="*/ 69 h 201"/>
                <a:gd name="T12" fmla="*/ 92 w 138"/>
                <a:gd name="T13" fmla="*/ 52 h 201"/>
                <a:gd name="T14" fmla="*/ 67 w 138"/>
                <a:gd name="T15" fmla="*/ 64 h 201"/>
                <a:gd name="T16" fmla="*/ 47 w 138"/>
                <a:gd name="T17" fmla="*/ 70 h 201"/>
                <a:gd name="T18" fmla="*/ 53 w 138"/>
                <a:gd name="T19" fmla="*/ 37 h 201"/>
                <a:gd name="T20" fmla="*/ 116 w 138"/>
                <a:gd name="T21" fmla="*/ 30 h 201"/>
                <a:gd name="T22" fmla="*/ 131 w 138"/>
                <a:gd name="T23" fmla="*/ 15 h 201"/>
                <a:gd name="T24" fmla="*/ 122 w 138"/>
                <a:gd name="T25" fmla="*/ 0 h 201"/>
                <a:gd name="T26" fmla="*/ 110 w 138"/>
                <a:gd name="T27" fmla="*/ 13 h 201"/>
                <a:gd name="T28" fmla="*/ 71 w 138"/>
                <a:gd name="T29" fmla="*/ 15 h 201"/>
                <a:gd name="T30" fmla="*/ 46 w 138"/>
                <a:gd name="T31" fmla="*/ 13 h 201"/>
                <a:gd name="T32" fmla="*/ 35 w 138"/>
                <a:gd name="T33" fmla="*/ 22 h 201"/>
                <a:gd name="T34" fmla="*/ 22 w 138"/>
                <a:gd name="T35" fmla="*/ 31 h 201"/>
                <a:gd name="T36" fmla="*/ 14 w 138"/>
                <a:gd name="T37" fmla="*/ 58 h 201"/>
                <a:gd name="T38" fmla="*/ 2 w 138"/>
                <a:gd name="T39" fmla="*/ 120 h 201"/>
                <a:gd name="T40" fmla="*/ 19 w 138"/>
                <a:gd name="T41" fmla="*/ 135 h 201"/>
                <a:gd name="T42" fmla="*/ 19 w 138"/>
                <a:gd name="T43" fmla="*/ 163 h 201"/>
                <a:gd name="T44" fmla="*/ 17 w 138"/>
                <a:gd name="T45" fmla="*/ 189 h 201"/>
                <a:gd name="T46" fmla="*/ 34 w 138"/>
                <a:gd name="T47" fmla="*/ 195 h 201"/>
                <a:gd name="T48" fmla="*/ 35 w 138"/>
                <a:gd name="T49" fmla="*/ 178 h 201"/>
                <a:gd name="T50" fmla="*/ 41 w 138"/>
                <a:gd name="T51" fmla="*/ 159 h 201"/>
                <a:gd name="T52" fmla="*/ 37 w 138"/>
                <a:gd name="T53" fmla="*/ 141 h 201"/>
                <a:gd name="T54" fmla="*/ 41 w 138"/>
                <a:gd name="T55" fmla="*/ 109 h 201"/>
                <a:gd name="T56" fmla="*/ 53 w 138"/>
                <a:gd name="T57" fmla="*/ 121 h 201"/>
                <a:gd name="T58" fmla="*/ 52 w 138"/>
                <a:gd name="T59" fmla="*/ 133 h 201"/>
                <a:gd name="T60" fmla="*/ 52 w 138"/>
                <a:gd name="T61" fmla="*/ 145 h 201"/>
                <a:gd name="T62" fmla="*/ 58 w 138"/>
                <a:gd name="T63" fmla="*/ 172 h 201"/>
                <a:gd name="T64" fmla="*/ 80 w 138"/>
                <a:gd name="T65" fmla="*/ 151 h 2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201"/>
                <a:gd name="T101" fmla="*/ 138 w 138"/>
                <a:gd name="T102" fmla="*/ 201 h 2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201">
                  <a:moveTo>
                    <a:pt x="80" y="151"/>
                  </a:moveTo>
                  <a:cubicBezTo>
                    <a:pt x="80" y="147"/>
                    <a:pt x="84" y="130"/>
                    <a:pt x="80" y="124"/>
                  </a:cubicBezTo>
                  <a:cubicBezTo>
                    <a:pt x="78" y="121"/>
                    <a:pt x="71" y="117"/>
                    <a:pt x="71" y="117"/>
                  </a:cubicBezTo>
                  <a:cubicBezTo>
                    <a:pt x="68" y="112"/>
                    <a:pt x="65" y="109"/>
                    <a:pt x="64" y="103"/>
                  </a:cubicBezTo>
                  <a:cubicBezTo>
                    <a:pt x="65" y="95"/>
                    <a:pt x="57" y="89"/>
                    <a:pt x="65" y="88"/>
                  </a:cubicBezTo>
                  <a:cubicBezTo>
                    <a:pt x="76" y="82"/>
                    <a:pt x="87" y="80"/>
                    <a:pt x="94" y="69"/>
                  </a:cubicBezTo>
                  <a:cubicBezTo>
                    <a:pt x="93" y="56"/>
                    <a:pt x="104" y="51"/>
                    <a:pt x="92" y="52"/>
                  </a:cubicBezTo>
                  <a:cubicBezTo>
                    <a:pt x="87" y="56"/>
                    <a:pt x="67" y="64"/>
                    <a:pt x="67" y="64"/>
                  </a:cubicBezTo>
                  <a:cubicBezTo>
                    <a:pt x="59" y="68"/>
                    <a:pt x="55" y="69"/>
                    <a:pt x="47" y="70"/>
                  </a:cubicBezTo>
                  <a:cubicBezTo>
                    <a:pt x="25" y="68"/>
                    <a:pt x="40" y="46"/>
                    <a:pt x="53" y="37"/>
                  </a:cubicBezTo>
                  <a:cubicBezTo>
                    <a:pt x="67" y="28"/>
                    <a:pt x="103" y="30"/>
                    <a:pt x="116" y="30"/>
                  </a:cubicBezTo>
                  <a:cubicBezTo>
                    <a:pt x="124" y="27"/>
                    <a:pt x="123" y="20"/>
                    <a:pt x="131" y="15"/>
                  </a:cubicBezTo>
                  <a:cubicBezTo>
                    <a:pt x="138" y="6"/>
                    <a:pt x="132" y="4"/>
                    <a:pt x="122" y="0"/>
                  </a:cubicBezTo>
                  <a:cubicBezTo>
                    <a:pt x="120" y="9"/>
                    <a:pt x="118" y="12"/>
                    <a:pt x="110" y="13"/>
                  </a:cubicBezTo>
                  <a:cubicBezTo>
                    <a:pt x="99" y="19"/>
                    <a:pt x="82" y="15"/>
                    <a:pt x="71" y="15"/>
                  </a:cubicBezTo>
                  <a:cubicBezTo>
                    <a:pt x="62" y="11"/>
                    <a:pt x="57" y="12"/>
                    <a:pt x="46" y="13"/>
                  </a:cubicBezTo>
                  <a:cubicBezTo>
                    <a:pt x="39" y="17"/>
                    <a:pt x="43" y="20"/>
                    <a:pt x="35" y="22"/>
                  </a:cubicBezTo>
                  <a:cubicBezTo>
                    <a:pt x="31" y="25"/>
                    <a:pt x="26" y="28"/>
                    <a:pt x="22" y="31"/>
                  </a:cubicBezTo>
                  <a:cubicBezTo>
                    <a:pt x="17" y="40"/>
                    <a:pt x="18" y="49"/>
                    <a:pt x="14" y="58"/>
                  </a:cubicBezTo>
                  <a:cubicBezTo>
                    <a:pt x="13" y="78"/>
                    <a:pt x="13" y="102"/>
                    <a:pt x="2" y="120"/>
                  </a:cubicBezTo>
                  <a:cubicBezTo>
                    <a:pt x="0" y="131"/>
                    <a:pt x="9" y="127"/>
                    <a:pt x="19" y="135"/>
                  </a:cubicBezTo>
                  <a:cubicBezTo>
                    <a:pt x="23" y="141"/>
                    <a:pt x="16" y="157"/>
                    <a:pt x="19" y="163"/>
                  </a:cubicBezTo>
                  <a:cubicBezTo>
                    <a:pt x="18" y="183"/>
                    <a:pt x="24" y="174"/>
                    <a:pt x="17" y="189"/>
                  </a:cubicBezTo>
                  <a:cubicBezTo>
                    <a:pt x="21" y="201"/>
                    <a:pt x="21" y="193"/>
                    <a:pt x="34" y="195"/>
                  </a:cubicBezTo>
                  <a:cubicBezTo>
                    <a:pt x="38" y="190"/>
                    <a:pt x="34" y="184"/>
                    <a:pt x="35" y="178"/>
                  </a:cubicBezTo>
                  <a:cubicBezTo>
                    <a:pt x="36" y="172"/>
                    <a:pt x="41" y="165"/>
                    <a:pt x="41" y="159"/>
                  </a:cubicBezTo>
                  <a:cubicBezTo>
                    <a:pt x="42" y="147"/>
                    <a:pt x="35" y="147"/>
                    <a:pt x="37" y="141"/>
                  </a:cubicBezTo>
                  <a:cubicBezTo>
                    <a:pt x="37" y="133"/>
                    <a:pt x="38" y="112"/>
                    <a:pt x="41" y="109"/>
                  </a:cubicBezTo>
                  <a:cubicBezTo>
                    <a:pt x="44" y="106"/>
                    <a:pt x="51" y="117"/>
                    <a:pt x="53" y="121"/>
                  </a:cubicBezTo>
                  <a:cubicBezTo>
                    <a:pt x="55" y="125"/>
                    <a:pt x="52" y="129"/>
                    <a:pt x="52" y="133"/>
                  </a:cubicBezTo>
                  <a:cubicBezTo>
                    <a:pt x="52" y="137"/>
                    <a:pt x="51" y="139"/>
                    <a:pt x="52" y="145"/>
                  </a:cubicBezTo>
                  <a:cubicBezTo>
                    <a:pt x="53" y="158"/>
                    <a:pt x="51" y="163"/>
                    <a:pt x="58" y="172"/>
                  </a:cubicBezTo>
                  <a:cubicBezTo>
                    <a:pt x="63" y="173"/>
                    <a:pt x="76" y="159"/>
                    <a:pt x="80" y="151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6" name="Freeform 173"/>
            <p:cNvSpPr>
              <a:spLocks/>
            </p:cNvSpPr>
            <p:nvPr/>
          </p:nvSpPr>
          <p:spPr bwMode="auto">
            <a:xfrm>
              <a:off x="4988" y="2658"/>
              <a:ext cx="208" cy="240"/>
            </a:xfrm>
            <a:custGeom>
              <a:avLst/>
              <a:gdLst>
                <a:gd name="T0" fmla="*/ 183 w 208"/>
                <a:gd name="T1" fmla="*/ 161 h 240"/>
                <a:gd name="T2" fmla="*/ 175 w 208"/>
                <a:gd name="T3" fmla="*/ 227 h 240"/>
                <a:gd name="T4" fmla="*/ 159 w 208"/>
                <a:gd name="T5" fmla="*/ 222 h 240"/>
                <a:gd name="T6" fmla="*/ 141 w 208"/>
                <a:gd name="T7" fmla="*/ 203 h 240"/>
                <a:gd name="T8" fmla="*/ 123 w 208"/>
                <a:gd name="T9" fmla="*/ 215 h 240"/>
                <a:gd name="T10" fmla="*/ 124 w 208"/>
                <a:gd name="T11" fmla="*/ 197 h 240"/>
                <a:gd name="T12" fmla="*/ 143 w 208"/>
                <a:gd name="T13" fmla="*/ 180 h 240"/>
                <a:gd name="T14" fmla="*/ 137 w 208"/>
                <a:gd name="T15" fmla="*/ 166 h 240"/>
                <a:gd name="T16" fmla="*/ 123 w 208"/>
                <a:gd name="T17" fmla="*/ 147 h 240"/>
                <a:gd name="T18" fmla="*/ 124 w 208"/>
                <a:gd name="T19" fmla="*/ 133 h 240"/>
                <a:gd name="T20" fmla="*/ 99 w 208"/>
                <a:gd name="T21" fmla="*/ 123 h 240"/>
                <a:gd name="T22" fmla="*/ 73 w 208"/>
                <a:gd name="T23" fmla="*/ 120 h 240"/>
                <a:gd name="T24" fmla="*/ 70 w 208"/>
                <a:gd name="T25" fmla="*/ 103 h 240"/>
                <a:gd name="T26" fmla="*/ 53 w 208"/>
                <a:gd name="T27" fmla="*/ 106 h 240"/>
                <a:gd name="T28" fmla="*/ 43 w 208"/>
                <a:gd name="T29" fmla="*/ 87 h 240"/>
                <a:gd name="T30" fmla="*/ 35 w 208"/>
                <a:gd name="T31" fmla="*/ 97 h 240"/>
                <a:gd name="T32" fmla="*/ 28 w 208"/>
                <a:gd name="T33" fmla="*/ 107 h 240"/>
                <a:gd name="T34" fmla="*/ 18 w 208"/>
                <a:gd name="T35" fmla="*/ 92 h 240"/>
                <a:gd name="T36" fmla="*/ 11 w 208"/>
                <a:gd name="T37" fmla="*/ 78 h 240"/>
                <a:gd name="T38" fmla="*/ 40 w 208"/>
                <a:gd name="T39" fmla="*/ 67 h 240"/>
                <a:gd name="T40" fmla="*/ 56 w 208"/>
                <a:gd name="T41" fmla="*/ 73 h 240"/>
                <a:gd name="T42" fmla="*/ 50 w 208"/>
                <a:gd name="T43" fmla="*/ 63 h 240"/>
                <a:gd name="T44" fmla="*/ 10 w 208"/>
                <a:gd name="T45" fmla="*/ 57 h 240"/>
                <a:gd name="T46" fmla="*/ 2 w 208"/>
                <a:gd name="T47" fmla="*/ 37 h 240"/>
                <a:gd name="T48" fmla="*/ 4 w 208"/>
                <a:gd name="T49" fmla="*/ 17 h 240"/>
                <a:gd name="T50" fmla="*/ 28 w 208"/>
                <a:gd name="T51" fmla="*/ 6 h 240"/>
                <a:gd name="T52" fmla="*/ 56 w 208"/>
                <a:gd name="T53" fmla="*/ 22 h 240"/>
                <a:gd name="T54" fmla="*/ 54 w 208"/>
                <a:gd name="T55" fmla="*/ 51 h 240"/>
                <a:gd name="T56" fmla="*/ 65 w 208"/>
                <a:gd name="T57" fmla="*/ 52 h 240"/>
                <a:gd name="T58" fmla="*/ 76 w 208"/>
                <a:gd name="T59" fmla="*/ 75 h 240"/>
                <a:gd name="T60" fmla="*/ 90 w 208"/>
                <a:gd name="T61" fmla="*/ 62 h 240"/>
                <a:gd name="T62" fmla="*/ 113 w 208"/>
                <a:gd name="T63" fmla="*/ 54 h 240"/>
                <a:gd name="T64" fmla="*/ 124 w 208"/>
                <a:gd name="T65" fmla="*/ 42 h 240"/>
                <a:gd name="T66" fmla="*/ 139 w 208"/>
                <a:gd name="T67" fmla="*/ 40 h 240"/>
                <a:gd name="T68" fmla="*/ 157 w 208"/>
                <a:gd name="T69" fmla="*/ 53 h 240"/>
                <a:gd name="T70" fmla="*/ 187 w 208"/>
                <a:gd name="T71" fmla="*/ 64 h 240"/>
                <a:gd name="T72" fmla="*/ 205 w 208"/>
                <a:gd name="T73" fmla="*/ 73 h 240"/>
                <a:gd name="T74" fmla="*/ 190 w 208"/>
                <a:gd name="T75" fmla="*/ 77 h 240"/>
                <a:gd name="T76" fmla="*/ 183 w 208"/>
                <a:gd name="T77" fmla="*/ 161 h 2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40"/>
                <a:gd name="T119" fmla="*/ 208 w 208"/>
                <a:gd name="T120" fmla="*/ 240 h 24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40">
                  <a:moveTo>
                    <a:pt x="183" y="161"/>
                  </a:moveTo>
                  <a:cubicBezTo>
                    <a:pt x="181" y="169"/>
                    <a:pt x="178" y="219"/>
                    <a:pt x="175" y="227"/>
                  </a:cubicBezTo>
                  <a:cubicBezTo>
                    <a:pt x="171" y="240"/>
                    <a:pt x="163" y="222"/>
                    <a:pt x="159" y="222"/>
                  </a:cubicBezTo>
                  <a:cubicBezTo>
                    <a:pt x="155" y="222"/>
                    <a:pt x="144" y="213"/>
                    <a:pt x="141" y="203"/>
                  </a:cubicBezTo>
                  <a:cubicBezTo>
                    <a:pt x="140" y="197"/>
                    <a:pt x="123" y="219"/>
                    <a:pt x="123" y="215"/>
                  </a:cubicBezTo>
                  <a:cubicBezTo>
                    <a:pt x="120" y="214"/>
                    <a:pt x="121" y="203"/>
                    <a:pt x="124" y="197"/>
                  </a:cubicBezTo>
                  <a:cubicBezTo>
                    <a:pt x="127" y="191"/>
                    <a:pt x="141" y="185"/>
                    <a:pt x="143" y="180"/>
                  </a:cubicBezTo>
                  <a:cubicBezTo>
                    <a:pt x="142" y="174"/>
                    <a:pt x="140" y="171"/>
                    <a:pt x="137" y="166"/>
                  </a:cubicBezTo>
                  <a:cubicBezTo>
                    <a:pt x="135" y="160"/>
                    <a:pt x="125" y="152"/>
                    <a:pt x="123" y="147"/>
                  </a:cubicBezTo>
                  <a:cubicBezTo>
                    <a:pt x="121" y="142"/>
                    <a:pt x="128" y="137"/>
                    <a:pt x="124" y="133"/>
                  </a:cubicBezTo>
                  <a:cubicBezTo>
                    <a:pt x="120" y="129"/>
                    <a:pt x="107" y="125"/>
                    <a:pt x="99" y="123"/>
                  </a:cubicBezTo>
                  <a:cubicBezTo>
                    <a:pt x="90" y="115"/>
                    <a:pt x="78" y="123"/>
                    <a:pt x="73" y="120"/>
                  </a:cubicBezTo>
                  <a:cubicBezTo>
                    <a:pt x="68" y="117"/>
                    <a:pt x="73" y="105"/>
                    <a:pt x="70" y="103"/>
                  </a:cubicBezTo>
                  <a:cubicBezTo>
                    <a:pt x="67" y="101"/>
                    <a:pt x="58" y="109"/>
                    <a:pt x="53" y="106"/>
                  </a:cubicBezTo>
                  <a:cubicBezTo>
                    <a:pt x="47" y="100"/>
                    <a:pt x="48" y="93"/>
                    <a:pt x="43" y="87"/>
                  </a:cubicBezTo>
                  <a:cubicBezTo>
                    <a:pt x="36" y="88"/>
                    <a:pt x="38" y="91"/>
                    <a:pt x="35" y="97"/>
                  </a:cubicBezTo>
                  <a:cubicBezTo>
                    <a:pt x="34" y="104"/>
                    <a:pt x="32" y="101"/>
                    <a:pt x="28" y="107"/>
                  </a:cubicBezTo>
                  <a:cubicBezTo>
                    <a:pt x="21" y="106"/>
                    <a:pt x="21" y="98"/>
                    <a:pt x="18" y="92"/>
                  </a:cubicBezTo>
                  <a:cubicBezTo>
                    <a:pt x="16" y="90"/>
                    <a:pt x="7" y="82"/>
                    <a:pt x="11" y="78"/>
                  </a:cubicBezTo>
                  <a:cubicBezTo>
                    <a:pt x="15" y="74"/>
                    <a:pt x="33" y="68"/>
                    <a:pt x="40" y="67"/>
                  </a:cubicBezTo>
                  <a:cubicBezTo>
                    <a:pt x="47" y="66"/>
                    <a:pt x="54" y="74"/>
                    <a:pt x="56" y="73"/>
                  </a:cubicBezTo>
                  <a:cubicBezTo>
                    <a:pt x="68" y="71"/>
                    <a:pt x="55" y="64"/>
                    <a:pt x="50" y="63"/>
                  </a:cubicBezTo>
                  <a:cubicBezTo>
                    <a:pt x="38" y="54"/>
                    <a:pt x="26" y="58"/>
                    <a:pt x="10" y="57"/>
                  </a:cubicBezTo>
                  <a:cubicBezTo>
                    <a:pt x="1" y="54"/>
                    <a:pt x="5" y="46"/>
                    <a:pt x="2" y="37"/>
                  </a:cubicBezTo>
                  <a:cubicBezTo>
                    <a:pt x="1" y="30"/>
                    <a:pt x="0" y="22"/>
                    <a:pt x="4" y="17"/>
                  </a:cubicBezTo>
                  <a:cubicBezTo>
                    <a:pt x="11" y="11"/>
                    <a:pt x="28" y="6"/>
                    <a:pt x="28" y="6"/>
                  </a:cubicBezTo>
                  <a:cubicBezTo>
                    <a:pt x="39" y="0"/>
                    <a:pt x="51" y="14"/>
                    <a:pt x="56" y="22"/>
                  </a:cubicBezTo>
                  <a:cubicBezTo>
                    <a:pt x="62" y="29"/>
                    <a:pt x="53" y="46"/>
                    <a:pt x="54" y="51"/>
                  </a:cubicBezTo>
                  <a:cubicBezTo>
                    <a:pt x="55" y="56"/>
                    <a:pt x="61" y="48"/>
                    <a:pt x="65" y="52"/>
                  </a:cubicBezTo>
                  <a:cubicBezTo>
                    <a:pt x="68" y="60"/>
                    <a:pt x="73" y="67"/>
                    <a:pt x="76" y="75"/>
                  </a:cubicBezTo>
                  <a:cubicBezTo>
                    <a:pt x="83" y="73"/>
                    <a:pt x="85" y="67"/>
                    <a:pt x="90" y="62"/>
                  </a:cubicBezTo>
                  <a:cubicBezTo>
                    <a:pt x="95" y="51"/>
                    <a:pt x="100" y="55"/>
                    <a:pt x="113" y="54"/>
                  </a:cubicBezTo>
                  <a:cubicBezTo>
                    <a:pt x="118" y="52"/>
                    <a:pt x="119" y="44"/>
                    <a:pt x="124" y="42"/>
                  </a:cubicBezTo>
                  <a:cubicBezTo>
                    <a:pt x="127" y="37"/>
                    <a:pt x="134" y="43"/>
                    <a:pt x="139" y="40"/>
                  </a:cubicBezTo>
                  <a:cubicBezTo>
                    <a:pt x="147" y="42"/>
                    <a:pt x="149" y="51"/>
                    <a:pt x="157" y="53"/>
                  </a:cubicBezTo>
                  <a:cubicBezTo>
                    <a:pt x="164" y="58"/>
                    <a:pt x="178" y="62"/>
                    <a:pt x="187" y="64"/>
                  </a:cubicBezTo>
                  <a:cubicBezTo>
                    <a:pt x="194" y="68"/>
                    <a:pt x="203" y="56"/>
                    <a:pt x="205" y="73"/>
                  </a:cubicBezTo>
                  <a:cubicBezTo>
                    <a:pt x="208" y="76"/>
                    <a:pt x="191" y="61"/>
                    <a:pt x="190" y="77"/>
                  </a:cubicBezTo>
                  <a:cubicBezTo>
                    <a:pt x="186" y="92"/>
                    <a:pt x="192" y="143"/>
                    <a:pt x="183" y="161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7" name="Freeform 174"/>
            <p:cNvSpPr>
              <a:spLocks/>
            </p:cNvSpPr>
            <p:nvPr/>
          </p:nvSpPr>
          <p:spPr bwMode="auto">
            <a:xfrm>
              <a:off x="4872" y="2725"/>
              <a:ext cx="115" cy="38"/>
            </a:xfrm>
            <a:custGeom>
              <a:avLst/>
              <a:gdLst>
                <a:gd name="T0" fmla="*/ 107 w 115"/>
                <a:gd name="T1" fmla="*/ 30 h 38"/>
                <a:gd name="T2" fmla="*/ 86 w 115"/>
                <a:gd name="T3" fmla="*/ 7 h 38"/>
                <a:gd name="T4" fmla="*/ 65 w 115"/>
                <a:gd name="T5" fmla="*/ 2 h 38"/>
                <a:gd name="T6" fmla="*/ 48 w 115"/>
                <a:gd name="T7" fmla="*/ 3 h 38"/>
                <a:gd name="T8" fmla="*/ 45 w 115"/>
                <a:gd name="T9" fmla="*/ 17 h 38"/>
                <a:gd name="T10" fmla="*/ 24 w 115"/>
                <a:gd name="T11" fmla="*/ 11 h 38"/>
                <a:gd name="T12" fmla="*/ 21 w 115"/>
                <a:gd name="T13" fmla="*/ 26 h 38"/>
                <a:gd name="T14" fmla="*/ 24 w 115"/>
                <a:gd name="T15" fmla="*/ 30 h 38"/>
                <a:gd name="T16" fmla="*/ 35 w 115"/>
                <a:gd name="T17" fmla="*/ 18 h 38"/>
                <a:gd name="T18" fmla="*/ 41 w 115"/>
                <a:gd name="T19" fmla="*/ 17 h 38"/>
                <a:gd name="T20" fmla="*/ 87 w 115"/>
                <a:gd name="T21" fmla="*/ 23 h 38"/>
                <a:gd name="T22" fmla="*/ 107 w 115"/>
                <a:gd name="T23" fmla="*/ 3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5"/>
                <a:gd name="T37" fmla="*/ 0 h 38"/>
                <a:gd name="T38" fmla="*/ 115 w 115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5" h="38">
                  <a:moveTo>
                    <a:pt x="107" y="30"/>
                  </a:moveTo>
                  <a:cubicBezTo>
                    <a:pt x="114" y="20"/>
                    <a:pt x="94" y="9"/>
                    <a:pt x="86" y="7"/>
                  </a:cubicBezTo>
                  <a:cubicBezTo>
                    <a:pt x="77" y="0"/>
                    <a:pt x="77" y="3"/>
                    <a:pt x="65" y="2"/>
                  </a:cubicBezTo>
                  <a:cubicBezTo>
                    <a:pt x="59" y="2"/>
                    <a:pt x="53" y="0"/>
                    <a:pt x="48" y="3"/>
                  </a:cubicBezTo>
                  <a:cubicBezTo>
                    <a:pt x="44" y="6"/>
                    <a:pt x="45" y="17"/>
                    <a:pt x="45" y="17"/>
                  </a:cubicBezTo>
                  <a:cubicBezTo>
                    <a:pt x="36" y="15"/>
                    <a:pt x="32" y="13"/>
                    <a:pt x="24" y="11"/>
                  </a:cubicBezTo>
                  <a:cubicBezTo>
                    <a:pt x="0" y="13"/>
                    <a:pt x="7" y="19"/>
                    <a:pt x="21" y="26"/>
                  </a:cubicBezTo>
                  <a:cubicBezTo>
                    <a:pt x="22" y="27"/>
                    <a:pt x="22" y="30"/>
                    <a:pt x="24" y="30"/>
                  </a:cubicBezTo>
                  <a:cubicBezTo>
                    <a:pt x="38" y="34"/>
                    <a:pt x="29" y="23"/>
                    <a:pt x="35" y="18"/>
                  </a:cubicBezTo>
                  <a:cubicBezTo>
                    <a:pt x="37" y="17"/>
                    <a:pt x="39" y="17"/>
                    <a:pt x="41" y="17"/>
                  </a:cubicBezTo>
                  <a:cubicBezTo>
                    <a:pt x="57" y="19"/>
                    <a:pt x="71" y="22"/>
                    <a:pt x="87" y="23"/>
                  </a:cubicBezTo>
                  <a:cubicBezTo>
                    <a:pt x="91" y="24"/>
                    <a:pt x="115" y="38"/>
                    <a:pt x="107" y="30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8" name="Freeform 175"/>
            <p:cNvSpPr>
              <a:spLocks/>
            </p:cNvSpPr>
            <p:nvPr/>
          </p:nvSpPr>
          <p:spPr bwMode="auto">
            <a:xfrm>
              <a:off x="4828" y="2885"/>
              <a:ext cx="44" cy="35"/>
            </a:xfrm>
            <a:custGeom>
              <a:avLst/>
              <a:gdLst>
                <a:gd name="T0" fmla="*/ 38 w 44"/>
                <a:gd name="T1" fmla="*/ 22 h 35"/>
                <a:gd name="T2" fmla="*/ 1 w 44"/>
                <a:gd name="T3" fmla="*/ 31 h 35"/>
                <a:gd name="T4" fmla="*/ 13 w 44"/>
                <a:gd name="T5" fmla="*/ 10 h 35"/>
                <a:gd name="T6" fmla="*/ 31 w 44"/>
                <a:gd name="T7" fmla="*/ 0 h 35"/>
                <a:gd name="T8" fmla="*/ 38 w 44"/>
                <a:gd name="T9" fmla="*/ 2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35"/>
                <a:gd name="T17" fmla="*/ 44 w 4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35">
                  <a:moveTo>
                    <a:pt x="38" y="22"/>
                  </a:moveTo>
                  <a:cubicBezTo>
                    <a:pt x="30" y="29"/>
                    <a:pt x="5" y="35"/>
                    <a:pt x="1" y="31"/>
                  </a:cubicBezTo>
                  <a:cubicBezTo>
                    <a:pt x="2" y="17"/>
                    <a:pt x="0" y="18"/>
                    <a:pt x="13" y="10"/>
                  </a:cubicBezTo>
                  <a:cubicBezTo>
                    <a:pt x="15" y="0"/>
                    <a:pt x="22" y="2"/>
                    <a:pt x="31" y="0"/>
                  </a:cubicBezTo>
                  <a:cubicBezTo>
                    <a:pt x="35" y="4"/>
                    <a:pt x="44" y="14"/>
                    <a:pt x="38" y="22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9" name="Freeform 176"/>
            <p:cNvSpPr>
              <a:spLocks/>
            </p:cNvSpPr>
            <p:nvPr/>
          </p:nvSpPr>
          <p:spPr bwMode="auto">
            <a:xfrm>
              <a:off x="4911" y="2602"/>
              <a:ext cx="33" cy="87"/>
            </a:xfrm>
            <a:custGeom>
              <a:avLst/>
              <a:gdLst>
                <a:gd name="T0" fmla="*/ 33 w 33"/>
                <a:gd name="T1" fmla="*/ 47 h 87"/>
                <a:gd name="T2" fmla="*/ 24 w 33"/>
                <a:gd name="T3" fmla="*/ 35 h 87"/>
                <a:gd name="T4" fmla="*/ 30 w 33"/>
                <a:gd name="T5" fmla="*/ 14 h 87"/>
                <a:gd name="T6" fmla="*/ 15 w 33"/>
                <a:gd name="T7" fmla="*/ 27 h 87"/>
                <a:gd name="T8" fmla="*/ 4 w 33"/>
                <a:gd name="T9" fmla="*/ 21 h 87"/>
                <a:gd name="T10" fmla="*/ 13 w 33"/>
                <a:gd name="T11" fmla="*/ 8 h 87"/>
                <a:gd name="T12" fmla="*/ 0 w 33"/>
                <a:gd name="T13" fmla="*/ 3 h 87"/>
                <a:gd name="T14" fmla="*/ 9 w 33"/>
                <a:gd name="T15" fmla="*/ 30 h 87"/>
                <a:gd name="T16" fmla="*/ 4 w 33"/>
                <a:gd name="T17" fmla="*/ 47 h 87"/>
                <a:gd name="T18" fmla="*/ 21 w 33"/>
                <a:gd name="T19" fmla="*/ 59 h 87"/>
                <a:gd name="T20" fmla="*/ 31 w 33"/>
                <a:gd name="T21" fmla="*/ 51 h 87"/>
                <a:gd name="T22" fmla="*/ 33 w 33"/>
                <a:gd name="T23" fmla="*/ 47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87"/>
                <a:gd name="T38" fmla="*/ 33 w 33"/>
                <a:gd name="T39" fmla="*/ 87 h 8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87">
                  <a:moveTo>
                    <a:pt x="33" y="47"/>
                  </a:moveTo>
                  <a:cubicBezTo>
                    <a:pt x="33" y="44"/>
                    <a:pt x="24" y="40"/>
                    <a:pt x="24" y="35"/>
                  </a:cubicBezTo>
                  <a:cubicBezTo>
                    <a:pt x="24" y="30"/>
                    <a:pt x="31" y="15"/>
                    <a:pt x="30" y="14"/>
                  </a:cubicBezTo>
                  <a:cubicBezTo>
                    <a:pt x="24" y="15"/>
                    <a:pt x="19" y="22"/>
                    <a:pt x="15" y="27"/>
                  </a:cubicBezTo>
                  <a:cubicBezTo>
                    <a:pt x="10" y="26"/>
                    <a:pt x="5" y="28"/>
                    <a:pt x="4" y="21"/>
                  </a:cubicBezTo>
                  <a:cubicBezTo>
                    <a:pt x="3" y="16"/>
                    <a:pt x="13" y="8"/>
                    <a:pt x="13" y="8"/>
                  </a:cubicBezTo>
                  <a:cubicBezTo>
                    <a:pt x="11" y="0"/>
                    <a:pt x="7" y="2"/>
                    <a:pt x="0" y="3"/>
                  </a:cubicBezTo>
                  <a:cubicBezTo>
                    <a:pt x="1" y="12"/>
                    <a:pt x="5" y="22"/>
                    <a:pt x="9" y="30"/>
                  </a:cubicBezTo>
                  <a:cubicBezTo>
                    <a:pt x="10" y="36"/>
                    <a:pt x="3" y="41"/>
                    <a:pt x="4" y="47"/>
                  </a:cubicBezTo>
                  <a:cubicBezTo>
                    <a:pt x="7" y="87"/>
                    <a:pt x="14" y="73"/>
                    <a:pt x="21" y="59"/>
                  </a:cubicBezTo>
                  <a:cubicBezTo>
                    <a:pt x="23" y="51"/>
                    <a:pt x="22" y="50"/>
                    <a:pt x="31" y="51"/>
                  </a:cubicBezTo>
                  <a:cubicBezTo>
                    <a:pt x="33" y="46"/>
                    <a:pt x="29" y="37"/>
                    <a:pt x="33" y="47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379" name="Text Box 179"/>
          <p:cNvSpPr txBox="1">
            <a:spLocks noChangeArrowheads="1"/>
          </p:cNvSpPr>
          <p:nvPr/>
        </p:nvSpPr>
        <p:spPr bwMode="auto">
          <a:xfrm>
            <a:off x="6877050" y="4149725"/>
            <a:ext cx="143986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Індонезія,</a:t>
            </a:r>
            <a:r>
              <a:rPr lang="uk-UA" sz="1600" b="1"/>
              <a:t> </a:t>
            </a:r>
            <a:r>
              <a:rPr lang="uk-UA" sz="1800" b="1">
                <a:solidFill>
                  <a:srgbClr val="990033"/>
                </a:solidFill>
              </a:rPr>
              <a:t>1962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51380" name="Freeform 180"/>
          <p:cNvSpPr>
            <a:spLocks/>
          </p:cNvSpPr>
          <p:nvPr/>
        </p:nvSpPr>
        <p:spPr bwMode="auto">
          <a:xfrm>
            <a:off x="4208463" y="2955925"/>
            <a:ext cx="460375" cy="552450"/>
          </a:xfrm>
          <a:custGeom>
            <a:avLst/>
            <a:gdLst>
              <a:gd name="T0" fmla="*/ 54 w 290"/>
              <a:gd name="T1" fmla="*/ 0 h 348"/>
              <a:gd name="T2" fmla="*/ 19 w 290"/>
              <a:gd name="T3" fmla="*/ 49 h 348"/>
              <a:gd name="T4" fmla="*/ 6 w 290"/>
              <a:gd name="T5" fmla="*/ 70 h 348"/>
              <a:gd name="T6" fmla="*/ 7 w 290"/>
              <a:gd name="T7" fmla="*/ 124 h 348"/>
              <a:gd name="T8" fmla="*/ 0 w 290"/>
              <a:gd name="T9" fmla="*/ 175 h 348"/>
              <a:gd name="T10" fmla="*/ 6 w 290"/>
              <a:gd name="T11" fmla="*/ 213 h 348"/>
              <a:gd name="T12" fmla="*/ 33 w 290"/>
              <a:gd name="T13" fmla="*/ 214 h 348"/>
              <a:gd name="T14" fmla="*/ 39 w 290"/>
              <a:gd name="T15" fmla="*/ 231 h 348"/>
              <a:gd name="T16" fmla="*/ 88 w 290"/>
              <a:gd name="T17" fmla="*/ 264 h 348"/>
              <a:gd name="T18" fmla="*/ 120 w 290"/>
              <a:gd name="T19" fmla="*/ 244 h 348"/>
              <a:gd name="T20" fmla="*/ 138 w 290"/>
              <a:gd name="T21" fmla="*/ 253 h 348"/>
              <a:gd name="T22" fmla="*/ 256 w 290"/>
              <a:gd name="T23" fmla="*/ 336 h 348"/>
              <a:gd name="T24" fmla="*/ 262 w 290"/>
              <a:gd name="T25" fmla="*/ 327 h 348"/>
              <a:gd name="T26" fmla="*/ 274 w 290"/>
              <a:gd name="T27" fmla="*/ 298 h 348"/>
              <a:gd name="T28" fmla="*/ 279 w 290"/>
              <a:gd name="T29" fmla="*/ 94 h 348"/>
              <a:gd name="T30" fmla="*/ 289 w 290"/>
              <a:gd name="T31" fmla="*/ 39 h 348"/>
              <a:gd name="T32" fmla="*/ 274 w 290"/>
              <a:gd name="T33" fmla="*/ 26 h 348"/>
              <a:gd name="T34" fmla="*/ 237 w 290"/>
              <a:gd name="T35" fmla="*/ 10 h 348"/>
              <a:gd name="T36" fmla="*/ 198 w 290"/>
              <a:gd name="T37" fmla="*/ 24 h 348"/>
              <a:gd name="T38" fmla="*/ 199 w 290"/>
              <a:gd name="T39" fmla="*/ 67 h 348"/>
              <a:gd name="T40" fmla="*/ 174 w 290"/>
              <a:gd name="T41" fmla="*/ 64 h 348"/>
              <a:gd name="T42" fmla="*/ 127 w 290"/>
              <a:gd name="T43" fmla="*/ 37 h 348"/>
              <a:gd name="T44" fmla="*/ 108 w 290"/>
              <a:gd name="T45" fmla="*/ 9 h 348"/>
              <a:gd name="T46" fmla="*/ 54 w 290"/>
              <a:gd name="T47" fmla="*/ 0 h 34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90"/>
              <a:gd name="T73" fmla="*/ 0 h 348"/>
              <a:gd name="T74" fmla="*/ 290 w 290"/>
              <a:gd name="T75" fmla="*/ 348 h 34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90" h="348">
                <a:moveTo>
                  <a:pt x="54" y="0"/>
                </a:moveTo>
                <a:cubicBezTo>
                  <a:pt x="40" y="6"/>
                  <a:pt x="27" y="37"/>
                  <a:pt x="19" y="49"/>
                </a:cubicBezTo>
                <a:cubicBezTo>
                  <a:pt x="11" y="61"/>
                  <a:pt x="8" y="58"/>
                  <a:pt x="6" y="70"/>
                </a:cubicBezTo>
                <a:cubicBezTo>
                  <a:pt x="4" y="82"/>
                  <a:pt x="8" y="107"/>
                  <a:pt x="7" y="124"/>
                </a:cubicBezTo>
                <a:cubicBezTo>
                  <a:pt x="6" y="141"/>
                  <a:pt x="0" y="160"/>
                  <a:pt x="0" y="175"/>
                </a:cubicBezTo>
                <a:cubicBezTo>
                  <a:pt x="0" y="190"/>
                  <a:pt x="1" y="207"/>
                  <a:pt x="6" y="213"/>
                </a:cubicBezTo>
                <a:cubicBezTo>
                  <a:pt x="11" y="219"/>
                  <a:pt x="28" y="211"/>
                  <a:pt x="33" y="214"/>
                </a:cubicBezTo>
                <a:cubicBezTo>
                  <a:pt x="38" y="217"/>
                  <a:pt x="30" y="223"/>
                  <a:pt x="39" y="231"/>
                </a:cubicBezTo>
                <a:cubicBezTo>
                  <a:pt x="48" y="239"/>
                  <a:pt x="75" y="262"/>
                  <a:pt x="88" y="264"/>
                </a:cubicBezTo>
                <a:cubicBezTo>
                  <a:pt x="101" y="266"/>
                  <a:pt x="112" y="246"/>
                  <a:pt x="120" y="244"/>
                </a:cubicBezTo>
                <a:cubicBezTo>
                  <a:pt x="128" y="242"/>
                  <a:pt x="115" y="238"/>
                  <a:pt x="138" y="253"/>
                </a:cubicBezTo>
                <a:cubicBezTo>
                  <a:pt x="161" y="268"/>
                  <a:pt x="235" y="324"/>
                  <a:pt x="256" y="336"/>
                </a:cubicBezTo>
                <a:cubicBezTo>
                  <a:pt x="277" y="348"/>
                  <a:pt x="259" y="333"/>
                  <a:pt x="262" y="327"/>
                </a:cubicBezTo>
                <a:cubicBezTo>
                  <a:pt x="265" y="321"/>
                  <a:pt x="271" y="337"/>
                  <a:pt x="274" y="298"/>
                </a:cubicBezTo>
                <a:cubicBezTo>
                  <a:pt x="277" y="259"/>
                  <a:pt x="277" y="137"/>
                  <a:pt x="279" y="94"/>
                </a:cubicBezTo>
                <a:cubicBezTo>
                  <a:pt x="281" y="51"/>
                  <a:pt x="290" y="50"/>
                  <a:pt x="289" y="39"/>
                </a:cubicBezTo>
                <a:cubicBezTo>
                  <a:pt x="288" y="28"/>
                  <a:pt x="283" y="31"/>
                  <a:pt x="274" y="26"/>
                </a:cubicBezTo>
                <a:cubicBezTo>
                  <a:pt x="265" y="21"/>
                  <a:pt x="250" y="10"/>
                  <a:pt x="237" y="10"/>
                </a:cubicBezTo>
                <a:cubicBezTo>
                  <a:pt x="224" y="10"/>
                  <a:pt x="204" y="14"/>
                  <a:pt x="198" y="24"/>
                </a:cubicBezTo>
                <a:cubicBezTo>
                  <a:pt x="192" y="34"/>
                  <a:pt x="203" y="60"/>
                  <a:pt x="199" y="67"/>
                </a:cubicBezTo>
                <a:cubicBezTo>
                  <a:pt x="195" y="74"/>
                  <a:pt x="186" y="69"/>
                  <a:pt x="174" y="64"/>
                </a:cubicBezTo>
                <a:cubicBezTo>
                  <a:pt x="162" y="59"/>
                  <a:pt x="138" y="46"/>
                  <a:pt x="127" y="37"/>
                </a:cubicBezTo>
                <a:cubicBezTo>
                  <a:pt x="116" y="28"/>
                  <a:pt x="120" y="15"/>
                  <a:pt x="108" y="9"/>
                </a:cubicBezTo>
                <a:cubicBezTo>
                  <a:pt x="96" y="3"/>
                  <a:pt x="65" y="2"/>
                  <a:pt x="54" y="0"/>
                </a:cubicBezTo>
                <a:close/>
              </a:path>
            </a:pathLst>
          </a:custGeom>
          <a:solidFill>
            <a:srgbClr val="FF99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82" name="Freeform 182"/>
          <p:cNvSpPr>
            <a:spLocks/>
          </p:cNvSpPr>
          <p:nvPr/>
        </p:nvSpPr>
        <p:spPr bwMode="auto">
          <a:xfrm>
            <a:off x="5405438" y="3254375"/>
            <a:ext cx="176212" cy="122238"/>
          </a:xfrm>
          <a:custGeom>
            <a:avLst/>
            <a:gdLst>
              <a:gd name="T0" fmla="*/ 0 w 111"/>
              <a:gd name="T1" fmla="*/ 28 h 77"/>
              <a:gd name="T2" fmla="*/ 5 w 111"/>
              <a:gd name="T3" fmla="*/ 52 h 77"/>
              <a:gd name="T4" fmla="*/ 21 w 111"/>
              <a:gd name="T5" fmla="*/ 71 h 77"/>
              <a:gd name="T6" fmla="*/ 38 w 111"/>
              <a:gd name="T7" fmla="*/ 77 h 77"/>
              <a:gd name="T8" fmla="*/ 57 w 111"/>
              <a:gd name="T9" fmla="*/ 70 h 77"/>
              <a:gd name="T10" fmla="*/ 81 w 111"/>
              <a:gd name="T11" fmla="*/ 59 h 77"/>
              <a:gd name="T12" fmla="*/ 98 w 111"/>
              <a:gd name="T13" fmla="*/ 44 h 77"/>
              <a:gd name="T14" fmla="*/ 110 w 111"/>
              <a:gd name="T15" fmla="*/ 25 h 77"/>
              <a:gd name="T16" fmla="*/ 105 w 111"/>
              <a:gd name="T17" fmla="*/ 13 h 77"/>
              <a:gd name="T18" fmla="*/ 90 w 111"/>
              <a:gd name="T19" fmla="*/ 4 h 77"/>
              <a:gd name="T20" fmla="*/ 68 w 111"/>
              <a:gd name="T21" fmla="*/ 38 h 77"/>
              <a:gd name="T22" fmla="*/ 51 w 111"/>
              <a:gd name="T23" fmla="*/ 43 h 77"/>
              <a:gd name="T24" fmla="*/ 32 w 111"/>
              <a:gd name="T25" fmla="*/ 43 h 77"/>
              <a:gd name="T26" fmla="*/ 6 w 111"/>
              <a:gd name="T27" fmla="*/ 26 h 77"/>
              <a:gd name="T28" fmla="*/ 0 w 111"/>
              <a:gd name="T29" fmla="*/ 28 h 7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1"/>
              <a:gd name="T46" fmla="*/ 0 h 77"/>
              <a:gd name="T47" fmla="*/ 111 w 111"/>
              <a:gd name="T48" fmla="*/ 77 h 7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1" h="77">
                <a:moveTo>
                  <a:pt x="0" y="28"/>
                </a:moveTo>
                <a:cubicBezTo>
                  <a:pt x="0" y="32"/>
                  <a:pt x="2" y="45"/>
                  <a:pt x="5" y="52"/>
                </a:cubicBezTo>
                <a:cubicBezTo>
                  <a:pt x="8" y="59"/>
                  <a:pt x="16" y="67"/>
                  <a:pt x="21" y="71"/>
                </a:cubicBezTo>
                <a:cubicBezTo>
                  <a:pt x="26" y="75"/>
                  <a:pt x="32" y="77"/>
                  <a:pt x="38" y="77"/>
                </a:cubicBezTo>
                <a:cubicBezTo>
                  <a:pt x="44" y="77"/>
                  <a:pt x="50" y="73"/>
                  <a:pt x="57" y="70"/>
                </a:cubicBezTo>
                <a:cubicBezTo>
                  <a:pt x="64" y="67"/>
                  <a:pt x="74" y="63"/>
                  <a:pt x="81" y="59"/>
                </a:cubicBezTo>
                <a:cubicBezTo>
                  <a:pt x="88" y="55"/>
                  <a:pt x="93" y="50"/>
                  <a:pt x="98" y="44"/>
                </a:cubicBezTo>
                <a:cubicBezTo>
                  <a:pt x="103" y="38"/>
                  <a:pt x="109" y="30"/>
                  <a:pt x="110" y="25"/>
                </a:cubicBezTo>
                <a:cubicBezTo>
                  <a:pt x="111" y="20"/>
                  <a:pt x="108" y="16"/>
                  <a:pt x="105" y="13"/>
                </a:cubicBezTo>
                <a:cubicBezTo>
                  <a:pt x="102" y="10"/>
                  <a:pt x="96" y="0"/>
                  <a:pt x="90" y="4"/>
                </a:cubicBezTo>
                <a:cubicBezTo>
                  <a:pt x="84" y="8"/>
                  <a:pt x="74" y="32"/>
                  <a:pt x="68" y="38"/>
                </a:cubicBezTo>
                <a:cubicBezTo>
                  <a:pt x="62" y="44"/>
                  <a:pt x="57" y="42"/>
                  <a:pt x="51" y="43"/>
                </a:cubicBezTo>
                <a:cubicBezTo>
                  <a:pt x="45" y="44"/>
                  <a:pt x="39" y="46"/>
                  <a:pt x="32" y="43"/>
                </a:cubicBezTo>
                <a:cubicBezTo>
                  <a:pt x="25" y="40"/>
                  <a:pt x="11" y="28"/>
                  <a:pt x="6" y="26"/>
                </a:cubicBezTo>
                <a:cubicBezTo>
                  <a:pt x="1" y="24"/>
                  <a:pt x="1" y="28"/>
                  <a:pt x="0" y="28"/>
                </a:cubicBezTo>
                <a:close/>
              </a:path>
            </a:pathLst>
          </a:custGeom>
          <a:solidFill>
            <a:srgbClr val="FF0066">
              <a:alpha val="7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83" name="Freeform 183"/>
          <p:cNvSpPr>
            <a:spLocks/>
          </p:cNvSpPr>
          <p:nvPr/>
        </p:nvSpPr>
        <p:spPr bwMode="auto">
          <a:xfrm>
            <a:off x="7934325" y="1352550"/>
            <a:ext cx="128588" cy="133350"/>
          </a:xfrm>
          <a:custGeom>
            <a:avLst/>
            <a:gdLst>
              <a:gd name="T0" fmla="*/ 81 w 81"/>
              <a:gd name="T1" fmla="*/ 0 h 84"/>
              <a:gd name="T2" fmla="*/ 0 w 81"/>
              <a:gd name="T3" fmla="*/ 84 h 84"/>
              <a:gd name="T4" fmla="*/ 0 60000 65536"/>
              <a:gd name="T5" fmla="*/ 0 60000 65536"/>
              <a:gd name="T6" fmla="*/ 0 w 81"/>
              <a:gd name="T7" fmla="*/ 0 h 84"/>
              <a:gd name="T8" fmla="*/ 81 w 81"/>
              <a:gd name="T9" fmla="*/ 84 h 8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81" h="84">
                <a:moveTo>
                  <a:pt x="81" y="0"/>
                </a:moveTo>
                <a:lnTo>
                  <a:pt x="0" y="84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84" name="Freeform 184"/>
          <p:cNvSpPr>
            <a:spLocks/>
          </p:cNvSpPr>
          <p:nvPr/>
        </p:nvSpPr>
        <p:spPr bwMode="auto">
          <a:xfrm>
            <a:off x="5441950" y="3208338"/>
            <a:ext cx="415925" cy="53975"/>
          </a:xfrm>
          <a:custGeom>
            <a:avLst/>
            <a:gdLst>
              <a:gd name="T0" fmla="*/ 262 w 262"/>
              <a:gd name="T1" fmla="*/ 1 h 34"/>
              <a:gd name="T2" fmla="*/ 102 w 262"/>
              <a:gd name="T3" fmla="*/ 0 h 34"/>
              <a:gd name="T4" fmla="*/ 0 w 262"/>
              <a:gd name="T5" fmla="*/ 34 h 34"/>
              <a:gd name="T6" fmla="*/ 0 60000 65536"/>
              <a:gd name="T7" fmla="*/ 0 60000 65536"/>
              <a:gd name="T8" fmla="*/ 0 60000 65536"/>
              <a:gd name="T9" fmla="*/ 0 w 262"/>
              <a:gd name="T10" fmla="*/ 0 h 34"/>
              <a:gd name="T11" fmla="*/ 262 w 262"/>
              <a:gd name="T12" fmla="*/ 34 h 3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2" h="34">
                <a:moveTo>
                  <a:pt x="262" y="1"/>
                </a:moveTo>
                <a:lnTo>
                  <a:pt x="102" y="0"/>
                </a:lnTo>
                <a:lnTo>
                  <a:pt x="0" y="34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213" name="Text Box 13"/>
          <p:cNvSpPr txBox="1">
            <a:spLocks noChangeArrowheads="1"/>
          </p:cNvSpPr>
          <p:nvPr/>
        </p:nvSpPr>
        <p:spPr bwMode="auto">
          <a:xfrm>
            <a:off x="4522788" y="3251200"/>
            <a:ext cx="1262062" cy="644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600" b="1"/>
              <a:t>Саудівська Аравія, </a:t>
            </a:r>
            <a:r>
              <a:rPr lang="uk-UA" sz="1600" b="1">
                <a:solidFill>
                  <a:srgbClr val="990033"/>
                </a:solidFill>
              </a:rPr>
              <a:t>1960</a:t>
            </a:r>
            <a:endParaRPr lang="ru-RU" sz="1600" b="1">
              <a:solidFill>
                <a:srgbClr val="990033"/>
              </a:solidFill>
            </a:endParaRPr>
          </a:p>
        </p:txBody>
      </p:sp>
      <p:sp>
        <p:nvSpPr>
          <p:cNvPr id="51385" name="Freeform 185"/>
          <p:cNvSpPr>
            <a:spLocks/>
          </p:cNvSpPr>
          <p:nvPr/>
        </p:nvSpPr>
        <p:spPr bwMode="auto">
          <a:xfrm>
            <a:off x="7934325" y="1460500"/>
            <a:ext cx="312738" cy="250825"/>
          </a:xfrm>
          <a:custGeom>
            <a:avLst/>
            <a:gdLst>
              <a:gd name="T0" fmla="*/ 6 w 197"/>
              <a:gd name="T1" fmla="*/ 93 h 158"/>
              <a:gd name="T2" fmla="*/ 0 w 197"/>
              <a:gd name="T3" fmla="*/ 115 h 158"/>
              <a:gd name="T4" fmla="*/ 8 w 197"/>
              <a:gd name="T5" fmla="*/ 135 h 158"/>
              <a:gd name="T6" fmla="*/ 44 w 197"/>
              <a:gd name="T7" fmla="*/ 148 h 158"/>
              <a:gd name="T8" fmla="*/ 68 w 197"/>
              <a:gd name="T9" fmla="*/ 153 h 158"/>
              <a:gd name="T10" fmla="*/ 90 w 197"/>
              <a:gd name="T11" fmla="*/ 153 h 158"/>
              <a:gd name="T12" fmla="*/ 110 w 197"/>
              <a:gd name="T13" fmla="*/ 156 h 158"/>
              <a:gd name="T14" fmla="*/ 134 w 197"/>
              <a:gd name="T15" fmla="*/ 138 h 158"/>
              <a:gd name="T16" fmla="*/ 164 w 197"/>
              <a:gd name="T17" fmla="*/ 109 h 158"/>
              <a:gd name="T18" fmla="*/ 159 w 197"/>
              <a:gd name="T19" fmla="*/ 94 h 158"/>
              <a:gd name="T20" fmla="*/ 197 w 197"/>
              <a:gd name="T21" fmla="*/ 45 h 158"/>
              <a:gd name="T22" fmla="*/ 188 w 197"/>
              <a:gd name="T23" fmla="*/ 10 h 158"/>
              <a:gd name="T24" fmla="*/ 161 w 197"/>
              <a:gd name="T25" fmla="*/ 0 h 158"/>
              <a:gd name="T26" fmla="*/ 101 w 197"/>
              <a:gd name="T27" fmla="*/ 88 h 158"/>
              <a:gd name="T28" fmla="*/ 56 w 197"/>
              <a:gd name="T29" fmla="*/ 91 h 158"/>
              <a:gd name="T30" fmla="*/ 20 w 197"/>
              <a:gd name="T31" fmla="*/ 87 h 158"/>
              <a:gd name="T32" fmla="*/ 6 w 197"/>
              <a:gd name="T33" fmla="*/ 93 h 1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97"/>
              <a:gd name="T52" fmla="*/ 0 h 158"/>
              <a:gd name="T53" fmla="*/ 197 w 197"/>
              <a:gd name="T54" fmla="*/ 158 h 15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97" h="158">
                <a:moveTo>
                  <a:pt x="6" y="93"/>
                </a:moveTo>
                <a:cubicBezTo>
                  <a:pt x="3" y="98"/>
                  <a:pt x="0" y="108"/>
                  <a:pt x="0" y="115"/>
                </a:cubicBezTo>
                <a:cubicBezTo>
                  <a:pt x="0" y="122"/>
                  <a:pt x="1" y="130"/>
                  <a:pt x="8" y="135"/>
                </a:cubicBezTo>
                <a:cubicBezTo>
                  <a:pt x="15" y="140"/>
                  <a:pt x="34" y="145"/>
                  <a:pt x="44" y="148"/>
                </a:cubicBezTo>
                <a:cubicBezTo>
                  <a:pt x="54" y="151"/>
                  <a:pt x="60" y="152"/>
                  <a:pt x="68" y="153"/>
                </a:cubicBezTo>
                <a:cubicBezTo>
                  <a:pt x="76" y="154"/>
                  <a:pt x="83" y="152"/>
                  <a:pt x="90" y="153"/>
                </a:cubicBezTo>
                <a:cubicBezTo>
                  <a:pt x="97" y="154"/>
                  <a:pt x="103" y="158"/>
                  <a:pt x="110" y="156"/>
                </a:cubicBezTo>
                <a:cubicBezTo>
                  <a:pt x="117" y="154"/>
                  <a:pt x="125" y="146"/>
                  <a:pt x="134" y="138"/>
                </a:cubicBezTo>
                <a:cubicBezTo>
                  <a:pt x="143" y="130"/>
                  <a:pt x="160" y="116"/>
                  <a:pt x="164" y="109"/>
                </a:cubicBezTo>
                <a:lnTo>
                  <a:pt x="159" y="94"/>
                </a:lnTo>
                <a:lnTo>
                  <a:pt x="197" y="45"/>
                </a:lnTo>
                <a:lnTo>
                  <a:pt x="188" y="10"/>
                </a:lnTo>
                <a:lnTo>
                  <a:pt x="161" y="0"/>
                </a:lnTo>
                <a:cubicBezTo>
                  <a:pt x="147" y="13"/>
                  <a:pt x="118" y="73"/>
                  <a:pt x="101" y="88"/>
                </a:cubicBezTo>
                <a:cubicBezTo>
                  <a:pt x="84" y="103"/>
                  <a:pt x="69" y="91"/>
                  <a:pt x="56" y="91"/>
                </a:cubicBezTo>
                <a:cubicBezTo>
                  <a:pt x="43" y="91"/>
                  <a:pt x="28" y="87"/>
                  <a:pt x="20" y="87"/>
                </a:cubicBezTo>
                <a:cubicBezTo>
                  <a:pt x="12" y="87"/>
                  <a:pt x="9" y="88"/>
                  <a:pt x="6" y="93"/>
                </a:cubicBezTo>
                <a:close/>
              </a:path>
            </a:pathLst>
          </a:custGeom>
          <a:solidFill>
            <a:srgbClr val="FF0066">
              <a:alpha val="7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43" name="Text Box 143"/>
          <p:cNvSpPr txBox="1">
            <a:spLocks noChangeArrowheads="1"/>
          </p:cNvSpPr>
          <p:nvPr/>
        </p:nvSpPr>
        <p:spPr bwMode="auto">
          <a:xfrm>
            <a:off x="6953250" y="1557338"/>
            <a:ext cx="143986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Саудівська Аравія</a:t>
            </a:r>
            <a:endParaRPr lang="ru-RU" sz="1800" b="1"/>
          </a:p>
        </p:txBody>
      </p:sp>
      <p:sp>
        <p:nvSpPr>
          <p:cNvPr id="51386" name="Text Box 186"/>
          <p:cNvSpPr txBox="1">
            <a:spLocks noChangeArrowheads="1"/>
          </p:cNvSpPr>
          <p:nvPr/>
        </p:nvSpPr>
        <p:spPr bwMode="auto">
          <a:xfrm>
            <a:off x="5867400" y="3357563"/>
            <a:ext cx="12239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 b="1"/>
              <a:t>ОАЕ, </a:t>
            </a:r>
            <a:r>
              <a:rPr lang="uk-UA" sz="1600" b="1">
                <a:solidFill>
                  <a:srgbClr val="990033"/>
                </a:solidFill>
              </a:rPr>
              <a:t>1967</a:t>
            </a:r>
            <a:endParaRPr lang="ru-RU" sz="1600" b="1">
              <a:solidFill>
                <a:srgbClr val="990033"/>
              </a:solidFill>
            </a:endParaRPr>
          </a:p>
        </p:txBody>
      </p:sp>
      <p:sp>
        <p:nvSpPr>
          <p:cNvPr id="51368" name="Arc 168"/>
          <p:cNvSpPr>
            <a:spLocks/>
          </p:cNvSpPr>
          <p:nvPr/>
        </p:nvSpPr>
        <p:spPr bwMode="auto">
          <a:xfrm>
            <a:off x="5576888" y="3308350"/>
            <a:ext cx="492125" cy="358775"/>
          </a:xfrm>
          <a:custGeom>
            <a:avLst/>
            <a:gdLst>
              <a:gd name="T0" fmla="*/ 0 w 16428"/>
              <a:gd name="T1" fmla="*/ 947 h 21600"/>
              <a:gd name="T2" fmla="*/ 492125 w 16428"/>
              <a:gd name="T3" fmla="*/ 98314 h 21600"/>
              <a:gd name="T4" fmla="*/ 47122 w 16428"/>
              <a:gd name="T5" fmla="*/ 358775 h 21600"/>
              <a:gd name="T6" fmla="*/ 0 60000 65536"/>
              <a:gd name="T7" fmla="*/ 0 60000 65536"/>
              <a:gd name="T8" fmla="*/ 0 60000 65536"/>
              <a:gd name="T9" fmla="*/ 0 w 16428"/>
              <a:gd name="T10" fmla="*/ 0 h 21600"/>
              <a:gd name="T11" fmla="*/ 16428 w 16428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428" h="21600" fill="none" extrusionOk="0">
                <a:moveTo>
                  <a:pt x="0" y="57"/>
                </a:moveTo>
                <a:cubicBezTo>
                  <a:pt x="523" y="19"/>
                  <a:pt x="1048" y="-1"/>
                  <a:pt x="1573" y="0"/>
                </a:cubicBezTo>
                <a:cubicBezTo>
                  <a:pt x="7099" y="0"/>
                  <a:pt x="12415" y="2118"/>
                  <a:pt x="16427" y="5919"/>
                </a:cubicBezTo>
              </a:path>
              <a:path w="16428" h="21600" stroke="0" extrusionOk="0">
                <a:moveTo>
                  <a:pt x="0" y="57"/>
                </a:moveTo>
                <a:cubicBezTo>
                  <a:pt x="523" y="19"/>
                  <a:pt x="1048" y="-1"/>
                  <a:pt x="1573" y="0"/>
                </a:cubicBezTo>
                <a:cubicBezTo>
                  <a:pt x="7099" y="0"/>
                  <a:pt x="12415" y="2118"/>
                  <a:pt x="16427" y="5919"/>
                </a:cubicBezTo>
                <a:lnTo>
                  <a:pt x="1573" y="2160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87" name="Text Box 187"/>
          <p:cNvSpPr txBox="1">
            <a:spLocks noChangeArrowheads="1"/>
          </p:cNvSpPr>
          <p:nvPr/>
        </p:nvSpPr>
        <p:spPr bwMode="auto">
          <a:xfrm>
            <a:off x="8339138" y="1706563"/>
            <a:ext cx="827087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ОАЕ, </a:t>
            </a:r>
            <a:r>
              <a:rPr lang="uk-UA" sz="1800" b="1">
                <a:solidFill>
                  <a:srgbClr val="990033"/>
                </a:solidFill>
              </a:rPr>
              <a:t>1967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51388" name="Freeform 188"/>
          <p:cNvSpPr>
            <a:spLocks/>
          </p:cNvSpPr>
          <p:nvPr/>
        </p:nvSpPr>
        <p:spPr bwMode="auto">
          <a:xfrm>
            <a:off x="3671888" y="2798763"/>
            <a:ext cx="590550" cy="701675"/>
          </a:xfrm>
          <a:custGeom>
            <a:avLst/>
            <a:gdLst>
              <a:gd name="T0" fmla="*/ 146 w 372"/>
              <a:gd name="T1" fmla="*/ 37 h 442"/>
              <a:gd name="T2" fmla="*/ 144 w 372"/>
              <a:gd name="T3" fmla="*/ 88 h 442"/>
              <a:gd name="T4" fmla="*/ 144 w 372"/>
              <a:gd name="T5" fmla="*/ 112 h 442"/>
              <a:gd name="T6" fmla="*/ 120 w 372"/>
              <a:gd name="T7" fmla="*/ 130 h 442"/>
              <a:gd name="T8" fmla="*/ 101 w 372"/>
              <a:gd name="T9" fmla="*/ 153 h 442"/>
              <a:gd name="T10" fmla="*/ 83 w 372"/>
              <a:gd name="T11" fmla="*/ 175 h 442"/>
              <a:gd name="T12" fmla="*/ 60 w 372"/>
              <a:gd name="T13" fmla="*/ 181 h 442"/>
              <a:gd name="T14" fmla="*/ 26 w 372"/>
              <a:gd name="T15" fmla="*/ 190 h 442"/>
              <a:gd name="T16" fmla="*/ 8 w 372"/>
              <a:gd name="T17" fmla="*/ 199 h 442"/>
              <a:gd name="T18" fmla="*/ 0 w 372"/>
              <a:gd name="T19" fmla="*/ 214 h 442"/>
              <a:gd name="T20" fmla="*/ 0 w 372"/>
              <a:gd name="T21" fmla="*/ 237 h 442"/>
              <a:gd name="T22" fmla="*/ 131 w 372"/>
              <a:gd name="T23" fmla="*/ 354 h 442"/>
              <a:gd name="T24" fmla="*/ 180 w 372"/>
              <a:gd name="T25" fmla="*/ 405 h 442"/>
              <a:gd name="T26" fmla="*/ 195 w 372"/>
              <a:gd name="T27" fmla="*/ 439 h 442"/>
              <a:gd name="T28" fmla="*/ 218 w 372"/>
              <a:gd name="T29" fmla="*/ 442 h 442"/>
              <a:gd name="T30" fmla="*/ 372 w 372"/>
              <a:gd name="T31" fmla="*/ 336 h 442"/>
              <a:gd name="T32" fmla="*/ 369 w 372"/>
              <a:gd name="T33" fmla="*/ 318 h 442"/>
              <a:gd name="T34" fmla="*/ 357 w 372"/>
              <a:gd name="T35" fmla="*/ 310 h 442"/>
              <a:gd name="T36" fmla="*/ 345 w 372"/>
              <a:gd name="T37" fmla="*/ 297 h 442"/>
              <a:gd name="T38" fmla="*/ 339 w 372"/>
              <a:gd name="T39" fmla="*/ 277 h 442"/>
              <a:gd name="T40" fmla="*/ 341 w 372"/>
              <a:gd name="T41" fmla="*/ 255 h 442"/>
              <a:gd name="T42" fmla="*/ 347 w 372"/>
              <a:gd name="T43" fmla="*/ 211 h 442"/>
              <a:gd name="T44" fmla="*/ 341 w 372"/>
              <a:gd name="T45" fmla="*/ 139 h 442"/>
              <a:gd name="T46" fmla="*/ 321 w 372"/>
              <a:gd name="T47" fmla="*/ 114 h 442"/>
              <a:gd name="T48" fmla="*/ 335 w 372"/>
              <a:gd name="T49" fmla="*/ 54 h 442"/>
              <a:gd name="T50" fmla="*/ 341 w 372"/>
              <a:gd name="T51" fmla="*/ 28 h 442"/>
              <a:gd name="T52" fmla="*/ 333 w 372"/>
              <a:gd name="T53" fmla="*/ 6 h 442"/>
              <a:gd name="T54" fmla="*/ 281 w 372"/>
              <a:gd name="T55" fmla="*/ 6 h 442"/>
              <a:gd name="T56" fmla="*/ 261 w 372"/>
              <a:gd name="T57" fmla="*/ 1 h 442"/>
              <a:gd name="T58" fmla="*/ 242 w 372"/>
              <a:gd name="T59" fmla="*/ 3 h 442"/>
              <a:gd name="T60" fmla="*/ 192 w 372"/>
              <a:gd name="T61" fmla="*/ 28 h 442"/>
              <a:gd name="T62" fmla="*/ 146 w 372"/>
              <a:gd name="T63" fmla="*/ 37 h 44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72"/>
              <a:gd name="T97" fmla="*/ 0 h 442"/>
              <a:gd name="T98" fmla="*/ 372 w 372"/>
              <a:gd name="T99" fmla="*/ 442 h 44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72" h="442">
                <a:moveTo>
                  <a:pt x="146" y="37"/>
                </a:moveTo>
                <a:cubicBezTo>
                  <a:pt x="151" y="53"/>
                  <a:pt x="155" y="74"/>
                  <a:pt x="144" y="88"/>
                </a:cubicBezTo>
                <a:cubicBezTo>
                  <a:pt x="142" y="100"/>
                  <a:pt x="149" y="101"/>
                  <a:pt x="144" y="112"/>
                </a:cubicBezTo>
                <a:cubicBezTo>
                  <a:pt x="141" y="126"/>
                  <a:pt x="128" y="117"/>
                  <a:pt x="120" y="130"/>
                </a:cubicBezTo>
                <a:cubicBezTo>
                  <a:pt x="114" y="137"/>
                  <a:pt x="107" y="146"/>
                  <a:pt x="101" y="153"/>
                </a:cubicBezTo>
                <a:cubicBezTo>
                  <a:pt x="95" y="160"/>
                  <a:pt x="90" y="170"/>
                  <a:pt x="83" y="175"/>
                </a:cubicBezTo>
                <a:cubicBezTo>
                  <a:pt x="76" y="180"/>
                  <a:pt x="67" y="176"/>
                  <a:pt x="60" y="181"/>
                </a:cubicBezTo>
                <a:cubicBezTo>
                  <a:pt x="51" y="186"/>
                  <a:pt x="35" y="187"/>
                  <a:pt x="26" y="190"/>
                </a:cubicBezTo>
                <a:cubicBezTo>
                  <a:pt x="17" y="193"/>
                  <a:pt x="12" y="195"/>
                  <a:pt x="8" y="199"/>
                </a:cubicBezTo>
                <a:cubicBezTo>
                  <a:pt x="0" y="203"/>
                  <a:pt x="8" y="209"/>
                  <a:pt x="0" y="214"/>
                </a:cubicBezTo>
                <a:lnTo>
                  <a:pt x="0" y="237"/>
                </a:lnTo>
                <a:cubicBezTo>
                  <a:pt x="22" y="255"/>
                  <a:pt x="108" y="333"/>
                  <a:pt x="131" y="354"/>
                </a:cubicBezTo>
                <a:cubicBezTo>
                  <a:pt x="137" y="366"/>
                  <a:pt x="170" y="397"/>
                  <a:pt x="180" y="405"/>
                </a:cubicBezTo>
                <a:cubicBezTo>
                  <a:pt x="183" y="414"/>
                  <a:pt x="187" y="433"/>
                  <a:pt x="195" y="439"/>
                </a:cubicBezTo>
                <a:cubicBezTo>
                  <a:pt x="200" y="442"/>
                  <a:pt x="218" y="442"/>
                  <a:pt x="218" y="442"/>
                </a:cubicBezTo>
                <a:lnTo>
                  <a:pt x="372" y="336"/>
                </a:lnTo>
                <a:lnTo>
                  <a:pt x="369" y="318"/>
                </a:lnTo>
                <a:cubicBezTo>
                  <a:pt x="366" y="314"/>
                  <a:pt x="361" y="313"/>
                  <a:pt x="357" y="310"/>
                </a:cubicBezTo>
                <a:cubicBezTo>
                  <a:pt x="352" y="303"/>
                  <a:pt x="350" y="303"/>
                  <a:pt x="345" y="297"/>
                </a:cubicBezTo>
                <a:cubicBezTo>
                  <a:pt x="341" y="292"/>
                  <a:pt x="341" y="283"/>
                  <a:pt x="339" y="277"/>
                </a:cubicBezTo>
                <a:cubicBezTo>
                  <a:pt x="338" y="270"/>
                  <a:pt x="339" y="259"/>
                  <a:pt x="341" y="255"/>
                </a:cubicBezTo>
                <a:cubicBezTo>
                  <a:pt x="344" y="237"/>
                  <a:pt x="339" y="227"/>
                  <a:pt x="347" y="211"/>
                </a:cubicBezTo>
                <a:lnTo>
                  <a:pt x="341" y="139"/>
                </a:lnTo>
                <a:cubicBezTo>
                  <a:pt x="337" y="126"/>
                  <a:pt x="329" y="125"/>
                  <a:pt x="321" y="114"/>
                </a:cubicBezTo>
                <a:cubicBezTo>
                  <a:pt x="315" y="84"/>
                  <a:pt x="320" y="74"/>
                  <a:pt x="335" y="54"/>
                </a:cubicBezTo>
                <a:cubicBezTo>
                  <a:pt x="336" y="45"/>
                  <a:pt x="338" y="36"/>
                  <a:pt x="341" y="28"/>
                </a:cubicBezTo>
                <a:cubicBezTo>
                  <a:pt x="340" y="19"/>
                  <a:pt x="343" y="8"/>
                  <a:pt x="333" y="6"/>
                </a:cubicBezTo>
                <a:cubicBezTo>
                  <a:pt x="321" y="0"/>
                  <a:pt x="289" y="6"/>
                  <a:pt x="281" y="6"/>
                </a:cubicBezTo>
                <a:cubicBezTo>
                  <a:pt x="272" y="4"/>
                  <a:pt x="268" y="6"/>
                  <a:pt x="261" y="1"/>
                </a:cubicBezTo>
                <a:cubicBezTo>
                  <a:pt x="254" y="2"/>
                  <a:pt x="248" y="0"/>
                  <a:pt x="242" y="3"/>
                </a:cubicBezTo>
                <a:cubicBezTo>
                  <a:pt x="223" y="11"/>
                  <a:pt x="214" y="24"/>
                  <a:pt x="192" y="28"/>
                </a:cubicBezTo>
                <a:cubicBezTo>
                  <a:pt x="177" y="35"/>
                  <a:pt x="163" y="38"/>
                  <a:pt x="146" y="37"/>
                </a:cubicBezTo>
                <a:close/>
              </a:path>
            </a:pathLst>
          </a:custGeom>
          <a:solidFill>
            <a:srgbClr val="FFFF05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381" name="Text Box 181"/>
          <p:cNvSpPr txBox="1">
            <a:spLocks noChangeArrowheads="1"/>
          </p:cNvSpPr>
          <p:nvPr/>
        </p:nvSpPr>
        <p:spPr bwMode="auto">
          <a:xfrm>
            <a:off x="4089400" y="2990850"/>
            <a:ext cx="720725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Лівія, </a:t>
            </a:r>
            <a:r>
              <a:rPr lang="uk-UA" sz="1500" b="1">
                <a:solidFill>
                  <a:srgbClr val="990033"/>
                </a:solidFill>
              </a:rPr>
              <a:t>1962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51308" name="Text Box 108"/>
          <p:cNvSpPr txBox="1">
            <a:spLocks noChangeArrowheads="1"/>
          </p:cNvSpPr>
          <p:nvPr/>
        </p:nvSpPr>
        <p:spPr bwMode="auto">
          <a:xfrm>
            <a:off x="3830638" y="2598738"/>
            <a:ext cx="13684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600" b="1"/>
              <a:t>Кувейт, </a:t>
            </a:r>
            <a:r>
              <a:rPr lang="uk-UA" sz="1600" b="1">
                <a:solidFill>
                  <a:srgbClr val="990033"/>
                </a:solidFill>
              </a:rPr>
              <a:t>1961</a:t>
            </a:r>
            <a:endParaRPr lang="ru-RU" sz="1600" b="1">
              <a:solidFill>
                <a:srgbClr val="990033"/>
              </a:solidFill>
            </a:endParaRPr>
          </a:p>
        </p:txBody>
      </p:sp>
      <p:sp>
        <p:nvSpPr>
          <p:cNvPr id="51390" name="Text Box 190"/>
          <p:cNvSpPr txBox="1">
            <a:spLocks noChangeArrowheads="1"/>
          </p:cNvSpPr>
          <p:nvPr/>
        </p:nvSpPr>
        <p:spPr bwMode="auto">
          <a:xfrm>
            <a:off x="3481388" y="3030538"/>
            <a:ext cx="865187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Алжир </a:t>
            </a:r>
            <a:r>
              <a:rPr lang="uk-UA" sz="1500" b="1">
                <a:solidFill>
                  <a:srgbClr val="990033"/>
                </a:solidFill>
              </a:rPr>
              <a:t>1969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51392" name="Freeform 192"/>
          <p:cNvSpPr>
            <a:spLocks/>
          </p:cNvSpPr>
          <p:nvPr/>
        </p:nvSpPr>
        <p:spPr bwMode="auto">
          <a:xfrm>
            <a:off x="3925888" y="3705225"/>
            <a:ext cx="390525" cy="347663"/>
          </a:xfrm>
          <a:custGeom>
            <a:avLst/>
            <a:gdLst>
              <a:gd name="T0" fmla="*/ 123 w 246"/>
              <a:gd name="T1" fmla="*/ 212 h 219"/>
              <a:gd name="T2" fmla="*/ 131 w 246"/>
              <a:gd name="T3" fmla="*/ 199 h 219"/>
              <a:gd name="T4" fmla="*/ 145 w 246"/>
              <a:gd name="T5" fmla="*/ 183 h 219"/>
              <a:gd name="T6" fmla="*/ 163 w 246"/>
              <a:gd name="T7" fmla="*/ 165 h 219"/>
              <a:gd name="T8" fmla="*/ 195 w 246"/>
              <a:gd name="T9" fmla="*/ 164 h 219"/>
              <a:gd name="T10" fmla="*/ 203 w 246"/>
              <a:gd name="T11" fmla="*/ 151 h 219"/>
              <a:gd name="T12" fmla="*/ 217 w 246"/>
              <a:gd name="T13" fmla="*/ 122 h 219"/>
              <a:gd name="T14" fmla="*/ 221 w 246"/>
              <a:gd name="T15" fmla="*/ 84 h 219"/>
              <a:gd name="T16" fmla="*/ 245 w 246"/>
              <a:gd name="T17" fmla="*/ 59 h 219"/>
              <a:gd name="T18" fmla="*/ 236 w 246"/>
              <a:gd name="T19" fmla="*/ 26 h 219"/>
              <a:gd name="T20" fmla="*/ 227 w 246"/>
              <a:gd name="T21" fmla="*/ 1 h 219"/>
              <a:gd name="T22" fmla="*/ 204 w 246"/>
              <a:gd name="T23" fmla="*/ 14 h 219"/>
              <a:gd name="T24" fmla="*/ 164 w 246"/>
              <a:gd name="T25" fmla="*/ 11 h 219"/>
              <a:gd name="T26" fmla="*/ 141 w 246"/>
              <a:gd name="T27" fmla="*/ 20 h 219"/>
              <a:gd name="T28" fmla="*/ 116 w 246"/>
              <a:gd name="T29" fmla="*/ 14 h 219"/>
              <a:gd name="T30" fmla="*/ 112 w 246"/>
              <a:gd name="T31" fmla="*/ 17 h 219"/>
              <a:gd name="T32" fmla="*/ 91 w 246"/>
              <a:gd name="T33" fmla="*/ 6 h 219"/>
              <a:gd name="T34" fmla="*/ 80 w 246"/>
              <a:gd name="T35" fmla="*/ 2 h 219"/>
              <a:gd name="T36" fmla="*/ 52 w 246"/>
              <a:gd name="T37" fmla="*/ 18 h 219"/>
              <a:gd name="T38" fmla="*/ 22 w 246"/>
              <a:gd name="T39" fmla="*/ 51 h 219"/>
              <a:gd name="T40" fmla="*/ 38 w 246"/>
              <a:gd name="T41" fmla="*/ 92 h 219"/>
              <a:gd name="T42" fmla="*/ 13 w 246"/>
              <a:gd name="T43" fmla="*/ 125 h 219"/>
              <a:gd name="T44" fmla="*/ 8 w 246"/>
              <a:gd name="T45" fmla="*/ 141 h 219"/>
              <a:gd name="T46" fmla="*/ 8 w 246"/>
              <a:gd name="T47" fmla="*/ 167 h 219"/>
              <a:gd name="T48" fmla="*/ 56 w 246"/>
              <a:gd name="T49" fmla="*/ 176 h 219"/>
              <a:gd name="T50" fmla="*/ 64 w 246"/>
              <a:gd name="T51" fmla="*/ 207 h 219"/>
              <a:gd name="T52" fmla="*/ 88 w 246"/>
              <a:gd name="T53" fmla="*/ 218 h 219"/>
              <a:gd name="T54" fmla="*/ 123 w 246"/>
              <a:gd name="T55" fmla="*/ 212 h 21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46"/>
              <a:gd name="T85" fmla="*/ 0 h 219"/>
              <a:gd name="T86" fmla="*/ 246 w 246"/>
              <a:gd name="T87" fmla="*/ 219 h 219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46" h="219">
                <a:moveTo>
                  <a:pt x="123" y="212"/>
                </a:moveTo>
                <a:cubicBezTo>
                  <a:pt x="125" y="207"/>
                  <a:pt x="128" y="203"/>
                  <a:pt x="131" y="199"/>
                </a:cubicBezTo>
                <a:cubicBezTo>
                  <a:pt x="132" y="193"/>
                  <a:pt x="139" y="184"/>
                  <a:pt x="145" y="183"/>
                </a:cubicBezTo>
                <a:cubicBezTo>
                  <a:pt x="155" y="176"/>
                  <a:pt x="148" y="163"/>
                  <a:pt x="163" y="165"/>
                </a:cubicBezTo>
                <a:cubicBezTo>
                  <a:pt x="183" y="160"/>
                  <a:pt x="181" y="171"/>
                  <a:pt x="195" y="164"/>
                </a:cubicBezTo>
                <a:cubicBezTo>
                  <a:pt x="198" y="160"/>
                  <a:pt x="200" y="155"/>
                  <a:pt x="203" y="151"/>
                </a:cubicBezTo>
                <a:cubicBezTo>
                  <a:pt x="204" y="145"/>
                  <a:pt x="213" y="127"/>
                  <a:pt x="217" y="122"/>
                </a:cubicBezTo>
                <a:cubicBezTo>
                  <a:pt x="221" y="98"/>
                  <a:pt x="204" y="98"/>
                  <a:pt x="221" y="84"/>
                </a:cubicBezTo>
                <a:cubicBezTo>
                  <a:pt x="227" y="75"/>
                  <a:pt x="241" y="69"/>
                  <a:pt x="245" y="59"/>
                </a:cubicBezTo>
                <a:cubicBezTo>
                  <a:pt x="242" y="24"/>
                  <a:pt x="246" y="42"/>
                  <a:pt x="236" y="26"/>
                </a:cubicBezTo>
                <a:cubicBezTo>
                  <a:pt x="234" y="11"/>
                  <a:pt x="237" y="8"/>
                  <a:pt x="227" y="1"/>
                </a:cubicBezTo>
                <a:cubicBezTo>
                  <a:pt x="218" y="3"/>
                  <a:pt x="215" y="12"/>
                  <a:pt x="204" y="14"/>
                </a:cubicBezTo>
                <a:lnTo>
                  <a:pt x="164" y="11"/>
                </a:lnTo>
                <a:cubicBezTo>
                  <a:pt x="149" y="12"/>
                  <a:pt x="152" y="18"/>
                  <a:pt x="141" y="20"/>
                </a:cubicBezTo>
                <a:cubicBezTo>
                  <a:pt x="135" y="23"/>
                  <a:pt x="123" y="15"/>
                  <a:pt x="116" y="14"/>
                </a:cubicBezTo>
                <a:cubicBezTo>
                  <a:pt x="110" y="13"/>
                  <a:pt x="112" y="17"/>
                  <a:pt x="112" y="17"/>
                </a:cubicBezTo>
                <a:cubicBezTo>
                  <a:pt x="108" y="16"/>
                  <a:pt x="96" y="8"/>
                  <a:pt x="91" y="6"/>
                </a:cubicBezTo>
                <a:cubicBezTo>
                  <a:pt x="86" y="4"/>
                  <a:pt x="87" y="0"/>
                  <a:pt x="80" y="2"/>
                </a:cubicBezTo>
                <a:cubicBezTo>
                  <a:pt x="67" y="2"/>
                  <a:pt x="62" y="10"/>
                  <a:pt x="52" y="18"/>
                </a:cubicBezTo>
                <a:cubicBezTo>
                  <a:pt x="42" y="26"/>
                  <a:pt x="24" y="39"/>
                  <a:pt x="22" y="51"/>
                </a:cubicBezTo>
                <a:cubicBezTo>
                  <a:pt x="21" y="60"/>
                  <a:pt x="43" y="84"/>
                  <a:pt x="38" y="92"/>
                </a:cubicBezTo>
                <a:cubicBezTo>
                  <a:pt x="35" y="104"/>
                  <a:pt x="20" y="118"/>
                  <a:pt x="13" y="125"/>
                </a:cubicBezTo>
                <a:cubicBezTo>
                  <a:pt x="9" y="134"/>
                  <a:pt x="9" y="134"/>
                  <a:pt x="8" y="141"/>
                </a:cubicBezTo>
                <a:cubicBezTo>
                  <a:pt x="7" y="148"/>
                  <a:pt x="0" y="161"/>
                  <a:pt x="8" y="167"/>
                </a:cubicBezTo>
                <a:cubicBezTo>
                  <a:pt x="10" y="175"/>
                  <a:pt x="51" y="170"/>
                  <a:pt x="56" y="176"/>
                </a:cubicBezTo>
                <a:cubicBezTo>
                  <a:pt x="62" y="178"/>
                  <a:pt x="59" y="196"/>
                  <a:pt x="64" y="207"/>
                </a:cubicBezTo>
                <a:cubicBezTo>
                  <a:pt x="69" y="214"/>
                  <a:pt x="80" y="213"/>
                  <a:pt x="88" y="218"/>
                </a:cubicBezTo>
                <a:cubicBezTo>
                  <a:pt x="98" y="219"/>
                  <a:pt x="116" y="215"/>
                  <a:pt x="123" y="212"/>
                </a:cubicBezTo>
                <a:close/>
              </a:path>
            </a:pathLst>
          </a:custGeom>
          <a:solidFill>
            <a:srgbClr val="CC0066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394" name="Text Box 194"/>
          <p:cNvSpPr txBox="1">
            <a:spLocks noChangeArrowheads="1"/>
          </p:cNvSpPr>
          <p:nvPr/>
        </p:nvSpPr>
        <p:spPr bwMode="auto">
          <a:xfrm>
            <a:off x="3232150" y="3760788"/>
            <a:ext cx="115252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Нігерія,</a:t>
            </a:r>
            <a:r>
              <a:rPr lang="uk-UA" sz="1600" b="1"/>
              <a:t> </a:t>
            </a:r>
            <a:r>
              <a:rPr lang="uk-UA" sz="1800" b="1">
                <a:solidFill>
                  <a:srgbClr val="990033"/>
                </a:solidFill>
              </a:rPr>
              <a:t>1971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51395" name="Text Box 195"/>
          <p:cNvSpPr txBox="1">
            <a:spLocks noChangeArrowheads="1"/>
          </p:cNvSpPr>
          <p:nvPr/>
        </p:nvSpPr>
        <p:spPr bwMode="auto">
          <a:xfrm>
            <a:off x="-3175" y="5983288"/>
            <a:ext cx="5400675" cy="844550"/>
          </a:xfrm>
          <a:prstGeom prst="rect">
            <a:avLst/>
          </a:prstGeom>
          <a:solidFill>
            <a:srgbClr val="FFFFFF">
              <a:alpha val="20000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Clr>
                <a:srgbClr val="FFFF00"/>
              </a:buClr>
            </a:pPr>
            <a:r>
              <a:rPr lang="uk-UA" sz="2200" b="1">
                <a:solidFill>
                  <a:schemeClr val="accent2"/>
                </a:solidFill>
              </a:rPr>
              <a:t>У 1973-1992 рр. до складу ОПЕК входив </a:t>
            </a:r>
            <a:r>
              <a:rPr lang="uk-UA" sz="2200" b="1" i="1">
                <a:solidFill>
                  <a:srgbClr val="FF3300"/>
                </a:solidFill>
              </a:rPr>
              <a:t>Еквадор,</a:t>
            </a:r>
            <a:r>
              <a:rPr lang="uk-UA" sz="2200" b="1">
                <a:solidFill>
                  <a:schemeClr val="accent2"/>
                </a:solidFill>
              </a:rPr>
              <a:t> у 1975-1994 рр. – </a:t>
            </a:r>
            <a:r>
              <a:rPr lang="uk-UA" sz="2200" b="1" i="1">
                <a:solidFill>
                  <a:srgbClr val="FF3300"/>
                </a:solidFill>
              </a:rPr>
              <a:t>Габон.</a:t>
            </a:r>
            <a:r>
              <a:rPr lang="uk-UA" sz="2200" b="1" i="1">
                <a:solidFill>
                  <a:schemeClr val="accent2"/>
                </a:solidFill>
              </a:rPr>
              <a:t> </a:t>
            </a:r>
            <a:r>
              <a:rPr lang="uk-UA" sz="2200" b="1">
                <a:solidFill>
                  <a:schemeClr val="accent2"/>
                </a:solidFill>
              </a:rPr>
              <a:t>Статус спостерігача в ОПЕК має </a:t>
            </a:r>
            <a:r>
              <a:rPr lang="uk-UA" sz="2200" b="1" i="1">
                <a:solidFill>
                  <a:srgbClr val="FF3300"/>
                </a:solidFill>
              </a:rPr>
              <a:t>Росія.</a:t>
            </a:r>
            <a:endParaRPr lang="ru-RU" sz="2200" b="1" i="1">
              <a:solidFill>
                <a:srgbClr val="FF3300"/>
              </a:solidFill>
            </a:endParaRPr>
          </a:p>
        </p:txBody>
      </p:sp>
      <p:graphicFrame>
        <p:nvGraphicFramePr>
          <p:cNvPr id="51396" name="Object 196"/>
          <p:cNvGraphicFramePr>
            <a:graphicFrameLocks noChangeAspect="1"/>
          </p:cNvGraphicFramePr>
          <p:nvPr/>
        </p:nvGraphicFramePr>
        <p:xfrm>
          <a:off x="5375275" y="4581525"/>
          <a:ext cx="4197350" cy="2239963"/>
        </p:xfrm>
        <a:graphic>
          <a:graphicData uri="http://schemas.openxmlformats.org/presentationml/2006/ole">
            <p:oleObj spid="_x0000_s2050" name="Диаграмма" r:id="rId15" imgW="4800735" imgH="2562157" progId="MSGraph.Chart.8">
              <p:embed followColorScheme="full"/>
            </p:oleObj>
          </a:graphicData>
        </a:graphic>
      </p:graphicFrame>
      <p:sp>
        <p:nvSpPr>
          <p:cNvPr id="51397" name="AutoShape 197"/>
          <p:cNvSpPr>
            <a:spLocks noChangeArrowheads="1"/>
          </p:cNvSpPr>
          <p:nvPr/>
        </p:nvSpPr>
        <p:spPr bwMode="auto">
          <a:xfrm>
            <a:off x="2749550" y="4919663"/>
            <a:ext cx="3267075" cy="1166812"/>
          </a:xfrm>
          <a:prstGeom prst="rightArrow">
            <a:avLst>
              <a:gd name="adj1" fmla="val 77463"/>
              <a:gd name="adj2" fmla="val 18641"/>
            </a:avLst>
          </a:prstGeom>
          <a:solidFill>
            <a:srgbClr val="FFFFFF">
              <a:alpha val="20000"/>
            </a:srgbClr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Clr>
                <a:srgbClr val="FFFF00"/>
              </a:buClr>
            </a:pPr>
            <a:r>
              <a:rPr lang="uk-UA" sz="1800" b="1"/>
              <a:t>Частка країн ОПЕК у світовому видобутку </a:t>
            </a:r>
            <a:r>
              <a:rPr lang="uk-UA" sz="1800" i="1"/>
              <a:t>(внутрішнє коло)</a:t>
            </a:r>
            <a:r>
              <a:rPr lang="uk-UA" sz="1800" b="1"/>
              <a:t> та експорті </a:t>
            </a:r>
            <a:r>
              <a:rPr lang="uk-UA" sz="1800" i="1"/>
              <a:t>(зовнішнє коло)</a:t>
            </a:r>
            <a:r>
              <a:rPr lang="uk-UA" sz="1800" b="1"/>
              <a:t> нафти</a:t>
            </a:r>
            <a:endParaRPr lang="ru-RU" sz="1800" b="1" i="1"/>
          </a:p>
        </p:txBody>
      </p:sp>
    </p:spTree>
  </p:cSld>
  <p:clrMapOvr>
    <a:masterClrMapping/>
  </p:clrMapOvr>
  <p:transition spd="slow">
    <p:wheel spokes="1"/>
    <p:sndAc>
      <p:stSnd>
        <p:snd r:embed="rId3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1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1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13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13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89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51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51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8" dur="500"/>
                                        <p:tgtEl>
                                          <p:spTgt spid="512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9" presetID="14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1" dur="500"/>
                                        <p:tgtEl>
                                          <p:spTgt spid="51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1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1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5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9" dur="500"/>
                                        <p:tgtEl>
                                          <p:spTgt spid="512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0" presetID="14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2" dur="500"/>
                                        <p:tgtEl>
                                          <p:spTgt spid="51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9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1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1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1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0" dur="500"/>
                                        <p:tgtEl>
                                          <p:spTgt spid="513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4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3" dur="500"/>
                                        <p:tgtEl>
                                          <p:spTgt spid="51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5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5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94" dur="500"/>
                                        <p:tgtEl>
                                          <p:spTgt spid="512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51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1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2" presetID="23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13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13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5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2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13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13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"/>
                            </p:stCondLst>
                            <p:childTnLst>
                              <p:par>
                                <p:cTn id="1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500"/>
                                        <p:tgtEl>
                                          <p:spTgt spid="5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2" dur="500"/>
                                        <p:tgtEl>
                                          <p:spTgt spid="51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51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51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51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51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1" presetID="23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51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51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51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51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1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51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51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7" dur="500"/>
                                        <p:tgtEl>
                                          <p:spTgt spid="5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0" dur="500"/>
                                        <p:tgtEl>
                                          <p:spTgt spid="51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6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51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51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76" dur="500"/>
                                        <p:tgtEl>
                                          <p:spTgt spid="513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51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51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51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51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51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51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1" presetID="23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51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51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513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513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0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3" dur="500"/>
                                        <p:tgtEl>
                                          <p:spTgt spid="51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51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513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0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0" dur="500"/>
                                        <p:tgtEl>
                                          <p:spTgt spid="51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15" dur="500"/>
                                        <p:tgtEl>
                                          <p:spTgt spid="513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6" fill="hold">
                      <p:stCondLst>
                        <p:cond delay="indefinite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51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51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6" dur="500"/>
                                        <p:tgtEl>
                                          <p:spTgt spid="5139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51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51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513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0" dur="500"/>
                                        <p:tgtEl>
                                          <p:spTgt spid="51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45" dur="500"/>
                                        <p:tgtEl>
                                          <p:spTgt spid="5139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SOFTCO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500"/>
                            </p:stCondLst>
                            <p:childTnLst>
                              <p:par>
                                <p:cTn id="2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6">
                                            <p:oleChartEl type="gridLegend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51396">
                                            <p:oleChartEl type="gridLegend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1500"/>
                            </p:stCondLst>
                            <p:childTnLst>
                              <p:par>
                                <p:cTn id="251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6">
                                            <p:oleChartEl type="series" lvl="1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53" dur="1000"/>
                                        <p:tgtEl>
                                          <p:spTgt spid="51396">
                                            <p:oleChartEl type="series" lvl="1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Арфа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4" fill="hold">
                      <p:stCondLst>
                        <p:cond delay="indefinite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6">
                                            <p:oleChartEl type="series" lvl="2"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58" dur="1000"/>
                                        <p:tgtEl>
                                          <p:spTgt spid="51396">
                                            <p:oleChartEl type="series" lvl="2"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Арфа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12" grpId="0" animBg="1"/>
      <p:bldP spid="51262" grpId="0" animBg="1"/>
      <p:bldP spid="51263" grpId="0" autoUpdateAnimBg="0"/>
      <p:bldP spid="51288" grpId="0" animBg="1"/>
      <p:bldP spid="51289" grpId="0" autoUpdateAnimBg="0"/>
      <p:bldP spid="51307" grpId="0" animBg="1"/>
      <p:bldP spid="51211" grpId="0" animBg="1"/>
      <p:bldP spid="51342" grpId="0" animBg="1"/>
      <p:bldP spid="51345" grpId="0"/>
      <p:bldP spid="51347" grpId="0" animBg="1"/>
      <p:bldP spid="51348" grpId="0" autoUpdateAnimBg="0"/>
      <p:bldP spid="51349" grpId="0"/>
      <p:bldP spid="51351" grpId="0" animBg="1"/>
      <p:bldP spid="51352" grpId="0" animBg="1"/>
      <p:bldP spid="51353" grpId="0" autoUpdateAnimBg="0"/>
      <p:bldP spid="51354" grpId="0"/>
      <p:bldP spid="51355" grpId="0" autoUpdateAnimBg="0"/>
      <p:bldP spid="51356" grpId="0" animBg="1"/>
      <p:bldP spid="51357" grpId="0"/>
      <p:bldP spid="51358" grpId="0" build="p" animBg="1"/>
      <p:bldP spid="51359" grpId="0" animBg="1"/>
      <p:bldP spid="51309" grpId="0" animBg="1"/>
      <p:bldP spid="51360" grpId="0" autoUpdateAnimBg="0"/>
      <p:bldP spid="51361" grpId="0"/>
      <p:bldP spid="51363" grpId="0" animBg="1"/>
      <p:bldP spid="51364" grpId="0" animBg="1"/>
      <p:bldP spid="51365" grpId="0" autoUpdateAnimBg="0"/>
      <p:bldP spid="51366" grpId="0" autoUpdateAnimBg="0"/>
      <p:bldP spid="51367" grpId="0" animBg="1"/>
      <p:bldP spid="51379" grpId="0" autoUpdateAnimBg="0"/>
      <p:bldP spid="51380" grpId="0" animBg="1"/>
      <p:bldP spid="51382" grpId="0" animBg="1"/>
      <p:bldP spid="51383" grpId="0" animBg="1"/>
      <p:bldP spid="51384" grpId="0" animBg="1"/>
      <p:bldP spid="51213" grpId="0" autoUpdateAnimBg="0"/>
      <p:bldP spid="51385" grpId="0" animBg="1"/>
      <p:bldP spid="51343" grpId="0" autoUpdateAnimBg="0"/>
      <p:bldP spid="51386" grpId="0" autoUpdateAnimBg="0"/>
      <p:bldP spid="51368" grpId="0" animBg="1"/>
      <p:bldP spid="51387" grpId="0" autoUpdateAnimBg="0"/>
      <p:bldP spid="51388" grpId="0" animBg="1"/>
      <p:bldP spid="51381" grpId="0" autoUpdateAnimBg="0"/>
      <p:bldP spid="51308" grpId="0" autoUpdateAnimBg="0"/>
      <p:bldP spid="51390" grpId="0" autoUpdateAnimBg="0"/>
      <p:bldP spid="51392" grpId="0" animBg="1"/>
      <p:bldP spid="51394" grpId="0" autoUpdateAnimBg="0"/>
      <p:bldP spid="51395" grpId="0" build="p" animBg="1"/>
      <p:bldOleChart spid="51396" grpId="0" bld="series"/>
      <p:bldP spid="5139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6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8" name="Picture 4" descr="Контуры мира-А"/>
          <p:cNvPicPr>
            <a:picLocks noChangeAspect="1" noChangeArrowheads="1"/>
          </p:cNvPicPr>
          <p:nvPr/>
        </p:nvPicPr>
        <p:blipFill>
          <a:blip r:embed="rId17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290513" y="758825"/>
            <a:ext cx="2003425" cy="2374900"/>
            <a:chOff x="183" y="478"/>
            <a:chExt cx="1262" cy="1496"/>
          </a:xfrm>
        </p:grpSpPr>
        <p:sp>
          <p:nvSpPr>
            <p:cNvPr id="20780" name="Freeform 10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81" name="Freeform 11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7116" name="Text Box 12"/>
          <p:cNvSpPr txBox="1">
            <a:spLocks noChangeArrowheads="1"/>
          </p:cNvSpPr>
          <p:nvPr/>
        </p:nvSpPr>
        <p:spPr bwMode="auto">
          <a:xfrm>
            <a:off x="800100" y="2255838"/>
            <a:ext cx="9144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США</a:t>
            </a:r>
            <a:endParaRPr lang="ru-RU" sz="1800" b="1"/>
          </a:p>
        </p:txBody>
      </p:sp>
      <p:sp>
        <p:nvSpPr>
          <p:cNvPr id="47119" name="Freeform 15"/>
          <p:cNvSpPr>
            <a:spLocks/>
          </p:cNvSpPr>
          <p:nvPr/>
        </p:nvSpPr>
        <p:spPr bwMode="auto">
          <a:xfrm>
            <a:off x="895350" y="647700"/>
            <a:ext cx="2779713" cy="1778000"/>
          </a:xfrm>
          <a:custGeom>
            <a:avLst/>
            <a:gdLst>
              <a:gd name="T0" fmla="*/ 977 w 1751"/>
              <a:gd name="T1" fmla="*/ 1044 h 1120"/>
              <a:gd name="T2" fmla="*/ 936 w 1751"/>
              <a:gd name="T3" fmla="*/ 983 h 1120"/>
              <a:gd name="T4" fmla="*/ 1007 w 1751"/>
              <a:gd name="T5" fmla="*/ 923 h 1120"/>
              <a:gd name="T6" fmla="*/ 1049 w 1751"/>
              <a:gd name="T7" fmla="*/ 983 h 1120"/>
              <a:gd name="T8" fmla="*/ 1136 w 1751"/>
              <a:gd name="T9" fmla="*/ 1031 h 1120"/>
              <a:gd name="T10" fmla="*/ 1119 w 1751"/>
              <a:gd name="T11" fmla="*/ 842 h 1120"/>
              <a:gd name="T12" fmla="*/ 1098 w 1751"/>
              <a:gd name="T13" fmla="*/ 699 h 1120"/>
              <a:gd name="T14" fmla="*/ 992 w 1751"/>
              <a:gd name="T15" fmla="*/ 612 h 1120"/>
              <a:gd name="T16" fmla="*/ 768 w 1751"/>
              <a:gd name="T17" fmla="*/ 864 h 1120"/>
              <a:gd name="T18" fmla="*/ 725 w 1751"/>
              <a:gd name="T19" fmla="*/ 617 h 1120"/>
              <a:gd name="T20" fmla="*/ 965 w 1751"/>
              <a:gd name="T21" fmla="*/ 456 h 1120"/>
              <a:gd name="T22" fmla="*/ 1004 w 1751"/>
              <a:gd name="T23" fmla="*/ 509 h 1120"/>
              <a:gd name="T24" fmla="*/ 1128 w 1751"/>
              <a:gd name="T25" fmla="*/ 402 h 1120"/>
              <a:gd name="T26" fmla="*/ 1160 w 1751"/>
              <a:gd name="T27" fmla="*/ 387 h 1120"/>
              <a:gd name="T28" fmla="*/ 1239 w 1751"/>
              <a:gd name="T29" fmla="*/ 426 h 1120"/>
              <a:gd name="T30" fmla="*/ 1112 w 1751"/>
              <a:gd name="T31" fmla="*/ 524 h 1120"/>
              <a:gd name="T32" fmla="*/ 1251 w 1751"/>
              <a:gd name="T33" fmla="*/ 557 h 1120"/>
              <a:gd name="T34" fmla="*/ 1326 w 1751"/>
              <a:gd name="T35" fmla="*/ 438 h 1120"/>
              <a:gd name="T36" fmla="*/ 1335 w 1751"/>
              <a:gd name="T37" fmla="*/ 344 h 1120"/>
              <a:gd name="T38" fmla="*/ 1247 w 1751"/>
              <a:gd name="T39" fmla="*/ 296 h 1120"/>
              <a:gd name="T40" fmla="*/ 1257 w 1751"/>
              <a:gd name="T41" fmla="*/ 251 h 1120"/>
              <a:gd name="T42" fmla="*/ 1293 w 1751"/>
              <a:gd name="T43" fmla="*/ 225 h 1120"/>
              <a:gd name="T44" fmla="*/ 1334 w 1751"/>
              <a:gd name="T45" fmla="*/ 179 h 1120"/>
              <a:gd name="T46" fmla="*/ 1568 w 1751"/>
              <a:gd name="T47" fmla="*/ 108 h 1120"/>
              <a:gd name="T48" fmla="*/ 1703 w 1751"/>
              <a:gd name="T49" fmla="*/ 12 h 1120"/>
              <a:gd name="T50" fmla="*/ 1460 w 1751"/>
              <a:gd name="T51" fmla="*/ 44 h 1120"/>
              <a:gd name="T52" fmla="*/ 1422 w 1751"/>
              <a:gd name="T53" fmla="*/ 6 h 1120"/>
              <a:gd name="T54" fmla="*/ 1359 w 1751"/>
              <a:gd name="T55" fmla="*/ 75 h 1120"/>
              <a:gd name="T56" fmla="*/ 1281 w 1751"/>
              <a:gd name="T57" fmla="*/ 107 h 1120"/>
              <a:gd name="T58" fmla="*/ 1419 w 1751"/>
              <a:gd name="T59" fmla="*/ 105 h 1120"/>
              <a:gd name="T60" fmla="*/ 1331 w 1751"/>
              <a:gd name="T61" fmla="*/ 137 h 1120"/>
              <a:gd name="T62" fmla="*/ 1220 w 1751"/>
              <a:gd name="T63" fmla="*/ 42 h 1120"/>
              <a:gd name="T64" fmla="*/ 1115 w 1751"/>
              <a:gd name="T65" fmla="*/ 75 h 1120"/>
              <a:gd name="T66" fmla="*/ 965 w 1751"/>
              <a:gd name="T67" fmla="*/ 54 h 1120"/>
              <a:gd name="T68" fmla="*/ 966 w 1751"/>
              <a:gd name="T69" fmla="*/ 122 h 1120"/>
              <a:gd name="T70" fmla="*/ 1091 w 1751"/>
              <a:gd name="T71" fmla="*/ 116 h 1120"/>
              <a:gd name="T72" fmla="*/ 1220 w 1751"/>
              <a:gd name="T73" fmla="*/ 87 h 1120"/>
              <a:gd name="T74" fmla="*/ 1145 w 1751"/>
              <a:gd name="T75" fmla="*/ 149 h 1120"/>
              <a:gd name="T76" fmla="*/ 1020 w 1751"/>
              <a:gd name="T77" fmla="*/ 218 h 1120"/>
              <a:gd name="T78" fmla="*/ 896 w 1751"/>
              <a:gd name="T79" fmla="*/ 189 h 1120"/>
              <a:gd name="T80" fmla="*/ 740 w 1751"/>
              <a:gd name="T81" fmla="*/ 200 h 1120"/>
              <a:gd name="T82" fmla="*/ 797 w 1751"/>
              <a:gd name="T83" fmla="*/ 234 h 1120"/>
              <a:gd name="T84" fmla="*/ 882 w 1751"/>
              <a:gd name="T85" fmla="*/ 327 h 1120"/>
              <a:gd name="T86" fmla="*/ 1004 w 1751"/>
              <a:gd name="T87" fmla="*/ 221 h 1120"/>
              <a:gd name="T88" fmla="*/ 1092 w 1751"/>
              <a:gd name="T89" fmla="*/ 254 h 1120"/>
              <a:gd name="T90" fmla="*/ 1194 w 1751"/>
              <a:gd name="T91" fmla="*/ 188 h 1120"/>
              <a:gd name="T92" fmla="*/ 1235 w 1751"/>
              <a:gd name="T93" fmla="*/ 98 h 1120"/>
              <a:gd name="T94" fmla="*/ 1212 w 1751"/>
              <a:gd name="T95" fmla="*/ 236 h 1120"/>
              <a:gd name="T96" fmla="*/ 1076 w 1751"/>
              <a:gd name="T97" fmla="*/ 400 h 1120"/>
              <a:gd name="T98" fmla="*/ 1083 w 1751"/>
              <a:gd name="T99" fmla="*/ 275 h 1120"/>
              <a:gd name="T100" fmla="*/ 963 w 1751"/>
              <a:gd name="T101" fmla="*/ 351 h 1120"/>
              <a:gd name="T102" fmla="*/ 813 w 1751"/>
              <a:gd name="T103" fmla="*/ 321 h 1120"/>
              <a:gd name="T104" fmla="*/ 740 w 1751"/>
              <a:gd name="T105" fmla="*/ 304 h 1120"/>
              <a:gd name="T106" fmla="*/ 647 w 1751"/>
              <a:gd name="T107" fmla="*/ 198 h 1120"/>
              <a:gd name="T108" fmla="*/ 323 w 1751"/>
              <a:gd name="T109" fmla="*/ 284 h 1120"/>
              <a:gd name="T110" fmla="*/ 132 w 1751"/>
              <a:gd name="T111" fmla="*/ 554 h 1120"/>
              <a:gd name="T112" fmla="*/ 68 w 1751"/>
              <a:gd name="T113" fmla="*/ 680 h 1120"/>
              <a:gd name="T114" fmla="*/ 5 w 1751"/>
              <a:gd name="T115" fmla="*/ 734 h 1120"/>
              <a:gd name="T116" fmla="*/ 537 w 1751"/>
              <a:gd name="T117" fmla="*/ 917 h 1120"/>
              <a:gd name="T118" fmla="*/ 662 w 1751"/>
              <a:gd name="T119" fmla="*/ 1035 h 1120"/>
              <a:gd name="T120" fmla="*/ 639 w 1751"/>
              <a:gd name="T121" fmla="*/ 1089 h 1120"/>
              <a:gd name="T122" fmla="*/ 844 w 1751"/>
              <a:gd name="T123" fmla="*/ 1016 h 1120"/>
              <a:gd name="T124" fmla="*/ 894 w 1751"/>
              <a:gd name="T125" fmla="*/ 1068 h 11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1"/>
              <a:gd name="T190" fmla="*/ 0 h 1120"/>
              <a:gd name="T191" fmla="*/ 1751 w 1751"/>
              <a:gd name="T192" fmla="*/ 1120 h 112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1" h="1120">
                <a:moveTo>
                  <a:pt x="884" y="1104"/>
                </a:moveTo>
                <a:cubicBezTo>
                  <a:pt x="892" y="1104"/>
                  <a:pt x="891" y="1091"/>
                  <a:pt x="914" y="1080"/>
                </a:cubicBezTo>
                <a:cubicBezTo>
                  <a:pt x="926" y="1075"/>
                  <a:pt x="948" y="1078"/>
                  <a:pt x="959" y="1074"/>
                </a:cubicBezTo>
                <a:cubicBezTo>
                  <a:pt x="970" y="1070"/>
                  <a:pt x="976" y="1061"/>
                  <a:pt x="981" y="1058"/>
                </a:cubicBezTo>
                <a:cubicBezTo>
                  <a:pt x="986" y="1055"/>
                  <a:pt x="986" y="1061"/>
                  <a:pt x="990" y="1055"/>
                </a:cubicBezTo>
                <a:cubicBezTo>
                  <a:pt x="994" y="1049"/>
                  <a:pt x="1007" y="1024"/>
                  <a:pt x="1005" y="1022"/>
                </a:cubicBezTo>
                <a:cubicBezTo>
                  <a:pt x="1003" y="1020"/>
                  <a:pt x="986" y="1041"/>
                  <a:pt x="977" y="1044"/>
                </a:cubicBezTo>
                <a:cubicBezTo>
                  <a:pt x="968" y="1047"/>
                  <a:pt x="951" y="1041"/>
                  <a:pt x="950" y="1040"/>
                </a:cubicBezTo>
                <a:cubicBezTo>
                  <a:pt x="949" y="1039"/>
                  <a:pt x="965" y="1037"/>
                  <a:pt x="968" y="1035"/>
                </a:cubicBezTo>
                <a:cubicBezTo>
                  <a:pt x="971" y="1033"/>
                  <a:pt x="974" y="1028"/>
                  <a:pt x="969" y="1026"/>
                </a:cubicBezTo>
                <a:cubicBezTo>
                  <a:pt x="964" y="1024"/>
                  <a:pt x="943" y="1025"/>
                  <a:pt x="938" y="1023"/>
                </a:cubicBezTo>
                <a:cubicBezTo>
                  <a:pt x="933" y="1021"/>
                  <a:pt x="934" y="1019"/>
                  <a:pt x="936" y="1014"/>
                </a:cubicBezTo>
                <a:cubicBezTo>
                  <a:pt x="938" y="1009"/>
                  <a:pt x="948" y="995"/>
                  <a:pt x="948" y="990"/>
                </a:cubicBezTo>
                <a:cubicBezTo>
                  <a:pt x="948" y="985"/>
                  <a:pt x="931" y="986"/>
                  <a:pt x="936" y="983"/>
                </a:cubicBezTo>
                <a:cubicBezTo>
                  <a:pt x="941" y="980"/>
                  <a:pt x="974" y="977"/>
                  <a:pt x="977" y="972"/>
                </a:cubicBezTo>
                <a:cubicBezTo>
                  <a:pt x="980" y="967"/>
                  <a:pt x="976" y="948"/>
                  <a:pt x="954" y="951"/>
                </a:cubicBezTo>
                <a:cubicBezTo>
                  <a:pt x="932" y="954"/>
                  <a:pt x="856" y="990"/>
                  <a:pt x="846" y="990"/>
                </a:cubicBezTo>
                <a:cubicBezTo>
                  <a:pt x="836" y="990"/>
                  <a:pt x="872" y="964"/>
                  <a:pt x="891" y="954"/>
                </a:cubicBezTo>
                <a:cubicBezTo>
                  <a:pt x="910" y="944"/>
                  <a:pt x="946" y="935"/>
                  <a:pt x="960" y="929"/>
                </a:cubicBezTo>
                <a:cubicBezTo>
                  <a:pt x="974" y="923"/>
                  <a:pt x="969" y="921"/>
                  <a:pt x="977" y="920"/>
                </a:cubicBezTo>
                <a:cubicBezTo>
                  <a:pt x="985" y="919"/>
                  <a:pt x="1006" y="920"/>
                  <a:pt x="1007" y="923"/>
                </a:cubicBezTo>
                <a:cubicBezTo>
                  <a:pt x="1008" y="926"/>
                  <a:pt x="979" y="936"/>
                  <a:pt x="981" y="941"/>
                </a:cubicBezTo>
                <a:cubicBezTo>
                  <a:pt x="983" y="946"/>
                  <a:pt x="1017" y="958"/>
                  <a:pt x="1022" y="956"/>
                </a:cubicBezTo>
                <a:cubicBezTo>
                  <a:pt x="1029" y="956"/>
                  <a:pt x="1007" y="932"/>
                  <a:pt x="1013" y="927"/>
                </a:cubicBezTo>
                <a:cubicBezTo>
                  <a:pt x="1019" y="922"/>
                  <a:pt x="1043" y="933"/>
                  <a:pt x="1059" y="929"/>
                </a:cubicBezTo>
                <a:cubicBezTo>
                  <a:pt x="1075" y="925"/>
                  <a:pt x="1093" y="905"/>
                  <a:pt x="1107" y="900"/>
                </a:cubicBezTo>
                <a:cubicBezTo>
                  <a:pt x="1121" y="895"/>
                  <a:pt x="1153" y="886"/>
                  <a:pt x="1143" y="900"/>
                </a:cubicBezTo>
                <a:cubicBezTo>
                  <a:pt x="1133" y="914"/>
                  <a:pt x="1066" y="966"/>
                  <a:pt x="1049" y="983"/>
                </a:cubicBezTo>
                <a:cubicBezTo>
                  <a:pt x="1032" y="1000"/>
                  <a:pt x="1038" y="997"/>
                  <a:pt x="1038" y="1001"/>
                </a:cubicBezTo>
                <a:cubicBezTo>
                  <a:pt x="1038" y="1005"/>
                  <a:pt x="1038" y="1007"/>
                  <a:pt x="1047" y="1008"/>
                </a:cubicBezTo>
                <a:cubicBezTo>
                  <a:pt x="1056" y="1009"/>
                  <a:pt x="1084" y="1006"/>
                  <a:pt x="1091" y="1008"/>
                </a:cubicBezTo>
                <a:cubicBezTo>
                  <a:pt x="1098" y="1010"/>
                  <a:pt x="1086" y="1021"/>
                  <a:pt x="1089" y="1022"/>
                </a:cubicBezTo>
                <a:cubicBezTo>
                  <a:pt x="1092" y="1023"/>
                  <a:pt x="1108" y="1015"/>
                  <a:pt x="1112" y="1017"/>
                </a:cubicBezTo>
                <a:cubicBezTo>
                  <a:pt x="1116" y="1019"/>
                  <a:pt x="1108" y="1033"/>
                  <a:pt x="1112" y="1035"/>
                </a:cubicBezTo>
                <a:cubicBezTo>
                  <a:pt x="1116" y="1037"/>
                  <a:pt x="1130" y="1037"/>
                  <a:pt x="1136" y="1031"/>
                </a:cubicBezTo>
                <a:lnTo>
                  <a:pt x="1148" y="998"/>
                </a:lnTo>
                <a:cubicBezTo>
                  <a:pt x="1148" y="991"/>
                  <a:pt x="1140" y="995"/>
                  <a:pt x="1139" y="990"/>
                </a:cubicBezTo>
                <a:cubicBezTo>
                  <a:pt x="1138" y="985"/>
                  <a:pt x="1145" y="972"/>
                  <a:pt x="1142" y="965"/>
                </a:cubicBezTo>
                <a:cubicBezTo>
                  <a:pt x="1139" y="958"/>
                  <a:pt x="1117" y="965"/>
                  <a:pt x="1121" y="950"/>
                </a:cubicBezTo>
                <a:cubicBezTo>
                  <a:pt x="1124" y="935"/>
                  <a:pt x="1160" y="892"/>
                  <a:pt x="1169" y="876"/>
                </a:cubicBezTo>
                <a:cubicBezTo>
                  <a:pt x="1178" y="860"/>
                  <a:pt x="1184" y="857"/>
                  <a:pt x="1176" y="851"/>
                </a:cubicBezTo>
                <a:cubicBezTo>
                  <a:pt x="1184" y="831"/>
                  <a:pt x="1120" y="846"/>
                  <a:pt x="1119" y="842"/>
                </a:cubicBezTo>
                <a:cubicBezTo>
                  <a:pt x="1118" y="838"/>
                  <a:pt x="1165" y="831"/>
                  <a:pt x="1170" y="824"/>
                </a:cubicBezTo>
                <a:cubicBezTo>
                  <a:pt x="1175" y="817"/>
                  <a:pt x="1154" y="811"/>
                  <a:pt x="1149" y="801"/>
                </a:cubicBezTo>
                <a:cubicBezTo>
                  <a:pt x="1144" y="791"/>
                  <a:pt x="1137" y="773"/>
                  <a:pt x="1139" y="764"/>
                </a:cubicBezTo>
                <a:cubicBezTo>
                  <a:pt x="1141" y="755"/>
                  <a:pt x="1157" y="762"/>
                  <a:pt x="1160" y="744"/>
                </a:cubicBezTo>
                <a:cubicBezTo>
                  <a:pt x="1150" y="726"/>
                  <a:pt x="1171" y="671"/>
                  <a:pt x="1156" y="656"/>
                </a:cubicBezTo>
                <a:cubicBezTo>
                  <a:pt x="1148" y="646"/>
                  <a:pt x="1134" y="680"/>
                  <a:pt x="1124" y="687"/>
                </a:cubicBezTo>
                <a:cubicBezTo>
                  <a:pt x="1114" y="694"/>
                  <a:pt x="1106" y="700"/>
                  <a:pt x="1098" y="699"/>
                </a:cubicBezTo>
                <a:cubicBezTo>
                  <a:pt x="1090" y="698"/>
                  <a:pt x="1070" y="693"/>
                  <a:pt x="1073" y="680"/>
                </a:cubicBezTo>
                <a:cubicBezTo>
                  <a:pt x="1076" y="667"/>
                  <a:pt x="1115" y="632"/>
                  <a:pt x="1119" y="621"/>
                </a:cubicBezTo>
                <a:cubicBezTo>
                  <a:pt x="1123" y="610"/>
                  <a:pt x="1102" y="617"/>
                  <a:pt x="1098" y="611"/>
                </a:cubicBezTo>
                <a:cubicBezTo>
                  <a:pt x="1094" y="605"/>
                  <a:pt x="1102" y="588"/>
                  <a:pt x="1097" y="582"/>
                </a:cubicBezTo>
                <a:cubicBezTo>
                  <a:pt x="1083" y="573"/>
                  <a:pt x="1067" y="573"/>
                  <a:pt x="1067" y="573"/>
                </a:cubicBezTo>
                <a:cubicBezTo>
                  <a:pt x="1040" y="576"/>
                  <a:pt x="1067" y="557"/>
                  <a:pt x="1041" y="563"/>
                </a:cubicBezTo>
                <a:cubicBezTo>
                  <a:pt x="1016" y="569"/>
                  <a:pt x="1014" y="598"/>
                  <a:pt x="992" y="612"/>
                </a:cubicBezTo>
                <a:cubicBezTo>
                  <a:pt x="988" y="622"/>
                  <a:pt x="983" y="630"/>
                  <a:pt x="975" y="638"/>
                </a:cubicBezTo>
                <a:cubicBezTo>
                  <a:pt x="967" y="646"/>
                  <a:pt x="955" y="646"/>
                  <a:pt x="945" y="662"/>
                </a:cubicBezTo>
                <a:cubicBezTo>
                  <a:pt x="935" y="678"/>
                  <a:pt x="930" y="716"/>
                  <a:pt x="917" y="732"/>
                </a:cubicBezTo>
                <a:cubicBezTo>
                  <a:pt x="905" y="752"/>
                  <a:pt x="878" y="754"/>
                  <a:pt x="866" y="759"/>
                </a:cubicBezTo>
                <a:cubicBezTo>
                  <a:pt x="854" y="765"/>
                  <a:pt x="856" y="753"/>
                  <a:pt x="846" y="767"/>
                </a:cubicBezTo>
                <a:cubicBezTo>
                  <a:pt x="833" y="789"/>
                  <a:pt x="817" y="826"/>
                  <a:pt x="804" y="842"/>
                </a:cubicBezTo>
                <a:cubicBezTo>
                  <a:pt x="791" y="858"/>
                  <a:pt x="772" y="871"/>
                  <a:pt x="768" y="864"/>
                </a:cubicBezTo>
                <a:cubicBezTo>
                  <a:pt x="763" y="856"/>
                  <a:pt x="777" y="807"/>
                  <a:pt x="777" y="797"/>
                </a:cubicBezTo>
                <a:cubicBezTo>
                  <a:pt x="777" y="780"/>
                  <a:pt x="813" y="750"/>
                  <a:pt x="813" y="750"/>
                </a:cubicBezTo>
                <a:cubicBezTo>
                  <a:pt x="813" y="737"/>
                  <a:pt x="783" y="748"/>
                  <a:pt x="771" y="737"/>
                </a:cubicBezTo>
                <a:cubicBezTo>
                  <a:pt x="759" y="726"/>
                  <a:pt x="747" y="693"/>
                  <a:pt x="738" y="683"/>
                </a:cubicBezTo>
                <a:cubicBezTo>
                  <a:pt x="729" y="673"/>
                  <a:pt x="717" y="683"/>
                  <a:pt x="716" y="675"/>
                </a:cubicBezTo>
                <a:cubicBezTo>
                  <a:pt x="713" y="668"/>
                  <a:pt x="732" y="645"/>
                  <a:pt x="734" y="635"/>
                </a:cubicBezTo>
                <a:cubicBezTo>
                  <a:pt x="736" y="625"/>
                  <a:pt x="720" y="627"/>
                  <a:pt x="725" y="617"/>
                </a:cubicBezTo>
                <a:cubicBezTo>
                  <a:pt x="730" y="607"/>
                  <a:pt x="749" y="588"/>
                  <a:pt x="765" y="575"/>
                </a:cubicBezTo>
                <a:cubicBezTo>
                  <a:pt x="781" y="562"/>
                  <a:pt x="809" y="547"/>
                  <a:pt x="824" y="540"/>
                </a:cubicBezTo>
                <a:cubicBezTo>
                  <a:pt x="839" y="533"/>
                  <a:pt x="841" y="537"/>
                  <a:pt x="855" y="530"/>
                </a:cubicBezTo>
                <a:cubicBezTo>
                  <a:pt x="863" y="525"/>
                  <a:pt x="909" y="500"/>
                  <a:pt x="909" y="500"/>
                </a:cubicBezTo>
                <a:cubicBezTo>
                  <a:pt x="923" y="492"/>
                  <a:pt x="936" y="486"/>
                  <a:pt x="956" y="491"/>
                </a:cubicBezTo>
                <a:cubicBezTo>
                  <a:pt x="968" y="486"/>
                  <a:pt x="979" y="474"/>
                  <a:pt x="980" y="468"/>
                </a:cubicBezTo>
                <a:cubicBezTo>
                  <a:pt x="981" y="462"/>
                  <a:pt x="967" y="460"/>
                  <a:pt x="965" y="456"/>
                </a:cubicBezTo>
                <a:cubicBezTo>
                  <a:pt x="963" y="452"/>
                  <a:pt x="961" y="448"/>
                  <a:pt x="966" y="447"/>
                </a:cubicBezTo>
                <a:cubicBezTo>
                  <a:pt x="971" y="446"/>
                  <a:pt x="986" y="452"/>
                  <a:pt x="998" y="450"/>
                </a:cubicBezTo>
                <a:cubicBezTo>
                  <a:pt x="1010" y="448"/>
                  <a:pt x="1046" y="427"/>
                  <a:pt x="1038" y="437"/>
                </a:cubicBezTo>
                <a:cubicBezTo>
                  <a:pt x="1030" y="447"/>
                  <a:pt x="964" y="494"/>
                  <a:pt x="948" y="507"/>
                </a:cubicBezTo>
                <a:cubicBezTo>
                  <a:pt x="932" y="520"/>
                  <a:pt x="941" y="515"/>
                  <a:pt x="944" y="518"/>
                </a:cubicBezTo>
                <a:cubicBezTo>
                  <a:pt x="947" y="521"/>
                  <a:pt x="955" y="526"/>
                  <a:pt x="965" y="524"/>
                </a:cubicBezTo>
                <a:cubicBezTo>
                  <a:pt x="975" y="522"/>
                  <a:pt x="994" y="508"/>
                  <a:pt x="1004" y="509"/>
                </a:cubicBezTo>
                <a:cubicBezTo>
                  <a:pt x="1014" y="510"/>
                  <a:pt x="1024" y="536"/>
                  <a:pt x="1028" y="528"/>
                </a:cubicBezTo>
                <a:cubicBezTo>
                  <a:pt x="1036" y="526"/>
                  <a:pt x="1010" y="470"/>
                  <a:pt x="1025" y="459"/>
                </a:cubicBezTo>
                <a:cubicBezTo>
                  <a:pt x="1026" y="447"/>
                  <a:pt x="1030" y="456"/>
                  <a:pt x="1032" y="455"/>
                </a:cubicBezTo>
                <a:cubicBezTo>
                  <a:pt x="1034" y="454"/>
                  <a:pt x="1030" y="454"/>
                  <a:pt x="1038" y="453"/>
                </a:cubicBezTo>
                <a:cubicBezTo>
                  <a:pt x="1046" y="452"/>
                  <a:pt x="1066" y="451"/>
                  <a:pt x="1079" y="446"/>
                </a:cubicBezTo>
                <a:cubicBezTo>
                  <a:pt x="1092" y="441"/>
                  <a:pt x="1110" y="430"/>
                  <a:pt x="1118" y="423"/>
                </a:cubicBezTo>
                <a:cubicBezTo>
                  <a:pt x="1126" y="416"/>
                  <a:pt x="1122" y="408"/>
                  <a:pt x="1128" y="402"/>
                </a:cubicBezTo>
                <a:cubicBezTo>
                  <a:pt x="1134" y="396"/>
                  <a:pt x="1145" y="386"/>
                  <a:pt x="1154" y="387"/>
                </a:cubicBezTo>
                <a:cubicBezTo>
                  <a:pt x="1160" y="388"/>
                  <a:pt x="1180" y="397"/>
                  <a:pt x="1184" y="405"/>
                </a:cubicBezTo>
                <a:cubicBezTo>
                  <a:pt x="1188" y="411"/>
                  <a:pt x="1179" y="420"/>
                  <a:pt x="1178" y="425"/>
                </a:cubicBezTo>
                <a:cubicBezTo>
                  <a:pt x="1177" y="430"/>
                  <a:pt x="1175" y="438"/>
                  <a:pt x="1179" y="438"/>
                </a:cubicBezTo>
                <a:cubicBezTo>
                  <a:pt x="1185" y="444"/>
                  <a:pt x="1197" y="434"/>
                  <a:pt x="1200" y="426"/>
                </a:cubicBezTo>
                <a:cubicBezTo>
                  <a:pt x="1202" y="421"/>
                  <a:pt x="1200" y="410"/>
                  <a:pt x="1193" y="404"/>
                </a:cubicBezTo>
                <a:cubicBezTo>
                  <a:pt x="1186" y="398"/>
                  <a:pt x="1166" y="394"/>
                  <a:pt x="1160" y="387"/>
                </a:cubicBezTo>
                <a:cubicBezTo>
                  <a:pt x="1154" y="380"/>
                  <a:pt x="1152" y="372"/>
                  <a:pt x="1155" y="365"/>
                </a:cubicBezTo>
                <a:cubicBezTo>
                  <a:pt x="1158" y="358"/>
                  <a:pt x="1168" y="345"/>
                  <a:pt x="1176" y="342"/>
                </a:cubicBezTo>
                <a:cubicBezTo>
                  <a:pt x="1184" y="339"/>
                  <a:pt x="1194" y="346"/>
                  <a:pt x="1202" y="348"/>
                </a:cubicBezTo>
                <a:cubicBezTo>
                  <a:pt x="1210" y="350"/>
                  <a:pt x="1222" y="345"/>
                  <a:pt x="1226" y="351"/>
                </a:cubicBezTo>
                <a:cubicBezTo>
                  <a:pt x="1231" y="347"/>
                  <a:pt x="1230" y="375"/>
                  <a:pt x="1229" y="383"/>
                </a:cubicBezTo>
                <a:cubicBezTo>
                  <a:pt x="1228" y="391"/>
                  <a:pt x="1216" y="395"/>
                  <a:pt x="1218" y="402"/>
                </a:cubicBezTo>
                <a:cubicBezTo>
                  <a:pt x="1220" y="409"/>
                  <a:pt x="1240" y="419"/>
                  <a:pt x="1239" y="426"/>
                </a:cubicBezTo>
                <a:cubicBezTo>
                  <a:pt x="1238" y="433"/>
                  <a:pt x="1224" y="439"/>
                  <a:pt x="1214" y="446"/>
                </a:cubicBezTo>
                <a:cubicBezTo>
                  <a:pt x="1211" y="460"/>
                  <a:pt x="1188" y="461"/>
                  <a:pt x="1178" y="468"/>
                </a:cubicBezTo>
                <a:cubicBezTo>
                  <a:pt x="1168" y="475"/>
                  <a:pt x="1165" y="488"/>
                  <a:pt x="1154" y="491"/>
                </a:cubicBezTo>
                <a:cubicBezTo>
                  <a:pt x="1143" y="494"/>
                  <a:pt x="1123" y="486"/>
                  <a:pt x="1113" y="486"/>
                </a:cubicBezTo>
                <a:cubicBezTo>
                  <a:pt x="1103" y="486"/>
                  <a:pt x="1099" y="487"/>
                  <a:pt x="1094" y="491"/>
                </a:cubicBezTo>
                <a:cubicBezTo>
                  <a:pt x="1089" y="499"/>
                  <a:pt x="1080" y="505"/>
                  <a:pt x="1085" y="513"/>
                </a:cubicBezTo>
                <a:cubicBezTo>
                  <a:pt x="1087" y="516"/>
                  <a:pt x="1105" y="524"/>
                  <a:pt x="1112" y="524"/>
                </a:cubicBezTo>
                <a:cubicBezTo>
                  <a:pt x="1119" y="524"/>
                  <a:pt x="1125" y="501"/>
                  <a:pt x="1130" y="510"/>
                </a:cubicBezTo>
                <a:cubicBezTo>
                  <a:pt x="1135" y="519"/>
                  <a:pt x="1132" y="560"/>
                  <a:pt x="1140" y="575"/>
                </a:cubicBezTo>
                <a:cubicBezTo>
                  <a:pt x="1148" y="590"/>
                  <a:pt x="1173" y="600"/>
                  <a:pt x="1181" y="603"/>
                </a:cubicBezTo>
                <a:cubicBezTo>
                  <a:pt x="1186" y="611"/>
                  <a:pt x="1179" y="590"/>
                  <a:pt x="1188" y="592"/>
                </a:cubicBezTo>
                <a:cubicBezTo>
                  <a:pt x="1193" y="591"/>
                  <a:pt x="1172" y="566"/>
                  <a:pt x="1184" y="561"/>
                </a:cubicBezTo>
                <a:cubicBezTo>
                  <a:pt x="1188" y="559"/>
                  <a:pt x="1204" y="583"/>
                  <a:pt x="1215" y="582"/>
                </a:cubicBezTo>
                <a:cubicBezTo>
                  <a:pt x="1226" y="581"/>
                  <a:pt x="1246" y="568"/>
                  <a:pt x="1251" y="557"/>
                </a:cubicBezTo>
                <a:cubicBezTo>
                  <a:pt x="1258" y="547"/>
                  <a:pt x="1243" y="530"/>
                  <a:pt x="1245" y="518"/>
                </a:cubicBezTo>
                <a:cubicBezTo>
                  <a:pt x="1247" y="506"/>
                  <a:pt x="1259" y="484"/>
                  <a:pt x="1263" y="482"/>
                </a:cubicBezTo>
                <a:cubicBezTo>
                  <a:pt x="1267" y="480"/>
                  <a:pt x="1268" y="497"/>
                  <a:pt x="1269" y="506"/>
                </a:cubicBezTo>
                <a:cubicBezTo>
                  <a:pt x="1270" y="515"/>
                  <a:pt x="1256" y="537"/>
                  <a:pt x="1268" y="536"/>
                </a:cubicBezTo>
                <a:cubicBezTo>
                  <a:pt x="1290" y="527"/>
                  <a:pt x="1320" y="500"/>
                  <a:pt x="1344" y="497"/>
                </a:cubicBezTo>
                <a:cubicBezTo>
                  <a:pt x="1355" y="484"/>
                  <a:pt x="1329" y="478"/>
                  <a:pt x="1326" y="468"/>
                </a:cubicBezTo>
                <a:cubicBezTo>
                  <a:pt x="1323" y="458"/>
                  <a:pt x="1329" y="442"/>
                  <a:pt x="1326" y="438"/>
                </a:cubicBezTo>
                <a:cubicBezTo>
                  <a:pt x="1323" y="434"/>
                  <a:pt x="1311" y="443"/>
                  <a:pt x="1308" y="441"/>
                </a:cubicBezTo>
                <a:cubicBezTo>
                  <a:pt x="1305" y="439"/>
                  <a:pt x="1303" y="428"/>
                  <a:pt x="1307" y="423"/>
                </a:cubicBezTo>
                <a:cubicBezTo>
                  <a:pt x="1311" y="418"/>
                  <a:pt x="1325" y="419"/>
                  <a:pt x="1331" y="411"/>
                </a:cubicBezTo>
                <a:cubicBezTo>
                  <a:pt x="1337" y="403"/>
                  <a:pt x="1341" y="382"/>
                  <a:pt x="1341" y="374"/>
                </a:cubicBezTo>
                <a:cubicBezTo>
                  <a:pt x="1341" y="366"/>
                  <a:pt x="1336" y="363"/>
                  <a:pt x="1331" y="360"/>
                </a:cubicBezTo>
                <a:cubicBezTo>
                  <a:pt x="1326" y="357"/>
                  <a:pt x="1312" y="360"/>
                  <a:pt x="1313" y="357"/>
                </a:cubicBezTo>
                <a:cubicBezTo>
                  <a:pt x="1314" y="354"/>
                  <a:pt x="1331" y="348"/>
                  <a:pt x="1335" y="344"/>
                </a:cubicBezTo>
                <a:cubicBezTo>
                  <a:pt x="1339" y="340"/>
                  <a:pt x="1337" y="337"/>
                  <a:pt x="1335" y="335"/>
                </a:cubicBezTo>
                <a:cubicBezTo>
                  <a:pt x="1333" y="333"/>
                  <a:pt x="1329" y="330"/>
                  <a:pt x="1323" y="330"/>
                </a:cubicBezTo>
                <a:cubicBezTo>
                  <a:pt x="1317" y="330"/>
                  <a:pt x="1299" y="338"/>
                  <a:pt x="1299" y="333"/>
                </a:cubicBezTo>
                <a:cubicBezTo>
                  <a:pt x="1299" y="328"/>
                  <a:pt x="1322" y="309"/>
                  <a:pt x="1322" y="302"/>
                </a:cubicBezTo>
                <a:cubicBezTo>
                  <a:pt x="1322" y="295"/>
                  <a:pt x="1304" y="293"/>
                  <a:pt x="1296" y="293"/>
                </a:cubicBezTo>
                <a:cubicBezTo>
                  <a:pt x="1288" y="293"/>
                  <a:pt x="1280" y="300"/>
                  <a:pt x="1272" y="300"/>
                </a:cubicBezTo>
                <a:cubicBezTo>
                  <a:pt x="1264" y="300"/>
                  <a:pt x="1247" y="299"/>
                  <a:pt x="1247" y="296"/>
                </a:cubicBezTo>
                <a:cubicBezTo>
                  <a:pt x="1247" y="293"/>
                  <a:pt x="1261" y="282"/>
                  <a:pt x="1272" y="279"/>
                </a:cubicBezTo>
                <a:cubicBezTo>
                  <a:pt x="1283" y="276"/>
                  <a:pt x="1304" y="283"/>
                  <a:pt x="1313" y="279"/>
                </a:cubicBezTo>
                <a:cubicBezTo>
                  <a:pt x="1322" y="275"/>
                  <a:pt x="1327" y="261"/>
                  <a:pt x="1326" y="257"/>
                </a:cubicBezTo>
                <a:cubicBezTo>
                  <a:pt x="1325" y="253"/>
                  <a:pt x="1317" y="251"/>
                  <a:pt x="1307" y="255"/>
                </a:cubicBezTo>
                <a:cubicBezTo>
                  <a:pt x="1297" y="259"/>
                  <a:pt x="1267" y="282"/>
                  <a:pt x="1263" y="281"/>
                </a:cubicBezTo>
                <a:cubicBezTo>
                  <a:pt x="1259" y="280"/>
                  <a:pt x="1284" y="256"/>
                  <a:pt x="1283" y="251"/>
                </a:cubicBezTo>
                <a:cubicBezTo>
                  <a:pt x="1281" y="247"/>
                  <a:pt x="1267" y="248"/>
                  <a:pt x="1257" y="251"/>
                </a:cubicBezTo>
                <a:cubicBezTo>
                  <a:pt x="1247" y="254"/>
                  <a:pt x="1239" y="258"/>
                  <a:pt x="1223" y="269"/>
                </a:cubicBezTo>
                <a:cubicBezTo>
                  <a:pt x="1207" y="280"/>
                  <a:pt x="1166" y="316"/>
                  <a:pt x="1161" y="317"/>
                </a:cubicBezTo>
                <a:cubicBezTo>
                  <a:pt x="1156" y="318"/>
                  <a:pt x="1178" y="287"/>
                  <a:pt x="1191" y="275"/>
                </a:cubicBezTo>
                <a:cubicBezTo>
                  <a:pt x="1204" y="263"/>
                  <a:pt x="1226" y="253"/>
                  <a:pt x="1236" y="245"/>
                </a:cubicBezTo>
                <a:cubicBezTo>
                  <a:pt x="1246" y="237"/>
                  <a:pt x="1249" y="228"/>
                  <a:pt x="1254" y="225"/>
                </a:cubicBezTo>
                <a:cubicBezTo>
                  <a:pt x="1259" y="222"/>
                  <a:pt x="1262" y="224"/>
                  <a:pt x="1268" y="224"/>
                </a:cubicBezTo>
                <a:cubicBezTo>
                  <a:pt x="1274" y="224"/>
                  <a:pt x="1282" y="225"/>
                  <a:pt x="1293" y="225"/>
                </a:cubicBezTo>
                <a:cubicBezTo>
                  <a:pt x="1304" y="225"/>
                  <a:pt x="1324" y="226"/>
                  <a:pt x="1334" y="225"/>
                </a:cubicBezTo>
                <a:cubicBezTo>
                  <a:pt x="1346" y="219"/>
                  <a:pt x="1359" y="229"/>
                  <a:pt x="1356" y="216"/>
                </a:cubicBezTo>
                <a:cubicBezTo>
                  <a:pt x="1357" y="213"/>
                  <a:pt x="1366" y="200"/>
                  <a:pt x="1350" y="192"/>
                </a:cubicBezTo>
                <a:cubicBezTo>
                  <a:pt x="1337" y="186"/>
                  <a:pt x="1292" y="186"/>
                  <a:pt x="1277" y="182"/>
                </a:cubicBezTo>
                <a:cubicBezTo>
                  <a:pt x="1262" y="178"/>
                  <a:pt x="1257" y="171"/>
                  <a:pt x="1259" y="167"/>
                </a:cubicBezTo>
                <a:cubicBezTo>
                  <a:pt x="1261" y="163"/>
                  <a:pt x="1280" y="157"/>
                  <a:pt x="1292" y="159"/>
                </a:cubicBezTo>
                <a:cubicBezTo>
                  <a:pt x="1304" y="161"/>
                  <a:pt x="1314" y="174"/>
                  <a:pt x="1334" y="179"/>
                </a:cubicBezTo>
                <a:cubicBezTo>
                  <a:pt x="1354" y="184"/>
                  <a:pt x="1401" y="192"/>
                  <a:pt x="1413" y="188"/>
                </a:cubicBezTo>
                <a:cubicBezTo>
                  <a:pt x="1431" y="187"/>
                  <a:pt x="1394" y="160"/>
                  <a:pt x="1409" y="152"/>
                </a:cubicBezTo>
                <a:cubicBezTo>
                  <a:pt x="1413" y="148"/>
                  <a:pt x="1421" y="163"/>
                  <a:pt x="1436" y="161"/>
                </a:cubicBezTo>
                <a:cubicBezTo>
                  <a:pt x="1451" y="159"/>
                  <a:pt x="1495" y="148"/>
                  <a:pt x="1502" y="141"/>
                </a:cubicBezTo>
                <a:cubicBezTo>
                  <a:pt x="1514" y="135"/>
                  <a:pt x="1473" y="121"/>
                  <a:pt x="1476" y="117"/>
                </a:cubicBezTo>
                <a:cubicBezTo>
                  <a:pt x="1479" y="113"/>
                  <a:pt x="1508" y="118"/>
                  <a:pt x="1523" y="116"/>
                </a:cubicBezTo>
                <a:cubicBezTo>
                  <a:pt x="1538" y="112"/>
                  <a:pt x="1543" y="111"/>
                  <a:pt x="1568" y="108"/>
                </a:cubicBezTo>
                <a:cubicBezTo>
                  <a:pt x="1594" y="101"/>
                  <a:pt x="1666" y="82"/>
                  <a:pt x="1682" y="74"/>
                </a:cubicBezTo>
                <a:cubicBezTo>
                  <a:pt x="1703" y="67"/>
                  <a:pt x="1654" y="62"/>
                  <a:pt x="1665" y="59"/>
                </a:cubicBezTo>
                <a:cubicBezTo>
                  <a:pt x="1669" y="58"/>
                  <a:pt x="1692" y="65"/>
                  <a:pt x="1706" y="65"/>
                </a:cubicBezTo>
                <a:cubicBezTo>
                  <a:pt x="1720" y="65"/>
                  <a:pt x="1743" y="60"/>
                  <a:pt x="1748" y="56"/>
                </a:cubicBezTo>
                <a:cubicBezTo>
                  <a:pt x="1751" y="52"/>
                  <a:pt x="1742" y="43"/>
                  <a:pt x="1734" y="38"/>
                </a:cubicBezTo>
                <a:cubicBezTo>
                  <a:pt x="1726" y="33"/>
                  <a:pt x="1703" y="30"/>
                  <a:pt x="1698" y="26"/>
                </a:cubicBezTo>
                <a:cubicBezTo>
                  <a:pt x="1693" y="22"/>
                  <a:pt x="1721" y="15"/>
                  <a:pt x="1703" y="12"/>
                </a:cubicBezTo>
                <a:cubicBezTo>
                  <a:pt x="1685" y="9"/>
                  <a:pt x="1614" y="8"/>
                  <a:pt x="1590" y="8"/>
                </a:cubicBezTo>
                <a:cubicBezTo>
                  <a:pt x="1566" y="8"/>
                  <a:pt x="1564" y="15"/>
                  <a:pt x="1556" y="15"/>
                </a:cubicBezTo>
                <a:cubicBezTo>
                  <a:pt x="1547" y="15"/>
                  <a:pt x="1550" y="10"/>
                  <a:pt x="1541" y="8"/>
                </a:cubicBezTo>
                <a:cubicBezTo>
                  <a:pt x="1532" y="6"/>
                  <a:pt x="1513" y="0"/>
                  <a:pt x="1502" y="0"/>
                </a:cubicBezTo>
                <a:cubicBezTo>
                  <a:pt x="1491" y="0"/>
                  <a:pt x="1479" y="3"/>
                  <a:pt x="1472" y="6"/>
                </a:cubicBezTo>
                <a:cubicBezTo>
                  <a:pt x="1465" y="9"/>
                  <a:pt x="1459" y="12"/>
                  <a:pt x="1457" y="18"/>
                </a:cubicBezTo>
                <a:cubicBezTo>
                  <a:pt x="1465" y="22"/>
                  <a:pt x="1436" y="39"/>
                  <a:pt x="1460" y="44"/>
                </a:cubicBezTo>
                <a:cubicBezTo>
                  <a:pt x="1483" y="49"/>
                  <a:pt x="1571" y="46"/>
                  <a:pt x="1595" y="47"/>
                </a:cubicBezTo>
                <a:cubicBezTo>
                  <a:pt x="1619" y="48"/>
                  <a:pt x="1621" y="47"/>
                  <a:pt x="1604" y="50"/>
                </a:cubicBezTo>
                <a:cubicBezTo>
                  <a:pt x="1587" y="53"/>
                  <a:pt x="1516" y="62"/>
                  <a:pt x="1493" y="63"/>
                </a:cubicBezTo>
                <a:cubicBezTo>
                  <a:pt x="1470" y="64"/>
                  <a:pt x="1474" y="59"/>
                  <a:pt x="1466" y="59"/>
                </a:cubicBezTo>
                <a:cubicBezTo>
                  <a:pt x="1458" y="59"/>
                  <a:pt x="1448" y="66"/>
                  <a:pt x="1443" y="63"/>
                </a:cubicBezTo>
                <a:cubicBezTo>
                  <a:pt x="1438" y="60"/>
                  <a:pt x="1436" y="48"/>
                  <a:pt x="1433" y="39"/>
                </a:cubicBezTo>
                <a:cubicBezTo>
                  <a:pt x="1430" y="30"/>
                  <a:pt x="1428" y="10"/>
                  <a:pt x="1422" y="6"/>
                </a:cubicBezTo>
                <a:cubicBezTo>
                  <a:pt x="1416" y="2"/>
                  <a:pt x="1402" y="9"/>
                  <a:pt x="1398" y="12"/>
                </a:cubicBezTo>
                <a:cubicBezTo>
                  <a:pt x="1394" y="15"/>
                  <a:pt x="1396" y="20"/>
                  <a:pt x="1396" y="24"/>
                </a:cubicBezTo>
                <a:cubicBezTo>
                  <a:pt x="1395" y="27"/>
                  <a:pt x="1404" y="35"/>
                  <a:pt x="1401" y="39"/>
                </a:cubicBezTo>
                <a:cubicBezTo>
                  <a:pt x="1399" y="41"/>
                  <a:pt x="1388" y="38"/>
                  <a:pt x="1385" y="39"/>
                </a:cubicBezTo>
                <a:cubicBezTo>
                  <a:pt x="1382" y="40"/>
                  <a:pt x="1384" y="45"/>
                  <a:pt x="1380" y="48"/>
                </a:cubicBezTo>
                <a:cubicBezTo>
                  <a:pt x="1375" y="54"/>
                  <a:pt x="1366" y="51"/>
                  <a:pt x="1358" y="56"/>
                </a:cubicBezTo>
                <a:cubicBezTo>
                  <a:pt x="1355" y="60"/>
                  <a:pt x="1363" y="71"/>
                  <a:pt x="1359" y="75"/>
                </a:cubicBezTo>
                <a:cubicBezTo>
                  <a:pt x="1355" y="79"/>
                  <a:pt x="1340" y="78"/>
                  <a:pt x="1332" y="80"/>
                </a:cubicBezTo>
                <a:cubicBezTo>
                  <a:pt x="1321" y="84"/>
                  <a:pt x="1320" y="93"/>
                  <a:pt x="1311" y="89"/>
                </a:cubicBezTo>
                <a:cubicBezTo>
                  <a:pt x="1304" y="88"/>
                  <a:pt x="1296" y="73"/>
                  <a:pt x="1289" y="74"/>
                </a:cubicBezTo>
                <a:cubicBezTo>
                  <a:pt x="1282" y="75"/>
                  <a:pt x="1272" y="85"/>
                  <a:pt x="1269" y="93"/>
                </a:cubicBezTo>
                <a:cubicBezTo>
                  <a:pt x="1266" y="101"/>
                  <a:pt x="1267" y="115"/>
                  <a:pt x="1271" y="120"/>
                </a:cubicBezTo>
                <a:cubicBezTo>
                  <a:pt x="1275" y="125"/>
                  <a:pt x="1291" y="124"/>
                  <a:pt x="1293" y="122"/>
                </a:cubicBezTo>
                <a:cubicBezTo>
                  <a:pt x="1295" y="120"/>
                  <a:pt x="1278" y="112"/>
                  <a:pt x="1281" y="107"/>
                </a:cubicBezTo>
                <a:cubicBezTo>
                  <a:pt x="1284" y="102"/>
                  <a:pt x="1307" y="91"/>
                  <a:pt x="1314" y="90"/>
                </a:cubicBezTo>
                <a:cubicBezTo>
                  <a:pt x="1321" y="89"/>
                  <a:pt x="1320" y="98"/>
                  <a:pt x="1323" y="101"/>
                </a:cubicBezTo>
                <a:cubicBezTo>
                  <a:pt x="1326" y="104"/>
                  <a:pt x="1322" y="109"/>
                  <a:pt x="1334" y="108"/>
                </a:cubicBezTo>
                <a:cubicBezTo>
                  <a:pt x="1346" y="107"/>
                  <a:pt x="1381" y="102"/>
                  <a:pt x="1398" y="96"/>
                </a:cubicBezTo>
                <a:cubicBezTo>
                  <a:pt x="1415" y="90"/>
                  <a:pt x="1432" y="73"/>
                  <a:pt x="1439" y="71"/>
                </a:cubicBezTo>
                <a:cubicBezTo>
                  <a:pt x="1446" y="69"/>
                  <a:pt x="1442" y="78"/>
                  <a:pt x="1439" y="84"/>
                </a:cubicBezTo>
                <a:cubicBezTo>
                  <a:pt x="1436" y="90"/>
                  <a:pt x="1428" y="100"/>
                  <a:pt x="1419" y="105"/>
                </a:cubicBezTo>
                <a:cubicBezTo>
                  <a:pt x="1410" y="110"/>
                  <a:pt x="1390" y="111"/>
                  <a:pt x="1382" y="113"/>
                </a:cubicBezTo>
                <a:cubicBezTo>
                  <a:pt x="1374" y="115"/>
                  <a:pt x="1371" y="114"/>
                  <a:pt x="1370" y="120"/>
                </a:cubicBezTo>
                <a:cubicBezTo>
                  <a:pt x="1369" y="126"/>
                  <a:pt x="1372" y="145"/>
                  <a:pt x="1377" y="147"/>
                </a:cubicBezTo>
                <a:cubicBezTo>
                  <a:pt x="1382" y="149"/>
                  <a:pt x="1404" y="134"/>
                  <a:pt x="1403" y="131"/>
                </a:cubicBezTo>
                <a:cubicBezTo>
                  <a:pt x="1402" y="128"/>
                  <a:pt x="1381" y="130"/>
                  <a:pt x="1373" y="129"/>
                </a:cubicBezTo>
                <a:cubicBezTo>
                  <a:pt x="1365" y="128"/>
                  <a:pt x="1359" y="124"/>
                  <a:pt x="1352" y="125"/>
                </a:cubicBezTo>
                <a:cubicBezTo>
                  <a:pt x="1345" y="126"/>
                  <a:pt x="1341" y="133"/>
                  <a:pt x="1331" y="137"/>
                </a:cubicBezTo>
                <a:cubicBezTo>
                  <a:pt x="1321" y="141"/>
                  <a:pt x="1301" y="150"/>
                  <a:pt x="1289" y="150"/>
                </a:cubicBezTo>
                <a:cubicBezTo>
                  <a:pt x="1277" y="150"/>
                  <a:pt x="1268" y="143"/>
                  <a:pt x="1259" y="137"/>
                </a:cubicBezTo>
                <a:cubicBezTo>
                  <a:pt x="1250" y="131"/>
                  <a:pt x="1237" y="122"/>
                  <a:pt x="1235" y="116"/>
                </a:cubicBezTo>
                <a:cubicBezTo>
                  <a:pt x="1233" y="110"/>
                  <a:pt x="1241" y="109"/>
                  <a:pt x="1248" y="99"/>
                </a:cubicBezTo>
                <a:cubicBezTo>
                  <a:pt x="1255" y="89"/>
                  <a:pt x="1278" y="67"/>
                  <a:pt x="1275" y="56"/>
                </a:cubicBezTo>
                <a:cubicBezTo>
                  <a:pt x="1262" y="59"/>
                  <a:pt x="1242" y="28"/>
                  <a:pt x="1229" y="32"/>
                </a:cubicBezTo>
                <a:cubicBezTo>
                  <a:pt x="1221" y="30"/>
                  <a:pt x="1221" y="38"/>
                  <a:pt x="1220" y="42"/>
                </a:cubicBezTo>
                <a:cubicBezTo>
                  <a:pt x="1219" y="46"/>
                  <a:pt x="1227" y="54"/>
                  <a:pt x="1224" y="57"/>
                </a:cubicBezTo>
                <a:cubicBezTo>
                  <a:pt x="1221" y="60"/>
                  <a:pt x="1212" y="63"/>
                  <a:pt x="1203" y="60"/>
                </a:cubicBezTo>
                <a:cubicBezTo>
                  <a:pt x="1194" y="57"/>
                  <a:pt x="1183" y="44"/>
                  <a:pt x="1172" y="40"/>
                </a:cubicBezTo>
                <a:cubicBezTo>
                  <a:pt x="1161" y="43"/>
                  <a:pt x="1141" y="33"/>
                  <a:pt x="1136" y="35"/>
                </a:cubicBezTo>
                <a:cubicBezTo>
                  <a:pt x="1131" y="37"/>
                  <a:pt x="1151" y="48"/>
                  <a:pt x="1142" y="53"/>
                </a:cubicBezTo>
                <a:cubicBezTo>
                  <a:pt x="1133" y="58"/>
                  <a:pt x="1086" y="58"/>
                  <a:pt x="1082" y="62"/>
                </a:cubicBezTo>
                <a:cubicBezTo>
                  <a:pt x="1078" y="66"/>
                  <a:pt x="1112" y="69"/>
                  <a:pt x="1115" y="75"/>
                </a:cubicBezTo>
                <a:cubicBezTo>
                  <a:pt x="1118" y="81"/>
                  <a:pt x="1106" y="91"/>
                  <a:pt x="1098" y="96"/>
                </a:cubicBezTo>
                <a:cubicBezTo>
                  <a:pt x="1090" y="101"/>
                  <a:pt x="1078" y="97"/>
                  <a:pt x="1068" y="102"/>
                </a:cubicBezTo>
                <a:cubicBezTo>
                  <a:pt x="1058" y="107"/>
                  <a:pt x="1046" y="125"/>
                  <a:pt x="1041" y="123"/>
                </a:cubicBezTo>
                <a:cubicBezTo>
                  <a:pt x="1036" y="121"/>
                  <a:pt x="1035" y="96"/>
                  <a:pt x="1037" y="87"/>
                </a:cubicBezTo>
                <a:cubicBezTo>
                  <a:pt x="1039" y="78"/>
                  <a:pt x="1051" y="78"/>
                  <a:pt x="1053" y="71"/>
                </a:cubicBezTo>
                <a:cubicBezTo>
                  <a:pt x="1055" y="64"/>
                  <a:pt x="1067" y="50"/>
                  <a:pt x="1052" y="47"/>
                </a:cubicBezTo>
                <a:cubicBezTo>
                  <a:pt x="1018" y="48"/>
                  <a:pt x="985" y="52"/>
                  <a:pt x="965" y="54"/>
                </a:cubicBezTo>
                <a:cubicBezTo>
                  <a:pt x="946" y="57"/>
                  <a:pt x="938" y="63"/>
                  <a:pt x="935" y="68"/>
                </a:cubicBezTo>
                <a:cubicBezTo>
                  <a:pt x="934" y="71"/>
                  <a:pt x="932" y="81"/>
                  <a:pt x="947" y="84"/>
                </a:cubicBezTo>
                <a:cubicBezTo>
                  <a:pt x="957" y="85"/>
                  <a:pt x="986" y="76"/>
                  <a:pt x="998" y="75"/>
                </a:cubicBezTo>
                <a:cubicBezTo>
                  <a:pt x="1010" y="74"/>
                  <a:pt x="1012" y="79"/>
                  <a:pt x="1017" y="80"/>
                </a:cubicBezTo>
                <a:cubicBezTo>
                  <a:pt x="1022" y="81"/>
                  <a:pt x="1036" y="79"/>
                  <a:pt x="1028" y="84"/>
                </a:cubicBezTo>
                <a:cubicBezTo>
                  <a:pt x="1020" y="89"/>
                  <a:pt x="981" y="105"/>
                  <a:pt x="971" y="111"/>
                </a:cubicBezTo>
                <a:cubicBezTo>
                  <a:pt x="961" y="117"/>
                  <a:pt x="959" y="119"/>
                  <a:pt x="966" y="122"/>
                </a:cubicBezTo>
                <a:cubicBezTo>
                  <a:pt x="973" y="125"/>
                  <a:pt x="1012" y="125"/>
                  <a:pt x="1013" y="128"/>
                </a:cubicBezTo>
                <a:cubicBezTo>
                  <a:pt x="1014" y="131"/>
                  <a:pt x="982" y="134"/>
                  <a:pt x="974" y="138"/>
                </a:cubicBezTo>
                <a:cubicBezTo>
                  <a:pt x="966" y="142"/>
                  <a:pt x="953" y="150"/>
                  <a:pt x="964" y="152"/>
                </a:cubicBezTo>
                <a:cubicBezTo>
                  <a:pt x="966" y="159"/>
                  <a:pt x="1011" y="143"/>
                  <a:pt x="1038" y="147"/>
                </a:cubicBezTo>
                <a:cubicBezTo>
                  <a:pt x="1056" y="146"/>
                  <a:pt x="1060" y="151"/>
                  <a:pt x="1071" y="147"/>
                </a:cubicBezTo>
                <a:cubicBezTo>
                  <a:pt x="1082" y="143"/>
                  <a:pt x="1104" y="128"/>
                  <a:pt x="1107" y="123"/>
                </a:cubicBezTo>
                <a:cubicBezTo>
                  <a:pt x="1110" y="118"/>
                  <a:pt x="1090" y="122"/>
                  <a:pt x="1091" y="116"/>
                </a:cubicBezTo>
                <a:cubicBezTo>
                  <a:pt x="1092" y="110"/>
                  <a:pt x="1105" y="94"/>
                  <a:pt x="1113" y="86"/>
                </a:cubicBezTo>
                <a:cubicBezTo>
                  <a:pt x="1121" y="78"/>
                  <a:pt x="1135" y="74"/>
                  <a:pt x="1140" y="69"/>
                </a:cubicBezTo>
                <a:cubicBezTo>
                  <a:pt x="1145" y="64"/>
                  <a:pt x="1141" y="58"/>
                  <a:pt x="1145" y="57"/>
                </a:cubicBezTo>
                <a:cubicBezTo>
                  <a:pt x="1149" y="56"/>
                  <a:pt x="1155" y="62"/>
                  <a:pt x="1163" y="60"/>
                </a:cubicBezTo>
                <a:cubicBezTo>
                  <a:pt x="1171" y="58"/>
                  <a:pt x="1184" y="42"/>
                  <a:pt x="1191" y="44"/>
                </a:cubicBezTo>
                <a:cubicBezTo>
                  <a:pt x="1198" y="46"/>
                  <a:pt x="1198" y="67"/>
                  <a:pt x="1203" y="74"/>
                </a:cubicBezTo>
                <a:cubicBezTo>
                  <a:pt x="1208" y="81"/>
                  <a:pt x="1221" y="79"/>
                  <a:pt x="1220" y="87"/>
                </a:cubicBezTo>
                <a:cubicBezTo>
                  <a:pt x="1219" y="95"/>
                  <a:pt x="1205" y="114"/>
                  <a:pt x="1199" y="120"/>
                </a:cubicBezTo>
                <a:cubicBezTo>
                  <a:pt x="1193" y="126"/>
                  <a:pt x="1190" y="122"/>
                  <a:pt x="1185" y="125"/>
                </a:cubicBezTo>
                <a:cubicBezTo>
                  <a:pt x="1180" y="128"/>
                  <a:pt x="1172" y="138"/>
                  <a:pt x="1169" y="137"/>
                </a:cubicBezTo>
                <a:cubicBezTo>
                  <a:pt x="1166" y="136"/>
                  <a:pt x="1171" y="117"/>
                  <a:pt x="1166" y="117"/>
                </a:cubicBezTo>
                <a:cubicBezTo>
                  <a:pt x="1161" y="117"/>
                  <a:pt x="1146" y="129"/>
                  <a:pt x="1140" y="134"/>
                </a:cubicBezTo>
                <a:cubicBezTo>
                  <a:pt x="1134" y="139"/>
                  <a:pt x="1127" y="148"/>
                  <a:pt x="1128" y="150"/>
                </a:cubicBezTo>
                <a:cubicBezTo>
                  <a:pt x="1129" y="152"/>
                  <a:pt x="1146" y="145"/>
                  <a:pt x="1145" y="149"/>
                </a:cubicBezTo>
                <a:cubicBezTo>
                  <a:pt x="1144" y="153"/>
                  <a:pt x="1120" y="173"/>
                  <a:pt x="1124" y="176"/>
                </a:cubicBezTo>
                <a:cubicBezTo>
                  <a:pt x="1132" y="179"/>
                  <a:pt x="1167" y="157"/>
                  <a:pt x="1167" y="165"/>
                </a:cubicBezTo>
                <a:cubicBezTo>
                  <a:pt x="1167" y="175"/>
                  <a:pt x="1135" y="203"/>
                  <a:pt x="1125" y="204"/>
                </a:cubicBezTo>
                <a:cubicBezTo>
                  <a:pt x="1113" y="209"/>
                  <a:pt x="1086" y="198"/>
                  <a:pt x="1074" y="201"/>
                </a:cubicBezTo>
                <a:cubicBezTo>
                  <a:pt x="1062" y="204"/>
                  <a:pt x="1058" y="219"/>
                  <a:pt x="1052" y="221"/>
                </a:cubicBezTo>
                <a:cubicBezTo>
                  <a:pt x="1046" y="223"/>
                  <a:pt x="1043" y="216"/>
                  <a:pt x="1038" y="216"/>
                </a:cubicBezTo>
                <a:cubicBezTo>
                  <a:pt x="1033" y="216"/>
                  <a:pt x="1023" y="223"/>
                  <a:pt x="1020" y="218"/>
                </a:cubicBezTo>
                <a:cubicBezTo>
                  <a:pt x="1017" y="213"/>
                  <a:pt x="1027" y="188"/>
                  <a:pt x="1020" y="184"/>
                </a:cubicBezTo>
                <a:cubicBezTo>
                  <a:pt x="1013" y="181"/>
                  <a:pt x="991" y="188"/>
                  <a:pt x="978" y="194"/>
                </a:cubicBezTo>
                <a:cubicBezTo>
                  <a:pt x="965" y="200"/>
                  <a:pt x="950" y="220"/>
                  <a:pt x="944" y="221"/>
                </a:cubicBezTo>
                <a:cubicBezTo>
                  <a:pt x="938" y="222"/>
                  <a:pt x="948" y="199"/>
                  <a:pt x="942" y="198"/>
                </a:cubicBezTo>
                <a:cubicBezTo>
                  <a:pt x="936" y="197"/>
                  <a:pt x="913" y="217"/>
                  <a:pt x="908" y="216"/>
                </a:cubicBezTo>
                <a:cubicBezTo>
                  <a:pt x="903" y="215"/>
                  <a:pt x="911" y="198"/>
                  <a:pt x="909" y="194"/>
                </a:cubicBezTo>
                <a:cubicBezTo>
                  <a:pt x="907" y="190"/>
                  <a:pt x="893" y="194"/>
                  <a:pt x="896" y="189"/>
                </a:cubicBezTo>
                <a:cubicBezTo>
                  <a:pt x="899" y="184"/>
                  <a:pt x="928" y="172"/>
                  <a:pt x="926" y="161"/>
                </a:cubicBezTo>
                <a:cubicBezTo>
                  <a:pt x="915" y="129"/>
                  <a:pt x="915" y="130"/>
                  <a:pt x="884" y="120"/>
                </a:cubicBezTo>
                <a:cubicBezTo>
                  <a:pt x="869" y="113"/>
                  <a:pt x="861" y="112"/>
                  <a:pt x="849" y="113"/>
                </a:cubicBezTo>
                <a:cubicBezTo>
                  <a:pt x="838" y="115"/>
                  <a:pt x="828" y="125"/>
                  <a:pt x="816" y="131"/>
                </a:cubicBezTo>
                <a:cubicBezTo>
                  <a:pt x="799" y="134"/>
                  <a:pt x="792" y="147"/>
                  <a:pt x="776" y="152"/>
                </a:cubicBezTo>
                <a:cubicBezTo>
                  <a:pt x="768" y="155"/>
                  <a:pt x="746" y="165"/>
                  <a:pt x="746" y="165"/>
                </a:cubicBezTo>
                <a:cubicBezTo>
                  <a:pt x="742" y="177"/>
                  <a:pt x="723" y="188"/>
                  <a:pt x="740" y="200"/>
                </a:cubicBezTo>
                <a:cubicBezTo>
                  <a:pt x="746" y="207"/>
                  <a:pt x="749" y="209"/>
                  <a:pt x="777" y="203"/>
                </a:cubicBezTo>
                <a:cubicBezTo>
                  <a:pt x="795" y="199"/>
                  <a:pt x="824" y="181"/>
                  <a:pt x="846" y="174"/>
                </a:cubicBezTo>
                <a:cubicBezTo>
                  <a:pt x="868" y="167"/>
                  <a:pt x="914" y="157"/>
                  <a:pt x="909" y="162"/>
                </a:cubicBezTo>
                <a:cubicBezTo>
                  <a:pt x="926" y="163"/>
                  <a:pt x="838" y="191"/>
                  <a:pt x="819" y="203"/>
                </a:cubicBezTo>
                <a:cubicBezTo>
                  <a:pt x="808" y="211"/>
                  <a:pt x="844" y="209"/>
                  <a:pt x="840" y="212"/>
                </a:cubicBezTo>
                <a:cubicBezTo>
                  <a:pt x="836" y="215"/>
                  <a:pt x="799" y="220"/>
                  <a:pt x="792" y="224"/>
                </a:cubicBezTo>
                <a:cubicBezTo>
                  <a:pt x="785" y="228"/>
                  <a:pt x="789" y="230"/>
                  <a:pt x="797" y="234"/>
                </a:cubicBezTo>
                <a:cubicBezTo>
                  <a:pt x="805" y="238"/>
                  <a:pt x="835" y="245"/>
                  <a:pt x="840" y="249"/>
                </a:cubicBezTo>
                <a:cubicBezTo>
                  <a:pt x="845" y="253"/>
                  <a:pt x="843" y="256"/>
                  <a:pt x="830" y="257"/>
                </a:cubicBezTo>
                <a:cubicBezTo>
                  <a:pt x="817" y="258"/>
                  <a:pt x="775" y="246"/>
                  <a:pt x="764" y="254"/>
                </a:cubicBezTo>
                <a:cubicBezTo>
                  <a:pt x="754" y="263"/>
                  <a:pt x="755" y="298"/>
                  <a:pt x="765" y="308"/>
                </a:cubicBezTo>
                <a:cubicBezTo>
                  <a:pt x="778" y="315"/>
                  <a:pt x="833" y="304"/>
                  <a:pt x="848" y="302"/>
                </a:cubicBezTo>
                <a:cubicBezTo>
                  <a:pt x="863" y="300"/>
                  <a:pt x="851" y="293"/>
                  <a:pt x="857" y="297"/>
                </a:cubicBezTo>
                <a:cubicBezTo>
                  <a:pt x="878" y="297"/>
                  <a:pt x="873" y="325"/>
                  <a:pt x="882" y="327"/>
                </a:cubicBezTo>
                <a:cubicBezTo>
                  <a:pt x="890" y="331"/>
                  <a:pt x="903" y="326"/>
                  <a:pt x="908" y="323"/>
                </a:cubicBezTo>
                <a:cubicBezTo>
                  <a:pt x="913" y="320"/>
                  <a:pt x="904" y="313"/>
                  <a:pt x="912" y="309"/>
                </a:cubicBezTo>
                <a:cubicBezTo>
                  <a:pt x="918" y="304"/>
                  <a:pt x="949" y="303"/>
                  <a:pt x="956" y="300"/>
                </a:cubicBezTo>
                <a:cubicBezTo>
                  <a:pt x="963" y="297"/>
                  <a:pt x="957" y="294"/>
                  <a:pt x="956" y="288"/>
                </a:cubicBezTo>
                <a:cubicBezTo>
                  <a:pt x="959" y="282"/>
                  <a:pt x="940" y="277"/>
                  <a:pt x="948" y="266"/>
                </a:cubicBezTo>
                <a:cubicBezTo>
                  <a:pt x="954" y="254"/>
                  <a:pt x="983" y="225"/>
                  <a:pt x="992" y="218"/>
                </a:cubicBezTo>
                <a:cubicBezTo>
                  <a:pt x="1001" y="211"/>
                  <a:pt x="999" y="213"/>
                  <a:pt x="1004" y="221"/>
                </a:cubicBezTo>
                <a:cubicBezTo>
                  <a:pt x="1011" y="225"/>
                  <a:pt x="1013" y="260"/>
                  <a:pt x="1022" y="266"/>
                </a:cubicBezTo>
                <a:cubicBezTo>
                  <a:pt x="1028" y="272"/>
                  <a:pt x="1034" y="259"/>
                  <a:pt x="1040" y="258"/>
                </a:cubicBezTo>
                <a:cubicBezTo>
                  <a:pt x="1046" y="257"/>
                  <a:pt x="1050" y="263"/>
                  <a:pt x="1056" y="260"/>
                </a:cubicBezTo>
                <a:cubicBezTo>
                  <a:pt x="1061" y="257"/>
                  <a:pt x="1075" y="247"/>
                  <a:pt x="1079" y="242"/>
                </a:cubicBezTo>
                <a:cubicBezTo>
                  <a:pt x="1083" y="237"/>
                  <a:pt x="1075" y="235"/>
                  <a:pt x="1082" y="231"/>
                </a:cubicBezTo>
                <a:cubicBezTo>
                  <a:pt x="1089" y="227"/>
                  <a:pt x="1119" y="211"/>
                  <a:pt x="1121" y="215"/>
                </a:cubicBezTo>
                <a:cubicBezTo>
                  <a:pt x="1123" y="219"/>
                  <a:pt x="1096" y="246"/>
                  <a:pt x="1092" y="254"/>
                </a:cubicBezTo>
                <a:cubicBezTo>
                  <a:pt x="1088" y="262"/>
                  <a:pt x="1090" y="262"/>
                  <a:pt x="1098" y="261"/>
                </a:cubicBezTo>
                <a:cubicBezTo>
                  <a:pt x="1106" y="260"/>
                  <a:pt x="1126" y="255"/>
                  <a:pt x="1140" y="248"/>
                </a:cubicBezTo>
                <a:cubicBezTo>
                  <a:pt x="1154" y="241"/>
                  <a:pt x="1185" y="228"/>
                  <a:pt x="1184" y="221"/>
                </a:cubicBezTo>
                <a:cubicBezTo>
                  <a:pt x="1183" y="214"/>
                  <a:pt x="1135" y="212"/>
                  <a:pt x="1131" y="206"/>
                </a:cubicBezTo>
                <a:cubicBezTo>
                  <a:pt x="1127" y="200"/>
                  <a:pt x="1150" y="185"/>
                  <a:pt x="1158" y="183"/>
                </a:cubicBezTo>
                <a:cubicBezTo>
                  <a:pt x="1166" y="181"/>
                  <a:pt x="1175" y="191"/>
                  <a:pt x="1181" y="192"/>
                </a:cubicBezTo>
                <a:cubicBezTo>
                  <a:pt x="1187" y="193"/>
                  <a:pt x="1191" y="191"/>
                  <a:pt x="1194" y="188"/>
                </a:cubicBezTo>
                <a:cubicBezTo>
                  <a:pt x="1197" y="185"/>
                  <a:pt x="1207" y="175"/>
                  <a:pt x="1202" y="171"/>
                </a:cubicBezTo>
                <a:cubicBezTo>
                  <a:pt x="1197" y="167"/>
                  <a:pt x="1164" y="167"/>
                  <a:pt x="1164" y="161"/>
                </a:cubicBezTo>
                <a:cubicBezTo>
                  <a:pt x="1164" y="155"/>
                  <a:pt x="1192" y="144"/>
                  <a:pt x="1199" y="137"/>
                </a:cubicBezTo>
                <a:cubicBezTo>
                  <a:pt x="1206" y="130"/>
                  <a:pt x="1203" y="124"/>
                  <a:pt x="1205" y="119"/>
                </a:cubicBezTo>
                <a:cubicBezTo>
                  <a:pt x="1207" y="114"/>
                  <a:pt x="1208" y="112"/>
                  <a:pt x="1211" y="108"/>
                </a:cubicBezTo>
                <a:cubicBezTo>
                  <a:pt x="1214" y="104"/>
                  <a:pt x="1222" y="95"/>
                  <a:pt x="1226" y="93"/>
                </a:cubicBezTo>
                <a:cubicBezTo>
                  <a:pt x="1230" y="91"/>
                  <a:pt x="1236" y="91"/>
                  <a:pt x="1235" y="98"/>
                </a:cubicBezTo>
                <a:cubicBezTo>
                  <a:pt x="1234" y="105"/>
                  <a:pt x="1222" y="129"/>
                  <a:pt x="1221" y="138"/>
                </a:cubicBezTo>
                <a:cubicBezTo>
                  <a:pt x="1220" y="147"/>
                  <a:pt x="1223" y="148"/>
                  <a:pt x="1226" y="150"/>
                </a:cubicBezTo>
                <a:cubicBezTo>
                  <a:pt x="1229" y="152"/>
                  <a:pt x="1242" y="146"/>
                  <a:pt x="1239" y="153"/>
                </a:cubicBezTo>
                <a:cubicBezTo>
                  <a:pt x="1236" y="160"/>
                  <a:pt x="1211" y="185"/>
                  <a:pt x="1209" y="195"/>
                </a:cubicBezTo>
                <a:cubicBezTo>
                  <a:pt x="1207" y="205"/>
                  <a:pt x="1215" y="208"/>
                  <a:pt x="1224" y="212"/>
                </a:cubicBezTo>
                <a:cubicBezTo>
                  <a:pt x="1237" y="208"/>
                  <a:pt x="1275" y="208"/>
                  <a:pt x="1263" y="218"/>
                </a:cubicBezTo>
                <a:cubicBezTo>
                  <a:pt x="1261" y="222"/>
                  <a:pt x="1230" y="227"/>
                  <a:pt x="1212" y="236"/>
                </a:cubicBezTo>
                <a:cubicBezTo>
                  <a:pt x="1194" y="245"/>
                  <a:pt x="1165" y="263"/>
                  <a:pt x="1152" y="273"/>
                </a:cubicBezTo>
                <a:cubicBezTo>
                  <a:pt x="1139" y="283"/>
                  <a:pt x="1134" y="287"/>
                  <a:pt x="1131" y="297"/>
                </a:cubicBezTo>
                <a:cubicBezTo>
                  <a:pt x="1128" y="307"/>
                  <a:pt x="1129" y="322"/>
                  <a:pt x="1133" y="332"/>
                </a:cubicBezTo>
                <a:cubicBezTo>
                  <a:pt x="1137" y="342"/>
                  <a:pt x="1154" y="353"/>
                  <a:pt x="1155" y="356"/>
                </a:cubicBezTo>
                <a:cubicBezTo>
                  <a:pt x="1157" y="360"/>
                  <a:pt x="1147" y="352"/>
                  <a:pt x="1142" y="353"/>
                </a:cubicBezTo>
                <a:cubicBezTo>
                  <a:pt x="1137" y="354"/>
                  <a:pt x="1135" y="352"/>
                  <a:pt x="1124" y="360"/>
                </a:cubicBezTo>
                <a:cubicBezTo>
                  <a:pt x="1113" y="368"/>
                  <a:pt x="1090" y="392"/>
                  <a:pt x="1076" y="400"/>
                </a:cubicBezTo>
                <a:cubicBezTo>
                  <a:pt x="1068" y="397"/>
                  <a:pt x="1041" y="418"/>
                  <a:pt x="1040" y="410"/>
                </a:cubicBezTo>
                <a:cubicBezTo>
                  <a:pt x="1035" y="409"/>
                  <a:pt x="1036" y="402"/>
                  <a:pt x="1041" y="393"/>
                </a:cubicBezTo>
                <a:cubicBezTo>
                  <a:pt x="1046" y="384"/>
                  <a:pt x="1074" y="360"/>
                  <a:pt x="1073" y="357"/>
                </a:cubicBezTo>
                <a:cubicBezTo>
                  <a:pt x="1072" y="354"/>
                  <a:pt x="1036" y="377"/>
                  <a:pt x="1032" y="374"/>
                </a:cubicBezTo>
                <a:cubicBezTo>
                  <a:pt x="1028" y="371"/>
                  <a:pt x="1043" y="350"/>
                  <a:pt x="1050" y="339"/>
                </a:cubicBezTo>
                <a:cubicBezTo>
                  <a:pt x="1052" y="325"/>
                  <a:pt x="1069" y="319"/>
                  <a:pt x="1074" y="308"/>
                </a:cubicBezTo>
                <a:cubicBezTo>
                  <a:pt x="1079" y="297"/>
                  <a:pt x="1093" y="276"/>
                  <a:pt x="1083" y="275"/>
                </a:cubicBezTo>
                <a:cubicBezTo>
                  <a:pt x="1073" y="274"/>
                  <a:pt x="1027" y="291"/>
                  <a:pt x="1011" y="303"/>
                </a:cubicBezTo>
                <a:cubicBezTo>
                  <a:pt x="994" y="314"/>
                  <a:pt x="1000" y="334"/>
                  <a:pt x="990" y="345"/>
                </a:cubicBezTo>
                <a:cubicBezTo>
                  <a:pt x="984" y="355"/>
                  <a:pt x="982" y="358"/>
                  <a:pt x="974" y="363"/>
                </a:cubicBezTo>
                <a:cubicBezTo>
                  <a:pt x="966" y="368"/>
                  <a:pt x="953" y="370"/>
                  <a:pt x="944" y="375"/>
                </a:cubicBezTo>
                <a:cubicBezTo>
                  <a:pt x="935" y="380"/>
                  <a:pt x="922" y="396"/>
                  <a:pt x="921" y="392"/>
                </a:cubicBezTo>
                <a:lnTo>
                  <a:pt x="938" y="354"/>
                </a:lnTo>
                <a:lnTo>
                  <a:pt x="963" y="351"/>
                </a:lnTo>
                <a:lnTo>
                  <a:pt x="978" y="314"/>
                </a:lnTo>
                <a:lnTo>
                  <a:pt x="936" y="330"/>
                </a:lnTo>
                <a:lnTo>
                  <a:pt x="933" y="350"/>
                </a:lnTo>
                <a:lnTo>
                  <a:pt x="891" y="374"/>
                </a:lnTo>
                <a:lnTo>
                  <a:pt x="863" y="351"/>
                </a:lnTo>
                <a:lnTo>
                  <a:pt x="843" y="317"/>
                </a:lnTo>
                <a:lnTo>
                  <a:pt x="813" y="321"/>
                </a:lnTo>
                <a:lnTo>
                  <a:pt x="836" y="333"/>
                </a:lnTo>
                <a:lnTo>
                  <a:pt x="800" y="342"/>
                </a:lnTo>
                <a:lnTo>
                  <a:pt x="765" y="365"/>
                </a:lnTo>
                <a:cubicBezTo>
                  <a:pt x="758" y="365"/>
                  <a:pt x="780" y="343"/>
                  <a:pt x="776" y="333"/>
                </a:cubicBezTo>
                <a:cubicBezTo>
                  <a:pt x="766" y="327"/>
                  <a:pt x="717" y="330"/>
                  <a:pt x="707" y="327"/>
                </a:cubicBezTo>
                <a:cubicBezTo>
                  <a:pt x="697" y="324"/>
                  <a:pt x="712" y="318"/>
                  <a:pt x="717" y="314"/>
                </a:cubicBezTo>
                <a:cubicBezTo>
                  <a:pt x="722" y="310"/>
                  <a:pt x="735" y="307"/>
                  <a:pt x="740" y="304"/>
                </a:cubicBezTo>
                <a:cubicBezTo>
                  <a:pt x="744" y="301"/>
                  <a:pt x="747" y="301"/>
                  <a:pt x="746" y="296"/>
                </a:cubicBezTo>
                <a:cubicBezTo>
                  <a:pt x="746" y="293"/>
                  <a:pt x="745" y="288"/>
                  <a:pt x="741" y="285"/>
                </a:cubicBezTo>
                <a:cubicBezTo>
                  <a:pt x="737" y="282"/>
                  <a:pt x="729" y="287"/>
                  <a:pt x="722" y="279"/>
                </a:cubicBezTo>
                <a:cubicBezTo>
                  <a:pt x="712" y="270"/>
                  <a:pt x="714" y="242"/>
                  <a:pt x="701" y="239"/>
                </a:cubicBezTo>
                <a:cubicBezTo>
                  <a:pt x="693" y="232"/>
                  <a:pt x="673" y="241"/>
                  <a:pt x="665" y="239"/>
                </a:cubicBezTo>
                <a:cubicBezTo>
                  <a:pt x="657" y="237"/>
                  <a:pt x="655" y="231"/>
                  <a:pt x="652" y="224"/>
                </a:cubicBezTo>
                <a:cubicBezTo>
                  <a:pt x="642" y="216"/>
                  <a:pt x="667" y="202"/>
                  <a:pt x="647" y="198"/>
                </a:cubicBezTo>
                <a:cubicBezTo>
                  <a:pt x="635" y="198"/>
                  <a:pt x="585" y="225"/>
                  <a:pt x="579" y="224"/>
                </a:cubicBezTo>
                <a:cubicBezTo>
                  <a:pt x="573" y="223"/>
                  <a:pt x="614" y="197"/>
                  <a:pt x="611" y="194"/>
                </a:cubicBezTo>
                <a:cubicBezTo>
                  <a:pt x="608" y="191"/>
                  <a:pt x="577" y="205"/>
                  <a:pt x="564" y="206"/>
                </a:cubicBezTo>
                <a:cubicBezTo>
                  <a:pt x="551" y="207"/>
                  <a:pt x="542" y="196"/>
                  <a:pt x="531" y="198"/>
                </a:cubicBezTo>
                <a:cubicBezTo>
                  <a:pt x="520" y="200"/>
                  <a:pt x="512" y="220"/>
                  <a:pt x="501" y="216"/>
                </a:cubicBezTo>
                <a:lnTo>
                  <a:pt x="467" y="174"/>
                </a:lnTo>
                <a:cubicBezTo>
                  <a:pt x="436" y="184"/>
                  <a:pt x="368" y="252"/>
                  <a:pt x="323" y="284"/>
                </a:cubicBezTo>
                <a:cubicBezTo>
                  <a:pt x="278" y="316"/>
                  <a:pt x="229" y="344"/>
                  <a:pt x="196" y="368"/>
                </a:cubicBezTo>
                <a:cubicBezTo>
                  <a:pt x="181" y="382"/>
                  <a:pt x="133" y="419"/>
                  <a:pt x="122" y="431"/>
                </a:cubicBezTo>
                <a:cubicBezTo>
                  <a:pt x="111" y="443"/>
                  <a:pt x="131" y="434"/>
                  <a:pt x="131" y="441"/>
                </a:cubicBezTo>
                <a:cubicBezTo>
                  <a:pt x="131" y="448"/>
                  <a:pt x="116" y="471"/>
                  <a:pt x="122" y="476"/>
                </a:cubicBezTo>
                <a:cubicBezTo>
                  <a:pt x="118" y="493"/>
                  <a:pt x="158" y="468"/>
                  <a:pt x="164" y="471"/>
                </a:cubicBezTo>
                <a:cubicBezTo>
                  <a:pt x="170" y="474"/>
                  <a:pt x="161" y="482"/>
                  <a:pt x="156" y="496"/>
                </a:cubicBezTo>
                <a:cubicBezTo>
                  <a:pt x="159" y="513"/>
                  <a:pt x="140" y="538"/>
                  <a:pt x="132" y="554"/>
                </a:cubicBezTo>
                <a:cubicBezTo>
                  <a:pt x="125" y="569"/>
                  <a:pt x="121" y="579"/>
                  <a:pt x="117" y="585"/>
                </a:cubicBezTo>
                <a:cubicBezTo>
                  <a:pt x="113" y="591"/>
                  <a:pt x="114" y="588"/>
                  <a:pt x="110" y="593"/>
                </a:cubicBezTo>
                <a:cubicBezTo>
                  <a:pt x="99" y="613"/>
                  <a:pt x="102" y="608"/>
                  <a:pt x="95" y="617"/>
                </a:cubicBezTo>
                <a:cubicBezTo>
                  <a:pt x="88" y="626"/>
                  <a:pt x="69" y="639"/>
                  <a:pt x="66" y="645"/>
                </a:cubicBezTo>
                <a:cubicBezTo>
                  <a:pt x="63" y="651"/>
                  <a:pt x="78" y="650"/>
                  <a:pt x="78" y="653"/>
                </a:cubicBezTo>
                <a:cubicBezTo>
                  <a:pt x="78" y="656"/>
                  <a:pt x="68" y="662"/>
                  <a:pt x="66" y="666"/>
                </a:cubicBezTo>
                <a:cubicBezTo>
                  <a:pt x="64" y="670"/>
                  <a:pt x="73" y="671"/>
                  <a:pt x="68" y="680"/>
                </a:cubicBezTo>
                <a:cubicBezTo>
                  <a:pt x="57" y="704"/>
                  <a:pt x="44" y="711"/>
                  <a:pt x="38" y="720"/>
                </a:cubicBezTo>
                <a:cubicBezTo>
                  <a:pt x="32" y="729"/>
                  <a:pt x="34" y="731"/>
                  <a:pt x="32" y="735"/>
                </a:cubicBezTo>
                <a:cubicBezTo>
                  <a:pt x="31" y="739"/>
                  <a:pt x="27" y="739"/>
                  <a:pt x="29" y="743"/>
                </a:cubicBezTo>
                <a:cubicBezTo>
                  <a:pt x="31" y="747"/>
                  <a:pt x="42" y="756"/>
                  <a:pt x="45" y="761"/>
                </a:cubicBezTo>
                <a:cubicBezTo>
                  <a:pt x="48" y="766"/>
                  <a:pt x="48" y="776"/>
                  <a:pt x="45" y="776"/>
                </a:cubicBezTo>
                <a:cubicBezTo>
                  <a:pt x="42" y="776"/>
                  <a:pt x="34" y="766"/>
                  <a:pt x="27" y="759"/>
                </a:cubicBezTo>
                <a:cubicBezTo>
                  <a:pt x="20" y="752"/>
                  <a:pt x="7" y="725"/>
                  <a:pt x="5" y="734"/>
                </a:cubicBezTo>
                <a:cubicBezTo>
                  <a:pt x="0" y="747"/>
                  <a:pt x="11" y="799"/>
                  <a:pt x="14" y="813"/>
                </a:cubicBezTo>
                <a:cubicBezTo>
                  <a:pt x="17" y="827"/>
                  <a:pt x="19" y="825"/>
                  <a:pt x="24" y="819"/>
                </a:cubicBezTo>
                <a:cubicBezTo>
                  <a:pt x="29" y="813"/>
                  <a:pt x="39" y="776"/>
                  <a:pt x="44" y="774"/>
                </a:cubicBezTo>
                <a:cubicBezTo>
                  <a:pt x="49" y="772"/>
                  <a:pt x="45" y="802"/>
                  <a:pt x="53" y="809"/>
                </a:cubicBezTo>
                <a:cubicBezTo>
                  <a:pt x="61" y="816"/>
                  <a:pt x="18" y="802"/>
                  <a:pt x="92" y="816"/>
                </a:cubicBezTo>
                <a:cubicBezTo>
                  <a:pt x="174" y="840"/>
                  <a:pt x="412" y="875"/>
                  <a:pt x="500" y="894"/>
                </a:cubicBezTo>
                <a:lnTo>
                  <a:pt x="537" y="917"/>
                </a:lnTo>
                <a:cubicBezTo>
                  <a:pt x="546" y="922"/>
                  <a:pt x="545" y="923"/>
                  <a:pt x="554" y="923"/>
                </a:cubicBezTo>
                <a:cubicBezTo>
                  <a:pt x="563" y="923"/>
                  <a:pt x="585" y="913"/>
                  <a:pt x="594" y="914"/>
                </a:cubicBezTo>
                <a:cubicBezTo>
                  <a:pt x="603" y="915"/>
                  <a:pt x="607" y="919"/>
                  <a:pt x="611" y="929"/>
                </a:cubicBezTo>
                <a:cubicBezTo>
                  <a:pt x="616" y="937"/>
                  <a:pt x="617" y="962"/>
                  <a:pt x="617" y="972"/>
                </a:cubicBezTo>
                <a:cubicBezTo>
                  <a:pt x="617" y="989"/>
                  <a:pt x="656" y="1004"/>
                  <a:pt x="656" y="1004"/>
                </a:cubicBezTo>
                <a:cubicBezTo>
                  <a:pt x="664" y="1013"/>
                  <a:pt x="658" y="1021"/>
                  <a:pt x="659" y="1026"/>
                </a:cubicBezTo>
                <a:cubicBezTo>
                  <a:pt x="660" y="1031"/>
                  <a:pt x="664" y="1033"/>
                  <a:pt x="662" y="1035"/>
                </a:cubicBezTo>
                <a:cubicBezTo>
                  <a:pt x="660" y="1037"/>
                  <a:pt x="649" y="1041"/>
                  <a:pt x="644" y="1040"/>
                </a:cubicBezTo>
                <a:cubicBezTo>
                  <a:pt x="639" y="1039"/>
                  <a:pt x="637" y="1028"/>
                  <a:pt x="632" y="1031"/>
                </a:cubicBezTo>
                <a:cubicBezTo>
                  <a:pt x="613" y="1034"/>
                  <a:pt x="632" y="1053"/>
                  <a:pt x="614" y="1058"/>
                </a:cubicBezTo>
                <a:cubicBezTo>
                  <a:pt x="608" y="1064"/>
                  <a:pt x="609" y="1067"/>
                  <a:pt x="599" y="1076"/>
                </a:cubicBezTo>
                <a:cubicBezTo>
                  <a:pt x="591" y="1083"/>
                  <a:pt x="570" y="1092"/>
                  <a:pt x="563" y="1098"/>
                </a:cubicBezTo>
                <a:cubicBezTo>
                  <a:pt x="556" y="1104"/>
                  <a:pt x="541" y="1114"/>
                  <a:pt x="554" y="1112"/>
                </a:cubicBezTo>
                <a:cubicBezTo>
                  <a:pt x="554" y="1120"/>
                  <a:pt x="631" y="1086"/>
                  <a:pt x="639" y="1089"/>
                </a:cubicBezTo>
                <a:cubicBezTo>
                  <a:pt x="656" y="1084"/>
                  <a:pt x="634" y="1082"/>
                  <a:pt x="644" y="1076"/>
                </a:cubicBezTo>
                <a:cubicBezTo>
                  <a:pt x="655" y="1072"/>
                  <a:pt x="691" y="1069"/>
                  <a:pt x="708" y="1064"/>
                </a:cubicBezTo>
                <a:cubicBezTo>
                  <a:pt x="716" y="1059"/>
                  <a:pt x="735" y="1047"/>
                  <a:pt x="744" y="1043"/>
                </a:cubicBezTo>
                <a:cubicBezTo>
                  <a:pt x="759" y="1036"/>
                  <a:pt x="774" y="1029"/>
                  <a:pt x="774" y="1029"/>
                </a:cubicBezTo>
                <a:cubicBezTo>
                  <a:pt x="780" y="1027"/>
                  <a:pt x="770" y="1035"/>
                  <a:pt x="774" y="1038"/>
                </a:cubicBezTo>
                <a:cubicBezTo>
                  <a:pt x="778" y="1041"/>
                  <a:pt x="786" y="1054"/>
                  <a:pt x="798" y="1050"/>
                </a:cubicBezTo>
                <a:cubicBezTo>
                  <a:pt x="810" y="1046"/>
                  <a:pt x="831" y="1024"/>
                  <a:pt x="844" y="1016"/>
                </a:cubicBezTo>
                <a:cubicBezTo>
                  <a:pt x="852" y="1019"/>
                  <a:pt x="869" y="998"/>
                  <a:pt x="875" y="1004"/>
                </a:cubicBezTo>
                <a:cubicBezTo>
                  <a:pt x="880" y="1005"/>
                  <a:pt x="882" y="1008"/>
                  <a:pt x="881" y="1017"/>
                </a:cubicBezTo>
                <a:cubicBezTo>
                  <a:pt x="880" y="1024"/>
                  <a:pt x="868" y="1037"/>
                  <a:pt x="866" y="1044"/>
                </a:cubicBezTo>
                <a:cubicBezTo>
                  <a:pt x="864" y="1051"/>
                  <a:pt x="859" y="1061"/>
                  <a:pt x="869" y="1061"/>
                </a:cubicBezTo>
                <a:cubicBezTo>
                  <a:pt x="870" y="1069"/>
                  <a:pt x="914" y="1044"/>
                  <a:pt x="926" y="1044"/>
                </a:cubicBezTo>
                <a:lnTo>
                  <a:pt x="929" y="1061"/>
                </a:lnTo>
                <a:cubicBezTo>
                  <a:pt x="924" y="1066"/>
                  <a:pt x="906" y="1062"/>
                  <a:pt x="894" y="1068"/>
                </a:cubicBezTo>
                <a:cubicBezTo>
                  <a:pt x="884" y="1074"/>
                  <a:pt x="872" y="1089"/>
                  <a:pt x="869" y="1098"/>
                </a:cubicBezTo>
                <a:cubicBezTo>
                  <a:pt x="867" y="1104"/>
                  <a:pt x="882" y="1103"/>
                  <a:pt x="884" y="1104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120" name="Text Box 16"/>
          <p:cNvSpPr txBox="1">
            <a:spLocks noChangeArrowheads="1"/>
          </p:cNvSpPr>
          <p:nvPr/>
        </p:nvSpPr>
        <p:spPr bwMode="auto">
          <a:xfrm>
            <a:off x="1352550" y="1200150"/>
            <a:ext cx="97631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Канада</a:t>
            </a:r>
            <a:endParaRPr lang="ru-RU" sz="1800" b="1"/>
          </a:p>
        </p:txBody>
      </p:sp>
      <p:sp>
        <p:nvSpPr>
          <p:cNvPr id="47156" name="WordArt 52"/>
          <p:cNvSpPr>
            <a:spLocks noChangeArrowheads="1" noChangeShapeType="1" noTextEdit="1"/>
          </p:cNvSpPr>
          <p:nvPr/>
        </p:nvSpPr>
        <p:spPr bwMode="auto">
          <a:xfrm>
            <a:off x="1331913" y="77788"/>
            <a:ext cx="6335712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solidFill>
                  <a:srgbClr val="FF3300"/>
                </a:solidFill>
                <a:effectLst>
                  <a:outerShdw dist="28398" dir="3806097" algn="ctr" rotWithShape="0">
                    <a:schemeClr val="tx1"/>
                  </a:outerShdw>
                </a:effectLst>
                <a:latin typeface="Comic Sans MS"/>
              </a:rPr>
              <a:t>Нафтова промисловість світу</a:t>
            </a:r>
          </a:p>
        </p:txBody>
      </p:sp>
      <p:sp>
        <p:nvSpPr>
          <p:cNvPr id="47161" name="Freeform 57"/>
          <p:cNvSpPr>
            <a:spLocks/>
          </p:cNvSpPr>
          <p:nvPr/>
        </p:nvSpPr>
        <p:spPr bwMode="auto">
          <a:xfrm>
            <a:off x="4941888" y="3014663"/>
            <a:ext cx="668337" cy="582612"/>
          </a:xfrm>
          <a:custGeom>
            <a:avLst/>
            <a:gdLst>
              <a:gd name="T0" fmla="*/ 6 w 421"/>
              <a:gd name="T1" fmla="*/ 74 h 367"/>
              <a:gd name="T2" fmla="*/ 7 w 421"/>
              <a:gd name="T3" fmla="*/ 92 h 367"/>
              <a:gd name="T4" fmla="*/ 28 w 421"/>
              <a:gd name="T5" fmla="*/ 128 h 367"/>
              <a:gd name="T6" fmla="*/ 49 w 421"/>
              <a:gd name="T7" fmla="*/ 155 h 367"/>
              <a:gd name="T8" fmla="*/ 46 w 421"/>
              <a:gd name="T9" fmla="*/ 177 h 367"/>
              <a:gd name="T10" fmla="*/ 67 w 421"/>
              <a:gd name="T11" fmla="*/ 206 h 367"/>
              <a:gd name="T12" fmla="*/ 78 w 421"/>
              <a:gd name="T13" fmla="*/ 260 h 367"/>
              <a:gd name="T14" fmla="*/ 93 w 421"/>
              <a:gd name="T15" fmla="*/ 279 h 367"/>
              <a:gd name="T16" fmla="*/ 130 w 421"/>
              <a:gd name="T17" fmla="*/ 348 h 367"/>
              <a:gd name="T18" fmla="*/ 150 w 421"/>
              <a:gd name="T19" fmla="*/ 366 h 367"/>
              <a:gd name="T20" fmla="*/ 171 w 421"/>
              <a:gd name="T21" fmla="*/ 357 h 367"/>
              <a:gd name="T22" fmla="*/ 343 w 421"/>
              <a:gd name="T23" fmla="*/ 324 h 367"/>
              <a:gd name="T24" fmla="*/ 414 w 421"/>
              <a:gd name="T25" fmla="*/ 263 h 367"/>
              <a:gd name="T26" fmla="*/ 382 w 421"/>
              <a:gd name="T27" fmla="*/ 206 h 367"/>
              <a:gd name="T28" fmla="*/ 355 w 421"/>
              <a:gd name="T29" fmla="*/ 224 h 367"/>
              <a:gd name="T30" fmla="*/ 327 w 421"/>
              <a:gd name="T31" fmla="*/ 227 h 367"/>
              <a:gd name="T32" fmla="*/ 298 w 421"/>
              <a:gd name="T33" fmla="*/ 204 h 367"/>
              <a:gd name="T34" fmla="*/ 288 w 421"/>
              <a:gd name="T35" fmla="*/ 168 h 367"/>
              <a:gd name="T36" fmla="*/ 282 w 421"/>
              <a:gd name="T37" fmla="*/ 137 h 367"/>
              <a:gd name="T38" fmla="*/ 286 w 421"/>
              <a:gd name="T39" fmla="*/ 132 h 367"/>
              <a:gd name="T40" fmla="*/ 261 w 421"/>
              <a:gd name="T41" fmla="*/ 93 h 367"/>
              <a:gd name="T42" fmla="*/ 235 w 421"/>
              <a:gd name="T43" fmla="*/ 92 h 367"/>
              <a:gd name="T44" fmla="*/ 208 w 421"/>
              <a:gd name="T45" fmla="*/ 81 h 367"/>
              <a:gd name="T46" fmla="*/ 168 w 421"/>
              <a:gd name="T47" fmla="*/ 68 h 367"/>
              <a:gd name="T48" fmla="*/ 154 w 421"/>
              <a:gd name="T49" fmla="*/ 47 h 367"/>
              <a:gd name="T50" fmla="*/ 142 w 421"/>
              <a:gd name="T51" fmla="*/ 44 h 367"/>
              <a:gd name="T52" fmla="*/ 111 w 421"/>
              <a:gd name="T53" fmla="*/ 24 h 367"/>
              <a:gd name="T54" fmla="*/ 100 w 421"/>
              <a:gd name="T55" fmla="*/ 11 h 367"/>
              <a:gd name="T56" fmla="*/ 78 w 421"/>
              <a:gd name="T57" fmla="*/ 0 h 367"/>
              <a:gd name="T58" fmla="*/ 45 w 421"/>
              <a:gd name="T59" fmla="*/ 8 h 367"/>
              <a:gd name="T60" fmla="*/ 45 w 421"/>
              <a:gd name="T61" fmla="*/ 39 h 367"/>
              <a:gd name="T62" fmla="*/ 6 w 421"/>
              <a:gd name="T63" fmla="*/ 74 h 3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21"/>
              <a:gd name="T97" fmla="*/ 0 h 367"/>
              <a:gd name="T98" fmla="*/ 421 w 421"/>
              <a:gd name="T99" fmla="*/ 367 h 3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21" h="367">
                <a:moveTo>
                  <a:pt x="6" y="74"/>
                </a:moveTo>
                <a:cubicBezTo>
                  <a:pt x="0" y="83"/>
                  <a:pt x="3" y="83"/>
                  <a:pt x="7" y="92"/>
                </a:cubicBezTo>
                <a:cubicBezTo>
                  <a:pt x="11" y="101"/>
                  <a:pt x="21" y="118"/>
                  <a:pt x="28" y="128"/>
                </a:cubicBezTo>
                <a:cubicBezTo>
                  <a:pt x="35" y="138"/>
                  <a:pt x="46" y="147"/>
                  <a:pt x="49" y="155"/>
                </a:cubicBezTo>
                <a:cubicBezTo>
                  <a:pt x="52" y="163"/>
                  <a:pt x="43" y="169"/>
                  <a:pt x="46" y="177"/>
                </a:cubicBezTo>
                <a:cubicBezTo>
                  <a:pt x="49" y="185"/>
                  <a:pt x="62" y="192"/>
                  <a:pt x="67" y="206"/>
                </a:cubicBezTo>
                <a:cubicBezTo>
                  <a:pt x="72" y="220"/>
                  <a:pt x="74" y="248"/>
                  <a:pt x="78" y="260"/>
                </a:cubicBezTo>
                <a:cubicBezTo>
                  <a:pt x="82" y="272"/>
                  <a:pt x="84" y="264"/>
                  <a:pt x="93" y="279"/>
                </a:cubicBezTo>
                <a:cubicBezTo>
                  <a:pt x="102" y="294"/>
                  <a:pt x="121" y="334"/>
                  <a:pt x="130" y="348"/>
                </a:cubicBezTo>
                <a:cubicBezTo>
                  <a:pt x="139" y="362"/>
                  <a:pt x="143" y="365"/>
                  <a:pt x="150" y="366"/>
                </a:cubicBezTo>
                <a:cubicBezTo>
                  <a:pt x="157" y="367"/>
                  <a:pt x="139" y="364"/>
                  <a:pt x="171" y="357"/>
                </a:cubicBezTo>
                <a:cubicBezTo>
                  <a:pt x="203" y="350"/>
                  <a:pt x="303" y="340"/>
                  <a:pt x="343" y="324"/>
                </a:cubicBezTo>
                <a:cubicBezTo>
                  <a:pt x="383" y="308"/>
                  <a:pt x="407" y="283"/>
                  <a:pt x="414" y="263"/>
                </a:cubicBezTo>
                <a:cubicBezTo>
                  <a:pt x="421" y="243"/>
                  <a:pt x="392" y="212"/>
                  <a:pt x="382" y="206"/>
                </a:cubicBezTo>
                <a:cubicBezTo>
                  <a:pt x="372" y="200"/>
                  <a:pt x="364" y="221"/>
                  <a:pt x="355" y="224"/>
                </a:cubicBezTo>
                <a:cubicBezTo>
                  <a:pt x="346" y="227"/>
                  <a:pt x="336" y="230"/>
                  <a:pt x="327" y="227"/>
                </a:cubicBezTo>
                <a:cubicBezTo>
                  <a:pt x="318" y="224"/>
                  <a:pt x="304" y="214"/>
                  <a:pt x="298" y="204"/>
                </a:cubicBezTo>
                <a:cubicBezTo>
                  <a:pt x="292" y="194"/>
                  <a:pt x="291" y="179"/>
                  <a:pt x="288" y="168"/>
                </a:cubicBezTo>
                <a:cubicBezTo>
                  <a:pt x="285" y="157"/>
                  <a:pt x="282" y="143"/>
                  <a:pt x="282" y="137"/>
                </a:cubicBezTo>
                <a:cubicBezTo>
                  <a:pt x="282" y="131"/>
                  <a:pt x="289" y="139"/>
                  <a:pt x="286" y="132"/>
                </a:cubicBezTo>
                <a:cubicBezTo>
                  <a:pt x="283" y="125"/>
                  <a:pt x="269" y="100"/>
                  <a:pt x="261" y="93"/>
                </a:cubicBezTo>
                <a:cubicBezTo>
                  <a:pt x="253" y="86"/>
                  <a:pt x="244" y="94"/>
                  <a:pt x="235" y="92"/>
                </a:cubicBezTo>
                <a:cubicBezTo>
                  <a:pt x="226" y="90"/>
                  <a:pt x="219" y="85"/>
                  <a:pt x="208" y="81"/>
                </a:cubicBezTo>
                <a:cubicBezTo>
                  <a:pt x="197" y="77"/>
                  <a:pt x="177" y="74"/>
                  <a:pt x="168" y="68"/>
                </a:cubicBezTo>
                <a:cubicBezTo>
                  <a:pt x="159" y="62"/>
                  <a:pt x="158" y="51"/>
                  <a:pt x="154" y="47"/>
                </a:cubicBezTo>
                <a:cubicBezTo>
                  <a:pt x="150" y="43"/>
                  <a:pt x="149" y="48"/>
                  <a:pt x="142" y="44"/>
                </a:cubicBezTo>
                <a:cubicBezTo>
                  <a:pt x="135" y="40"/>
                  <a:pt x="118" y="29"/>
                  <a:pt x="111" y="24"/>
                </a:cubicBezTo>
                <a:cubicBezTo>
                  <a:pt x="104" y="19"/>
                  <a:pt x="105" y="15"/>
                  <a:pt x="100" y="11"/>
                </a:cubicBezTo>
                <a:cubicBezTo>
                  <a:pt x="95" y="7"/>
                  <a:pt x="87" y="0"/>
                  <a:pt x="78" y="0"/>
                </a:cubicBezTo>
                <a:cubicBezTo>
                  <a:pt x="69" y="0"/>
                  <a:pt x="50" y="2"/>
                  <a:pt x="45" y="8"/>
                </a:cubicBezTo>
                <a:cubicBezTo>
                  <a:pt x="40" y="14"/>
                  <a:pt x="51" y="28"/>
                  <a:pt x="45" y="39"/>
                </a:cubicBezTo>
                <a:cubicBezTo>
                  <a:pt x="39" y="50"/>
                  <a:pt x="11" y="65"/>
                  <a:pt x="6" y="74"/>
                </a:cubicBezTo>
                <a:close/>
              </a:path>
            </a:pathLst>
          </a:custGeom>
          <a:solidFill>
            <a:srgbClr val="CC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80" name="Freeform 76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81" name="Text Box 77"/>
          <p:cNvSpPr txBox="1">
            <a:spLocks noChangeArrowheads="1"/>
          </p:cNvSpPr>
          <p:nvPr/>
        </p:nvSpPr>
        <p:spPr bwMode="auto">
          <a:xfrm>
            <a:off x="5724525" y="1773238"/>
            <a:ext cx="1223963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Р о с і я</a:t>
            </a:r>
            <a:endParaRPr lang="ru-RU" sz="1800" b="1"/>
          </a:p>
        </p:txBody>
      </p:sp>
      <p:sp>
        <p:nvSpPr>
          <p:cNvPr id="47182" name="Rectangle 78"/>
          <p:cNvSpPr>
            <a:spLocks noChangeArrowheads="1"/>
          </p:cNvSpPr>
          <p:nvPr/>
        </p:nvSpPr>
        <p:spPr bwMode="auto">
          <a:xfrm>
            <a:off x="6661150" y="1701800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83" name="Rectangle 79"/>
          <p:cNvSpPr>
            <a:spLocks noChangeArrowheads="1"/>
          </p:cNvSpPr>
          <p:nvPr/>
        </p:nvSpPr>
        <p:spPr bwMode="auto">
          <a:xfrm>
            <a:off x="6661150" y="1630363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84" name="Rectangle 80"/>
          <p:cNvSpPr>
            <a:spLocks noChangeArrowheads="1"/>
          </p:cNvSpPr>
          <p:nvPr/>
        </p:nvSpPr>
        <p:spPr bwMode="auto">
          <a:xfrm>
            <a:off x="6661150" y="1557338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85" name="Rectangle 81"/>
          <p:cNvSpPr>
            <a:spLocks noChangeArrowheads="1"/>
          </p:cNvSpPr>
          <p:nvPr/>
        </p:nvSpPr>
        <p:spPr bwMode="auto">
          <a:xfrm>
            <a:off x="6661150" y="1485900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86" name="Rectangle 82"/>
          <p:cNvSpPr>
            <a:spLocks noChangeArrowheads="1"/>
          </p:cNvSpPr>
          <p:nvPr/>
        </p:nvSpPr>
        <p:spPr bwMode="auto">
          <a:xfrm>
            <a:off x="6661150" y="1414463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87" name="Rectangle 83"/>
          <p:cNvSpPr>
            <a:spLocks noChangeArrowheads="1"/>
          </p:cNvSpPr>
          <p:nvPr/>
        </p:nvSpPr>
        <p:spPr bwMode="auto">
          <a:xfrm>
            <a:off x="6661150" y="1341438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88" name="Rectangle 84"/>
          <p:cNvSpPr>
            <a:spLocks noChangeArrowheads="1"/>
          </p:cNvSpPr>
          <p:nvPr/>
        </p:nvSpPr>
        <p:spPr bwMode="auto">
          <a:xfrm>
            <a:off x="6732588" y="1701800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89" name="Rectangle 85"/>
          <p:cNvSpPr>
            <a:spLocks noChangeArrowheads="1"/>
          </p:cNvSpPr>
          <p:nvPr/>
        </p:nvSpPr>
        <p:spPr bwMode="auto">
          <a:xfrm>
            <a:off x="6732588" y="1557338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90" name="Rectangle 86"/>
          <p:cNvSpPr>
            <a:spLocks noChangeArrowheads="1"/>
          </p:cNvSpPr>
          <p:nvPr/>
        </p:nvSpPr>
        <p:spPr bwMode="auto">
          <a:xfrm>
            <a:off x="6732588" y="1485900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91" name="Rectangle 87"/>
          <p:cNvSpPr>
            <a:spLocks noChangeArrowheads="1"/>
          </p:cNvSpPr>
          <p:nvPr/>
        </p:nvSpPr>
        <p:spPr bwMode="auto">
          <a:xfrm>
            <a:off x="6732588" y="1414463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92" name="Rectangle 88"/>
          <p:cNvSpPr>
            <a:spLocks noChangeArrowheads="1"/>
          </p:cNvSpPr>
          <p:nvPr/>
        </p:nvSpPr>
        <p:spPr bwMode="auto">
          <a:xfrm>
            <a:off x="6732588" y="1341438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93" name="Rectangle 89"/>
          <p:cNvSpPr>
            <a:spLocks noChangeArrowheads="1"/>
          </p:cNvSpPr>
          <p:nvPr/>
        </p:nvSpPr>
        <p:spPr bwMode="auto">
          <a:xfrm>
            <a:off x="6732588" y="1630363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95" name="AutoShape 91"/>
          <p:cNvSpPr>
            <a:spLocks noChangeArrowheads="1"/>
          </p:cNvSpPr>
          <p:nvPr/>
        </p:nvSpPr>
        <p:spPr bwMode="auto">
          <a:xfrm rot="10800000">
            <a:off x="5508625" y="17732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97" name="AutoShape 93"/>
          <p:cNvSpPr>
            <a:spLocks noChangeArrowheads="1"/>
          </p:cNvSpPr>
          <p:nvPr/>
        </p:nvSpPr>
        <p:spPr bwMode="auto">
          <a:xfrm rot="10800000">
            <a:off x="5829300" y="156845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99" name="AutoShape 95"/>
          <p:cNvSpPr>
            <a:spLocks noChangeArrowheads="1"/>
          </p:cNvSpPr>
          <p:nvPr/>
        </p:nvSpPr>
        <p:spPr bwMode="auto">
          <a:xfrm rot="10800000">
            <a:off x="5984875" y="1624013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" name="Group 403"/>
          <p:cNvGrpSpPr>
            <a:grpSpLocks/>
          </p:cNvGrpSpPr>
          <p:nvPr/>
        </p:nvGrpSpPr>
        <p:grpSpPr bwMode="auto">
          <a:xfrm>
            <a:off x="4151313" y="538163"/>
            <a:ext cx="4779962" cy="320675"/>
            <a:chOff x="2615" y="339"/>
            <a:chExt cx="3011" cy="202"/>
          </a:xfrm>
        </p:grpSpPr>
        <p:sp>
          <p:nvSpPr>
            <p:cNvPr id="20778" name="Rectangle 96"/>
            <p:cNvSpPr>
              <a:spLocks noChangeArrowheads="1"/>
            </p:cNvSpPr>
            <p:nvPr/>
          </p:nvSpPr>
          <p:spPr bwMode="auto">
            <a:xfrm>
              <a:off x="2670" y="422"/>
              <a:ext cx="45" cy="46"/>
            </a:xfrm>
            <a:prstGeom prst="rect">
              <a:avLst/>
            </a:prstGeom>
            <a:solidFill>
              <a:srgbClr val="CC3399"/>
            </a:solidFill>
            <a:ln w="9525">
              <a:solidFill>
                <a:srgbClr val="66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779" name="Text Box 97"/>
            <p:cNvSpPr txBox="1">
              <a:spLocks noChangeArrowheads="1"/>
            </p:cNvSpPr>
            <p:nvPr/>
          </p:nvSpPr>
          <p:spPr bwMode="auto">
            <a:xfrm>
              <a:off x="2615" y="339"/>
              <a:ext cx="3011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1% видобутку нафти світу</a:t>
              </a:r>
              <a:r>
                <a:rPr lang="uk-UA" sz="2000" b="1" i="1"/>
                <a:t> </a:t>
              </a:r>
              <a:r>
                <a:rPr lang="uk-UA" sz="2000" i="1"/>
                <a:t>(39 млн. т)</a:t>
              </a:r>
              <a:endParaRPr lang="ru-RU" sz="2000" i="1"/>
            </a:p>
          </p:txBody>
        </p:sp>
      </p:grpSp>
      <p:sp>
        <p:nvSpPr>
          <p:cNvPr id="47203" name="AutoShape 99"/>
          <p:cNvSpPr>
            <a:spLocks noChangeArrowheads="1"/>
          </p:cNvSpPr>
          <p:nvPr/>
        </p:nvSpPr>
        <p:spPr bwMode="auto">
          <a:xfrm rot="10800000">
            <a:off x="1165225" y="26368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04" name="AutoShape 100"/>
          <p:cNvSpPr>
            <a:spLocks noChangeArrowheads="1"/>
          </p:cNvSpPr>
          <p:nvPr/>
        </p:nvSpPr>
        <p:spPr bwMode="auto">
          <a:xfrm rot="10800000">
            <a:off x="1403350" y="69215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05" name="AutoShape 101"/>
          <p:cNvSpPr>
            <a:spLocks noChangeArrowheads="1"/>
          </p:cNvSpPr>
          <p:nvPr/>
        </p:nvSpPr>
        <p:spPr bwMode="auto">
          <a:xfrm rot="10800000">
            <a:off x="1365250" y="285750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06" name="AutoShape 102"/>
          <p:cNvSpPr>
            <a:spLocks noChangeArrowheads="1"/>
          </p:cNvSpPr>
          <p:nvPr/>
        </p:nvSpPr>
        <p:spPr bwMode="auto">
          <a:xfrm rot="10800000">
            <a:off x="600075" y="247015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07" name="Rectangle 103"/>
          <p:cNvSpPr>
            <a:spLocks noChangeArrowheads="1"/>
          </p:cNvSpPr>
          <p:nvPr/>
        </p:nvSpPr>
        <p:spPr bwMode="auto">
          <a:xfrm flipV="1">
            <a:off x="1620838" y="2636838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08" name="Rectangle 104"/>
          <p:cNvSpPr>
            <a:spLocks noChangeArrowheads="1"/>
          </p:cNvSpPr>
          <p:nvPr/>
        </p:nvSpPr>
        <p:spPr bwMode="auto">
          <a:xfrm flipV="1">
            <a:off x="1620838" y="2565400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10" name="Rectangle 106"/>
          <p:cNvSpPr>
            <a:spLocks noChangeArrowheads="1"/>
          </p:cNvSpPr>
          <p:nvPr/>
        </p:nvSpPr>
        <p:spPr bwMode="auto">
          <a:xfrm flipV="1">
            <a:off x="1620838" y="2420938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11" name="Rectangle 107"/>
          <p:cNvSpPr>
            <a:spLocks noChangeArrowheads="1"/>
          </p:cNvSpPr>
          <p:nvPr/>
        </p:nvSpPr>
        <p:spPr bwMode="auto">
          <a:xfrm flipV="1">
            <a:off x="1620838" y="2349500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12" name="Rectangle 108"/>
          <p:cNvSpPr>
            <a:spLocks noChangeArrowheads="1"/>
          </p:cNvSpPr>
          <p:nvPr/>
        </p:nvSpPr>
        <p:spPr bwMode="auto">
          <a:xfrm flipV="1">
            <a:off x="1620838" y="2276475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13" name="Rectangle 109"/>
          <p:cNvSpPr>
            <a:spLocks noChangeArrowheads="1"/>
          </p:cNvSpPr>
          <p:nvPr/>
        </p:nvSpPr>
        <p:spPr bwMode="auto">
          <a:xfrm flipV="1">
            <a:off x="1692275" y="2636838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18" name="Rectangle 114"/>
          <p:cNvSpPr>
            <a:spLocks noChangeArrowheads="1"/>
          </p:cNvSpPr>
          <p:nvPr/>
        </p:nvSpPr>
        <p:spPr bwMode="auto">
          <a:xfrm flipV="1">
            <a:off x="1692275" y="2565400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19" name="Freeform 115"/>
          <p:cNvSpPr>
            <a:spLocks/>
          </p:cNvSpPr>
          <p:nvPr/>
        </p:nvSpPr>
        <p:spPr bwMode="auto">
          <a:xfrm>
            <a:off x="1689100" y="2530475"/>
            <a:ext cx="74613" cy="33338"/>
          </a:xfrm>
          <a:custGeom>
            <a:avLst/>
            <a:gdLst>
              <a:gd name="T0" fmla="*/ 1 w 47"/>
              <a:gd name="T1" fmla="*/ 0 h 21"/>
              <a:gd name="T2" fmla="*/ 0 w 47"/>
              <a:gd name="T3" fmla="*/ 20 h 21"/>
              <a:gd name="T4" fmla="*/ 47 w 47"/>
              <a:gd name="T5" fmla="*/ 21 h 21"/>
              <a:gd name="T6" fmla="*/ 47 w 47"/>
              <a:gd name="T7" fmla="*/ 1 h 21"/>
              <a:gd name="T8" fmla="*/ 1 w 47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"/>
              <a:gd name="T16" fmla="*/ 0 h 21"/>
              <a:gd name="T17" fmla="*/ 47 w 47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" h="21">
                <a:moveTo>
                  <a:pt x="1" y="0"/>
                </a:moveTo>
                <a:lnTo>
                  <a:pt x="0" y="20"/>
                </a:lnTo>
                <a:lnTo>
                  <a:pt x="47" y="21"/>
                </a:lnTo>
                <a:lnTo>
                  <a:pt x="47" y="1"/>
                </a:lnTo>
                <a:lnTo>
                  <a:pt x="1" y="0"/>
                </a:lnTo>
                <a:close/>
              </a:path>
            </a:pathLst>
          </a:custGeom>
          <a:solidFill>
            <a:srgbClr val="CC3399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09" name="Rectangle 105"/>
          <p:cNvSpPr>
            <a:spLocks noChangeArrowheads="1"/>
          </p:cNvSpPr>
          <p:nvPr/>
        </p:nvSpPr>
        <p:spPr bwMode="auto">
          <a:xfrm flipV="1">
            <a:off x="1620838" y="2492375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20" name="Freeform 116"/>
          <p:cNvSpPr>
            <a:spLocks/>
          </p:cNvSpPr>
          <p:nvPr/>
        </p:nvSpPr>
        <p:spPr bwMode="auto">
          <a:xfrm>
            <a:off x="5195888" y="2706688"/>
            <a:ext cx="585787" cy="574675"/>
          </a:xfrm>
          <a:custGeom>
            <a:avLst/>
            <a:gdLst>
              <a:gd name="T0" fmla="*/ 345 w 369"/>
              <a:gd name="T1" fmla="*/ 332 h 362"/>
              <a:gd name="T2" fmla="*/ 369 w 369"/>
              <a:gd name="T3" fmla="*/ 317 h 362"/>
              <a:gd name="T4" fmla="*/ 356 w 369"/>
              <a:gd name="T5" fmla="*/ 292 h 362"/>
              <a:gd name="T6" fmla="*/ 338 w 369"/>
              <a:gd name="T7" fmla="*/ 262 h 362"/>
              <a:gd name="T8" fmla="*/ 330 w 369"/>
              <a:gd name="T9" fmla="*/ 254 h 362"/>
              <a:gd name="T10" fmla="*/ 327 w 369"/>
              <a:gd name="T11" fmla="*/ 233 h 362"/>
              <a:gd name="T12" fmla="*/ 332 w 369"/>
              <a:gd name="T13" fmla="*/ 221 h 362"/>
              <a:gd name="T14" fmla="*/ 317 w 369"/>
              <a:gd name="T15" fmla="*/ 199 h 362"/>
              <a:gd name="T16" fmla="*/ 311 w 369"/>
              <a:gd name="T17" fmla="*/ 182 h 362"/>
              <a:gd name="T18" fmla="*/ 311 w 369"/>
              <a:gd name="T19" fmla="*/ 160 h 362"/>
              <a:gd name="T20" fmla="*/ 300 w 369"/>
              <a:gd name="T21" fmla="*/ 142 h 362"/>
              <a:gd name="T22" fmla="*/ 311 w 369"/>
              <a:gd name="T23" fmla="*/ 118 h 362"/>
              <a:gd name="T24" fmla="*/ 308 w 369"/>
              <a:gd name="T25" fmla="*/ 98 h 362"/>
              <a:gd name="T26" fmla="*/ 308 w 369"/>
              <a:gd name="T27" fmla="*/ 80 h 362"/>
              <a:gd name="T28" fmla="*/ 251 w 369"/>
              <a:gd name="T29" fmla="*/ 52 h 362"/>
              <a:gd name="T30" fmla="*/ 222 w 369"/>
              <a:gd name="T31" fmla="*/ 34 h 362"/>
              <a:gd name="T32" fmla="*/ 207 w 369"/>
              <a:gd name="T33" fmla="*/ 35 h 362"/>
              <a:gd name="T34" fmla="*/ 197 w 369"/>
              <a:gd name="T35" fmla="*/ 50 h 362"/>
              <a:gd name="T36" fmla="*/ 173 w 369"/>
              <a:gd name="T37" fmla="*/ 68 h 362"/>
              <a:gd name="T38" fmla="*/ 128 w 369"/>
              <a:gd name="T39" fmla="*/ 77 h 362"/>
              <a:gd name="T40" fmla="*/ 110 w 369"/>
              <a:gd name="T41" fmla="*/ 56 h 362"/>
              <a:gd name="T42" fmla="*/ 90 w 369"/>
              <a:gd name="T43" fmla="*/ 40 h 362"/>
              <a:gd name="T44" fmla="*/ 77 w 369"/>
              <a:gd name="T45" fmla="*/ 26 h 362"/>
              <a:gd name="T46" fmla="*/ 72 w 369"/>
              <a:gd name="T47" fmla="*/ 9 h 362"/>
              <a:gd name="T48" fmla="*/ 50 w 369"/>
              <a:gd name="T49" fmla="*/ 22 h 362"/>
              <a:gd name="T50" fmla="*/ 27 w 369"/>
              <a:gd name="T51" fmla="*/ 19 h 362"/>
              <a:gd name="T52" fmla="*/ 11 w 369"/>
              <a:gd name="T53" fmla="*/ 5 h 362"/>
              <a:gd name="T54" fmla="*/ 5 w 369"/>
              <a:gd name="T55" fmla="*/ 37 h 362"/>
              <a:gd name="T56" fmla="*/ 14 w 369"/>
              <a:gd name="T57" fmla="*/ 68 h 362"/>
              <a:gd name="T58" fmla="*/ 15 w 369"/>
              <a:gd name="T59" fmla="*/ 86 h 362"/>
              <a:gd name="T60" fmla="*/ 36 w 369"/>
              <a:gd name="T61" fmla="*/ 110 h 362"/>
              <a:gd name="T62" fmla="*/ 32 w 369"/>
              <a:gd name="T63" fmla="*/ 139 h 362"/>
              <a:gd name="T64" fmla="*/ 35 w 369"/>
              <a:gd name="T65" fmla="*/ 153 h 362"/>
              <a:gd name="T66" fmla="*/ 68 w 369"/>
              <a:gd name="T67" fmla="*/ 184 h 362"/>
              <a:gd name="T68" fmla="*/ 81 w 369"/>
              <a:gd name="T69" fmla="*/ 241 h 362"/>
              <a:gd name="T70" fmla="*/ 93 w 369"/>
              <a:gd name="T71" fmla="*/ 241 h 362"/>
              <a:gd name="T72" fmla="*/ 128 w 369"/>
              <a:gd name="T73" fmla="*/ 254 h 362"/>
              <a:gd name="T74" fmla="*/ 132 w 369"/>
              <a:gd name="T75" fmla="*/ 275 h 362"/>
              <a:gd name="T76" fmla="*/ 134 w 369"/>
              <a:gd name="T77" fmla="*/ 284 h 362"/>
              <a:gd name="T78" fmla="*/ 147 w 369"/>
              <a:gd name="T79" fmla="*/ 288 h 362"/>
              <a:gd name="T80" fmla="*/ 185 w 369"/>
              <a:gd name="T81" fmla="*/ 315 h 362"/>
              <a:gd name="T82" fmla="*/ 209 w 369"/>
              <a:gd name="T83" fmla="*/ 318 h 362"/>
              <a:gd name="T84" fmla="*/ 231 w 369"/>
              <a:gd name="T85" fmla="*/ 311 h 362"/>
              <a:gd name="T86" fmla="*/ 248 w 369"/>
              <a:gd name="T87" fmla="*/ 324 h 362"/>
              <a:gd name="T88" fmla="*/ 257 w 369"/>
              <a:gd name="T89" fmla="*/ 336 h 362"/>
              <a:gd name="T90" fmla="*/ 329 w 369"/>
              <a:gd name="T91" fmla="*/ 352 h 362"/>
              <a:gd name="T92" fmla="*/ 345 w 369"/>
              <a:gd name="T93" fmla="*/ 332 h 36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69"/>
              <a:gd name="T142" fmla="*/ 0 h 362"/>
              <a:gd name="T143" fmla="*/ 369 w 369"/>
              <a:gd name="T144" fmla="*/ 362 h 36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69" h="362">
                <a:moveTo>
                  <a:pt x="345" y="332"/>
                </a:moveTo>
                <a:cubicBezTo>
                  <a:pt x="355" y="327"/>
                  <a:pt x="363" y="326"/>
                  <a:pt x="369" y="317"/>
                </a:cubicBezTo>
                <a:cubicBezTo>
                  <a:pt x="368" y="305"/>
                  <a:pt x="366" y="298"/>
                  <a:pt x="356" y="292"/>
                </a:cubicBezTo>
                <a:cubicBezTo>
                  <a:pt x="351" y="283"/>
                  <a:pt x="342" y="268"/>
                  <a:pt x="338" y="262"/>
                </a:cubicBezTo>
                <a:cubicBezTo>
                  <a:pt x="334" y="256"/>
                  <a:pt x="332" y="259"/>
                  <a:pt x="330" y="254"/>
                </a:cubicBezTo>
                <a:lnTo>
                  <a:pt x="327" y="233"/>
                </a:lnTo>
                <a:lnTo>
                  <a:pt x="332" y="221"/>
                </a:lnTo>
                <a:cubicBezTo>
                  <a:pt x="330" y="210"/>
                  <a:pt x="311" y="210"/>
                  <a:pt x="317" y="199"/>
                </a:cubicBezTo>
                <a:cubicBezTo>
                  <a:pt x="315" y="186"/>
                  <a:pt x="322" y="188"/>
                  <a:pt x="311" y="182"/>
                </a:cubicBezTo>
                <a:cubicBezTo>
                  <a:pt x="310" y="176"/>
                  <a:pt x="314" y="166"/>
                  <a:pt x="311" y="160"/>
                </a:cubicBezTo>
                <a:cubicBezTo>
                  <a:pt x="309" y="148"/>
                  <a:pt x="305" y="153"/>
                  <a:pt x="300" y="142"/>
                </a:cubicBezTo>
                <a:cubicBezTo>
                  <a:pt x="299" y="135"/>
                  <a:pt x="309" y="125"/>
                  <a:pt x="311" y="118"/>
                </a:cubicBezTo>
                <a:cubicBezTo>
                  <a:pt x="312" y="111"/>
                  <a:pt x="309" y="104"/>
                  <a:pt x="308" y="98"/>
                </a:cubicBezTo>
                <a:cubicBezTo>
                  <a:pt x="310" y="88"/>
                  <a:pt x="317" y="88"/>
                  <a:pt x="308" y="80"/>
                </a:cubicBezTo>
                <a:cubicBezTo>
                  <a:pt x="299" y="72"/>
                  <a:pt x="265" y="60"/>
                  <a:pt x="251" y="52"/>
                </a:cubicBezTo>
                <a:cubicBezTo>
                  <a:pt x="234" y="38"/>
                  <a:pt x="229" y="37"/>
                  <a:pt x="222" y="34"/>
                </a:cubicBezTo>
                <a:cubicBezTo>
                  <a:pt x="215" y="31"/>
                  <a:pt x="211" y="32"/>
                  <a:pt x="207" y="35"/>
                </a:cubicBezTo>
                <a:cubicBezTo>
                  <a:pt x="203" y="38"/>
                  <a:pt x="203" y="45"/>
                  <a:pt x="197" y="50"/>
                </a:cubicBezTo>
                <a:cubicBezTo>
                  <a:pt x="185" y="58"/>
                  <a:pt x="189" y="65"/>
                  <a:pt x="173" y="68"/>
                </a:cubicBezTo>
                <a:cubicBezTo>
                  <a:pt x="163" y="73"/>
                  <a:pt x="140" y="78"/>
                  <a:pt x="128" y="77"/>
                </a:cubicBezTo>
                <a:cubicBezTo>
                  <a:pt x="117" y="75"/>
                  <a:pt x="116" y="62"/>
                  <a:pt x="110" y="56"/>
                </a:cubicBezTo>
                <a:cubicBezTo>
                  <a:pt x="104" y="50"/>
                  <a:pt x="95" y="45"/>
                  <a:pt x="90" y="40"/>
                </a:cubicBezTo>
                <a:cubicBezTo>
                  <a:pt x="85" y="35"/>
                  <a:pt x="80" y="31"/>
                  <a:pt x="77" y="26"/>
                </a:cubicBezTo>
                <a:cubicBezTo>
                  <a:pt x="71" y="20"/>
                  <a:pt x="79" y="13"/>
                  <a:pt x="72" y="9"/>
                </a:cubicBezTo>
                <a:cubicBezTo>
                  <a:pt x="65" y="0"/>
                  <a:pt x="63" y="25"/>
                  <a:pt x="50" y="22"/>
                </a:cubicBezTo>
                <a:cubicBezTo>
                  <a:pt x="49" y="14"/>
                  <a:pt x="38" y="15"/>
                  <a:pt x="27" y="19"/>
                </a:cubicBezTo>
                <a:cubicBezTo>
                  <a:pt x="23" y="23"/>
                  <a:pt x="16" y="2"/>
                  <a:pt x="11" y="5"/>
                </a:cubicBezTo>
                <a:cubicBezTo>
                  <a:pt x="4" y="7"/>
                  <a:pt x="5" y="26"/>
                  <a:pt x="5" y="37"/>
                </a:cubicBezTo>
                <a:cubicBezTo>
                  <a:pt x="8" y="54"/>
                  <a:pt x="0" y="58"/>
                  <a:pt x="14" y="68"/>
                </a:cubicBezTo>
                <a:cubicBezTo>
                  <a:pt x="17" y="73"/>
                  <a:pt x="14" y="80"/>
                  <a:pt x="15" y="86"/>
                </a:cubicBezTo>
                <a:cubicBezTo>
                  <a:pt x="14" y="94"/>
                  <a:pt x="39" y="103"/>
                  <a:pt x="36" y="110"/>
                </a:cubicBezTo>
                <a:cubicBezTo>
                  <a:pt x="37" y="119"/>
                  <a:pt x="32" y="132"/>
                  <a:pt x="32" y="139"/>
                </a:cubicBezTo>
                <a:cubicBezTo>
                  <a:pt x="36" y="145"/>
                  <a:pt x="29" y="149"/>
                  <a:pt x="35" y="153"/>
                </a:cubicBezTo>
                <a:cubicBezTo>
                  <a:pt x="40" y="161"/>
                  <a:pt x="63" y="176"/>
                  <a:pt x="68" y="184"/>
                </a:cubicBezTo>
                <a:cubicBezTo>
                  <a:pt x="69" y="204"/>
                  <a:pt x="63" y="232"/>
                  <a:pt x="81" y="241"/>
                </a:cubicBezTo>
                <a:cubicBezTo>
                  <a:pt x="95" y="242"/>
                  <a:pt x="84" y="243"/>
                  <a:pt x="93" y="241"/>
                </a:cubicBezTo>
                <a:cubicBezTo>
                  <a:pt x="99" y="244"/>
                  <a:pt x="121" y="248"/>
                  <a:pt x="128" y="254"/>
                </a:cubicBezTo>
                <a:cubicBezTo>
                  <a:pt x="135" y="260"/>
                  <a:pt x="131" y="270"/>
                  <a:pt x="132" y="275"/>
                </a:cubicBezTo>
                <a:cubicBezTo>
                  <a:pt x="140" y="283"/>
                  <a:pt x="132" y="282"/>
                  <a:pt x="134" y="284"/>
                </a:cubicBezTo>
                <a:cubicBezTo>
                  <a:pt x="136" y="286"/>
                  <a:pt x="139" y="283"/>
                  <a:pt x="147" y="288"/>
                </a:cubicBezTo>
                <a:cubicBezTo>
                  <a:pt x="152" y="296"/>
                  <a:pt x="174" y="313"/>
                  <a:pt x="185" y="315"/>
                </a:cubicBezTo>
                <a:cubicBezTo>
                  <a:pt x="194" y="322"/>
                  <a:pt x="196" y="320"/>
                  <a:pt x="209" y="318"/>
                </a:cubicBezTo>
                <a:cubicBezTo>
                  <a:pt x="215" y="313"/>
                  <a:pt x="223" y="312"/>
                  <a:pt x="231" y="311"/>
                </a:cubicBezTo>
                <a:cubicBezTo>
                  <a:pt x="244" y="312"/>
                  <a:pt x="243" y="314"/>
                  <a:pt x="248" y="324"/>
                </a:cubicBezTo>
                <a:cubicBezTo>
                  <a:pt x="249" y="331"/>
                  <a:pt x="253" y="331"/>
                  <a:pt x="257" y="336"/>
                </a:cubicBezTo>
                <a:cubicBezTo>
                  <a:pt x="262" y="362"/>
                  <a:pt x="329" y="352"/>
                  <a:pt x="329" y="352"/>
                </a:cubicBezTo>
                <a:lnTo>
                  <a:pt x="345" y="332"/>
                </a:lnTo>
                <a:close/>
              </a:path>
            </a:pathLst>
          </a:custGeom>
          <a:solidFill>
            <a:schemeClr val="bg2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221" name="Text Box 117"/>
          <p:cNvSpPr txBox="1">
            <a:spLocks noChangeArrowheads="1"/>
          </p:cNvSpPr>
          <p:nvPr/>
        </p:nvSpPr>
        <p:spPr bwMode="auto">
          <a:xfrm>
            <a:off x="5181600" y="2803525"/>
            <a:ext cx="6477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Іран</a:t>
            </a:r>
            <a:endParaRPr lang="ru-RU" sz="1800" b="1"/>
          </a:p>
        </p:txBody>
      </p:sp>
      <p:sp>
        <p:nvSpPr>
          <p:cNvPr id="47222" name="AutoShape 118"/>
          <p:cNvSpPr>
            <a:spLocks noChangeArrowheads="1"/>
          </p:cNvSpPr>
          <p:nvPr/>
        </p:nvSpPr>
        <p:spPr bwMode="auto">
          <a:xfrm rot="10800000">
            <a:off x="5430838" y="3038475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23" name="Rectangle 119"/>
          <p:cNvSpPr>
            <a:spLocks noChangeArrowheads="1"/>
          </p:cNvSpPr>
          <p:nvPr/>
        </p:nvSpPr>
        <p:spPr bwMode="auto">
          <a:xfrm flipV="1">
            <a:off x="5740400" y="3014663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24" name="Rectangle 120"/>
          <p:cNvSpPr>
            <a:spLocks noChangeArrowheads="1"/>
          </p:cNvSpPr>
          <p:nvPr/>
        </p:nvSpPr>
        <p:spPr bwMode="auto">
          <a:xfrm flipV="1">
            <a:off x="5740400" y="2943225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25" name="Rectangle 121"/>
          <p:cNvSpPr>
            <a:spLocks noChangeArrowheads="1"/>
          </p:cNvSpPr>
          <p:nvPr/>
        </p:nvSpPr>
        <p:spPr bwMode="auto">
          <a:xfrm flipV="1">
            <a:off x="5740400" y="2798763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26" name="Rectangle 122"/>
          <p:cNvSpPr>
            <a:spLocks noChangeArrowheads="1"/>
          </p:cNvSpPr>
          <p:nvPr/>
        </p:nvSpPr>
        <p:spPr bwMode="auto">
          <a:xfrm flipV="1">
            <a:off x="5740400" y="2727325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30" name="Freeform 126"/>
          <p:cNvSpPr>
            <a:spLocks/>
          </p:cNvSpPr>
          <p:nvPr/>
        </p:nvSpPr>
        <p:spPr bwMode="auto">
          <a:xfrm>
            <a:off x="5740400" y="2692400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3399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31" name="Rectangle 127"/>
          <p:cNvSpPr>
            <a:spLocks noChangeArrowheads="1"/>
          </p:cNvSpPr>
          <p:nvPr/>
        </p:nvSpPr>
        <p:spPr bwMode="auto">
          <a:xfrm flipV="1">
            <a:off x="5740400" y="2870200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33" name="Freeform 129"/>
          <p:cNvSpPr>
            <a:spLocks/>
          </p:cNvSpPr>
          <p:nvPr/>
        </p:nvSpPr>
        <p:spPr bwMode="auto">
          <a:xfrm>
            <a:off x="587375" y="2690813"/>
            <a:ext cx="727075" cy="871537"/>
          </a:xfrm>
          <a:custGeom>
            <a:avLst/>
            <a:gdLst>
              <a:gd name="T0" fmla="*/ 14 w 458"/>
              <a:gd name="T1" fmla="*/ 117 h 549"/>
              <a:gd name="T2" fmla="*/ 17 w 458"/>
              <a:gd name="T3" fmla="*/ 135 h 549"/>
              <a:gd name="T4" fmla="*/ 2 w 458"/>
              <a:gd name="T5" fmla="*/ 153 h 549"/>
              <a:gd name="T6" fmla="*/ 2 w 458"/>
              <a:gd name="T7" fmla="*/ 164 h 549"/>
              <a:gd name="T8" fmla="*/ 16 w 458"/>
              <a:gd name="T9" fmla="*/ 201 h 549"/>
              <a:gd name="T10" fmla="*/ 16 w 458"/>
              <a:gd name="T11" fmla="*/ 236 h 549"/>
              <a:gd name="T12" fmla="*/ 37 w 458"/>
              <a:gd name="T13" fmla="*/ 297 h 549"/>
              <a:gd name="T14" fmla="*/ 50 w 458"/>
              <a:gd name="T15" fmla="*/ 266 h 549"/>
              <a:gd name="T16" fmla="*/ 41 w 458"/>
              <a:gd name="T17" fmla="*/ 245 h 549"/>
              <a:gd name="T18" fmla="*/ 41 w 458"/>
              <a:gd name="T19" fmla="*/ 96 h 549"/>
              <a:gd name="T20" fmla="*/ 47 w 458"/>
              <a:gd name="T21" fmla="*/ 59 h 549"/>
              <a:gd name="T22" fmla="*/ 62 w 458"/>
              <a:gd name="T23" fmla="*/ 30 h 549"/>
              <a:gd name="T24" fmla="*/ 76 w 458"/>
              <a:gd name="T25" fmla="*/ 174 h 549"/>
              <a:gd name="T26" fmla="*/ 79 w 458"/>
              <a:gd name="T27" fmla="*/ 222 h 549"/>
              <a:gd name="T28" fmla="*/ 95 w 458"/>
              <a:gd name="T29" fmla="*/ 281 h 549"/>
              <a:gd name="T30" fmla="*/ 103 w 458"/>
              <a:gd name="T31" fmla="*/ 354 h 549"/>
              <a:gd name="T32" fmla="*/ 89 w 458"/>
              <a:gd name="T33" fmla="*/ 374 h 549"/>
              <a:gd name="T34" fmla="*/ 95 w 458"/>
              <a:gd name="T35" fmla="*/ 402 h 549"/>
              <a:gd name="T36" fmla="*/ 92 w 458"/>
              <a:gd name="T37" fmla="*/ 410 h 549"/>
              <a:gd name="T38" fmla="*/ 172 w 458"/>
              <a:gd name="T39" fmla="*/ 485 h 549"/>
              <a:gd name="T40" fmla="*/ 217 w 458"/>
              <a:gd name="T41" fmla="*/ 519 h 549"/>
              <a:gd name="T42" fmla="*/ 257 w 458"/>
              <a:gd name="T43" fmla="*/ 521 h 549"/>
              <a:gd name="T44" fmla="*/ 278 w 458"/>
              <a:gd name="T45" fmla="*/ 513 h 549"/>
              <a:gd name="T46" fmla="*/ 307 w 458"/>
              <a:gd name="T47" fmla="*/ 543 h 549"/>
              <a:gd name="T48" fmla="*/ 328 w 458"/>
              <a:gd name="T49" fmla="*/ 518 h 549"/>
              <a:gd name="T50" fmla="*/ 340 w 458"/>
              <a:gd name="T51" fmla="*/ 510 h 549"/>
              <a:gd name="T52" fmla="*/ 346 w 458"/>
              <a:gd name="T53" fmla="*/ 485 h 549"/>
              <a:gd name="T54" fmla="*/ 361 w 458"/>
              <a:gd name="T55" fmla="*/ 473 h 549"/>
              <a:gd name="T56" fmla="*/ 403 w 458"/>
              <a:gd name="T57" fmla="*/ 473 h 549"/>
              <a:gd name="T58" fmla="*/ 434 w 458"/>
              <a:gd name="T59" fmla="*/ 410 h 549"/>
              <a:gd name="T60" fmla="*/ 451 w 458"/>
              <a:gd name="T61" fmla="*/ 378 h 549"/>
              <a:gd name="T62" fmla="*/ 389 w 458"/>
              <a:gd name="T63" fmla="*/ 380 h 549"/>
              <a:gd name="T64" fmla="*/ 340 w 458"/>
              <a:gd name="T65" fmla="*/ 447 h 549"/>
              <a:gd name="T66" fmla="*/ 310 w 458"/>
              <a:gd name="T67" fmla="*/ 447 h 549"/>
              <a:gd name="T68" fmla="*/ 287 w 458"/>
              <a:gd name="T69" fmla="*/ 447 h 549"/>
              <a:gd name="T70" fmla="*/ 263 w 458"/>
              <a:gd name="T71" fmla="*/ 422 h 549"/>
              <a:gd name="T72" fmla="*/ 256 w 458"/>
              <a:gd name="T73" fmla="*/ 365 h 549"/>
              <a:gd name="T74" fmla="*/ 274 w 458"/>
              <a:gd name="T75" fmla="*/ 270 h 549"/>
              <a:gd name="T76" fmla="*/ 289 w 458"/>
              <a:gd name="T77" fmla="*/ 248 h 549"/>
              <a:gd name="T78" fmla="*/ 289 w 458"/>
              <a:gd name="T79" fmla="*/ 234 h 549"/>
              <a:gd name="T80" fmla="*/ 277 w 458"/>
              <a:gd name="T81" fmla="*/ 224 h 549"/>
              <a:gd name="T82" fmla="*/ 262 w 458"/>
              <a:gd name="T83" fmla="*/ 213 h 549"/>
              <a:gd name="T84" fmla="*/ 266 w 458"/>
              <a:gd name="T85" fmla="*/ 174 h 549"/>
              <a:gd name="T86" fmla="*/ 263 w 458"/>
              <a:gd name="T87" fmla="*/ 140 h 549"/>
              <a:gd name="T88" fmla="*/ 248 w 458"/>
              <a:gd name="T89" fmla="*/ 120 h 549"/>
              <a:gd name="T90" fmla="*/ 235 w 458"/>
              <a:gd name="T91" fmla="*/ 125 h 549"/>
              <a:gd name="T92" fmla="*/ 214 w 458"/>
              <a:gd name="T93" fmla="*/ 137 h 549"/>
              <a:gd name="T94" fmla="*/ 203 w 458"/>
              <a:gd name="T95" fmla="*/ 123 h 549"/>
              <a:gd name="T96" fmla="*/ 208 w 458"/>
              <a:gd name="T97" fmla="*/ 98 h 549"/>
              <a:gd name="T98" fmla="*/ 202 w 458"/>
              <a:gd name="T99" fmla="*/ 84 h 549"/>
              <a:gd name="T100" fmla="*/ 191 w 458"/>
              <a:gd name="T101" fmla="*/ 62 h 549"/>
              <a:gd name="T102" fmla="*/ 175 w 458"/>
              <a:gd name="T103" fmla="*/ 50 h 549"/>
              <a:gd name="T104" fmla="*/ 143 w 458"/>
              <a:gd name="T105" fmla="*/ 66 h 549"/>
              <a:gd name="T106" fmla="*/ 92 w 458"/>
              <a:gd name="T107" fmla="*/ 59 h 549"/>
              <a:gd name="T108" fmla="*/ 62 w 458"/>
              <a:gd name="T109" fmla="*/ 14 h 549"/>
              <a:gd name="T110" fmla="*/ 19 w 458"/>
              <a:gd name="T111" fmla="*/ 5 h 549"/>
              <a:gd name="T112" fmla="*/ 10 w 458"/>
              <a:gd name="T113" fmla="*/ 90 h 549"/>
              <a:gd name="T114" fmla="*/ 14 w 458"/>
              <a:gd name="T115" fmla="*/ 117 h 5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58"/>
              <a:gd name="T175" fmla="*/ 0 h 549"/>
              <a:gd name="T176" fmla="*/ 458 w 458"/>
              <a:gd name="T177" fmla="*/ 549 h 5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58" h="549">
                <a:moveTo>
                  <a:pt x="14" y="117"/>
                </a:moveTo>
                <a:cubicBezTo>
                  <a:pt x="13" y="124"/>
                  <a:pt x="19" y="129"/>
                  <a:pt x="17" y="135"/>
                </a:cubicBezTo>
                <a:lnTo>
                  <a:pt x="2" y="153"/>
                </a:lnTo>
                <a:cubicBezTo>
                  <a:pt x="0" y="158"/>
                  <a:pt x="0" y="156"/>
                  <a:pt x="2" y="164"/>
                </a:cubicBezTo>
                <a:cubicBezTo>
                  <a:pt x="4" y="172"/>
                  <a:pt x="14" y="189"/>
                  <a:pt x="16" y="201"/>
                </a:cubicBezTo>
                <a:cubicBezTo>
                  <a:pt x="18" y="213"/>
                  <a:pt x="12" y="220"/>
                  <a:pt x="16" y="236"/>
                </a:cubicBezTo>
                <a:cubicBezTo>
                  <a:pt x="20" y="252"/>
                  <a:pt x="31" y="292"/>
                  <a:pt x="37" y="297"/>
                </a:cubicBezTo>
                <a:cubicBezTo>
                  <a:pt x="41" y="303"/>
                  <a:pt x="49" y="275"/>
                  <a:pt x="50" y="266"/>
                </a:cubicBezTo>
                <a:cubicBezTo>
                  <a:pt x="51" y="257"/>
                  <a:pt x="42" y="273"/>
                  <a:pt x="41" y="245"/>
                </a:cubicBezTo>
                <a:cubicBezTo>
                  <a:pt x="40" y="217"/>
                  <a:pt x="40" y="127"/>
                  <a:pt x="41" y="96"/>
                </a:cubicBezTo>
                <a:lnTo>
                  <a:pt x="47" y="59"/>
                </a:lnTo>
                <a:lnTo>
                  <a:pt x="62" y="30"/>
                </a:lnTo>
                <a:cubicBezTo>
                  <a:pt x="68" y="49"/>
                  <a:pt x="63" y="85"/>
                  <a:pt x="76" y="174"/>
                </a:cubicBezTo>
                <a:cubicBezTo>
                  <a:pt x="79" y="206"/>
                  <a:pt x="76" y="204"/>
                  <a:pt x="79" y="222"/>
                </a:cubicBezTo>
                <a:cubicBezTo>
                  <a:pt x="82" y="240"/>
                  <a:pt x="91" y="259"/>
                  <a:pt x="95" y="281"/>
                </a:cubicBezTo>
                <a:cubicBezTo>
                  <a:pt x="99" y="303"/>
                  <a:pt x="104" y="339"/>
                  <a:pt x="103" y="354"/>
                </a:cubicBezTo>
                <a:cubicBezTo>
                  <a:pt x="102" y="369"/>
                  <a:pt x="90" y="366"/>
                  <a:pt x="89" y="374"/>
                </a:cubicBezTo>
                <a:cubicBezTo>
                  <a:pt x="88" y="382"/>
                  <a:pt x="94" y="396"/>
                  <a:pt x="95" y="402"/>
                </a:cubicBezTo>
                <a:cubicBezTo>
                  <a:pt x="96" y="408"/>
                  <a:pt x="79" y="396"/>
                  <a:pt x="92" y="410"/>
                </a:cubicBezTo>
                <a:cubicBezTo>
                  <a:pt x="105" y="424"/>
                  <a:pt x="151" y="467"/>
                  <a:pt x="172" y="485"/>
                </a:cubicBezTo>
                <a:cubicBezTo>
                  <a:pt x="193" y="503"/>
                  <a:pt x="203" y="513"/>
                  <a:pt x="217" y="519"/>
                </a:cubicBezTo>
                <a:cubicBezTo>
                  <a:pt x="231" y="525"/>
                  <a:pt x="247" y="522"/>
                  <a:pt x="257" y="521"/>
                </a:cubicBezTo>
                <a:cubicBezTo>
                  <a:pt x="267" y="520"/>
                  <a:pt x="270" y="509"/>
                  <a:pt x="278" y="513"/>
                </a:cubicBezTo>
                <a:cubicBezTo>
                  <a:pt x="285" y="513"/>
                  <a:pt x="292" y="549"/>
                  <a:pt x="307" y="543"/>
                </a:cubicBezTo>
                <a:cubicBezTo>
                  <a:pt x="315" y="544"/>
                  <a:pt x="323" y="523"/>
                  <a:pt x="328" y="518"/>
                </a:cubicBezTo>
                <a:cubicBezTo>
                  <a:pt x="333" y="513"/>
                  <a:pt x="337" y="515"/>
                  <a:pt x="340" y="510"/>
                </a:cubicBezTo>
                <a:cubicBezTo>
                  <a:pt x="343" y="505"/>
                  <a:pt x="343" y="491"/>
                  <a:pt x="346" y="485"/>
                </a:cubicBezTo>
                <a:cubicBezTo>
                  <a:pt x="349" y="479"/>
                  <a:pt x="352" y="475"/>
                  <a:pt x="361" y="473"/>
                </a:cubicBezTo>
                <a:cubicBezTo>
                  <a:pt x="375" y="492"/>
                  <a:pt x="370" y="473"/>
                  <a:pt x="403" y="473"/>
                </a:cubicBezTo>
                <a:cubicBezTo>
                  <a:pt x="416" y="464"/>
                  <a:pt x="426" y="426"/>
                  <a:pt x="434" y="410"/>
                </a:cubicBezTo>
                <a:cubicBezTo>
                  <a:pt x="442" y="394"/>
                  <a:pt x="458" y="383"/>
                  <a:pt x="451" y="378"/>
                </a:cubicBezTo>
                <a:cubicBezTo>
                  <a:pt x="444" y="379"/>
                  <a:pt x="407" y="369"/>
                  <a:pt x="389" y="380"/>
                </a:cubicBezTo>
                <a:cubicBezTo>
                  <a:pt x="371" y="391"/>
                  <a:pt x="353" y="436"/>
                  <a:pt x="340" y="447"/>
                </a:cubicBezTo>
                <a:cubicBezTo>
                  <a:pt x="327" y="458"/>
                  <a:pt x="319" y="447"/>
                  <a:pt x="310" y="447"/>
                </a:cubicBezTo>
                <a:cubicBezTo>
                  <a:pt x="301" y="447"/>
                  <a:pt x="295" y="451"/>
                  <a:pt x="287" y="447"/>
                </a:cubicBezTo>
                <a:cubicBezTo>
                  <a:pt x="281" y="442"/>
                  <a:pt x="268" y="436"/>
                  <a:pt x="263" y="422"/>
                </a:cubicBezTo>
                <a:cubicBezTo>
                  <a:pt x="258" y="408"/>
                  <a:pt x="254" y="390"/>
                  <a:pt x="256" y="365"/>
                </a:cubicBezTo>
                <a:cubicBezTo>
                  <a:pt x="258" y="340"/>
                  <a:pt x="269" y="289"/>
                  <a:pt x="274" y="270"/>
                </a:cubicBezTo>
                <a:cubicBezTo>
                  <a:pt x="279" y="251"/>
                  <a:pt x="287" y="254"/>
                  <a:pt x="289" y="248"/>
                </a:cubicBezTo>
                <a:cubicBezTo>
                  <a:pt x="291" y="242"/>
                  <a:pt x="291" y="238"/>
                  <a:pt x="289" y="234"/>
                </a:cubicBezTo>
                <a:cubicBezTo>
                  <a:pt x="287" y="231"/>
                  <a:pt x="290" y="222"/>
                  <a:pt x="277" y="224"/>
                </a:cubicBezTo>
                <a:cubicBezTo>
                  <a:pt x="273" y="221"/>
                  <a:pt x="264" y="221"/>
                  <a:pt x="262" y="213"/>
                </a:cubicBezTo>
                <a:cubicBezTo>
                  <a:pt x="260" y="205"/>
                  <a:pt x="266" y="186"/>
                  <a:pt x="266" y="174"/>
                </a:cubicBezTo>
                <a:cubicBezTo>
                  <a:pt x="266" y="162"/>
                  <a:pt x="266" y="149"/>
                  <a:pt x="263" y="140"/>
                </a:cubicBezTo>
                <a:cubicBezTo>
                  <a:pt x="260" y="131"/>
                  <a:pt x="253" y="122"/>
                  <a:pt x="248" y="120"/>
                </a:cubicBezTo>
                <a:cubicBezTo>
                  <a:pt x="243" y="112"/>
                  <a:pt x="241" y="122"/>
                  <a:pt x="235" y="125"/>
                </a:cubicBezTo>
                <a:cubicBezTo>
                  <a:pt x="229" y="128"/>
                  <a:pt x="219" y="137"/>
                  <a:pt x="214" y="137"/>
                </a:cubicBezTo>
                <a:cubicBezTo>
                  <a:pt x="209" y="137"/>
                  <a:pt x="204" y="129"/>
                  <a:pt x="203" y="123"/>
                </a:cubicBezTo>
                <a:cubicBezTo>
                  <a:pt x="202" y="117"/>
                  <a:pt x="208" y="104"/>
                  <a:pt x="208" y="98"/>
                </a:cubicBezTo>
                <a:cubicBezTo>
                  <a:pt x="208" y="92"/>
                  <a:pt x="205" y="90"/>
                  <a:pt x="202" y="84"/>
                </a:cubicBezTo>
                <a:cubicBezTo>
                  <a:pt x="199" y="78"/>
                  <a:pt x="196" y="68"/>
                  <a:pt x="191" y="62"/>
                </a:cubicBezTo>
                <a:cubicBezTo>
                  <a:pt x="186" y="56"/>
                  <a:pt x="183" y="49"/>
                  <a:pt x="175" y="50"/>
                </a:cubicBezTo>
                <a:cubicBezTo>
                  <a:pt x="161" y="55"/>
                  <a:pt x="162" y="72"/>
                  <a:pt x="143" y="66"/>
                </a:cubicBezTo>
                <a:cubicBezTo>
                  <a:pt x="134" y="65"/>
                  <a:pt x="106" y="68"/>
                  <a:pt x="92" y="59"/>
                </a:cubicBezTo>
                <a:cubicBezTo>
                  <a:pt x="78" y="50"/>
                  <a:pt x="74" y="23"/>
                  <a:pt x="62" y="14"/>
                </a:cubicBezTo>
                <a:cubicBezTo>
                  <a:pt x="55" y="16"/>
                  <a:pt x="24" y="0"/>
                  <a:pt x="19" y="5"/>
                </a:cubicBezTo>
                <a:cubicBezTo>
                  <a:pt x="11" y="17"/>
                  <a:pt x="12" y="71"/>
                  <a:pt x="10" y="90"/>
                </a:cubicBezTo>
                <a:cubicBezTo>
                  <a:pt x="9" y="109"/>
                  <a:pt x="15" y="110"/>
                  <a:pt x="14" y="117"/>
                </a:cubicBezTo>
                <a:close/>
              </a:path>
            </a:pathLst>
          </a:custGeom>
          <a:solidFill>
            <a:srgbClr val="FF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34" name="Text Box 130"/>
          <p:cNvSpPr txBox="1">
            <a:spLocks noChangeArrowheads="1"/>
          </p:cNvSpPr>
          <p:nvPr/>
        </p:nvSpPr>
        <p:spPr bwMode="auto">
          <a:xfrm>
            <a:off x="34925" y="3141663"/>
            <a:ext cx="11525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Мексика</a:t>
            </a:r>
            <a:endParaRPr lang="ru-RU" sz="1800" b="1"/>
          </a:p>
        </p:txBody>
      </p:sp>
      <p:sp>
        <p:nvSpPr>
          <p:cNvPr id="47235" name="AutoShape 131"/>
          <p:cNvSpPr>
            <a:spLocks noChangeArrowheads="1"/>
          </p:cNvSpPr>
          <p:nvPr/>
        </p:nvSpPr>
        <p:spPr bwMode="auto">
          <a:xfrm rot="10800000">
            <a:off x="1065213" y="308610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36" name="Rectangle 132"/>
          <p:cNvSpPr>
            <a:spLocks noChangeArrowheads="1"/>
          </p:cNvSpPr>
          <p:nvPr/>
        </p:nvSpPr>
        <p:spPr bwMode="auto">
          <a:xfrm flipV="1">
            <a:off x="803275" y="3140075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37" name="Rectangle 133"/>
          <p:cNvSpPr>
            <a:spLocks noChangeArrowheads="1"/>
          </p:cNvSpPr>
          <p:nvPr/>
        </p:nvSpPr>
        <p:spPr bwMode="auto">
          <a:xfrm flipV="1">
            <a:off x="803275" y="3068638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38" name="Rectangle 134"/>
          <p:cNvSpPr>
            <a:spLocks noChangeArrowheads="1"/>
          </p:cNvSpPr>
          <p:nvPr/>
        </p:nvSpPr>
        <p:spPr bwMode="auto">
          <a:xfrm flipV="1">
            <a:off x="803275" y="2924175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39" name="Rectangle 135"/>
          <p:cNvSpPr>
            <a:spLocks noChangeArrowheads="1"/>
          </p:cNvSpPr>
          <p:nvPr/>
        </p:nvSpPr>
        <p:spPr bwMode="auto">
          <a:xfrm flipV="1">
            <a:off x="803275" y="2852738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41" name="Rectangle 137"/>
          <p:cNvSpPr>
            <a:spLocks noChangeArrowheads="1"/>
          </p:cNvSpPr>
          <p:nvPr/>
        </p:nvSpPr>
        <p:spPr bwMode="auto">
          <a:xfrm flipV="1">
            <a:off x="803275" y="2995613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45" name="Freeform 141"/>
          <p:cNvSpPr>
            <a:spLocks/>
          </p:cNvSpPr>
          <p:nvPr/>
        </p:nvSpPr>
        <p:spPr bwMode="auto">
          <a:xfrm>
            <a:off x="6018213" y="2051050"/>
            <a:ext cx="1531937" cy="1358900"/>
          </a:xfrm>
          <a:custGeom>
            <a:avLst/>
            <a:gdLst>
              <a:gd name="T0" fmla="*/ 156 w 965"/>
              <a:gd name="T1" fmla="*/ 174 h 856"/>
              <a:gd name="T2" fmla="*/ 123 w 965"/>
              <a:gd name="T3" fmla="*/ 216 h 856"/>
              <a:gd name="T4" fmla="*/ 85 w 965"/>
              <a:gd name="T5" fmla="*/ 273 h 856"/>
              <a:gd name="T6" fmla="*/ 96 w 965"/>
              <a:gd name="T7" fmla="*/ 292 h 856"/>
              <a:gd name="T8" fmla="*/ 13 w 965"/>
              <a:gd name="T9" fmla="*/ 403 h 856"/>
              <a:gd name="T10" fmla="*/ 9 w 965"/>
              <a:gd name="T11" fmla="*/ 433 h 856"/>
              <a:gd name="T12" fmla="*/ 24 w 965"/>
              <a:gd name="T13" fmla="*/ 466 h 856"/>
              <a:gd name="T14" fmla="*/ 55 w 965"/>
              <a:gd name="T15" fmla="*/ 499 h 856"/>
              <a:gd name="T16" fmla="*/ 123 w 965"/>
              <a:gd name="T17" fmla="*/ 547 h 856"/>
              <a:gd name="T18" fmla="*/ 123 w 965"/>
              <a:gd name="T19" fmla="*/ 570 h 856"/>
              <a:gd name="T20" fmla="*/ 136 w 965"/>
              <a:gd name="T21" fmla="*/ 622 h 856"/>
              <a:gd name="T22" fmla="*/ 247 w 965"/>
              <a:gd name="T23" fmla="*/ 672 h 856"/>
              <a:gd name="T24" fmla="*/ 393 w 965"/>
              <a:gd name="T25" fmla="*/ 678 h 856"/>
              <a:gd name="T26" fmla="*/ 498 w 965"/>
              <a:gd name="T27" fmla="*/ 729 h 856"/>
              <a:gd name="T28" fmla="*/ 507 w 965"/>
              <a:gd name="T29" fmla="*/ 790 h 856"/>
              <a:gd name="T30" fmla="*/ 537 w 965"/>
              <a:gd name="T31" fmla="*/ 813 h 856"/>
              <a:gd name="T32" fmla="*/ 577 w 965"/>
              <a:gd name="T33" fmla="*/ 843 h 856"/>
              <a:gd name="T34" fmla="*/ 648 w 965"/>
              <a:gd name="T35" fmla="*/ 796 h 856"/>
              <a:gd name="T36" fmla="*/ 717 w 965"/>
              <a:gd name="T37" fmla="*/ 834 h 856"/>
              <a:gd name="T38" fmla="*/ 753 w 965"/>
              <a:gd name="T39" fmla="*/ 838 h 856"/>
              <a:gd name="T40" fmla="*/ 853 w 965"/>
              <a:gd name="T41" fmla="*/ 786 h 856"/>
              <a:gd name="T42" fmla="*/ 901 w 965"/>
              <a:gd name="T43" fmla="*/ 679 h 856"/>
              <a:gd name="T44" fmla="*/ 918 w 965"/>
              <a:gd name="T45" fmla="*/ 618 h 856"/>
              <a:gd name="T46" fmla="*/ 895 w 965"/>
              <a:gd name="T47" fmla="*/ 556 h 856"/>
              <a:gd name="T48" fmla="*/ 837 w 965"/>
              <a:gd name="T49" fmla="*/ 450 h 856"/>
              <a:gd name="T50" fmla="*/ 859 w 965"/>
              <a:gd name="T51" fmla="*/ 415 h 856"/>
              <a:gd name="T52" fmla="*/ 813 w 965"/>
              <a:gd name="T53" fmla="*/ 418 h 856"/>
              <a:gd name="T54" fmla="*/ 786 w 965"/>
              <a:gd name="T55" fmla="*/ 370 h 856"/>
              <a:gd name="T56" fmla="*/ 826 w 965"/>
              <a:gd name="T57" fmla="*/ 387 h 856"/>
              <a:gd name="T58" fmla="*/ 868 w 965"/>
              <a:gd name="T59" fmla="*/ 357 h 856"/>
              <a:gd name="T60" fmla="*/ 895 w 965"/>
              <a:gd name="T61" fmla="*/ 310 h 856"/>
              <a:gd name="T62" fmla="*/ 924 w 965"/>
              <a:gd name="T63" fmla="*/ 282 h 856"/>
              <a:gd name="T64" fmla="*/ 951 w 965"/>
              <a:gd name="T65" fmla="*/ 249 h 856"/>
              <a:gd name="T66" fmla="*/ 963 w 965"/>
              <a:gd name="T67" fmla="*/ 195 h 856"/>
              <a:gd name="T68" fmla="*/ 952 w 965"/>
              <a:gd name="T69" fmla="*/ 136 h 856"/>
              <a:gd name="T70" fmla="*/ 930 w 965"/>
              <a:gd name="T71" fmla="*/ 118 h 856"/>
              <a:gd name="T72" fmla="*/ 870 w 965"/>
              <a:gd name="T73" fmla="*/ 111 h 856"/>
              <a:gd name="T74" fmla="*/ 808 w 965"/>
              <a:gd name="T75" fmla="*/ 82 h 856"/>
              <a:gd name="T76" fmla="*/ 727 w 965"/>
              <a:gd name="T77" fmla="*/ 1 h 856"/>
              <a:gd name="T78" fmla="*/ 660 w 965"/>
              <a:gd name="T79" fmla="*/ 4 h 856"/>
              <a:gd name="T80" fmla="*/ 661 w 965"/>
              <a:gd name="T81" fmla="*/ 102 h 856"/>
              <a:gd name="T82" fmla="*/ 639 w 965"/>
              <a:gd name="T83" fmla="*/ 151 h 856"/>
              <a:gd name="T84" fmla="*/ 715 w 965"/>
              <a:gd name="T85" fmla="*/ 178 h 856"/>
              <a:gd name="T86" fmla="*/ 672 w 965"/>
              <a:gd name="T87" fmla="*/ 207 h 856"/>
              <a:gd name="T88" fmla="*/ 621 w 965"/>
              <a:gd name="T89" fmla="*/ 235 h 856"/>
              <a:gd name="T90" fmla="*/ 615 w 965"/>
              <a:gd name="T91" fmla="*/ 279 h 856"/>
              <a:gd name="T92" fmla="*/ 562 w 965"/>
              <a:gd name="T93" fmla="*/ 315 h 856"/>
              <a:gd name="T94" fmla="*/ 444 w 965"/>
              <a:gd name="T95" fmla="*/ 312 h 856"/>
              <a:gd name="T96" fmla="*/ 358 w 965"/>
              <a:gd name="T97" fmla="*/ 294 h 856"/>
              <a:gd name="T98" fmla="*/ 259 w 965"/>
              <a:gd name="T99" fmla="*/ 247 h 856"/>
              <a:gd name="T100" fmla="*/ 199 w 965"/>
              <a:gd name="T101" fmla="*/ 178 h 8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5"/>
              <a:gd name="T154" fmla="*/ 0 h 856"/>
              <a:gd name="T155" fmla="*/ 965 w 965"/>
              <a:gd name="T156" fmla="*/ 856 h 8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5" h="856">
                <a:moveTo>
                  <a:pt x="171" y="162"/>
                </a:moveTo>
                <a:lnTo>
                  <a:pt x="156" y="174"/>
                </a:lnTo>
                <a:lnTo>
                  <a:pt x="151" y="202"/>
                </a:lnTo>
                <a:cubicBezTo>
                  <a:pt x="146" y="209"/>
                  <a:pt x="129" y="207"/>
                  <a:pt x="123" y="216"/>
                </a:cubicBezTo>
                <a:cubicBezTo>
                  <a:pt x="117" y="225"/>
                  <a:pt x="118" y="248"/>
                  <a:pt x="112" y="258"/>
                </a:cubicBezTo>
                <a:lnTo>
                  <a:pt x="85" y="273"/>
                </a:lnTo>
                <a:cubicBezTo>
                  <a:pt x="81" y="276"/>
                  <a:pt x="82" y="276"/>
                  <a:pt x="84" y="279"/>
                </a:cubicBezTo>
                <a:cubicBezTo>
                  <a:pt x="86" y="282"/>
                  <a:pt x="95" y="280"/>
                  <a:pt x="96" y="292"/>
                </a:cubicBezTo>
                <a:cubicBezTo>
                  <a:pt x="97" y="304"/>
                  <a:pt x="105" y="331"/>
                  <a:pt x="91" y="349"/>
                </a:cubicBezTo>
                <a:cubicBezTo>
                  <a:pt x="77" y="367"/>
                  <a:pt x="26" y="391"/>
                  <a:pt x="13" y="403"/>
                </a:cubicBezTo>
                <a:cubicBezTo>
                  <a:pt x="0" y="415"/>
                  <a:pt x="13" y="419"/>
                  <a:pt x="12" y="424"/>
                </a:cubicBezTo>
                <a:cubicBezTo>
                  <a:pt x="12" y="428"/>
                  <a:pt x="6" y="429"/>
                  <a:pt x="9" y="433"/>
                </a:cubicBezTo>
                <a:cubicBezTo>
                  <a:pt x="12" y="437"/>
                  <a:pt x="29" y="443"/>
                  <a:pt x="31" y="448"/>
                </a:cubicBezTo>
                <a:cubicBezTo>
                  <a:pt x="33" y="453"/>
                  <a:pt x="22" y="460"/>
                  <a:pt x="24" y="466"/>
                </a:cubicBezTo>
                <a:cubicBezTo>
                  <a:pt x="26" y="472"/>
                  <a:pt x="38" y="482"/>
                  <a:pt x="43" y="487"/>
                </a:cubicBezTo>
                <a:cubicBezTo>
                  <a:pt x="48" y="492"/>
                  <a:pt x="47" y="494"/>
                  <a:pt x="55" y="499"/>
                </a:cubicBezTo>
                <a:cubicBezTo>
                  <a:pt x="63" y="504"/>
                  <a:pt x="79" y="509"/>
                  <a:pt x="90" y="517"/>
                </a:cubicBezTo>
                <a:cubicBezTo>
                  <a:pt x="101" y="525"/>
                  <a:pt x="119" y="540"/>
                  <a:pt x="123" y="547"/>
                </a:cubicBezTo>
                <a:cubicBezTo>
                  <a:pt x="128" y="554"/>
                  <a:pt x="117" y="555"/>
                  <a:pt x="117" y="559"/>
                </a:cubicBezTo>
                <a:cubicBezTo>
                  <a:pt x="117" y="563"/>
                  <a:pt x="123" y="567"/>
                  <a:pt x="123" y="570"/>
                </a:cubicBezTo>
                <a:cubicBezTo>
                  <a:pt x="123" y="573"/>
                  <a:pt x="118" y="571"/>
                  <a:pt x="120" y="580"/>
                </a:cubicBezTo>
                <a:cubicBezTo>
                  <a:pt x="122" y="589"/>
                  <a:pt x="121" y="608"/>
                  <a:pt x="136" y="622"/>
                </a:cubicBezTo>
                <a:cubicBezTo>
                  <a:pt x="152" y="634"/>
                  <a:pt x="195" y="655"/>
                  <a:pt x="213" y="663"/>
                </a:cubicBezTo>
                <a:cubicBezTo>
                  <a:pt x="231" y="671"/>
                  <a:pt x="231" y="667"/>
                  <a:pt x="247" y="672"/>
                </a:cubicBezTo>
                <a:cubicBezTo>
                  <a:pt x="257" y="683"/>
                  <a:pt x="295" y="684"/>
                  <a:pt x="307" y="693"/>
                </a:cubicBezTo>
                <a:cubicBezTo>
                  <a:pt x="331" y="693"/>
                  <a:pt x="369" y="684"/>
                  <a:pt x="393" y="678"/>
                </a:cubicBezTo>
                <a:cubicBezTo>
                  <a:pt x="417" y="672"/>
                  <a:pt x="431" y="652"/>
                  <a:pt x="448" y="660"/>
                </a:cubicBezTo>
                <a:cubicBezTo>
                  <a:pt x="477" y="668"/>
                  <a:pt x="488" y="707"/>
                  <a:pt x="498" y="729"/>
                </a:cubicBezTo>
                <a:cubicBezTo>
                  <a:pt x="505" y="748"/>
                  <a:pt x="492" y="762"/>
                  <a:pt x="493" y="772"/>
                </a:cubicBezTo>
                <a:cubicBezTo>
                  <a:pt x="494" y="782"/>
                  <a:pt x="502" y="788"/>
                  <a:pt x="507" y="790"/>
                </a:cubicBezTo>
                <a:cubicBezTo>
                  <a:pt x="511" y="794"/>
                  <a:pt x="517" y="780"/>
                  <a:pt x="522" y="787"/>
                </a:cubicBezTo>
                <a:cubicBezTo>
                  <a:pt x="527" y="791"/>
                  <a:pt x="535" y="806"/>
                  <a:pt x="537" y="813"/>
                </a:cubicBezTo>
                <a:cubicBezTo>
                  <a:pt x="539" y="820"/>
                  <a:pt x="530" y="826"/>
                  <a:pt x="537" y="831"/>
                </a:cubicBezTo>
                <a:cubicBezTo>
                  <a:pt x="544" y="836"/>
                  <a:pt x="569" y="845"/>
                  <a:pt x="577" y="843"/>
                </a:cubicBezTo>
                <a:cubicBezTo>
                  <a:pt x="585" y="841"/>
                  <a:pt x="576" y="827"/>
                  <a:pt x="588" y="819"/>
                </a:cubicBezTo>
                <a:cubicBezTo>
                  <a:pt x="600" y="811"/>
                  <a:pt x="633" y="794"/>
                  <a:pt x="648" y="796"/>
                </a:cubicBezTo>
                <a:cubicBezTo>
                  <a:pt x="678" y="802"/>
                  <a:pt x="664" y="825"/>
                  <a:pt x="675" y="831"/>
                </a:cubicBezTo>
                <a:cubicBezTo>
                  <a:pt x="686" y="837"/>
                  <a:pt x="706" y="830"/>
                  <a:pt x="717" y="834"/>
                </a:cubicBezTo>
                <a:cubicBezTo>
                  <a:pt x="728" y="838"/>
                  <a:pt x="735" y="854"/>
                  <a:pt x="741" y="855"/>
                </a:cubicBezTo>
                <a:cubicBezTo>
                  <a:pt x="747" y="856"/>
                  <a:pt x="744" y="844"/>
                  <a:pt x="753" y="838"/>
                </a:cubicBezTo>
                <a:cubicBezTo>
                  <a:pt x="781" y="830"/>
                  <a:pt x="776" y="826"/>
                  <a:pt x="793" y="817"/>
                </a:cubicBezTo>
                <a:cubicBezTo>
                  <a:pt x="810" y="808"/>
                  <a:pt x="836" y="801"/>
                  <a:pt x="853" y="786"/>
                </a:cubicBezTo>
                <a:cubicBezTo>
                  <a:pt x="870" y="771"/>
                  <a:pt x="884" y="748"/>
                  <a:pt x="892" y="730"/>
                </a:cubicBezTo>
                <a:cubicBezTo>
                  <a:pt x="900" y="712"/>
                  <a:pt x="896" y="693"/>
                  <a:pt x="901" y="679"/>
                </a:cubicBezTo>
                <a:cubicBezTo>
                  <a:pt x="906" y="665"/>
                  <a:pt x="919" y="655"/>
                  <a:pt x="922" y="645"/>
                </a:cubicBezTo>
                <a:lnTo>
                  <a:pt x="918" y="618"/>
                </a:lnTo>
                <a:cubicBezTo>
                  <a:pt x="913" y="610"/>
                  <a:pt x="893" y="605"/>
                  <a:pt x="889" y="595"/>
                </a:cubicBezTo>
                <a:cubicBezTo>
                  <a:pt x="885" y="585"/>
                  <a:pt x="904" y="573"/>
                  <a:pt x="895" y="556"/>
                </a:cubicBezTo>
                <a:cubicBezTo>
                  <a:pt x="886" y="539"/>
                  <a:pt x="847" y="513"/>
                  <a:pt x="837" y="495"/>
                </a:cubicBezTo>
                <a:cubicBezTo>
                  <a:pt x="827" y="477"/>
                  <a:pt x="832" y="461"/>
                  <a:pt x="837" y="450"/>
                </a:cubicBezTo>
                <a:cubicBezTo>
                  <a:pt x="842" y="439"/>
                  <a:pt x="861" y="436"/>
                  <a:pt x="865" y="430"/>
                </a:cubicBezTo>
                <a:cubicBezTo>
                  <a:pt x="869" y="424"/>
                  <a:pt x="865" y="417"/>
                  <a:pt x="859" y="415"/>
                </a:cubicBezTo>
                <a:cubicBezTo>
                  <a:pt x="853" y="413"/>
                  <a:pt x="839" y="416"/>
                  <a:pt x="831" y="417"/>
                </a:cubicBezTo>
                <a:cubicBezTo>
                  <a:pt x="823" y="418"/>
                  <a:pt x="824" y="423"/>
                  <a:pt x="813" y="418"/>
                </a:cubicBezTo>
                <a:cubicBezTo>
                  <a:pt x="802" y="413"/>
                  <a:pt x="770" y="392"/>
                  <a:pt x="766" y="384"/>
                </a:cubicBezTo>
                <a:lnTo>
                  <a:pt x="786" y="370"/>
                </a:lnTo>
                <a:cubicBezTo>
                  <a:pt x="794" y="363"/>
                  <a:pt x="810" y="336"/>
                  <a:pt x="817" y="339"/>
                </a:cubicBezTo>
                <a:cubicBezTo>
                  <a:pt x="824" y="342"/>
                  <a:pt x="821" y="382"/>
                  <a:pt x="826" y="387"/>
                </a:cubicBezTo>
                <a:cubicBezTo>
                  <a:pt x="831" y="392"/>
                  <a:pt x="839" y="372"/>
                  <a:pt x="846" y="367"/>
                </a:cubicBezTo>
                <a:cubicBezTo>
                  <a:pt x="853" y="362"/>
                  <a:pt x="861" y="365"/>
                  <a:pt x="868" y="357"/>
                </a:cubicBezTo>
                <a:cubicBezTo>
                  <a:pt x="838" y="344"/>
                  <a:pt x="881" y="330"/>
                  <a:pt x="886" y="322"/>
                </a:cubicBezTo>
                <a:cubicBezTo>
                  <a:pt x="891" y="314"/>
                  <a:pt x="891" y="313"/>
                  <a:pt x="895" y="310"/>
                </a:cubicBezTo>
                <a:cubicBezTo>
                  <a:pt x="899" y="307"/>
                  <a:pt x="905" y="309"/>
                  <a:pt x="910" y="304"/>
                </a:cubicBezTo>
                <a:cubicBezTo>
                  <a:pt x="915" y="299"/>
                  <a:pt x="919" y="288"/>
                  <a:pt x="924" y="282"/>
                </a:cubicBezTo>
                <a:cubicBezTo>
                  <a:pt x="929" y="276"/>
                  <a:pt x="938" y="272"/>
                  <a:pt x="942" y="267"/>
                </a:cubicBezTo>
                <a:cubicBezTo>
                  <a:pt x="946" y="262"/>
                  <a:pt x="951" y="258"/>
                  <a:pt x="951" y="249"/>
                </a:cubicBezTo>
                <a:cubicBezTo>
                  <a:pt x="951" y="240"/>
                  <a:pt x="938" y="222"/>
                  <a:pt x="940" y="213"/>
                </a:cubicBezTo>
                <a:cubicBezTo>
                  <a:pt x="942" y="204"/>
                  <a:pt x="961" y="202"/>
                  <a:pt x="963" y="195"/>
                </a:cubicBezTo>
                <a:cubicBezTo>
                  <a:pt x="965" y="188"/>
                  <a:pt x="954" y="179"/>
                  <a:pt x="952" y="169"/>
                </a:cubicBezTo>
                <a:cubicBezTo>
                  <a:pt x="950" y="159"/>
                  <a:pt x="953" y="144"/>
                  <a:pt x="952" y="136"/>
                </a:cubicBezTo>
                <a:cubicBezTo>
                  <a:pt x="951" y="128"/>
                  <a:pt x="950" y="123"/>
                  <a:pt x="946" y="120"/>
                </a:cubicBezTo>
                <a:cubicBezTo>
                  <a:pt x="942" y="117"/>
                  <a:pt x="939" y="116"/>
                  <a:pt x="930" y="118"/>
                </a:cubicBezTo>
                <a:cubicBezTo>
                  <a:pt x="921" y="120"/>
                  <a:pt x="904" y="130"/>
                  <a:pt x="894" y="129"/>
                </a:cubicBezTo>
                <a:cubicBezTo>
                  <a:pt x="884" y="128"/>
                  <a:pt x="877" y="116"/>
                  <a:pt x="870" y="111"/>
                </a:cubicBezTo>
                <a:cubicBezTo>
                  <a:pt x="863" y="106"/>
                  <a:pt x="860" y="104"/>
                  <a:pt x="850" y="99"/>
                </a:cubicBezTo>
                <a:cubicBezTo>
                  <a:pt x="840" y="94"/>
                  <a:pt x="826" y="97"/>
                  <a:pt x="808" y="82"/>
                </a:cubicBezTo>
                <a:cubicBezTo>
                  <a:pt x="790" y="67"/>
                  <a:pt x="754" y="22"/>
                  <a:pt x="741" y="9"/>
                </a:cubicBezTo>
                <a:lnTo>
                  <a:pt x="727" y="1"/>
                </a:lnTo>
                <a:lnTo>
                  <a:pt x="684" y="0"/>
                </a:lnTo>
                <a:lnTo>
                  <a:pt x="660" y="4"/>
                </a:lnTo>
                <a:cubicBezTo>
                  <a:pt x="656" y="10"/>
                  <a:pt x="669" y="14"/>
                  <a:pt x="669" y="30"/>
                </a:cubicBezTo>
                <a:cubicBezTo>
                  <a:pt x="669" y="46"/>
                  <a:pt x="665" y="88"/>
                  <a:pt x="661" y="102"/>
                </a:cubicBezTo>
                <a:cubicBezTo>
                  <a:pt x="657" y="116"/>
                  <a:pt x="647" y="107"/>
                  <a:pt x="643" y="115"/>
                </a:cubicBezTo>
                <a:lnTo>
                  <a:pt x="639" y="151"/>
                </a:lnTo>
                <a:cubicBezTo>
                  <a:pt x="647" y="160"/>
                  <a:pt x="670" y="152"/>
                  <a:pt x="682" y="156"/>
                </a:cubicBezTo>
                <a:lnTo>
                  <a:pt x="715" y="178"/>
                </a:lnTo>
                <a:cubicBezTo>
                  <a:pt x="718" y="184"/>
                  <a:pt x="707" y="185"/>
                  <a:pt x="700" y="190"/>
                </a:cubicBezTo>
                <a:cubicBezTo>
                  <a:pt x="693" y="195"/>
                  <a:pt x="681" y="199"/>
                  <a:pt x="672" y="207"/>
                </a:cubicBezTo>
                <a:cubicBezTo>
                  <a:pt x="663" y="215"/>
                  <a:pt x="654" y="235"/>
                  <a:pt x="645" y="240"/>
                </a:cubicBezTo>
                <a:lnTo>
                  <a:pt x="621" y="235"/>
                </a:lnTo>
                <a:cubicBezTo>
                  <a:pt x="616" y="237"/>
                  <a:pt x="613" y="243"/>
                  <a:pt x="612" y="250"/>
                </a:cubicBezTo>
                <a:cubicBezTo>
                  <a:pt x="611" y="257"/>
                  <a:pt x="618" y="270"/>
                  <a:pt x="615" y="279"/>
                </a:cubicBezTo>
                <a:cubicBezTo>
                  <a:pt x="612" y="288"/>
                  <a:pt x="601" y="298"/>
                  <a:pt x="592" y="304"/>
                </a:cubicBezTo>
                <a:cubicBezTo>
                  <a:pt x="583" y="310"/>
                  <a:pt x="577" y="312"/>
                  <a:pt x="562" y="315"/>
                </a:cubicBezTo>
                <a:cubicBezTo>
                  <a:pt x="547" y="318"/>
                  <a:pt x="524" y="324"/>
                  <a:pt x="504" y="324"/>
                </a:cubicBezTo>
                <a:cubicBezTo>
                  <a:pt x="484" y="324"/>
                  <a:pt x="464" y="313"/>
                  <a:pt x="444" y="312"/>
                </a:cubicBezTo>
                <a:lnTo>
                  <a:pt x="381" y="318"/>
                </a:lnTo>
                <a:cubicBezTo>
                  <a:pt x="366" y="316"/>
                  <a:pt x="367" y="302"/>
                  <a:pt x="358" y="294"/>
                </a:cubicBezTo>
                <a:cubicBezTo>
                  <a:pt x="349" y="286"/>
                  <a:pt x="341" y="276"/>
                  <a:pt x="325" y="268"/>
                </a:cubicBezTo>
                <a:cubicBezTo>
                  <a:pt x="309" y="260"/>
                  <a:pt x="273" y="258"/>
                  <a:pt x="259" y="247"/>
                </a:cubicBezTo>
                <a:cubicBezTo>
                  <a:pt x="245" y="236"/>
                  <a:pt x="251" y="213"/>
                  <a:pt x="241" y="202"/>
                </a:cubicBezTo>
                <a:cubicBezTo>
                  <a:pt x="231" y="191"/>
                  <a:pt x="211" y="185"/>
                  <a:pt x="199" y="178"/>
                </a:cubicBezTo>
                <a:cubicBezTo>
                  <a:pt x="187" y="171"/>
                  <a:pt x="177" y="165"/>
                  <a:pt x="171" y="162"/>
                </a:cubicBezTo>
                <a:close/>
              </a:path>
            </a:pathLst>
          </a:custGeom>
          <a:solidFill>
            <a:srgbClr val="FF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46" name="Text Box 142"/>
          <p:cNvSpPr txBox="1">
            <a:spLocks noChangeArrowheads="1"/>
          </p:cNvSpPr>
          <p:nvPr/>
        </p:nvSpPr>
        <p:spPr bwMode="auto">
          <a:xfrm>
            <a:off x="6300788" y="2708275"/>
            <a:ext cx="8636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Китай</a:t>
            </a:r>
            <a:endParaRPr lang="ru-RU" sz="1800" b="1"/>
          </a:p>
        </p:txBody>
      </p:sp>
      <p:sp>
        <p:nvSpPr>
          <p:cNvPr id="47247" name="AutoShape 143"/>
          <p:cNvSpPr>
            <a:spLocks noChangeArrowheads="1"/>
          </p:cNvSpPr>
          <p:nvPr/>
        </p:nvSpPr>
        <p:spPr bwMode="auto">
          <a:xfrm rot="10800000">
            <a:off x="7235825" y="22050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48" name="AutoShape 144"/>
          <p:cNvSpPr>
            <a:spLocks noChangeArrowheads="1"/>
          </p:cNvSpPr>
          <p:nvPr/>
        </p:nvSpPr>
        <p:spPr bwMode="auto">
          <a:xfrm rot="10800000">
            <a:off x="6300788" y="24209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55" name="Rectangle 151"/>
          <p:cNvSpPr>
            <a:spLocks noChangeArrowheads="1"/>
          </p:cNvSpPr>
          <p:nvPr/>
        </p:nvSpPr>
        <p:spPr bwMode="auto">
          <a:xfrm flipV="1">
            <a:off x="7164388" y="2997200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56" name="Rectangle 152"/>
          <p:cNvSpPr>
            <a:spLocks noChangeArrowheads="1"/>
          </p:cNvSpPr>
          <p:nvPr/>
        </p:nvSpPr>
        <p:spPr bwMode="auto">
          <a:xfrm flipV="1">
            <a:off x="7164388" y="2852738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57" name="Rectangle 153"/>
          <p:cNvSpPr>
            <a:spLocks noChangeArrowheads="1"/>
          </p:cNvSpPr>
          <p:nvPr/>
        </p:nvSpPr>
        <p:spPr bwMode="auto">
          <a:xfrm flipV="1">
            <a:off x="7164388" y="2781300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58" name="Freeform 154"/>
          <p:cNvSpPr>
            <a:spLocks/>
          </p:cNvSpPr>
          <p:nvPr/>
        </p:nvSpPr>
        <p:spPr bwMode="auto">
          <a:xfrm>
            <a:off x="7164388" y="2746375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3399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59" name="Rectangle 155"/>
          <p:cNvSpPr>
            <a:spLocks noChangeArrowheads="1"/>
          </p:cNvSpPr>
          <p:nvPr/>
        </p:nvSpPr>
        <p:spPr bwMode="auto">
          <a:xfrm flipV="1">
            <a:off x="7164388" y="2924175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60" name="Freeform 156"/>
          <p:cNvSpPr>
            <a:spLocks/>
          </p:cNvSpPr>
          <p:nvPr/>
        </p:nvSpPr>
        <p:spPr bwMode="auto">
          <a:xfrm>
            <a:off x="1609725" y="3717925"/>
            <a:ext cx="415925" cy="476250"/>
          </a:xfrm>
          <a:custGeom>
            <a:avLst/>
            <a:gdLst>
              <a:gd name="T0" fmla="*/ 248 w 262"/>
              <a:gd name="T1" fmla="*/ 106 h 300"/>
              <a:gd name="T2" fmla="*/ 237 w 262"/>
              <a:gd name="T3" fmla="*/ 153 h 300"/>
              <a:gd name="T4" fmla="*/ 231 w 262"/>
              <a:gd name="T5" fmla="*/ 199 h 300"/>
              <a:gd name="T6" fmla="*/ 203 w 262"/>
              <a:gd name="T7" fmla="*/ 214 h 300"/>
              <a:gd name="T8" fmla="*/ 170 w 262"/>
              <a:gd name="T9" fmla="*/ 211 h 300"/>
              <a:gd name="T10" fmla="*/ 164 w 262"/>
              <a:gd name="T11" fmla="*/ 241 h 300"/>
              <a:gd name="T12" fmla="*/ 185 w 262"/>
              <a:gd name="T13" fmla="*/ 253 h 300"/>
              <a:gd name="T14" fmla="*/ 168 w 262"/>
              <a:gd name="T15" fmla="*/ 274 h 300"/>
              <a:gd name="T16" fmla="*/ 141 w 262"/>
              <a:gd name="T17" fmla="*/ 283 h 300"/>
              <a:gd name="T18" fmla="*/ 125 w 262"/>
              <a:gd name="T19" fmla="*/ 289 h 300"/>
              <a:gd name="T20" fmla="*/ 107 w 262"/>
              <a:gd name="T21" fmla="*/ 288 h 300"/>
              <a:gd name="T22" fmla="*/ 101 w 262"/>
              <a:gd name="T23" fmla="*/ 244 h 300"/>
              <a:gd name="T24" fmla="*/ 110 w 262"/>
              <a:gd name="T25" fmla="*/ 225 h 300"/>
              <a:gd name="T26" fmla="*/ 100 w 262"/>
              <a:gd name="T27" fmla="*/ 211 h 300"/>
              <a:gd name="T28" fmla="*/ 92 w 262"/>
              <a:gd name="T29" fmla="*/ 186 h 300"/>
              <a:gd name="T30" fmla="*/ 99 w 262"/>
              <a:gd name="T31" fmla="*/ 160 h 300"/>
              <a:gd name="T32" fmla="*/ 83 w 262"/>
              <a:gd name="T33" fmla="*/ 156 h 300"/>
              <a:gd name="T34" fmla="*/ 62 w 262"/>
              <a:gd name="T35" fmla="*/ 141 h 300"/>
              <a:gd name="T36" fmla="*/ 38 w 262"/>
              <a:gd name="T37" fmla="*/ 135 h 300"/>
              <a:gd name="T38" fmla="*/ 13 w 262"/>
              <a:gd name="T39" fmla="*/ 118 h 300"/>
              <a:gd name="T40" fmla="*/ 15 w 262"/>
              <a:gd name="T41" fmla="*/ 88 h 300"/>
              <a:gd name="T42" fmla="*/ 1 w 262"/>
              <a:gd name="T43" fmla="*/ 82 h 300"/>
              <a:gd name="T44" fmla="*/ 18 w 262"/>
              <a:gd name="T45" fmla="*/ 48 h 300"/>
              <a:gd name="T46" fmla="*/ 42 w 262"/>
              <a:gd name="T47" fmla="*/ 15 h 300"/>
              <a:gd name="T48" fmla="*/ 49 w 262"/>
              <a:gd name="T49" fmla="*/ 15 h 300"/>
              <a:gd name="T50" fmla="*/ 43 w 262"/>
              <a:gd name="T51" fmla="*/ 28 h 300"/>
              <a:gd name="T52" fmla="*/ 31 w 262"/>
              <a:gd name="T53" fmla="*/ 60 h 300"/>
              <a:gd name="T54" fmla="*/ 39 w 262"/>
              <a:gd name="T55" fmla="*/ 76 h 300"/>
              <a:gd name="T56" fmla="*/ 44 w 262"/>
              <a:gd name="T57" fmla="*/ 69 h 300"/>
              <a:gd name="T58" fmla="*/ 49 w 262"/>
              <a:gd name="T59" fmla="*/ 54 h 300"/>
              <a:gd name="T60" fmla="*/ 50 w 262"/>
              <a:gd name="T61" fmla="*/ 40 h 300"/>
              <a:gd name="T62" fmla="*/ 57 w 262"/>
              <a:gd name="T63" fmla="*/ 25 h 300"/>
              <a:gd name="T64" fmla="*/ 72 w 262"/>
              <a:gd name="T65" fmla="*/ 16 h 300"/>
              <a:gd name="T66" fmla="*/ 74 w 262"/>
              <a:gd name="T67" fmla="*/ 0 h 300"/>
              <a:gd name="T68" fmla="*/ 95 w 262"/>
              <a:gd name="T69" fmla="*/ 13 h 300"/>
              <a:gd name="T70" fmla="*/ 105 w 262"/>
              <a:gd name="T71" fmla="*/ 28 h 300"/>
              <a:gd name="T72" fmla="*/ 124 w 262"/>
              <a:gd name="T73" fmla="*/ 39 h 300"/>
              <a:gd name="T74" fmla="*/ 159 w 262"/>
              <a:gd name="T75" fmla="*/ 43 h 300"/>
              <a:gd name="T76" fmla="*/ 175 w 262"/>
              <a:gd name="T77" fmla="*/ 52 h 300"/>
              <a:gd name="T78" fmla="*/ 191 w 262"/>
              <a:gd name="T79" fmla="*/ 40 h 300"/>
              <a:gd name="T80" fmla="*/ 231 w 262"/>
              <a:gd name="T81" fmla="*/ 39 h 300"/>
              <a:gd name="T82" fmla="*/ 216 w 262"/>
              <a:gd name="T83" fmla="*/ 51 h 300"/>
              <a:gd name="T84" fmla="*/ 237 w 262"/>
              <a:gd name="T85" fmla="*/ 69 h 300"/>
              <a:gd name="T86" fmla="*/ 260 w 262"/>
              <a:gd name="T87" fmla="*/ 99 h 300"/>
              <a:gd name="T88" fmla="*/ 248 w 262"/>
              <a:gd name="T89" fmla="*/ 106 h 3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2"/>
              <a:gd name="T136" fmla="*/ 0 h 300"/>
              <a:gd name="T137" fmla="*/ 262 w 262"/>
              <a:gd name="T138" fmla="*/ 300 h 30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2" h="300">
                <a:moveTo>
                  <a:pt x="248" y="106"/>
                </a:moveTo>
                <a:cubicBezTo>
                  <a:pt x="247" y="126"/>
                  <a:pt x="243" y="137"/>
                  <a:pt x="237" y="153"/>
                </a:cubicBezTo>
                <a:cubicBezTo>
                  <a:pt x="234" y="168"/>
                  <a:pt x="234" y="185"/>
                  <a:pt x="231" y="199"/>
                </a:cubicBezTo>
                <a:cubicBezTo>
                  <a:pt x="225" y="209"/>
                  <a:pt x="213" y="212"/>
                  <a:pt x="203" y="214"/>
                </a:cubicBezTo>
                <a:cubicBezTo>
                  <a:pt x="191" y="218"/>
                  <a:pt x="184" y="210"/>
                  <a:pt x="170" y="211"/>
                </a:cubicBezTo>
                <a:cubicBezTo>
                  <a:pt x="165" y="215"/>
                  <a:pt x="162" y="234"/>
                  <a:pt x="164" y="241"/>
                </a:cubicBezTo>
                <a:cubicBezTo>
                  <a:pt x="166" y="248"/>
                  <a:pt x="184" y="248"/>
                  <a:pt x="185" y="253"/>
                </a:cubicBezTo>
                <a:cubicBezTo>
                  <a:pt x="194" y="265"/>
                  <a:pt x="175" y="265"/>
                  <a:pt x="168" y="274"/>
                </a:cubicBezTo>
                <a:cubicBezTo>
                  <a:pt x="166" y="285"/>
                  <a:pt x="150" y="281"/>
                  <a:pt x="141" y="283"/>
                </a:cubicBezTo>
                <a:cubicBezTo>
                  <a:pt x="137" y="285"/>
                  <a:pt x="129" y="287"/>
                  <a:pt x="125" y="289"/>
                </a:cubicBezTo>
                <a:cubicBezTo>
                  <a:pt x="111" y="287"/>
                  <a:pt x="112" y="300"/>
                  <a:pt x="107" y="288"/>
                </a:cubicBezTo>
                <a:cubicBezTo>
                  <a:pt x="104" y="272"/>
                  <a:pt x="93" y="260"/>
                  <a:pt x="101" y="244"/>
                </a:cubicBezTo>
                <a:cubicBezTo>
                  <a:pt x="99" y="234"/>
                  <a:pt x="116" y="233"/>
                  <a:pt x="110" y="225"/>
                </a:cubicBezTo>
                <a:cubicBezTo>
                  <a:pt x="109" y="218"/>
                  <a:pt x="103" y="218"/>
                  <a:pt x="100" y="211"/>
                </a:cubicBezTo>
                <a:cubicBezTo>
                  <a:pt x="98" y="204"/>
                  <a:pt x="92" y="194"/>
                  <a:pt x="92" y="186"/>
                </a:cubicBezTo>
                <a:cubicBezTo>
                  <a:pt x="92" y="178"/>
                  <a:pt x="100" y="165"/>
                  <a:pt x="99" y="160"/>
                </a:cubicBezTo>
                <a:cubicBezTo>
                  <a:pt x="103" y="141"/>
                  <a:pt x="101" y="159"/>
                  <a:pt x="83" y="156"/>
                </a:cubicBezTo>
                <a:cubicBezTo>
                  <a:pt x="75" y="152"/>
                  <a:pt x="71" y="143"/>
                  <a:pt x="62" y="141"/>
                </a:cubicBezTo>
                <a:cubicBezTo>
                  <a:pt x="56" y="138"/>
                  <a:pt x="44" y="136"/>
                  <a:pt x="38" y="135"/>
                </a:cubicBezTo>
                <a:cubicBezTo>
                  <a:pt x="30" y="131"/>
                  <a:pt x="19" y="127"/>
                  <a:pt x="13" y="118"/>
                </a:cubicBezTo>
                <a:cubicBezTo>
                  <a:pt x="8" y="111"/>
                  <a:pt x="17" y="94"/>
                  <a:pt x="15" y="88"/>
                </a:cubicBezTo>
                <a:cubicBezTo>
                  <a:pt x="13" y="82"/>
                  <a:pt x="0" y="89"/>
                  <a:pt x="1" y="82"/>
                </a:cubicBezTo>
                <a:cubicBezTo>
                  <a:pt x="3" y="68"/>
                  <a:pt x="5" y="56"/>
                  <a:pt x="18" y="48"/>
                </a:cubicBezTo>
                <a:cubicBezTo>
                  <a:pt x="21" y="33"/>
                  <a:pt x="25" y="18"/>
                  <a:pt x="42" y="15"/>
                </a:cubicBezTo>
                <a:cubicBezTo>
                  <a:pt x="46" y="10"/>
                  <a:pt x="49" y="13"/>
                  <a:pt x="49" y="15"/>
                </a:cubicBezTo>
                <a:cubicBezTo>
                  <a:pt x="49" y="17"/>
                  <a:pt x="46" y="21"/>
                  <a:pt x="43" y="28"/>
                </a:cubicBezTo>
                <a:cubicBezTo>
                  <a:pt x="41" y="38"/>
                  <a:pt x="32" y="50"/>
                  <a:pt x="31" y="60"/>
                </a:cubicBezTo>
                <a:cubicBezTo>
                  <a:pt x="32" y="72"/>
                  <a:pt x="27" y="71"/>
                  <a:pt x="39" y="76"/>
                </a:cubicBezTo>
                <a:cubicBezTo>
                  <a:pt x="41" y="78"/>
                  <a:pt x="42" y="73"/>
                  <a:pt x="44" y="69"/>
                </a:cubicBezTo>
                <a:cubicBezTo>
                  <a:pt x="46" y="65"/>
                  <a:pt x="48" y="59"/>
                  <a:pt x="49" y="54"/>
                </a:cubicBezTo>
                <a:lnTo>
                  <a:pt x="50" y="40"/>
                </a:lnTo>
                <a:lnTo>
                  <a:pt x="57" y="25"/>
                </a:lnTo>
                <a:cubicBezTo>
                  <a:pt x="60" y="21"/>
                  <a:pt x="69" y="20"/>
                  <a:pt x="72" y="16"/>
                </a:cubicBezTo>
                <a:cubicBezTo>
                  <a:pt x="75" y="12"/>
                  <a:pt x="70" y="0"/>
                  <a:pt x="74" y="0"/>
                </a:cubicBezTo>
                <a:cubicBezTo>
                  <a:pt x="88" y="3"/>
                  <a:pt x="85" y="11"/>
                  <a:pt x="95" y="13"/>
                </a:cubicBezTo>
                <a:cubicBezTo>
                  <a:pt x="101" y="17"/>
                  <a:pt x="98" y="27"/>
                  <a:pt x="105" y="28"/>
                </a:cubicBezTo>
                <a:cubicBezTo>
                  <a:pt x="110" y="34"/>
                  <a:pt x="116" y="37"/>
                  <a:pt x="124" y="39"/>
                </a:cubicBezTo>
                <a:cubicBezTo>
                  <a:pt x="132" y="43"/>
                  <a:pt x="150" y="42"/>
                  <a:pt x="159" y="43"/>
                </a:cubicBezTo>
                <a:cubicBezTo>
                  <a:pt x="167" y="45"/>
                  <a:pt x="167" y="50"/>
                  <a:pt x="175" y="52"/>
                </a:cubicBezTo>
                <a:cubicBezTo>
                  <a:pt x="180" y="55"/>
                  <a:pt x="185" y="39"/>
                  <a:pt x="191" y="40"/>
                </a:cubicBezTo>
                <a:cubicBezTo>
                  <a:pt x="199" y="38"/>
                  <a:pt x="227" y="37"/>
                  <a:pt x="231" y="39"/>
                </a:cubicBezTo>
                <a:cubicBezTo>
                  <a:pt x="235" y="41"/>
                  <a:pt x="215" y="46"/>
                  <a:pt x="216" y="51"/>
                </a:cubicBezTo>
                <a:cubicBezTo>
                  <a:pt x="213" y="53"/>
                  <a:pt x="233" y="63"/>
                  <a:pt x="237" y="69"/>
                </a:cubicBezTo>
                <a:cubicBezTo>
                  <a:pt x="241" y="75"/>
                  <a:pt x="252" y="91"/>
                  <a:pt x="260" y="99"/>
                </a:cubicBezTo>
                <a:cubicBezTo>
                  <a:pt x="262" y="105"/>
                  <a:pt x="248" y="92"/>
                  <a:pt x="248" y="106"/>
                </a:cubicBezTo>
                <a:close/>
              </a:path>
            </a:pathLst>
          </a:custGeom>
          <a:solidFill>
            <a:srgbClr val="FF66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262" name="AutoShape 158"/>
          <p:cNvSpPr>
            <a:spLocks noChangeArrowheads="1"/>
          </p:cNvSpPr>
          <p:nvPr/>
        </p:nvSpPr>
        <p:spPr bwMode="auto">
          <a:xfrm rot="10800000">
            <a:off x="1685925" y="3667125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63" name="Rectangle 159"/>
          <p:cNvSpPr>
            <a:spLocks noChangeArrowheads="1"/>
          </p:cNvSpPr>
          <p:nvPr/>
        </p:nvSpPr>
        <p:spPr bwMode="auto">
          <a:xfrm flipV="1">
            <a:off x="1793875" y="4037013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64" name="Rectangle 160"/>
          <p:cNvSpPr>
            <a:spLocks noChangeArrowheads="1"/>
          </p:cNvSpPr>
          <p:nvPr/>
        </p:nvSpPr>
        <p:spPr bwMode="auto">
          <a:xfrm flipV="1">
            <a:off x="1793875" y="3892550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65" name="Rectangle 161"/>
          <p:cNvSpPr>
            <a:spLocks noChangeArrowheads="1"/>
          </p:cNvSpPr>
          <p:nvPr/>
        </p:nvSpPr>
        <p:spPr bwMode="auto">
          <a:xfrm flipV="1">
            <a:off x="1793875" y="3821113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67" name="Rectangle 163"/>
          <p:cNvSpPr>
            <a:spLocks noChangeArrowheads="1"/>
          </p:cNvSpPr>
          <p:nvPr/>
        </p:nvSpPr>
        <p:spPr bwMode="auto">
          <a:xfrm flipV="1">
            <a:off x="1793875" y="3963988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68" name="Freeform 164"/>
          <p:cNvSpPr>
            <a:spLocks/>
          </p:cNvSpPr>
          <p:nvPr/>
        </p:nvSpPr>
        <p:spPr bwMode="auto">
          <a:xfrm>
            <a:off x="4298950" y="1401763"/>
            <a:ext cx="623888" cy="547687"/>
          </a:xfrm>
          <a:custGeom>
            <a:avLst/>
            <a:gdLst>
              <a:gd name="T0" fmla="*/ 327 w 393"/>
              <a:gd name="T1" fmla="*/ 34 h 345"/>
              <a:gd name="T2" fmla="*/ 315 w 393"/>
              <a:gd name="T3" fmla="*/ 53 h 345"/>
              <a:gd name="T4" fmla="*/ 279 w 393"/>
              <a:gd name="T5" fmla="*/ 50 h 345"/>
              <a:gd name="T6" fmla="*/ 271 w 393"/>
              <a:gd name="T7" fmla="*/ 47 h 345"/>
              <a:gd name="T8" fmla="*/ 253 w 393"/>
              <a:gd name="T9" fmla="*/ 58 h 345"/>
              <a:gd name="T10" fmla="*/ 235 w 393"/>
              <a:gd name="T11" fmla="*/ 59 h 345"/>
              <a:gd name="T12" fmla="*/ 217 w 393"/>
              <a:gd name="T13" fmla="*/ 79 h 345"/>
              <a:gd name="T14" fmla="*/ 205 w 393"/>
              <a:gd name="T15" fmla="*/ 89 h 345"/>
              <a:gd name="T16" fmla="*/ 183 w 393"/>
              <a:gd name="T17" fmla="*/ 116 h 345"/>
              <a:gd name="T18" fmla="*/ 145 w 393"/>
              <a:gd name="T19" fmla="*/ 178 h 345"/>
              <a:gd name="T20" fmla="*/ 130 w 393"/>
              <a:gd name="T21" fmla="*/ 193 h 345"/>
              <a:gd name="T22" fmla="*/ 129 w 393"/>
              <a:gd name="T23" fmla="*/ 203 h 345"/>
              <a:gd name="T24" fmla="*/ 118 w 393"/>
              <a:gd name="T25" fmla="*/ 262 h 345"/>
              <a:gd name="T26" fmla="*/ 91 w 393"/>
              <a:gd name="T27" fmla="*/ 308 h 345"/>
              <a:gd name="T28" fmla="*/ 45 w 393"/>
              <a:gd name="T29" fmla="*/ 341 h 345"/>
              <a:gd name="T30" fmla="*/ 7 w 393"/>
              <a:gd name="T31" fmla="*/ 332 h 345"/>
              <a:gd name="T32" fmla="*/ 10 w 393"/>
              <a:gd name="T33" fmla="*/ 304 h 345"/>
              <a:gd name="T34" fmla="*/ 24 w 393"/>
              <a:gd name="T35" fmla="*/ 286 h 345"/>
              <a:gd name="T36" fmla="*/ 10 w 393"/>
              <a:gd name="T37" fmla="*/ 286 h 345"/>
              <a:gd name="T38" fmla="*/ 12 w 393"/>
              <a:gd name="T39" fmla="*/ 268 h 345"/>
              <a:gd name="T40" fmla="*/ 49 w 393"/>
              <a:gd name="T41" fmla="*/ 257 h 345"/>
              <a:gd name="T42" fmla="*/ 22 w 393"/>
              <a:gd name="T43" fmla="*/ 250 h 345"/>
              <a:gd name="T44" fmla="*/ 24 w 393"/>
              <a:gd name="T45" fmla="*/ 229 h 345"/>
              <a:gd name="T46" fmla="*/ 69 w 393"/>
              <a:gd name="T47" fmla="*/ 205 h 345"/>
              <a:gd name="T48" fmla="*/ 108 w 393"/>
              <a:gd name="T49" fmla="*/ 193 h 345"/>
              <a:gd name="T50" fmla="*/ 97 w 393"/>
              <a:gd name="T51" fmla="*/ 185 h 345"/>
              <a:gd name="T52" fmla="*/ 100 w 393"/>
              <a:gd name="T53" fmla="*/ 178 h 345"/>
              <a:gd name="T54" fmla="*/ 135 w 393"/>
              <a:gd name="T55" fmla="*/ 145 h 345"/>
              <a:gd name="T56" fmla="*/ 148 w 393"/>
              <a:gd name="T57" fmla="*/ 115 h 345"/>
              <a:gd name="T58" fmla="*/ 178 w 393"/>
              <a:gd name="T59" fmla="*/ 94 h 345"/>
              <a:gd name="T60" fmla="*/ 183 w 393"/>
              <a:gd name="T61" fmla="*/ 80 h 345"/>
              <a:gd name="T62" fmla="*/ 210 w 393"/>
              <a:gd name="T63" fmla="*/ 67 h 345"/>
              <a:gd name="T64" fmla="*/ 211 w 393"/>
              <a:gd name="T65" fmla="*/ 56 h 345"/>
              <a:gd name="T66" fmla="*/ 232 w 393"/>
              <a:gd name="T67" fmla="*/ 38 h 345"/>
              <a:gd name="T68" fmla="*/ 253 w 393"/>
              <a:gd name="T69" fmla="*/ 32 h 345"/>
              <a:gd name="T70" fmla="*/ 267 w 393"/>
              <a:gd name="T71" fmla="*/ 29 h 345"/>
              <a:gd name="T72" fmla="*/ 286 w 393"/>
              <a:gd name="T73" fmla="*/ 16 h 345"/>
              <a:gd name="T74" fmla="*/ 295 w 393"/>
              <a:gd name="T75" fmla="*/ 22 h 345"/>
              <a:gd name="T76" fmla="*/ 316 w 393"/>
              <a:gd name="T77" fmla="*/ 1 h 345"/>
              <a:gd name="T78" fmla="*/ 324 w 393"/>
              <a:gd name="T79" fmla="*/ 13 h 345"/>
              <a:gd name="T80" fmla="*/ 351 w 393"/>
              <a:gd name="T81" fmla="*/ 2 h 345"/>
              <a:gd name="T82" fmla="*/ 388 w 393"/>
              <a:gd name="T83" fmla="*/ 10 h 345"/>
              <a:gd name="T84" fmla="*/ 367 w 393"/>
              <a:gd name="T85" fmla="*/ 19 h 345"/>
              <a:gd name="T86" fmla="*/ 375 w 393"/>
              <a:gd name="T87" fmla="*/ 32 h 345"/>
              <a:gd name="T88" fmla="*/ 351 w 393"/>
              <a:gd name="T89" fmla="*/ 35 h 345"/>
              <a:gd name="T90" fmla="*/ 327 w 393"/>
              <a:gd name="T91" fmla="*/ 34 h 3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93"/>
              <a:gd name="T139" fmla="*/ 0 h 345"/>
              <a:gd name="T140" fmla="*/ 393 w 393"/>
              <a:gd name="T141" fmla="*/ 345 h 34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93" h="345">
                <a:moveTo>
                  <a:pt x="327" y="34"/>
                </a:moveTo>
                <a:cubicBezTo>
                  <a:pt x="322" y="32"/>
                  <a:pt x="323" y="50"/>
                  <a:pt x="315" y="53"/>
                </a:cubicBezTo>
                <a:cubicBezTo>
                  <a:pt x="307" y="56"/>
                  <a:pt x="286" y="51"/>
                  <a:pt x="279" y="50"/>
                </a:cubicBezTo>
                <a:cubicBezTo>
                  <a:pt x="272" y="49"/>
                  <a:pt x="275" y="46"/>
                  <a:pt x="271" y="47"/>
                </a:cubicBezTo>
                <a:cubicBezTo>
                  <a:pt x="267" y="48"/>
                  <a:pt x="259" y="56"/>
                  <a:pt x="253" y="58"/>
                </a:cubicBezTo>
                <a:cubicBezTo>
                  <a:pt x="247" y="60"/>
                  <a:pt x="241" y="56"/>
                  <a:pt x="235" y="59"/>
                </a:cubicBezTo>
                <a:cubicBezTo>
                  <a:pt x="229" y="62"/>
                  <a:pt x="222" y="74"/>
                  <a:pt x="217" y="79"/>
                </a:cubicBezTo>
                <a:cubicBezTo>
                  <a:pt x="212" y="84"/>
                  <a:pt x="211" y="83"/>
                  <a:pt x="205" y="89"/>
                </a:cubicBezTo>
                <a:cubicBezTo>
                  <a:pt x="180" y="104"/>
                  <a:pt x="193" y="101"/>
                  <a:pt x="183" y="116"/>
                </a:cubicBezTo>
                <a:cubicBezTo>
                  <a:pt x="173" y="131"/>
                  <a:pt x="154" y="165"/>
                  <a:pt x="145" y="178"/>
                </a:cubicBezTo>
                <a:cubicBezTo>
                  <a:pt x="136" y="191"/>
                  <a:pt x="133" y="189"/>
                  <a:pt x="130" y="193"/>
                </a:cubicBezTo>
                <a:cubicBezTo>
                  <a:pt x="127" y="197"/>
                  <a:pt x="131" y="192"/>
                  <a:pt x="129" y="203"/>
                </a:cubicBezTo>
                <a:cubicBezTo>
                  <a:pt x="115" y="216"/>
                  <a:pt x="124" y="245"/>
                  <a:pt x="118" y="262"/>
                </a:cubicBezTo>
                <a:cubicBezTo>
                  <a:pt x="112" y="279"/>
                  <a:pt x="103" y="295"/>
                  <a:pt x="91" y="308"/>
                </a:cubicBezTo>
                <a:cubicBezTo>
                  <a:pt x="77" y="314"/>
                  <a:pt x="59" y="337"/>
                  <a:pt x="45" y="341"/>
                </a:cubicBezTo>
                <a:cubicBezTo>
                  <a:pt x="31" y="345"/>
                  <a:pt x="13" y="338"/>
                  <a:pt x="7" y="332"/>
                </a:cubicBezTo>
                <a:cubicBezTo>
                  <a:pt x="0" y="322"/>
                  <a:pt x="7" y="312"/>
                  <a:pt x="10" y="304"/>
                </a:cubicBezTo>
                <a:cubicBezTo>
                  <a:pt x="13" y="296"/>
                  <a:pt x="24" y="289"/>
                  <a:pt x="24" y="286"/>
                </a:cubicBezTo>
                <a:cubicBezTo>
                  <a:pt x="24" y="283"/>
                  <a:pt x="12" y="289"/>
                  <a:pt x="10" y="286"/>
                </a:cubicBezTo>
                <a:cubicBezTo>
                  <a:pt x="8" y="283"/>
                  <a:pt x="6" y="273"/>
                  <a:pt x="12" y="268"/>
                </a:cubicBezTo>
                <a:cubicBezTo>
                  <a:pt x="18" y="263"/>
                  <a:pt x="47" y="260"/>
                  <a:pt x="49" y="257"/>
                </a:cubicBezTo>
                <a:cubicBezTo>
                  <a:pt x="51" y="254"/>
                  <a:pt x="26" y="255"/>
                  <a:pt x="22" y="250"/>
                </a:cubicBezTo>
                <a:cubicBezTo>
                  <a:pt x="18" y="245"/>
                  <a:pt x="16" y="236"/>
                  <a:pt x="24" y="229"/>
                </a:cubicBezTo>
                <a:cubicBezTo>
                  <a:pt x="32" y="222"/>
                  <a:pt x="55" y="211"/>
                  <a:pt x="69" y="205"/>
                </a:cubicBezTo>
                <a:cubicBezTo>
                  <a:pt x="83" y="199"/>
                  <a:pt x="103" y="196"/>
                  <a:pt x="108" y="193"/>
                </a:cubicBezTo>
                <a:cubicBezTo>
                  <a:pt x="113" y="190"/>
                  <a:pt x="98" y="187"/>
                  <a:pt x="97" y="185"/>
                </a:cubicBezTo>
                <a:cubicBezTo>
                  <a:pt x="96" y="183"/>
                  <a:pt x="94" y="185"/>
                  <a:pt x="100" y="178"/>
                </a:cubicBezTo>
                <a:cubicBezTo>
                  <a:pt x="106" y="171"/>
                  <a:pt x="127" y="155"/>
                  <a:pt x="135" y="145"/>
                </a:cubicBezTo>
                <a:cubicBezTo>
                  <a:pt x="149" y="130"/>
                  <a:pt x="137" y="128"/>
                  <a:pt x="148" y="115"/>
                </a:cubicBezTo>
                <a:cubicBezTo>
                  <a:pt x="155" y="107"/>
                  <a:pt x="172" y="100"/>
                  <a:pt x="178" y="94"/>
                </a:cubicBezTo>
                <a:cubicBezTo>
                  <a:pt x="184" y="88"/>
                  <a:pt x="178" y="84"/>
                  <a:pt x="183" y="80"/>
                </a:cubicBezTo>
                <a:cubicBezTo>
                  <a:pt x="188" y="76"/>
                  <a:pt x="205" y="71"/>
                  <a:pt x="210" y="67"/>
                </a:cubicBezTo>
                <a:cubicBezTo>
                  <a:pt x="215" y="63"/>
                  <a:pt x="207" y="61"/>
                  <a:pt x="211" y="56"/>
                </a:cubicBezTo>
                <a:cubicBezTo>
                  <a:pt x="215" y="51"/>
                  <a:pt x="225" y="42"/>
                  <a:pt x="232" y="38"/>
                </a:cubicBezTo>
                <a:cubicBezTo>
                  <a:pt x="240" y="33"/>
                  <a:pt x="234" y="36"/>
                  <a:pt x="253" y="32"/>
                </a:cubicBezTo>
                <a:cubicBezTo>
                  <a:pt x="259" y="31"/>
                  <a:pt x="262" y="32"/>
                  <a:pt x="267" y="29"/>
                </a:cubicBezTo>
                <a:cubicBezTo>
                  <a:pt x="272" y="26"/>
                  <a:pt x="281" y="17"/>
                  <a:pt x="286" y="16"/>
                </a:cubicBezTo>
                <a:cubicBezTo>
                  <a:pt x="291" y="15"/>
                  <a:pt x="290" y="25"/>
                  <a:pt x="295" y="22"/>
                </a:cubicBezTo>
                <a:cubicBezTo>
                  <a:pt x="300" y="19"/>
                  <a:pt x="311" y="2"/>
                  <a:pt x="316" y="1"/>
                </a:cubicBezTo>
                <a:cubicBezTo>
                  <a:pt x="321" y="0"/>
                  <a:pt x="318" y="13"/>
                  <a:pt x="324" y="13"/>
                </a:cubicBezTo>
                <a:cubicBezTo>
                  <a:pt x="330" y="13"/>
                  <a:pt x="340" y="3"/>
                  <a:pt x="351" y="2"/>
                </a:cubicBezTo>
                <a:cubicBezTo>
                  <a:pt x="362" y="1"/>
                  <a:pt x="385" y="7"/>
                  <a:pt x="388" y="10"/>
                </a:cubicBezTo>
                <a:cubicBezTo>
                  <a:pt x="393" y="13"/>
                  <a:pt x="372" y="14"/>
                  <a:pt x="367" y="19"/>
                </a:cubicBezTo>
                <a:cubicBezTo>
                  <a:pt x="365" y="23"/>
                  <a:pt x="378" y="29"/>
                  <a:pt x="375" y="32"/>
                </a:cubicBezTo>
                <a:cubicBezTo>
                  <a:pt x="372" y="39"/>
                  <a:pt x="358" y="39"/>
                  <a:pt x="351" y="35"/>
                </a:cubicBezTo>
                <a:cubicBezTo>
                  <a:pt x="344" y="32"/>
                  <a:pt x="329" y="41"/>
                  <a:pt x="327" y="34"/>
                </a:cubicBezTo>
                <a:close/>
              </a:path>
            </a:pathLst>
          </a:custGeom>
          <a:solidFill>
            <a:srgbClr val="99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69" name="Text Box 165"/>
          <p:cNvSpPr txBox="1">
            <a:spLocks noChangeArrowheads="1"/>
          </p:cNvSpPr>
          <p:nvPr/>
        </p:nvSpPr>
        <p:spPr bwMode="auto">
          <a:xfrm>
            <a:off x="3563938" y="1341438"/>
            <a:ext cx="1223962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Норвегія</a:t>
            </a:r>
            <a:endParaRPr lang="ru-RU" sz="1800" b="1"/>
          </a:p>
        </p:txBody>
      </p:sp>
      <p:sp>
        <p:nvSpPr>
          <p:cNvPr id="47271" name="Rectangle 167"/>
          <p:cNvSpPr>
            <a:spLocks noChangeArrowheads="1"/>
          </p:cNvSpPr>
          <p:nvPr/>
        </p:nvSpPr>
        <p:spPr bwMode="auto">
          <a:xfrm flipV="1">
            <a:off x="4356100" y="1817688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72" name="Rectangle 168"/>
          <p:cNvSpPr>
            <a:spLocks noChangeArrowheads="1"/>
          </p:cNvSpPr>
          <p:nvPr/>
        </p:nvSpPr>
        <p:spPr bwMode="auto">
          <a:xfrm flipV="1">
            <a:off x="4356100" y="1673225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73" name="Rectangle 169"/>
          <p:cNvSpPr>
            <a:spLocks noChangeArrowheads="1"/>
          </p:cNvSpPr>
          <p:nvPr/>
        </p:nvSpPr>
        <p:spPr bwMode="auto">
          <a:xfrm flipV="1">
            <a:off x="4356100" y="1601788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74" name="Rectangle 170"/>
          <p:cNvSpPr>
            <a:spLocks noChangeArrowheads="1"/>
          </p:cNvSpPr>
          <p:nvPr/>
        </p:nvSpPr>
        <p:spPr bwMode="auto">
          <a:xfrm flipV="1">
            <a:off x="4356100" y="1744663"/>
            <a:ext cx="71438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76" name="Rectangle 172"/>
          <p:cNvSpPr>
            <a:spLocks noChangeArrowheads="1"/>
          </p:cNvSpPr>
          <p:nvPr/>
        </p:nvSpPr>
        <p:spPr bwMode="auto">
          <a:xfrm flipV="1">
            <a:off x="1617663" y="1628775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77" name="Rectangle 173"/>
          <p:cNvSpPr>
            <a:spLocks noChangeArrowheads="1"/>
          </p:cNvSpPr>
          <p:nvPr/>
        </p:nvSpPr>
        <p:spPr bwMode="auto">
          <a:xfrm flipV="1">
            <a:off x="1617663" y="1557338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78" name="Freeform 174"/>
          <p:cNvSpPr>
            <a:spLocks/>
          </p:cNvSpPr>
          <p:nvPr/>
        </p:nvSpPr>
        <p:spPr bwMode="auto">
          <a:xfrm>
            <a:off x="1617663" y="1524000"/>
            <a:ext cx="71437" cy="33338"/>
          </a:xfrm>
          <a:custGeom>
            <a:avLst/>
            <a:gdLst>
              <a:gd name="T0" fmla="*/ 0 w 45"/>
              <a:gd name="T1" fmla="*/ 0 h 21"/>
              <a:gd name="T2" fmla="*/ 0 w 45"/>
              <a:gd name="T3" fmla="*/ 19 h 21"/>
              <a:gd name="T4" fmla="*/ 45 w 45"/>
              <a:gd name="T5" fmla="*/ 21 h 21"/>
              <a:gd name="T6" fmla="*/ 45 w 45"/>
              <a:gd name="T7" fmla="*/ 0 h 21"/>
              <a:gd name="T8" fmla="*/ 0 w 45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1"/>
              <a:gd name="T17" fmla="*/ 45 w 45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1">
                <a:moveTo>
                  <a:pt x="0" y="0"/>
                </a:moveTo>
                <a:lnTo>
                  <a:pt x="0" y="19"/>
                </a:lnTo>
                <a:lnTo>
                  <a:pt x="45" y="21"/>
                </a:lnTo>
                <a:lnTo>
                  <a:pt x="45" y="0"/>
                </a:lnTo>
                <a:lnTo>
                  <a:pt x="0" y="0"/>
                </a:lnTo>
                <a:close/>
              </a:path>
            </a:pathLst>
          </a:custGeom>
          <a:solidFill>
            <a:srgbClr val="CC3399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79" name="Rectangle 175"/>
          <p:cNvSpPr>
            <a:spLocks noChangeArrowheads="1"/>
          </p:cNvSpPr>
          <p:nvPr/>
        </p:nvSpPr>
        <p:spPr bwMode="auto">
          <a:xfrm flipV="1">
            <a:off x="1617663" y="1700213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80" name="AutoShape 176"/>
          <p:cNvSpPr>
            <a:spLocks noChangeArrowheads="1"/>
          </p:cNvSpPr>
          <p:nvPr/>
        </p:nvSpPr>
        <p:spPr bwMode="auto">
          <a:xfrm rot="10800000">
            <a:off x="1258888" y="15573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81" name="Freeform 177"/>
          <p:cNvSpPr>
            <a:spLocks/>
          </p:cNvSpPr>
          <p:nvPr/>
        </p:nvSpPr>
        <p:spPr bwMode="auto">
          <a:xfrm>
            <a:off x="5275263" y="3086100"/>
            <a:ext cx="85725" cy="79375"/>
          </a:xfrm>
          <a:custGeom>
            <a:avLst/>
            <a:gdLst>
              <a:gd name="T0" fmla="*/ 48 w 54"/>
              <a:gd name="T1" fmla="*/ 50 h 50"/>
              <a:gd name="T2" fmla="*/ 25 w 54"/>
              <a:gd name="T3" fmla="*/ 48 h 50"/>
              <a:gd name="T4" fmla="*/ 7 w 54"/>
              <a:gd name="T5" fmla="*/ 33 h 50"/>
              <a:gd name="T6" fmla="*/ 19 w 54"/>
              <a:gd name="T7" fmla="*/ 3 h 50"/>
              <a:gd name="T8" fmla="*/ 36 w 54"/>
              <a:gd name="T9" fmla="*/ 17 h 50"/>
              <a:gd name="T10" fmla="*/ 48 w 54"/>
              <a:gd name="T11" fmla="*/ 50 h 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"/>
              <a:gd name="T19" fmla="*/ 0 h 50"/>
              <a:gd name="T20" fmla="*/ 54 w 54"/>
              <a:gd name="T21" fmla="*/ 50 h 5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" h="50">
                <a:moveTo>
                  <a:pt x="48" y="50"/>
                </a:moveTo>
                <a:lnTo>
                  <a:pt x="25" y="48"/>
                </a:lnTo>
                <a:cubicBezTo>
                  <a:pt x="18" y="45"/>
                  <a:pt x="8" y="40"/>
                  <a:pt x="7" y="33"/>
                </a:cubicBezTo>
                <a:cubicBezTo>
                  <a:pt x="0" y="26"/>
                  <a:pt x="15" y="10"/>
                  <a:pt x="19" y="3"/>
                </a:cubicBezTo>
                <a:cubicBezTo>
                  <a:pt x="24" y="0"/>
                  <a:pt x="31" y="9"/>
                  <a:pt x="36" y="17"/>
                </a:cubicBezTo>
                <a:cubicBezTo>
                  <a:pt x="41" y="24"/>
                  <a:pt x="54" y="43"/>
                  <a:pt x="48" y="50"/>
                </a:cubicBezTo>
                <a:close/>
              </a:path>
            </a:pathLst>
          </a:custGeom>
          <a:solidFill>
            <a:srgbClr val="CC0000">
              <a:alpha val="7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93" name="Freeform 189"/>
          <p:cNvSpPr>
            <a:spLocks/>
          </p:cNvSpPr>
          <p:nvPr/>
        </p:nvSpPr>
        <p:spPr bwMode="auto">
          <a:xfrm>
            <a:off x="6819900" y="4897438"/>
            <a:ext cx="504825" cy="419100"/>
          </a:xfrm>
          <a:custGeom>
            <a:avLst/>
            <a:gdLst>
              <a:gd name="T0" fmla="*/ 8 w 318"/>
              <a:gd name="T1" fmla="*/ 0 h 264"/>
              <a:gd name="T2" fmla="*/ 23 w 318"/>
              <a:gd name="T3" fmla="*/ 0 h 264"/>
              <a:gd name="T4" fmla="*/ 35 w 318"/>
              <a:gd name="T5" fmla="*/ 0 h 264"/>
              <a:gd name="T6" fmla="*/ 50 w 318"/>
              <a:gd name="T7" fmla="*/ 4 h 264"/>
              <a:gd name="T8" fmla="*/ 66 w 318"/>
              <a:gd name="T9" fmla="*/ 4 h 264"/>
              <a:gd name="T10" fmla="*/ 81 w 318"/>
              <a:gd name="T11" fmla="*/ 7 h 264"/>
              <a:gd name="T12" fmla="*/ 92 w 318"/>
              <a:gd name="T13" fmla="*/ 11 h 264"/>
              <a:gd name="T14" fmla="*/ 108 w 318"/>
              <a:gd name="T15" fmla="*/ 15 h 264"/>
              <a:gd name="T16" fmla="*/ 123 w 318"/>
              <a:gd name="T17" fmla="*/ 19 h 264"/>
              <a:gd name="T18" fmla="*/ 138 w 318"/>
              <a:gd name="T19" fmla="*/ 23 h 264"/>
              <a:gd name="T20" fmla="*/ 150 w 318"/>
              <a:gd name="T21" fmla="*/ 27 h 264"/>
              <a:gd name="T22" fmla="*/ 165 w 318"/>
              <a:gd name="T23" fmla="*/ 34 h 264"/>
              <a:gd name="T24" fmla="*/ 176 w 318"/>
              <a:gd name="T25" fmla="*/ 38 h 264"/>
              <a:gd name="T26" fmla="*/ 192 w 318"/>
              <a:gd name="T27" fmla="*/ 46 h 264"/>
              <a:gd name="T28" fmla="*/ 203 w 318"/>
              <a:gd name="T29" fmla="*/ 53 h 264"/>
              <a:gd name="T30" fmla="*/ 215 w 318"/>
              <a:gd name="T31" fmla="*/ 61 h 264"/>
              <a:gd name="T32" fmla="*/ 230 w 318"/>
              <a:gd name="T33" fmla="*/ 69 h 264"/>
              <a:gd name="T34" fmla="*/ 242 w 318"/>
              <a:gd name="T35" fmla="*/ 76 h 264"/>
              <a:gd name="T36" fmla="*/ 253 w 318"/>
              <a:gd name="T37" fmla="*/ 84 h 264"/>
              <a:gd name="T38" fmla="*/ 264 w 318"/>
              <a:gd name="T39" fmla="*/ 92 h 264"/>
              <a:gd name="T40" fmla="*/ 276 w 318"/>
              <a:gd name="T41" fmla="*/ 103 h 264"/>
              <a:gd name="T42" fmla="*/ 287 w 318"/>
              <a:gd name="T43" fmla="*/ 111 h 264"/>
              <a:gd name="T44" fmla="*/ 299 w 318"/>
              <a:gd name="T45" fmla="*/ 122 h 264"/>
              <a:gd name="T46" fmla="*/ 307 w 318"/>
              <a:gd name="T47" fmla="*/ 134 h 264"/>
              <a:gd name="T48" fmla="*/ 318 w 318"/>
              <a:gd name="T49" fmla="*/ 145 h 264"/>
              <a:gd name="T50" fmla="*/ 176 w 318"/>
              <a:gd name="T51" fmla="*/ 260 h 264"/>
              <a:gd name="T52" fmla="*/ 169 w 318"/>
              <a:gd name="T53" fmla="*/ 256 h 264"/>
              <a:gd name="T54" fmla="*/ 165 w 318"/>
              <a:gd name="T55" fmla="*/ 248 h 264"/>
              <a:gd name="T56" fmla="*/ 157 w 318"/>
              <a:gd name="T57" fmla="*/ 244 h 264"/>
              <a:gd name="T58" fmla="*/ 154 w 318"/>
              <a:gd name="T59" fmla="*/ 237 h 264"/>
              <a:gd name="T60" fmla="*/ 146 w 318"/>
              <a:gd name="T61" fmla="*/ 233 h 264"/>
              <a:gd name="T62" fmla="*/ 138 w 318"/>
              <a:gd name="T63" fmla="*/ 229 h 264"/>
              <a:gd name="T64" fmla="*/ 131 w 318"/>
              <a:gd name="T65" fmla="*/ 222 h 264"/>
              <a:gd name="T66" fmla="*/ 127 w 318"/>
              <a:gd name="T67" fmla="*/ 218 h 264"/>
              <a:gd name="T68" fmla="*/ 119 w 318"/>
              <a:gd name="T69" fmla="*/ 214 h 264"/>
              <a:gd name="T70" fmla="*/ 111 w 318"/>
              <a:gd name="T71" fmla="*/ 210 h 264"/>
              <a:gd name="T72" fmla="*/ 104 w 318"/>
              <a:gd name="T73" fmla="*/ 206 h 264"/>
              <a:gd name="T74" fmla="*/ 96 w 318"/>
              <a:gd name="T75" fmla="*/ 202 h 264"/>
              <a:gd name="T76" fmla="*/ 88 w 318"/>
              <a:gd name="T77" fmla="*/ 199 h 264"/>
              <a:gd name="T78" fmla="*/ 81 w 318"/>
              <a:gd name="T79" fmla="*/ 199 h 264"/>
              <a:gd name="T80" fmla="*/ 73 w 318"/>
              <a:gd name="T81" fmla="*/ 195 h 264"/>
              <a:gd name="T82" fmla="*/ 66 w 318"/>
              <a:gd name="T83" fmla="*/ 191 h 264"/>
              <a:gd name="T84" fmla="*/ 58 w 318"/>
              <a:gd name="T85" fmla="*/ 191 h 264"/>
              <a:gd name="T86" fmla="*/ 50 w 318"/>
              <a:gd name="T87" fmla="*/ 187 h 264"/>
              <a:gd name="T88" fmla="*/ 43 w 318"/>
              <a:gd name="T89" fmla="*/ 187 h 264"/>
              <a:gd name="T90" fmla="*/ 31 w 318"/>
              <a:gd name="T91" fmla="*/ 183 h 264"/>
              <a:gd name="T92" fmla="*/ 23 w 318"/>
              <a:gd name="T93" fmla="*/ 183 h 264"/>
              <a:gd name="T94" fmla="*/ 16 w 318"/>
              <a:gd name="T95" fmla="*/ 183 h 264"/>
              <a:gd name="T96" fmla="*/ 8 w 318"/>
              <a:gd name="T97" fmla="*/ 183 h 264"/>
              <a:gd name="T98" fmla="*/ 0 w 318"/>
              <a:gd name="T99" fmla="*/ 183 h 26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18"/>
              <a:gd name="T151" fmla="*/ 0 h 264"/>
              <a:gd name="T152" fmla="*/ 318 w 318"/>
              <a:gd name="T153" fmla="*/ 264 h 26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18" h="264">
                <a:moveTo>
                  <a:pt x="0" y="0"/>
                </a:moveTo>
                <a:lnTo>
                  <a:pt x="8" y="0"/>
                </a:lnTo>
                <a:lnTo>
                  <a:pt x="16" y="0"/>
                </a:lnTo>
                <a:lnTo>
                  <a:pt x="23" y="0"/>
                </a:lnTo>
                <a:lnTo>
                  <a:pt x="27" y="0"/>
                </a:lnTo>
                <a:lnTo>
                  <a:pt x="35" y="0"/>
                </a:lnTo>
                <a:lnTo>
                  <a:pt x="43" y="0"/>
                </a:lnTo>
                <a:lnTo>
                  <a:pt x="50" y="4"/>
                </a:lnTo>
                <a:lnTo>
                  <a:pt x="58" y="4"/>
                </a:lnTo>
                <a:lnTo>
                  <a:pt x="66" y="4"/>
                </a:lnTo>
                <a:lnTo>
                  <a:pt x="73" y="4"/>
                </a:lnTo>
                <a:lnTo>
                  <a:pt x="81" y="7"/>
                </a:lnTo>
                <a:lnTo>
                  <a:pt x="88" y="7"/>
                </a:lnTo>
                <a:lnTo>
                  <a:pt x="92" y="11"/>
                </a:lnTo>
                <a:lnTo>
                  <a:pt x="100" y="11"/>
                </a:lnTo>
                <a:lnTo>
                  <a:pt x="108" y="15"/>
                </a:lnTo>
                <a:lnTo>
                  <a:pt x="115" y="15"/>
                </a:lnTo>
                <a:lnTo>
                  <a:pt x="123" y="19"/>
                </a:lnTo>
                <a:lnTo>
                  <a:pt x="131" y="19"/>
                </a:lnTo>
                <a:lnTo>
                  <a:pt x="138" y="23"/>
                </a:lnTo>
                <a:lnTo>
                  <a:pt x="142" y="23"/>
                </a:lnTo>
                <a:lnTo>
                  <a:pt x="150" y="27"/>
                </a:lnTo>
                <a:lnTo>
                  <a:pt x="157" y="30"/>
                </a:lnTo>
                <a:lnTo>
                  <a:pt x="165" y="34"/>
                </a:lnTo>
                <a:lnTo>
                  <a:pt x="169" y="34"/>
                </a:lnTo>
                <a:lnTo>
                  <a:pt x="176" y="38"/>
                </a:lnTo>
                <a:lnTo>
                  <a:pt x="184" y="42"/>
                </a:lnTo>
                <a:lnTo>
                  <a:pt x="192" y="46"/>
                </a:lnTo>
                <a:lnTo>
                  <a:pt x="196" y="49"/>
                </a:lnTo>
                <a:lnTo>
                  <a:pt x="203" y="53"/>
                </a:lnTo>
                <a:lnTo>
                  <a:pt x="211" y="57"/>
                </a:lnTo>
                <a:lnTo>
                  <a:pt x="215" y="61"/>
                </a:lnTo>
                <a:lnTo>
                  <a:pt x="222" y="65"/>
                </a:lnTo>
                <a:lnTo>
                  <a:pt x="230" y="69"/>
                </a:lnTo>
                <a:lnTo>
                  <a:pt x="234" y="72"/>
                </a:lnTo>
                <a:lnTo>
                  <a:pt x="242" y="76"/>
                </a:lnTo>
                <a:lnTo>
                  <a:pt x="245" y="80"/>
                </a:lnTo>
                <a:lnTo>
                  <a:pt x="253" y="84"/>
                </a:lnTo>
                <a:lnTo>
                  <a:pt x="257" y="88"/>
                </a:lnTo>
                <a:lnTo>
                  <a:pt x="264" y="92"/>
                </a:lnTo>
                <a:lnTo>
                  <a:pt x="268" y="99"/>
                </a:lnTo>
                <a:lnTo>
                  <a:pt x="276" y="103"/>
                </a:lnTo>
                <a:lnTo>
                  <a:pt x="280" y="107"/>
                </a:lnTo>
                <a:lnTo>
                  <a:pt x="287" y="111"/>
                </a:lnTo>
                <a:lnTo>
                  <a:pt x="291" y="118"/>
                </a:lnTo>
                <a:lnTo>
                  <a:pt x="299" y="122"/>
                </a:lnTo>
                <a:lnTo>
                  <a:pt x="303" y="126"/>
                </a:lnTo>
                <a:lnTo>
                  <a:pt x="307" y="134"/>
                </a:lnTo>
                <a:lnTo>
                  <a:pt x="310" y="137"/>
                </a:lnTo>
                <a:lnTo>
                  <a:pt x="318" y="145"/>
                </a:lnTo>
                <a:lnTo>
                  <a:pt x="180" y="264"/>
                </a:lnTo>
                <a:lnTo>
                  <a:pt x="176" y="260"/>
                </a:lnTo>
                <a:lnTo>
                  <a:pt x="173" y="260"/>
                </a:lnTo>
                <a:lnTo>
                  <a:pt x="169" y="256"/>
                </a:lnTo>
                <a:lnTo>
                  <a:pt x="169" y="252"/>
                </a:lnTo>
                <a:lnTo>
                  <a:pt x="165" y="248"/>
                </a:lnTo>
                <a:lnTo>
                  <a:pt x="161" y="248"/>
                </a:lnTo>
                <a:lnTo>
                  <a:pt x="157" y="244"/>
                </a:lnTo>
                <a:lnTo>
                  <a:pt x="154" y="241"/>
                </a:lnTo>
                <a:lnTo>
                  <a:pt x="154" y="237"/>
                </a:lnTo>
                <a:lnTo>
                  <a:pt x="150" y="237"/>
                </a:lnTo>
                <a:lnTo>
                  <a:pt x="146" y="233"/>
                </a:lnTo>
                <a:lnTo>
                  <a:pt x="142" y="229"/>
                </a:lnTo>
                <a:lnTo>
                  <a:pt x="138" y="229"/>
                </a:lnTo>
                <a:lnTo>
                  <a:pt x="134" y="225"/>
                </a:lnTo>
                <a:lnTo>
                  <a:pt x="131" y="222"/>
                </a:lnTo>
                <a:lnTo>
                  <a:pt x="127" y="218"/>
                </a:lnTo>
                <a:lnTo>
                  <a:pt x="123" y="218"/>
                </a:lnTo>
                <a:lnTo>
                  <a:pt x="119" y="214"/>
                </a:lnTo>
                <a:lnTo>
                  <a:pt x="115" y="214"/>
                </a:lnTo>
                <a:lnTo>
                  <a:pt x="111" y="210"/>
                </a:lnTo>
                <a:lnTo>
                  <a:pt x="108" y="210"/>
                </a:lnTo>
                <a:lnTo>
                  <a:pt x="104" y="206"/>
                </a:lnTo>
                <a:lnTo>
                  <a:pt x="100" y="206"/>
                </a:lnTo>
                <a:lnTo>
                  <a:pt x="96" y="202"/>
                </a:lnTo>
                <a:lnTo>
                  <a:pt x="92" y="202"/>
                </a:lnTo>
                <a:lnTo>
                  <a:pt x="88" y="199"/>
                </a:lnTo>
                <a:lnTo>
                  <a:pt x="85" y="199"/>
                </a:lnTo>
                <a:lnTo>
                  <a:pt x="81" y="199"/>
                </a:lnTo>
                <a:lnTo>
                  <a:pt x="77" y="195"/>
                </a:lnTo>
                <a:lnTo>
                  <a:pt x="73" y="195"/>
                </a:lnTo>
                <a:lnTo>
                  <a:pt x="69" y="191"/>
                </a:lnTo>
                <a:lnTo>
                  <a:pt x="66" y="191"/>
                </a:lnTo>
                <a:lnTo>
                  <a:pt x="62" y="191"/>
                </a:lnTo>
                <a:lnTo>
                  <a:pt x="58" y="191"/>
                </a:lnTo>
                <a:lnTo>
                  <a:pt x="54" y="187"/>
                </a:lnTo>
                <a:lnTo>
                  <a:pt x="50" y="187"/>
                </a:lnTo>
                <a:lnTo>
                  <a:pt x="46" y="187"/>
                </a:lnTo>
                <a:lnTo>
                  <a:pt x="43" y="187"/>
                </a:lnTo>
                <a:lnTo>
                  <a:pt x="35" y="187"/>
                </a:lnTo>
                <a:lnTo>
                  <a:pt x="31" y="183"/>
                </a:lnTo>
                <a:lnTo>
                  <a:pt x="27" y="183"/>
                </a:lnTo>
                <a:lnTo>
                  <a:pt x="23" y="183"/>
                </a:lnTo>
                <a:lnTo>
                  <a:pt x="20" y="183"/>
                </a:lnTo>
                <a:lnTo>
                  <a:pt x="16" y="183"/>
                </a:lnTo>
                <a:lnTo>
                  <a:pt x="12" y="183"/>
                </a:lnTo>
                <a:lnTo>
                  <a:pt x="8" y="183"/>
                </a:lnTo>
                <a:lnTo>
                  <a:pt x="4" y="183"/>
                </a:lnTo>
                <a:lnTo>
                  <a:pt x="0" y="183"/>
                </a:lnTo>
                <a:lnTo>
                  <a:pt x="0" y="0"/>
                </a:lnTo>
                <a:close/>
              </a:path>
            </a:pathLst>
          </a:custGeom>
          <a:solidFill>
            <a:srgbClr val="CCCC00"/>
          </a:solidFill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294" name="Freeform 190"/>
          <p:cNvSpPr>
            <a:spLocks/>
          </p:cNvSpPr>
          <p:nvPr/>
        </p:nvSpPr>
        <p:spPr bwMode="auto">
          <a:xfrm>
            <a:off x="7105650" y="5127625"/>
            <a:ext cx="382588" cy="461963"/>
          </a:xfrm>
          <a:custGeom>
            <a:avLst/>
            <a:gdLst>
              <a:gd name="T0" fmla="*/ 142 w 241"/>
              <a:gd name="T1" fmla="*/ 4 h 291"/>
              <a:gd name="T2" fmla="*/ 150 w 241"/>
              <a:gd name="T3" fmla="*/ 15 h 291"/>
              <a:gd name="T4" fmla="*/ 161 w 241"/>
              <a:gd name="T5" fmla="*/ 27 h 291"/>
              <a:gd name="T6" fmla="*/ 169 w 241"/>
              <a:gd name="T7" fmla="*/ 38 h 291"/>
              <a:gd name="T8" fmla="*/ 176 w 241"/>
              <a:gd name="T9" fmla="*/ 54 h 291"/>
              <a:gd name="T10" fmla="*/ 184 w 241"/>
              <a:gd name="T11" fmla="*/ 65 h 291"/>
              <a:gd name="T12" fmla="*/ 192 w 241"/>
              <a:gd name="T13" fmla="*/ 77 h 291"/>
              <a:gd name="T14" fmla="*/ 199 w 241"/>
              <a:gd name="T15" fmla="*/ 92 h 291"/>
              <a:gd name="T16" fmla="*/ 203 w 241"/>
              <a:gd name="T17" fmla="*/ 103 h 291"/>
              <a:gd name="T18" fmla="*/ 211 w 241"/>
              <a:gd name="T19" fmla="*/ 119 h 291"/>
              <a:gd name="T20" fmla="*/ 215 w 241"/>
              <a:gd name="T21" fmla="*/ 130 h 291"/>
              <a:gd name="T22" fmla="*/ 218 w 241"/>
              <a:gd name="T23" fmla="*/ 145 h 291"/>
              <a:gd name="T24" fmla="*/ 222 w 241"/>
              <a:gd name="T25" fmla="*/ 161 h 291"/>
              <a:gd name="T26" fmla="*/ 226 w 241"/>
              <a:gd name="T27" fmla="*/ 176 h 291"/>
              <a:gd name="T28" fmla="*/ 230 w 241"/>
              <a:gd name="T29" fmla="*/ 187 h 291"/>
              <a:gd name="T30" fmla="*/ 234 w 241"/>
              <a:gd name="T31" fmla="*/ 203 h 291"/>
              <a:gd name="T32" fmla="*/ 238 w 241"/>
              <a:gd name="T33" fmla="*/ 218 h 291"/>
              <a:gd name="T34" fmla="*/ 238 w 241"/>
              <a:gd name="T35" fmla="*/ 233 h 291"/>
              <a:gd name="T36" fmla="*/ 238 w 241"/>
              <a:gd name="T37" fmla="*/ 249 h 291"/>
              <a:gd name="T38" fmla="*/ 241 w 241"/>
              <a:gd name="T39" fmla="*/ 260 h 291"/>
              <a:gd name="T40" fmla="*/ 241 w 241"/>
              <a:gd name="T41" fmla="*/ 275 h 291"/>
              <a:gd name="T42" fmla="*/ 241 w 241"/>
              <a:gd name="T43" fmla="*/ 291 h 291"/>
              <a:gd name="T44" fmla="*/ 58 w 241"/>
              <a:gd name="T45" fmla="*/ 279 h 291"/>
              <a:gd name="T46" fmla="*/ 58 w 241"/>
              <a:gd name="T47" fmla="*/ 272 h 291"/>
              <a:gd name="T48" fmla="*/ 58 w 241"/>
              <a:gd name="T49" fmla="*/ 264 h 291"/>
              <a:gd name="T50" fmla="*/ 58 w 241"/>
              <a:gd name="T51" fmla="*/ 256 h 291"/>
              <a:gd name="T52" fmla="*/ 54 w 241"/>
              <a:gd name="T53" fmla="*/ 249 h 291"/>
              <a:gd name="T54" fmla="*/ 54 w 241"/>
              <a:gd name="T55" fmla="*/ 237 h 291"/>
              <a:gd name="T56" fmla="*/ 54 w 241"/>
              <a:gd name="T57" fmla="*/ 230 h 291"/>
              <a:gd name="T58" fmla="*/ 50 w 241"/>
              <a:gd name="T59" fmla="*/ 222 h 291"/>
              <a:gd name="T60" fmla="*/ 50 w 241"/>
              <a:gd name="T61" fmla="*/ 214 h 291"/>
              <a:gd name="T62" fmla="*/ 46 w 241"/>
              <a:gd name="T63" fmla="*/ 207 h 291"/>
              <a:gd name="T64" fmla="*/ 42 w 241"/>
              <a:gd name="T65" fmla="*/ 199 h 291"/>
              <a:gd name="T66" fmla="*/ 42 w 241"/>
              <a:gd name="T67" fmla="*/ 191 h 291"/>
              <a:gd name="T68" fmla="*/ 39 w 241"/>
              <a:gd name="T69" fmla="*/ 184 h 291"/>
              <a:gd name="T70" fmla="*/ 35 w 241"/>
              <a:gd name="T71" fmla="*/ 176 h 291"/>
              <a:gd name="T72" fmla="*/ 31 w 241"/>
              <a:gd name="T73" fmla="*/ 168 h 291"/>
              <a:gd name="T74" fmla="*/ 27 w 241"/>
              <a:gd name="T75" fmla="*/ 161 h 291"/>
              <a:gd name="T76" fmla="*/ 23 w 241"/>
              <a:gd name="T77" fmla="*/ 153 h 291"/>
              <a:gd name="T78" fmla="*/ 19 w 241"/>
              <a:gd name="T79" fmla="*/ 145 h 291"/>
              <a:gd name="T80" fmla="*/ 16 w 241"/>
              <a:gd name="T81" fmla="*/ 138 h 291"/>
              <a:gd name="T82" fmla="*/ 8 w 241"/>
              <a:gd name="T83" fmla="*/ 134 h 291"/>
              <a:gd name="T84" fmla="*/ 4 w 241"/>
              <a:gd name="T85" fmla="*/ 126 h 291"/>
              <a:gd name="T86" fmla="*/ 0 w 241"/>
              <a:gd name="T87" fmla="*/ 119 h 2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1"/>
              <a:gd name="T133" fmla="*/ 0 h 291"/>
              <a:gd name="T134" fmla="*/ 241 w 241"/>
              <a:gd name="T135" fmla="*/ 291 h 2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1" h="291">
                <a:moveTo>
                  <a:pt x="138" y="0"/>
                </a:moveTo>
                <a:lnTo>
                  <a:pt x="142" y="4"/>
                </a:lnTo>
                <a:lnTo>
                  <a:pt x="146" y="12"/>
                </a:lnTo>
                <a:lnTo>
                  <a:pt x="150" y="15"/>
                </a:lnTo>
                <a:lnTo>
                  <a:pt x="157" y="23"/>
                </a:lnTo>
                <a:lnTo>
                  <a:pt x="161" y="27"/>
                </a:lnTo>
                <a:lnTo>
                  <a:pt x="165" y="34"/>
                </a:lnTo>
                <a:lnTo>
                  <a:pt x="169" y="38"/>
                </a:lnTo>
                <a:lnTo>
                  <a:pt x="173" y="46"/>
                </a:lnTo>
                <a:lnTo>
                  <a:pt x="176" y="54"/>
                </a:lnTo>
                <a:lnTo>
                  <a:pt x="180" y="57"/>
                </a:lnTo>
                <a:lnTo>
                  <a:pt x="184" y="65"/>
                </a:lnTo>
                <a:lnTo>
                  <a:pt x="188" y="73"/>
                </a:lnTo>
                <a:lnTo>
                  <a:pt x="192" y="77"/>
                </a:lnTo>
                <a:lnTo>
                  <a:pt x="195" y="84"/>
                </a:lnTo>
                <a:lnTo>
                  <a:pt x="199" y="92"/>
                </a:lnTo>
                <a:lnTo>
                  <a:pt x="199" y="99"/>
                </a:lnTo>
                <a:lnTo>
                  <a:pt x="203" y="103"/>
                </a:lnTo>
                <a:lnTo>
                  <a:pt x="207" y="111"/>
                </a:lnTo>
                <a:lnTo>
                  <a:pt x="211" y="119"/>
                </a:lnTo>
                <a:lnTo>
                  <a:pt x="211" y="126"/>
                </a:lnTo>
                <a:lnTo>
                  <a:pt x="215" y="130"/>
                </a:lnTo>
                <a:lnTo>
                  <a:pt x="218" y="138"/>
                </a:lnTo>
                <a:lnTo>
                  <a:pt x="218" y="145"/>
                </a:lnTo>
                <a:lnTo>
                  <a:pt x="222" y="153"/>
                </a:lnTo>
                <a:lnTo>
                  <a:pt x="222" y="161"/>
                </a:lnTo>
                <a:lnTo>
                  <a:pt x="226" y="168"/>
                </a:lnTo>
                <a:lnTo>
                  <a:pt x="226" y="176"/>
                </a:lnTo>
                <a:lnTo>
                  <a:pt x="230" y="180"/>
                </a:lnTo>
                <a:lnTo>
                  <a:pt x="230" y="187"/>
                </a:lnTo>
                <a:lnTo>
                  <a:pt x="234" y="195"/>
                </a:lnTo>
                <a:lnTo>
                  <a:pt x="234" y="203"/>
                </a:lnTo>
                <a:lnTo>
                  <a:pt x="234" y="210"/>
                </a:lnTo>
                <a:lnTo>
                  <a:pt x="238" y="218"/>
                </a:lnTo>
                <a:lnTo>
                  <a:pt x="238" y="226"/>
                </a:lnTo>
                <a:lnTo>
                  <a:pt x="238" y="233"/>
                </a:lnTo>
                <a:lnTo>
                  <a:pt x="238" y="241"/>
                </a:lnTo>
                <a:lnTo>
                  <a:pt x="238" y="249"/>
                </a:lnTo>
                <a:lnTo>
                  <a:pt x="241" y="252"/>
                </a:lnTo>
                <a:lnTo>
                  <a:pt x="241" y="260"/>
                </a:lnTo>
                <a:lnTo>
                  <a:pt x="241" y="268"/>
                </a:lnTo>
                <a:lnTo>
                  <a:pt x="241" y="275"/>
                </a:lnTo>
                <a:lnTo>
                  <a:pt x="241" y="283"/>
                </a:lnTo>
                <a:lnTo>
                  <a:pt x="241" y="291"/>
                </a:lnTo>
                <a:lnTo>
                  <a:pt x="58" y="283"/>
                </a:lnTo>
                <a:lnTo>
                  <a:pt x="58" y="279"/>
                </a:lnTo>
                <a:lnTo>
                  <a:pt x="58" y="275"/>
                </a:lnTo>
                <a:lnTo>
                  <a:pt x="58" y="272"/>
                </a:lnTo>
                <a:lnTo>
                  <a:pt x="58" y="268"/>
                </a:lnTo>
                <a:lnTo>
                  <a:pt x="58" y="264"/>
                </a:lnTo>
                <a:lnTo>
                  <a:pt x="58" y="260"/>
                </a:lnTo>
                <a:lnTo>
                  <a:pt x="58" y="256"/>
                </a:lnTo>
                <a:lnTo>
                  <a:pt x="54" y="252"/>
                </a:lnTo>
                <a:lnTo>
                  <a:pt x="54" y="249"/>
                </a:lnTo>
                <a:lnTo>
                  <a:pt x="54" y="245"/>
                </a:lnTo>
                <a:lnTo>
                  <a:pt x="54" y="237"/>
                </a:lnTo>
                <a:lnTo>
                  <a:pt x="54" y="233"/>
                </a:lnTo>
                <a:lnTo>
                  <a:pt x="54" y="230"/>
                </a:lnTo>
                <a:lnTo>
                  <a:pt x="50" y="226"/>
                </a:lnTo>
                <a:lnTo>
                  <a:pt x="50" y="222"/>
                </a:lnTo>
                <a:lnTo>
                  <a:pt x="50" y="218"/>
                </a:lnTo>
                <a:lnTo>
                  <a:pt x="50" y="214"/>
                </a:lnTo>
                <a:lnTo>
                  <a:pt x="46" y="210"/>
                </a:lnTo>
                <a:lnTo>
                  <a:pt x="46" y="207"/>
                </a:lnTo>
                <a:lnTo>
                  <a:pt x="46" y="203"/>
                </a:lnTo>
                <a:lnTo>
                  <a:pt x="42" y="199"/>
                </a:lnTo>
                <a:lnTo>
                  <a:pt x="42" y="195"/>
                </a:lnTo>
                <a:lnTo>
                  <a:pt x="42" y="191"/>
                </a:lnTo>
                <a:lnTo>
                  <a:pt x="39" y="187"/>
                </a:lnTo>
                <a:lnTo>
                  <a:pt x="39" y="184"/>
                </a:lnTo>
                <a:lnTo>
                  <a:pt x="35" y="180"/>
                </a:lnTo>
                <a:lnTo>
                  <a:pt x="35" y="176"/>
                </a:lnTo>
                <a:lnTo>
                  <a:pt x="31" y="172"/>
                </a:lnTo>
                <a:lnTo>
                  <a:pt x="31" y="168"/>
                </a:lnTo>
                <a:lnTo>
                  <a:pt x="27" y="165"/>
                </a:lnTo>
                <a:lnTo>
                  <a:pt x="27" y="161"/>
                </a:lnTo>
                <a:lnTo>
                  <a:pt x="23" y="157"/>
                </a:lnTo>
                <a:lnTo>
                  <a:pt x="23" y="153"/>
                </a:lnTo>
                <a:lnTo>
                  <a:pt x="19" y="149"/>
                </a:lnTo>
                <a:lnTo>
                  <a:pt x="19" y="145"/>
                </a:lnTo>
                <a:lnTo>
                  <a:pt x="16" y="142"/>
                </a:lnTo>
                <a:lnTo>
                  <a:pt x="16" y="138"/>
                </a:lnTo>
                <a:lnTo>
                  <a:pt x="12" y="138"/>
                </a:lnTo>
                <a:lnTo>
                  <a:pt x="8" y="134"/>
                </a:lnTo>
                <a:lnTo>
                  <a:pt x="8" y="130"/>
                </a:lnTo>
                <a:lnTo>
                  <a:pt x="4" y="126"/>
                </a:lnTo>
                <a:lnTo>
                  <a:pt x="0" y="122"/>
                </a:lnTo>
                <a:lnTo>
                  <a:pt x="0" y="119"/>
                </a:lnTo>
                <a:lnTo>
                  <a:pt x="138" y="0"/>
                </a:lnTo>
                <a:close/>
              </a:path>
            </a:pathLst>
          </a:custGeom>
          <a:solidFill>
            <a:srgbClr val="FF6600"/>
          </a:solidFill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295" name="Freeform 191"/>
          <p:cNvSpPr>
            <a:spLocks/>
          </p:cNvSpPr>
          <p:nvPr/>
        </p:nvSpPr>
        <p:spPr bwMode="auto">
          <a:xfrm>
            <a:off x="7135813" y="5576888"/>
            <a:ext cx="352425" cy="346075"/>
          </a:xfrm>
          <a:custGeom>
            <a:avLst/>
            <a:gdLst>
              <a:gd name="T0" fmla="*/ 222 w 222"/>
              <a:gd name="T1" fmla="*/ 8 h 218"/>
              <a:gd name="T2" fmla="*/ 222 w 222"/>
              <a:gd name="T3" fmla="*/ 15 h 218"/>
              <a:gd name="T4" fmla="*/ 219 w 222"/>
              <a:gd name="T5" fmla="*/ 23 h 218"/>
              <a:gd name="T6" fmla="*/ 219 w 222"/>
              <a:gd name="T7" fmla="*/ 31 h 218"/>
              <a:gd name="T8" fmla="*/ 219 w 222"/>
              <a:gd name="T9" fmla="*/ 38 h 218"/>
              <a:gd name="T10" fmla="*/ 219 w 222"/>
              <a:gd name="T11" fmla="*/ 46 h 218"/>
              <a:gd name="T12" fmla="*/ 219 w 222"/>
              <a:gd name="T13" fmla="*/ 54 h 218"/>
              <a:gd name="T14" fmla="*/ 215 w 222"/>
              <a:gd name="T15" fmla="*/ 61 h 218"/>
              <a:gd name="T16" fmla="*/ 215 w 222"/>
              <a:gd name="T17" fmla="*/ 65 h 218"/>
              <a:gd name="T18" fmla="*/ 215 w 222"/>
              <a:gd name="T19" fmla="*/ 73 h 218"/>
              <a:gd name="T20" fmla="*/ 211 w 222"/>
              <a:gd name="T21" fmla="*/ 80 h 218"/>
              <a:gd name="T22" fmla="*/ 211 w 222"/>
              <a:gd name="T23" fmla="*/ 88 h 218"/>
              <a:gd name="T24" fmla="*/ 207 w 222"/>
              <a:gd name="T25" fmla="*/ 96 h 218"/>
              <a:gd name="T26" fmla="*/ 207 w 222"/>
              <a:gd name="T27" fmla="*/ 103 h 218"/>
              <a:gd name="T28" fmla="*/ 203 w 222"/>
              <a:gd name="T29" fmla="*/ 111 h 218"/>
              <a:gd name="T30" fmla="*/ 203 w 222"/>
              <a:gd name="T31" fmla="*/ 119 h 218"/>
              <a:gd name="T32" fmla="*/ 199 w 222"/>
              <a:gd name="T33" fmla="*/ 122 h 218"/>
              <a:gd name="T34" fmla="*/ 199 w 222"/>
              <a:gd name="T35" fmla="*/ 130 h 218"/>
              <a:gd name="T36" fmla="*/ 196 w 222"/>
              <a:gd name="T37" fmla="*/ 138 h 218"/>
              <a:gd name="T38" fmla="*/ 192 w 222"/>
              <a:gd name="T39" fmla="*/ 145 h 218"/>
              <a:gd name="T40" fmla="*/ 192 w 222"/>
              <a:gd name="T41" fmla="*/ 153 h 218"/>
              <a:gd name="T42" fmla="*/ 188 w 222"/>
              <a:gd name="T43" fmla="*/ 157 h 218"/>
              <a:gd name="T44" fmla="*/ 184 w 222"/>
              <a:gd name="T45" fmla="*/ 165 h 218"/>
              <a:gd name="T46" fmla="*/ 180 w 222"/>
              <a:gd name="T47" fmla="*/ 172 h 218"/>
              <a:gd name="T48" fmla="*/ 180 w 222"/>
              <a:gd name="T49" fmla="*/ 180 h 218"/>
              <a:gd name="T50" fmla="*/ 176 w 222"/>
              <a:gd name="T51" fmla="*/ 184 h 218"/>
              <a:gd name="T52" fmla="*/ 173 w 222"/>
              <a:gd name="T53" fmla="*/ 191 h 218"/>
              <a:gd name="T54" fmla="*/ 169 w 222"/>
              <a:gd name="T55" fmla="*/ 199 h 218"/>
              <a:gd name="T56" fmla="*/ 165 w 222"/>
              <a:gd name="T57" fmla="*/ 207 h 218"/>
              <a:gd name="T58" fmla="*/ 161 w 222"/>
              <a:gd name="T59" fmla="*/ 210 h 218"/>
              <a:gd name="T60" fmla="*/ 157 w 222"/>
              <a:gd name="T61" fmla="*/ 218 h 218"/>
              <a:gd name="T62" fmla="*/ 0 w 222"/>
              <a:gd name="T63" fmla="*/ 119 h 218"/>
              <a:gd name="T64" fmla="*/ 4 w 222"/>
              <a:gd name="T65" fmla="*/ 115 h 218"/>
              <a:gd name="T66" fmla="*/ 4 w 222"/>
              <a:gd name="T67" fmla="*/ 115 h 218"/>
              <a:gd name="T68" fmla="*/ 8 w 222"/>
              <a:gd name="T69" fmla="*/ 111 h 218"/>
              <a:gd name="T70" fmla="*/ 8 w 222"/>
              <a:gd name="T71" fmla="*/ 107 h 218"/>
              <a:gd name="T72" fmla="*/ 12 w 222"/>
              <a:gd name="T73" fmla="*/ 103 h 218"/>
              <a:gd name="T74" fmla="*/ 12 w 222"/>
              <a:gd name="T75" fmla="*/ 99 h 218"/>
              <a:gd name="T76" fmla="*/ 16 w 222"/>
              <a:gd name="T77" fmla="*/ 96 h 218"/>
              <a:gd name="T78" fmla="*/ 16 w 222"/>
              <a:gd name="T79" fmla="*/ 92 h 218"/>
              <a:gd name="T80" fmla="*/ 20 w 222"/>
              <a:gd name="T81" fmla="*/ 88 h 218"/>
              <a:gd name="T82" fmla="*/ 20 w 222"/>
              <a:gd name="T83" fmla="*/ 84 h 218"/>
              <a:gd name="T84" fmla="*/ 23 w 222"/>
              <a:gd name="T85" fmla="*/ 80 h 218"/>
              <a:gd name="T86" fmla="*/ 23 w 222"/>
              <a:gd name="T87" fmla="*/ 77 h 218"/>
              <a:gd name="T88" fmla="*/ 23 w 222"/>
              <a:gd name="T89" fmla="*/ 73 h 218"/>
              <a:gd name="T90" fmla="*/ 27 w 222"/>
              <a:gd name="T91" fmla="*/ 69 h 218"/>
              <a:gd name="T92" fmla="*/ 27 w 222"/>
              <a:gd name="T93" fmla="*/ 65 h 218"/>
              <a:gd name="T94" fmla="*/ 27 w 222"/>
              <a:gd name="T95" fmla="*/ 57 h 218"/>
              <a:gd name="T96" fmla="*/ 31 w 222"/>
              <a:gd name="T97" fmla="*/ 54 h 218"/>
              <a:gd name="T98" fmla="*/ 31 w 222"/>
              <a:gd name="T99" fmla="*/ 50 h 218"/>
              <a:gd name="T100" fmla="*/ 31 w 222"/>
              <a:gd name="T101" fmla="*/ 46 h 218"/>
              <a:gd name="T102" fmla="*/ 31 w 222"/>
              <a:gd name="T103" fmla="*/ 42 h 218"/>
              <a:gd name="T104" fmla="*/ 35 w 222"/>
              <a:gd name="T105" fmla="*/ 38 h 218"/>
              <a:gd name="T106" fmla="*/ 35 w 222"/>
              <a:gd name="T107" fmla="*/ 34 h 218"/>
              <a:gd name="T108" fmla="*/ 35 w 222"/>
              <a:gd name="T109" fmla="*/ 31 h 218"/>
              <a:gd name="T110" fmla="*/ 35 w 222"/>
              <a:gd name="T111" fmla="*/ 27 h 218"/>
              <a:gd name="T112" fmla="*/ 35 w 222"/>
              <a:gd name="T113" fmla="*/ 23 h 218"/>
              <a:gd name="T114" fmla="*/ 35 w 222"/>
              <a:gd name="T115" fmla="*/ 19 h 218"/>
              <a:gd name="T116" fmla="*/ 39 w 222"/>
              <a:gd name="T117" fmla="*/ 15 h 218"/>
              <a:gd name="T118" fmla="*/ 39 w 222"/>
              <a:gd name="T119" fmla="*/ 12 h 218"/>
              <a:gd name="T120" fmla="*/ 39 w 222"/>
              <a:gd name="T121" fmla="*/ 8 h 218"/>
              <a:gd name="T122" fmla="*/ 39 w 222"/>
              <a:gd name="T123" fmla="*/ 0 h 218"/>
              <a:gd name="T124" fmla="*/ 222 w 222"/>
              <a:gd name="T125" fmla="*/ 8 h 21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22"/>
              <a:gd name="T190" fmla="*/ 0 h 218"/>
              <a:gd name="T191" fmla="*/ 222 w 222"/>
              <a:gd name="T192" fmla="*/ 218 h 21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22" h="218">
                <a:moveTo>
                  <a:pt x="222" y="8"/>
                </a:moveTo>
                <a:lnTo>
                  <a:pt x="222" y="15"/>
                </a:lnTo>
                <a:lnTo>
                  <a:pt x="219" y="23"/>
                </a:lnTo>
                <a:lnTo>
                  <a:pt x="219" y="31"/>
                </a:lnTo>
                <a:lnTo>
                  <a:pt x="219" y="38"/>
                </a:lnTo>
                <a:lnTo>
                  <a:pt x="219" y="46"/>
                </a:lnTo>
                <a:lnTo>
                  <a:pt x="219" y="54"/>
                </a:lnTo>
                <a:lnTo>
                  <a:pt x="215" y="61"/>
                </a:lnTo>
                <a:lnTo>
                  <a:pt x="215" y="65"/>
                </a:lnTo>
                <a:lnTo>
                  <a:pt x="215" y="73"/>
                </a:lnTo>
                <a:lnTo>
                  <a:pt x="211" y="80"/>
                </a:lnTo>
                <a:lnTo>
                  <a:pt x="211" y="88"/>
                </a:lnTo>
                <a:lnTo>
                  <a:pt x="207" y="96"/>
                </a:lnTo>
                <a:lnTo>
                  <a:pt x="207" y="103"/>
                </a:lnTo>
                <a:lnTo>
                  <a:pt x="203" y="111"/>
                </a:lnTo>
                <a:lnTo>
                  <a:pt x="203" y="119"/>
                </a:lnTo>
                <a:lnTo>
                  <a:pt x="199" y="122"/>
                </a:lnTo>
                <a:lnTo>
                  <a:pt x="199" y="130"/>
                </a:lnTo>
                <a:lnTo>
                  <a:pt x="196" y="138"/>
                </a:lnTo>
                <a:lnTo>
                  <a:pt x="192" y="145"/>
                </a:lnTo>
                <a:lnTo>
                  <a:pt x="192" y="153"/>
                </a:lnTo>
                <a:lnTo>
                  <a:pt x="188" y="157"/>
                </a:lnTo>
                <a:lnTo>
                  <a:pt x="184" y="165"/>
                </a:lnTo>
                <a:lnTo>
                  <a:pt x="180" y="172"/>
                </a:lnTo>
                <a:lnTo>
                  <a:pt x="180" y="180"/>
                </a:lnTo>
                <a:lnTo>
                  <a:pt x="176" y="184"/>
                </a:lnTo>
                <a:lnTo>
                  <a:pt x="173" y="191"/>
                </a:lnTo>
                <a:lnTo>
                  <a:pt x="169" y="199"/>
                </a:lnTo>
                <a:lnTo>
                  <a:pt x="165" y="207"/>
                </a:lnTo>
                <a:lnTo>
                  <a:pt x="161" y="210"/>
                </a:lnTo>
                <a:lnTo>
                  <a:pt x="157" y="218"/>
                </a:lnTo>
                <a:lnTo>
                  <a:pt x="0" y="119"/>
                </a:lnTo>
                <a:lnTo>
                  <a:pt x="4" y="115"/>
                </a:lnTo>
                <a:lnTo>
                  <a:pt x="8" y="111"/>
                </a:lnTo>
                <a:lnTo>
                  <a:pt x="8" y="107"/>
                </a:lnTo>
                <a:lnTo>
                  <a:pt x="12" y="103"/>
                </a:lnTo>
                <a:lnTo>
                  <a:pt x="12" y="99"/>
                </a:lnTo>
                <a:lnTo>
                  <a:pt x="16" y="96"/>
                </a:lnTo>
                <a:lnTo>
                  <a:pt x="16" y="92"/>
                </a:lnTo>
                <a:lnTo>
                  <a:pt x="20" y="88"/>
                </a:lnTo>
                <a:lnTo>
                  <a:pt x="20" y="84"/>
                </a:lnTo>
                <a:lnTo>
                  <a:pt x="23" y="80"/>
                </a:lnTo>
                <a:lnTo>
                  <a:pt x="23" y="77"/>
                </a:lnTo>
                <a:lnTo>
                  <a:pt x="23" y="73"/>
                </a:lnTo>
                <a:lnTo>
                  <a:pt x="27" y="69"/>
                </a:lnTo>
                <a:lnTo>
                  <a:pt x="27" y="65"/>
                </a:lnTo>
                <a:lnTo>
                  <a:pt x="27" y="57"/>
                </a:lnTo>
                <a:lnTo>
                  <a:pt x="31" y="54"/>
                </a:lnTo>
                <a:lnTo>
                  <a:pt x="31" y="50"/>
                </a:lnTo>
                <a:lnTo>
                  <a:pt x="31" y="46"/>
                </a:lnTo>
                <a:lnTo>
                  <a:pt x="31" y="42"/>
                </a:lnTo>
                <a:lnTo>
                  <a:pt x="35" y="38"/>
                </a:lnTo>
                <a:lnTo>
                  <a:pt x="35" y="34"/>
                </a:lnTo>
                <a:lnTo>
                  <a:pt x="35" y="31"/>
                </a:lnTo>
                <a:lnTo>
                  <a:pt x="35" y="27"/>
                </a:lnTo>
                <a:lnTo>
                  <a:pt x="35" y="23"/>
                </a:lnTo>
                <a:lnTo>
                  <a:pt x="35" y="19"/>
                </a:lnTo>
                <a:lnTo>
                  <a:pt x="39" y="15"/>
                </a:lnTo>
                <a:lnTo>
                  <a:pt x="39" y="12"/>
                </a:lnTo>
                <a:lnTo>
                  <a:pt x="39" y="8"/>
                </a:lnTo>
                <a:lnTo>
                  <a:pt x="39" y="0"/>
                </a:lnTo>
                <a:lnTo>
                  <a:pt x="222" y="8"/>
                </a:lnTo>
                <a:close/>
              </a:path>
            </a:pathLst>
          </a:custGeom>
          <a:solidFill>
            <a:srgbClr val="C28446"/>
          </a:solidFill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296" name="Freeform 192"/>
          <p:cNvSpPr>
            <a:spLocks/>
          </p:cNvSpPr>
          <p:nvPr/>
        </p:nvSpPr>
        <p:spPr bwMode="auto">
          <a:xfrm>
            <a:off x="7058025" y="5765800"/>
            <a:ext cx="327025" cy="320675"/>
          </a:xfrm>
          <a:custGeom>
            <a:avLst/>
            <a:gdLst>
              <a:gd name="T0" fmla="*/ 206 w 206"/>
              <a:gd name="T1" fmla="*/ 99 h 202"/>
              <a:gd name="T2" fmla="*/ 203 w 206"/>
              <a:gd name="T3" fmla="*/ 103 h 202"/>
              <a:gd name="T4" fmla="*/ 199 w 206"/>
              <a:gd name="T5" fmla="*/ 111 h 202"/>
              <a:gd name="T6" fmla="*/ 195 w 206"/>
              <a:gd name="T7" fmla="*/ 118 h 202"/>
              <a:gd name="T8" fmla="*/ 191 w 206"/>
              <a:gd name="T9" fmla="*/ 122 h 202"/>
              <a:gd name="T10" fmla="*/ 187 w 206"/>
              <a:gd name="T11" fmla="*/ 130 h 202"/>
              <a:gd name="T12" fmla="*/ 180 w 206"/>
              <a:gd name="T13" fmla="*/ 133 h 202"/>
              <a:gd name="T14" fmla="*/ 176 w 206"/>
              <a:gd name="T15" fmla="*/ 141 h 202"/>
              <a:gd name="T16" fmla="*/ 172 w 206"/>
              <a:gd name="T17" fmla="*/ 145 h 202"/>
              <a:gd name="T18" fmla="*/ 168 w 206"/>
              <a:gd name="T19" fmla="*/ 153 h 202"/>
              <a:gd name="T20" fmla="*/ 160 w 206"/>
              <a:gd name="T21" fmla="*/ 156 h 202"/>
              <a:gd name="T22" fmla="*/ 157 w 206"/>
              <a:gd name="T23" fmla="*/ 164 h 202"/>
              <a:gd name="T24" fmla="*/ 153 w 206"/>
              <a:gd name="T25" fmla="*/ 168 h 202"/>
              <a:gd name="T26" fmla="*/ 149 w 206"/>
              <a:gd name="T27" fmla="*/ 172 h 202"/>
              <a:gd name="T28" fmla="*/ 141 w 206"/>
              <a:gd name="T29" fmla="*/ 179 h 202"/>
              <a:gd name="T30" fmla="*/ 137 w 206"/>
              <a:gd name="T31" fmla="*/ 183 h 202"/>
              <a:gd name="T32" fmla="*/ 130 w 206"/>
              <a:gd name="T33" fmla="*/ 187 h 202"/>
              <a:gd name="T34" fmla="*/ 126 w 206"/>
              <a:gd name="T35" fmla="*/ 195 h 202"/>
              <a:gd name="T36" fmla="*/ 118 w 206"/>
              <a:gd name="T37" fmla="*/ 198 h 202"/>
              <a:gd name="T38" fmla="*/ 114 w 206"/>
              <a:gd name="T39" fmla="*/ 202 h 202"/>
              <a:gd name="T40" fmla="*/ 0 w 206"/>
              <a:gd name="T41" fmla="*/ 61 h 202"/>
              <a:gd name="T42" fmla="*/ 4 w 206"/>
              <a:gd name="T43" fmla="*/ 57 h 202"/>
              <a:gd name="T44" fmla="*/ 4 w 206"/>
              <a:gd name="T45" fmla="*/ 53 h 202"/>
              <a:gd name="T46" fmla="*/ 7 w 206"/>
              <a:gd name="T47" fmla="*/ 53 h 202"/>
              <a:gd name="T48" fmla="*/ 11 w 206"/>
              <a:gd name="T49" fmla="*/ 49 h 202"/>
              <a:gd name="T50" fmla="*/ 15 w 206"/>
              <a:gd name="T51" fmla="*/ 46 h 202"/>
              <a:gd name="T52" fmla="*/ 19 w 206"/>
              <a:gd name="T53" fmla="*/ 42 h 202"/>
              <a:gd name="T54" fmla="*/ 19 w 206"/>
              <a:gd name="T55" fmla="*/ 42 h 202"/>
              <a:gd name="T56" fmla="*/ 23 w 206"/>
              <a:gd name="T57" fmla="*/ 38 h 202"/>
              <a:gd name="T58" fmla="*/ 26 w 206"/>
              <a:gd name="T59" fmla="*/ 34 h 202"/>
              <a:gd name="T60" fmla="*/ 30 w 206"/>
              <a:gd name="T61" fmla="*/ 30 h 202"/>
              <a:gd name="T62" fmla="*/ 30 w 206"/>
              <a:gd name="T63" fmla="*/ 26 h 202"/>
              <a:gd name="T64" fmla="*/ 34 w 206"/>
              <a:gd name="T65" fmla="*/ 26 h 202"/>
              <a:gd name="T66" fmla="*/ 38 w 206"/>
              <a:gd name="T67" fmla="*/ 23 h 202"/>
              <a:gd name="T68" fmla="*/ 38 w 206"/>
              <a:gd name="T69" fmla="*/ 19 h 202"/>
              <a:gd name="T70" fmla="*/ 42 w 206"/>
              <a:gd name="T71" fmla="*/ 15 h 202"/>
              <a:gd name="T72" fmla="*/ 46 w 206"/>
              <a:gd name="T73" fmla="*/ 11 h 202"/>
              <a:gd name="T74" fmla="*/ 46 w 206"/>
              <a:gd name="T75" fmla="*/ 7 h 202"/>
              <a:gd name="T76" fmla="*/ 49 w 206"/>
              <a:gd name="T77" fmla="*/ 3 h 202"/>
              <a:gd name="T78" fmla="*/ 49 w 206"/>
              <a:gd name="T79" fmla="*/ 0 h 202"/>
              <a:gd name="T80" fmla="*/ 206 w 206"/>
              <a:gd name="T81" fmla="*/ 99 h 20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6"/>
              <a:gd name="T124" fmla="*/ 0 h 202"/>
              <a:gd name="T125" fmla="*/ 206 w 206"/>
              <a:gd name="T126" fmla="*/ 202 h 20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6" h="202">
                <a:moveTo>
                  <a:pt x="206" y="99"/>
                </a:moveTo>
                <a:lnTo>
                  <a:pt x="203" y="103"/>
                </a:lnTo>
                <a:lnTo>
                  <a:pt x="199" y="111"/>
                </a:lnTo>
                <a:lnTo>
                  <a:pt x="195" y="118"/>
                </a:lnTo>
                <a:lnTo>
                  <a:pt x="191" y="122"/>
                </a:lnTo>
                <a:lnTo>
                  <a:pt x="187" y="130"/>
                </a:lnTo>
                <a:lnTo>
                  <a:pt x="180" y="133"/>
                </a:lnTo>
                <a:lnTo>
                  <a:pt x="176" y="141"/>
                </a:lnTo>
                <a:lnTo>
                  <a:pt x="172" y="145"/>
                </a:lnTo>
                <a:lnTo>
                  <a:pt x="168" y="153"/>
                </a:lnTo>
                <a:lnTo>
                  <a:pt x="160" y="156"/>
                </a:lnTo>
                <a:lnTo>
                  <a:pt x="157" y="164"/>
                </a:lnTo>
                <a:lnTo>
                  <a:pt x="153" y="168"/>
                </a:lnTo>
                <a:lnTo>
                  <a:pt x="149" y="172"/>
                </a:lnTo>
                <a:lnTo>
                  <a:pt x="141" y="179"/>
                </a:lnTo>
                <a:lnTo>
                  <a:pt x="137" y="183"/>
                </a:lnTo>
                <a:lnTo>
                  <a:pt x="130" y="187"/>
                </a:lnTo>
                <a:lnTo>
                  <a:pt x="126" y="195"/>
                </a:lnTo>
                <a:lnTo>
                  <a:pt x="118" y="198"/>
                </a:lnTo>
                <a:lnTo>
                  <a:pt x="114" y="202"/>
                </a:lnTo>
                <a:lnTo>
                  <a:pt x="0" y="61"/>
                </a:lnTo>
                <a:lnTo>
                  <a:pt x="4" y="57"/>
                </a:lnTo>
                <a:lnTo>
                  <a:pt x="4" y="53"/>
                </a:lnTo>
                <a:lnTo>
                  <a:pt x="7" y="53"/>
                </a:lnTo>
                <a:lnTo>
                  <a:pt x="11" y="49"/>
                </a:lnTo>
                <a:lnTo>
                  <a:pt x="15" y="46"/>
                </a:lnTo>
                <a:lnTo>
                  <a:pt x="19" y="42"/>
                </a:lnTo>
                <a:lnTo>
                  <a:pt x="23" y="38"/>
                </a:lnTo>
                <a:lnTo>
                  <a:pt x="26" y="34"/>
                </a:lnTo>
                <a:lnTo>
                  <a:pt x="30" y="30"/>
                </a:lnTo>
                <a:lnTo>
                  <a:pt x="30" y="26"/>
                </a:lnTo>
                <a:lnTo>
                  <a:pt x="34" y="26"/>
                </a:lnTo>
                <a:lnTo>
                  <a:pt x="38" y="23"/>
                </a:lnTo>
                <a:lnTo>
                  <a:pt x="38" y="19"/>
                </a:lnTo>
                <a:lnTo>
                  <a:pt x="42" y="15"/>
                </a:lnTo>
                <a:lnTo>
                  <a:pt x="46" y="11"/>
                </a:lnTo>
                <a:lnTo>
                  <a:pt x="46" y="7"/>
                </a:lnTo>
                <a:lnTo>
                  <a:pt x="49" y="3"/>
                </a:lnTo>
                <a:lnTo>
                  <a:pt x="49" y="0"/>
                </a:lnTo>
                <a:lnTo>
                  <a:pt x="206" y="99"/>
                </a:lnTo>
                <a:close/>
              </a:path>
            </a:pathLst>
          </a:custGeom>
          <a:solidFill>
            <a:srgbClr val="808080"/>
          </a:solidFill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297" name="Freeform 193"/>
          <p:cNvSpPr>
            <a:spLocks/>
          </p:cNvSpPr>
          <p:nvPr/>
        </p:nvSpPr>
        <p:spPr bwMode="auto">
          <a:xfrm>
            <a:off x="6954838" y="5862638"/>
            <a:ext cx="284162" cy="327025"/>
          </a:xfrm>
          <a:custGeom>
            <a:avLst/>
            <a:gdLst>
              <a:gd name="T0" fmla="*/ 179 w 179"/>
              <a:gd name="T1" fmla="*/ 141 h 206"/>
              <a:gd name="T2" fmla="*/ 172 w 179"/>
              <a:gd name="T3" fmla="*/ 145 h 206"/>
              <a:gd name="T4" fmla="*/ 168 w 179"/>
              <a:gd name="T5" fmla="*/ 149 h 206"/>
              <a:gd name="T6" fmla="*/ 160 w 179"/>
              <a:gd name="T7" fmla="*/ 157 h 206"/>
              <a:gd name="T8" fmla="*/ 157 w 179"/>
              <a:gd name="T9" fmla="*/ 160 h 206"/>
              <a:gd name="T10" fmla="*/ 149 w 179"/>
              <a:gd name="T11" fmla="*/ 164 h 206"/>
              <a:gd name="T12" fmla="*/ 145 w 179"/>
              <a:gd name="T13" fmla="*/ 168 h 206"/>
              <a:gd name="T14" fmla="*/ 137 w 179"/>
              <a:gd name="T15" fmla="*/ 172 h 206"/>
              <a:gd name="T16" fmla="*/ 130 w 179"/>
              <a:gd name="T17" fmla="*/ 176 h 206"/>
              <a:gd name="T18" fmla="*/ 126 w 179"/>
              <a:gd name="T19" fmla="*/ 180 h 206"/>
              <a:gd name="T20" fmla="*/ 118 w 179"/>
              <a:gd name="T21" fmla="*/ 183 h 206"/>
              <a:gd name="T22" fmla="*/ 111 w 179"/>
              <a:gd name="T23" fmla="*/ 187 h 206"/>
              <a:gd name="T24" fmla="*/ 107 w 179"/>
              <a:gd name="T25" fmla="*/ 191 h 206"/>
              <a:gd name="T26" fmla="*/ 99 w 179"/>
              <a:gd name="T27" fmla="*/ 195 h 206"/>
              <a:gd name="T28" fmla="*/ 91 w 179"/>
              <a:gd name="T29" fmla="*/ 195 h 206"/>
              <a:gd name="T30" fmla="*/ 84 w 179"/>
              <a:gd name="T31" fmla="*/ 199 h 206"/>
              <a:gd name="T32" fmla="*/ 80 w 179"/>
              <a:gd name="T33" fmla="*/ 202 h 206"/>
              <a:gd name="T34" fmla="*/ 72 w 179"/>
              <a:gd name="T35" fmla="*/ 206 h 206"/>
              <a:gd name="T36" fmla="*/ 65 w 179"/>
              <a:gd name="T37" fmla="*/ 206 h 206"/>
              <a:gd name="T38" fmla="*/ 0 w 179"/>
              <a:gd name="T39" fmla="*/ 38 h 206"/>
              <a:gd name="T40" fmla="*/ 3 w 179"/>
              <a:gd name="T41" fmla="*/ 34 h 206"/>
              <a:gd name="T42" fmla="*/ 7 w 179"/>
              <a:gd name="T43" fmla="*/ 34 h 206"/>
              <a:gd name="T44" fmla="*/ 11 w 179"/>
              <a:gd name="T45" fmla="*/ 30 h 206"/>
              <a:gd name="T46" fmla="*/ 15 w 179"/>
              <a:gd name="T47" fmla="*/ 30 h 206"/>
              <a:gd name="T48" fmla="*/ 19 w 179"/>
              <a:gd name="T49" fmla="*/ 27 h 206"/>
              <a:gd name="T50" fmla="*/ 23 w 179"/>
              <a:gd name="T51" fmla="*/ 27 h 206"/>
              <a:gd name="T52" fmla="*/ 26 w 179"/>
              <a:gd name="T53" fmla="*/ 23 h 206"/>
              <a:gd name="T54" fmla="*/ 30 w 179"/>
              <a:gd name="T55" fmla="*/ 23 h 206"/>
              <a:gd name="T56" fmla="*/ 34 w 179"/>
              <a:gd name="T57" fmla="*/ 19 h 206"/>
              <a:gd name="T58" fmla="*/ 38 w 179"/>
              <a:gd name="T59" fmla="*/ 19 h 206"/>
              <a:gd name="T60" fmla="*/ 42 w 179"/>
              <a:gd name="T61" fmla="*/ 15 h 206"/>
              <a:gd name="T62" fmla="*/ 46 w 179"/>
              <a:gd name="T63" fmla="*/ 15 h 206"/>
              <a:gd name="T64" fmla="*/ 46 w 179"/>
              <a:gd name="T65" fmla="*/ 11 h 206"/>
              <a:gd name="T66" fmla="*/ 49 w 179"/>
              <a:gd name="T67" fmla="*/ 7 h 206"/>
              <a:gd name="T68" fmla="*/ 53 w 179"/>
              <a:gd name="T69" fmla="*/ 7 h 206"/>
              <a:gd name="T70" fmla="*/ 57 w 179"/>
              <a:gd name="T71" fmla="*/ 4 h 206"/>
              <a:gd name="T72" fmla="*/ 61 w 179"/>
              <a:gd name="T73" fmla="*/ 4 h 206"/>
              <a:gd name="T74" fmla="*/ 65 w 179"/>
              <a:gd name="T75" fmla="*/ 0 h 206"/>
              <a:gd name="T76" fmla="*/ 179 w 179"/>
              <a:gd name="T77" fmla="*/ 141 h 2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79"/>
              <a:gd name="T118" fmla="*/ 0 h 206"/>
              <a:gd name="T119" fmla="*/ 179 w 179"/>
              <a:gd name="T120" fmla="*/ 206 h 20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79" h="206">
                <a:moveTo>
                  <a:pt x="179" y="141"/>
                </a:moveTo>
                <a:lnTo>
                  <a:pt x="172" y="145"/>
                </a:lnTo>
                <a:lnTo>
                  <a:pt x="168" y="149"/>
                </a:lnTo>
                <a:lnTo>
                  <a:pt x="160" y="157"/>
                </a:lnTo>
                <a:lnTo>
                  <a:pt x="157" y="160"/>
                </a:lnTo>
                <a:lnTo>
                  <a:pt x="149" y="164"/>
                </a:lnTo>
                <a:lnTo>
                  <a:pt x="145" y="168"/>
                </a:lnTo>
                <a:lnTo>
                  <a:pt x="137" y="172"/>
                </a:lnTo>
                <a:lnTo>
                  <a:pt x="130" y="176"/>
                </a:lnTo>
                <a:lnTo>
                  <a:pt x="126" y="180"/>
                </a:lnTo>
                <a:lnTo>
                  <a:pt x="118" y="183"/>
                </a:lnTo>
                <a:lnTo>
                  <a:pt x="111" y="187"/>
                </a:lnTo>
                <a:lnTo>
                  <a:pt x="107" y="191"/>
                </a:lnTo>
                <a:lnTo>
                  <a:pt x="99" y="195"/>
                </a:lnTo>
                <a:lnTo>
                  <a:pt x="91" y="195"/>
                </a:lnTo>
                <a:lnTo>
                  <a:pt x="84" y="199"/>
                </a:lnTo>
                <a:lnTo>
                  <a:pt x="80" y="202"/>
                </a:lnTo>
                <a:lnTo>
                  <a:pt x="72" y="206"/>
                </a:lnTo>
                <a:lnTo>
                  <a:pt x="65" y="206"/>
                </a:lnTo>
                <a:lnTo>
                  <a:pt x="0" y="38"/>
                </a:lnTo>
                <a:lnTo>
                  <a:pt x="3" y="34"/>
                </a:lnTo>
                <a:lnTo>
                  <a:pt x="7" y="34"/>
                </a:lnTo>
                <a:lnTo>
                  <a:pt x="11" y="30"/>
                </a:lnTo>
                <a:lnTo>
                  <a:pt x="15" y="30"/>
                </a:lnTo>
                <a:lnTo>
                  <a:pt x="19" y="27"/>
                </a:lnTo>
                <a:lnTo>
                  <a:pt x="23" y="27"/>
                </a:lnTo>
                <a:lnTo>
                  <a:pt x="26" y="23"/>
                </a:lnTo>
                <a:lnTo>
                  <a:pt x="30" y="23"/>
                </a:lnTo>
                <a:lnTo>
                  <a:pt x="34" y="19"/>
                </a:lnTo>
                <a:lnTo>
                  <a:pt x="38" y="19"/>
                </a:lnTo>
                <a:lnTo>
                  <a:pt x="42" y="15"/>
                </a:lnTo>
                <a:lnTo>
                  <a:pt x="46" y="15"/>
                </a:lnTo>
                <a:lnTo>
                  <a:pt x="46" y="11"/>
                </a:lnTo>
                <a:lnTo>
                  <a:pt x="49" y="7"/>
                </a:lnTo>
                <a:lnTo>
                  <a:pt x="53" y="7"/>
                </a:lnTo>
                <a:lnTo>
                  <a:pt x="57" y="4"/>
                </a:lnTo>
                <a:lnTo>
                  <a:pt x="61" y="4"/>
                </a:lnTo>
                <a:lnTo>
                  <a:pt x="65" y="0"/>
                </a:lnTo>
                <a:lnTo>
                  <a:pt x="179" y="141"/>
                </a:lnTo>
                <a:close/>
              </a:path>
            </a:pathLst>
          </a:custGeom>
          <a:solidFill>
            <a:srgbClr val="FFFF66"/>
          </a:solidFill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298" name="Freeform 194"/>
          <p:cNvSpPr>
            <a:spLocks/>
          </p:cNvSpPr>
          <p:nvPr/>
        </p:nvSpPr>
        <p:spPr bwMode="auto">
          <a:xfrm>
            <a:off x="6851650" y="5922963"/>
            <a:ext cx="206375" cy="309562"/>
          </a:xfrm>
          <a:custGeom>
            <a:avLst/>
            <a:gdLst>
              <a:gd name="T0" fmla="*/ 130 w 130"/>
              <a:gd name="T1" fmla="*/ 168 h 195"/>
              <a:gd name="T2" fmla="*/ 122 w 130"/>
              <a:gd name="T3" fmla="*/ 172 h 195"/>
              <a:gd name="T4" fmla="*/ 118 w 130"/>
              <a:gd name="T5" fmla="*/ 176 h 195"/>
              <a:gd name="T6" fmla="*/ 111 w 130"/>
              <a:gd name="T7" fmla="*/ 176 h 195"/>
              <a:gd name="T8" fmla="*/ 103 w 130"/>
              <a:gd name="T9" fmla="*/ 180 h 195"/>
              <a:gd name="T10" fmla="*/ 95 w 130"/>
              <a:gd name="T11" fmla="*/ 180 h 195"/>
              <a:gd name="T12" fmla="*/ 88 w 130"/>
              <a:gd name="T13" fmla="*/ 184 h 195"/>
              <a:gd name="T14" fmla="*/ 80 w 130"/>
              <a:gd name="T15" fmla="*/ 184 h 195"/>
              <a:gd name="T16" fmla="*/ 72 w 130"/>
              <a:gd name="T17" fmla="*/ 187 h 195"/>
              <a:gd name="T18" fmla="*/ 68 w 130"/>
              <a:gd name="T19" fmla="*/ 187 h 195"/>
              <a:gd name="T20" fmla="*/ 61 w 130"/>
              <a:gd name="T21" fmla="*/ 191 h 195"/>
              <a:gd name="T22" fmla="*/ 53 w 130"/>
              <a:gd name="T23" fmla="*/ 191 h 195"/>
              <a:gd name="T24" fmla="*/ 46 w 130"/>
              <a:gd name="T25" fmla="*/ 191 h 195"/>
              <a:gd name="T26" fmla="*/ 38 w 130"/>
              <a:gd name="T27" fmla="*/ 195 h 195"/>
              <a:gd name="T28" fmla="*/ 30 w 130"/>
              <a:gd name="T29" fmla="*/ 195 h 195"/>
              <a:gd name="T30" fmla="*/ 23 w 130"/>
              <a:gd name="T31" fmla="*/ 195 h 195"/>
              <a:gd name="T32" fmla="*/ 15 w 130"/>
              <a:gd name="T33" fmla="*/ 195 h 195"/>
              <a:gd name="T34" fmla="*/ 0 w 130"/>
              <a:gd name="T35" fmla="*/ 15 h 195"/>
              <a:gd name="T36" fmla="*/ 3 w 130"/>
              <a:gd name="T37" fmla="*/ 12 h 195"/>
              <a:gd name="T38" fmla="*/ 7 w 130"/>
              <a:gd name="T39" fmla="*/ 12 h 195"/>
              <a:gd name="T40" fmla="*/ 11 w 130"/>
              <a:gd name="T41" fmla="*/ 12 h 195"/>
              <a:gd name="T42" fmla="*/ 15 w 130"/>
              <a:gd name="T43" fmla="*/ 12 h 195"/>
              <a:gd name="T44" fmla="*/ 23 w 130"/>
              <a:gd name="T45" fmla="*/ 12 h 195"/>
              <a:gd name="T46" fmla="*/ 26 w 130"/>
              <a:gd name="T47" fmla="*/ 12 h 195"/>
              <a:gd name="T48" fmla="*/ 30 w 130"/>
              <a:gd name="T49" fmla="*/ 8 h 195"/>
              <a:gd name="T50" fmla="*/ 34 w 130"/>
              <a:gd name="T51" fmla="*/ 8 h 195"/>
              <a:gd name="T52" fmla="*/ 38 w 130"/>
              <a:gd name="T53" fmla="*/ 8 h 195"/>
              <a:gd name="T54" fmla="*/ 42 w 130"/>
              <a:gd name="T55" fmla="*/ 8 h 195"/>
              <a:gd name="T56" fmla="*/ 46 w 130"/>
              <a:gd name="T57" fmla="*/ 4 h 195"/>
              <a:gd name="T58" fmla="*/ 49 w 130"/>
              <a:gd name="T59" fmla="*/ 4 h 195"/>
              <a:gd name="T60" fmla="*/ 53 w 130"/>
              <a:gd name="T61" fmla="*/ 4 h 195"/>
              <a:gd name="T62" fmla="*/ 57 w 130"/>
              <a:gd name="T63" fmla="*/ 0 h 195"/>
              <a:gd name="T64" fmla="*/ 61 w 130"/>
              <a:gd name="T65" fmla="*/ 0 h 195"/>
              <a:gd name="T66" fmla="*/ 65 w 130"/>
              <a:gd name="T67" fmla="*/ 0 h 195"/>
              <a:gd name="T68" fmla="*/ 130 w 130"/>
              <a:gd name="T69" fmla="*/ 168 h 19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0"/>
              <a:gd name="T106" fmla="*/ 0 h 195"/>
              <a:gd name="T107" fmla="*/ 130 w 130"/>
              <a:gd name="T108" fmla="*/ 195 h 19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0" h="195">
                <a:moveTo>
                  <a:pt x="130" y="168"/>
                </a:moveTo>
                <a:lnTo>
                  <a:pt x="122" y="172"/>
                </a:lnTo>
                <a:lnTo>
                  <a:pt x="118" y="176"/>
                </a:lnTo>
                <a:lnTo>
                  <a:pt x="111" y="176"/>
                </a:lnTo>
                <a:lnTo>
                  <a:pt x="103" y="180"/>
                </a:lnTo>
                <a:lnTo>
                  <a:pt x="95" y="180"/>
                </a:lnTo>
                <a:lnTo>
                  <a:pt x="88" y="184"/>
                </a:lnTo>
                <a:lnTo>
                  <a:pt x="80" y="184"/>
                </a:lnTo>
                <a:lnTo>
                  <a:pt x="72" y="187"/>
                </a:lnTo>
                <a:lnTo>
                  <a:pt x="68" y="187"/>
                </a:lnTo>
                <a:lnTo>
                  <a:pt x="61" y="191"/>
                </a:lnTo>
                <a:lnTo>
                  <a:pt x="53" y="191"/>
                </a:lnTo>
                <a:lnTo>
                  <a:pt x="46" y="191"/>
                </a:lnTo>
                <a:lnTo>
                  <a:pt x="38" y="195"/>
                </a:lnTo>
                <a:lnTo>
                  <a:pt x="30" y="195"/>
                </a:lnTo>
                <a:lnTo>
                  <a:pt x="23" y="195"/>
                </a:lnTo>
                <a:lnTo>
                  <a:pt x="15" y="195"/>
                </a:lnTo>
                <a:lnTo>
                  <a:pt x="0" y="15"/>
                </a:lnTo>
                <a:lnTo>
                  <a:pt x="3" y="12"/>
                </a:lnTo>
                <a:lnTo>
                  <a:pt x="7" y="12"/>
                </a:lnTo>
                <a:lnTo>
                  <a:pt x="11" y="12"/>
                </a:lnTo>
                <a:lnTo>
                  <a:pt x="15" y="12"/>
                </a:lnTo>
                <a:lnTo>
                  <a:pt x="23" y="12"/>
                </a:lnTo>
                <a:lnTo>
                  <a:pt x="26" y="12"/>
                </a:lnTo>
                <a:lnTo>
                  <a:pt x="30" y="8"/>
                </a:lnTo>
                <a:lnTo>
                  <a:pt x="34" y="8"/>
                </a:lnTo>
                <a:lnTo>
                  <a:pt x="38" y="8"/>
                </a:lnTo>
                <a:lnTo>
                  <a:pt x="42" y="8"/>
                </a:lnTo>
                <a:lnTo>
                  <a:pt x="46" y="4"/>
                </a:lnTo>
                <a:lnTo>
                  <a:pt x="49" y="4"/>
                </a:lnTo>
                <a:lnTo>
                  <a:pt x="53" y="4"/>
                </a:lnTo>
                <a:lnTo>
                  <a:pt x="57" y="0"/>
                </a:lnTo>
                <a:lnTo>
                  <a:pt x="61" y="0"/>
                </a:lnTo>
                <a:lnTo>
                  <a:pt x="65" y="0"/>
                </a:lnTo>
                <a:lnTo>
                  <a:pt x="130" y="168"/>
                </a:lnTo>
                <a:close/>
              </a:path>
            </a:pathLst>
          </a:custGeom>
          <a:solidFill>
            <a:srgbClr val="FFCC00"/>
          </a:solidFill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299" name="Freeform 195"/>
          <p:cNvSpPr>
            <a:spLocks/>
          </p:cNvSpPr>
          <p:nvPr/>
        </p:nvSpPr>
        <p:spPr bwMode="auto">
          <a:xfrm>
            <a:off x="6716713" y="5942013"/>
            <a:ext cx="158750" cy="296862"/>
          </a:xfrm>
          <a:custGeom>
            <a:avLst/>
            <a:gdLst>
              <a:gd name="T0" fmla="*/ 100 w 100"/>
              <a:gd name="T1" fmla="*/ 183 h 187"/>
              <a:gd name="T2" fmla="*/ 92 w 100"/>
              <a:gd name="T3" fmla="*/ 183 h 187"/>
              <a:gd name="T4" fmla="*/ 88 w 100"/>
              <a:gd name="T5" fmla="*/ 187 h 187"/>
              <a:gd name="T6" fmla="*/ 81 w 100"/>
              <a:gd name="T7" fmla="*/ 187 h 187"/>
              <a:gd name="T8" fmla="*/ 73 w 100"/>
              <a:gd name="T9" fmla="*/ 187 h 187"/>
              <a:gd name="T10" fmla="*/ 65 w 100"/>
              <a:gd name="T11" fmla="*/ 187 h 187"/>
              <a:gd name="T12" fmla="*/ 58 w 100"/>
              <a:gd name="T13" fmla="*/ 187 h 187"/>
              <a:gd name="T14" fmla="*/ 50 w 100"/>
              <a:gd name="T15" fmla="*/ 187 h 187"/>
              <a:gd name="T16" fmla="*/ 42 w 100"/>
              <a:gd name="T17" fmla="*/ 187 h 187"/>
              <a:gd name="T18" fmla="*/ 35 w 100"/>
              <a:gd name="T19" fmla="*/ 183 h 187"/>
              <a:gd name="T20" fmla="*/ 27 w 100"/>
              <a:gd name="T21" fmla="*/ 183 h 187"/>
              <a:gd name="T22" fmla="*/ 20 w 100"/>
              <a:gd name="T23" fmla="*/ 183 h 187"/>
              <a:gd name="T24" fmla="*/ 12 w 100"/>
              <a:gd name="T25" fmla="*/ 183 h 187"/>
              <a:gd name="T26" fmla="*/ 4 w 100"/>
              <a:gd name="T27" fmla="*/ 183 h 187"/>
              <a:gd name="T28" fmla="*/ 0 w 100"/>
              <a:gd name="T29" fmla="*/ 179 h 187"/>
              <a:gd name="T30" fmla="*/ 27 w 100"/>
              <a:gd name="T31" fmla="*/ 0 h 187"/>
              <a:gd name="T32" fmla="*/ 31 w 100"/>
              <a:gd name="T33" fmla="*/ 0 h 187"/>
              <a:gd name="T34" fmla="*/ 35 w 100"/>
              <a:gd name="T35" fmla="*/ 0 h 187"/>
              <a:gd name="T36" fmla="*/ 39 w 100"/>
              <a:gd name="T37" fmla="*/ 0 h 187"/>
              <a:gd name="T38" fmla="*/ 42 w 100"/>
              <a:gd name="T39" fmla="*/ 3 h 187"/>
              <a:gd name="T40" fmla="*/ 46 w 100"/>
              <a:gd name="T41" fmla="*/ 3 h 187"/>
              <a:gd name="T42" fmla="*/ 54 w 100"/>
              <a:gd name="T43" fmla="*/ 3 h 187"/>
              <a:gd name="T44" fmla="*/ 58 w 100"/>
              <a:gd name="T45" fmla="*/ 3 h 187"/>
              <a:gd name="T46" fmla="*/ 62 w 100"/>
              <a:gd name="T47" fmla="*/ 3 h 187"/>
              <a:gd name="T48" fmla="*/ 65 w 100"/>
              <a:gd name="T49" fmla="*/ 3 h 187"/>
              <a:gd name="T50" fmla="*/ 69 w 100"/>
              <a:gd name="T51" fmla="*/ 3 h 187"/>
              <a:gd name="T52" fmla="*/ 73 w 100"/>
              <a:gd name="T53" fmla="*/ 3 h 187"/>
              <a:gd name="T54" fmla="*/ 77 w 100"/>
              <a:gd name="T55" fmla="*/ 3 h 187"/>
              <a:gd name="T56" fmla="*/ 81 w 100"/>
              <a:gd name="T57" fmla="*/ 3 h 187"/>
              <a:gd name="T58" fmla="*/ 85 w 100"/>
              <a:gd name="T59" fmla="*/ 3 h 187"/>
              <a:gd name="T60" fmla="*/ 100 w 100"/>
              <a:gd name="T61" fmla="*/ 183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0"/>
              <a:gd name="T94" fmla="*/ 0 h 187"/>
              <a:gd name="T95" fmla="*/ 100 w 100"/>
              <a:gd name="T96" fmla="*/ 187 h 18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0" h="187">
                <a:moveTo>
                  <a:pt x="100" y="183"/>
                </a:moveTo>
                <a:lnTo>
                  <a:pt x="92" y="183"/>
                </a:lnTo>
                <a:lnTo>
                  <a:pt x="88" y="187"/>
                </a:lnTo>
                <a:lnTo>
                  <a:pt x="81" y="187"/>
                </a:lnTo>
                <a:lnTo>
                  <a:pt x="73" y="187"/>
                </a:lnTo>
                <a:lnTo>
                  <a:pt x="65" y="187"/>
                </a:lnTo>
                <a:lnTo>
                  <a:pt x="58" y="187"/>
                </a:lnTo>
                <a:lnTo>
                  <a:pt x="50" y="187"/>
                </a:lnTo>
                <a:lnTo>
                  <a:pt x="42" y="187"/>
                </a:lnTo>
                <a:lnTo>
                  <a:pt x="35" y="183"/>
                </a:lnTo>
                <a:lnTo>
                  <a:pt x="27" y="183"/>
                </a:lnTo>
                <a:lnTo>
                  <a:pt x="20" y="183"/>
                </a:lnTo>
                <a:lnTo>
                  <a:pt x="12" y="183"/>
                </a:lnTo>
                <a:lnTo>
                  <a:pt x="4" y="183"/>
                </a:lnTo>
                <a:lnTo>
                  <a:pt x="0" y="179"/>
                </a:lnTo>
                <a:lnTo>
                  <a:pt x="27" y="0"/>
                </a:lnTo>
                <a:lnTo>
                  <a:pt x="31" y="0"/>
                </a:lnTo>
                <a:lnTo>
                  <a:pt x="35" y="0"/>
                </a:lnTo>
                <a:lnTo>
                  <a:pt x="39" y="0"/>
                </a:lnTo>
                <a:lnTo>
                  <a:pt x="42" y="3"/>
                </a:lnTo>
                <a:lnTo>
                  <a:pt x="46" y="3"/>
                </a:lnTo>
                <a:lnTo>
                  <a:pt x="54" y="3"/>
                </a:lnTo>
                <a:lnTo>
                  <a:pt x="58" y="3"/>
                </a:lnTo>
                <a:lnTo>
                  <a:pt x="62" y="3"/>
                </a:lnTo>
                <a:lnTo>
                  <a:pt x="65" y="3"/>
                </a:lnTo>
                <a:lnTo>
                  <a:pt x="69" y="3"/>
                </a:lnTo>
                <a:lnTo>
                  <a:pt x="73" y="3"/>
                </a:lnTo>
                <a:lnTo>
                  <a:pt x="77" y="3"/>
                </a:lnTo>
                <a:lnTo>
                  <a:pt x="81" y="3"/>
                </a:lnTo>
                <a:lnTo>
                  <a:pt x="85" y="3"/>
                </a:lnTo>
                <a:lnTo>
                  <a:pt x="100" y="183"/>
                </a:lnTo>
                <a:close/>
              </a:path>
            </a:pathLst>
          </a:custGeom>
          <a:solidFill>
            <a:srgbClr val="FF99CC"/>
          </a:solidFill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300" name="Freeform 196"/>
          <p:cNvSpPr>
            <a:spLocks/>
          </p:cNvSpPr>
          <p:nvPr/>
        </p:nvSpPr>
        <p:spPr bwMode="auto">
          <a:xfrm>
            <a:off x="6546850" y="5910263"/>
            <a:ext cx="212725" cy="315912"/>
          </a:xfrm>
          <a:custGeom>
            <a:avLst/>
            <a:gdLst>
              <a:gd name="T0" fmla="*/ 107 w 134"/>
              <a:gd name="T1" fmla="*/ 199 h 199"/>
              <a:gd name="T2" fmla="*/ 100 w 134"/>
              <a:gd name="T3" fmla="*/ 199 h 199"/>
              <a:gd name="T4" fmla="*/ 92 w 134"/>
              <a:gd name="T5" fmla="*/ 199 h 199"/>
              <a:gd name="T6" fmla="*/ 84 w 134"/>
              <a:gd name="T7" fmla="*/ 195 h 199"/>
              <a:gd name="T8" fmla="*/ 77 w 134"/>
              <a:gd name="T9" fmla="*/ 195 h 199"/>
              <a:gd name="T10" fmla="*/ 69 w 134"/>
              <a:gd name="T11" fmla="*/ 192 h 199"/>
              <a:gd name="T12" fmla="*/ 61 w 134"/>
              <a:gd name="T13" fmla="*/ 192 h 199"/>
              <a:gd name="T14" fmla="*/ 54 w 134"/>
              <a:gd name="T15" fmla="*/ 188 h 199"/>
              <a:gd name="T16" fmla="*/ 50 w 134"/>
              <a:gd name="T17" fmla="*/ 188 h 199"/>
              <a:gd name="T18" fmla="*/ 42 w 134"/>
              <a:gd name="T19" fmla="*/ 184 h 199"/>
              <a:gd name="T20" fmla="*/ 35 w 134"/>
              <a:gd name="T21" fmla="*/ 184 h 199"/>
              <a:gd name="T22" fmla="*/ 27 w 134"/>
              <a:gd name="T23" fmla="*/ 180 h 199"/>
              <a:gd name="T24" fmla="*/ 19 w 134"/>
              <a:gd name="T25" fmla="*/ 176 h 199"/>
              <a:gd name="T26" fmla="*/ 16 w 134"/>
              <a:gd name="T27" fmla="*/ 176 h 199"/>
              <a:gd name="T28" fmla="*/ 8 w 134"/>
              <a:gd name="T29" fmla="*/ 172 h 199"/>
              <a:gd name="T30" fmla="*/ 0 w 134"/>
              <a:gd name="T31" fmla="*/ 169 h 199"/>
              <a:gd name="T32" fmla="*/ 77 w 134"/>
              <a:gd name="T33" fmla="*/ 0 h 199"/>
              <a:gd name="T34" fmla="*/ 81 w 134"/>
              <a:gd name="T35" fmla="*/ 4 h 199"/>
              <a:gd name="T36" fmla="*/ 84 w 134"/>
              <a:gd name="T37" fmla="*/ 4 h 199"/>
              <a:gd name="T38" fmla="*/ 88 w 134"/>
              <a:gd name="T39" fmla="*/ 8 h 199"/>
              <a:gd name="T40" fmla="*/ 92 w 134"/>
              <a:gd name="T41" fmla="*/ 8 h 199"/>
              <a:gd name="T42" fmla="*/ 96 w 134"/>
              <a:gd name="T43" fmla="*/ 8 h 199"/>
              <a:gd name="T44" fmla="*/ 100 w 134"/>
              <a:gd name="T45" fmla="*/ 12 h 199"/>
              <a:gd name="T46" fmla="*/ 104 w 134"/>
              <a:gd name="T47" fmla="*/ 12 h 199"/>
              <a:gd name="T48" fmla="*/ 107 w 134"/>
              <a:gd name="T49" fmla="*/ 12 h 199"/>
              <a:gd name="T50" fmla="*/ 111 w 134"/>
              <a:gd name="T51" fmla="*/ 16 h 199"/>
              <a:gd name="T52" fmla="*/ 115 w 134"/>
              <a:gd name="T53" fmla="*/ 16 h 199"/>
              <a:gd name="T54" fmla="*/ 119 w 134"/>
              <a:gd name="T55" fmla="*/ 16 h 199"/>
              <a:gd name="T56" fmla="*/ 123 w 134"/>
              <a:gd name="T57" fmla="*/ 16 h 199"/>
              <a:gd name="T58" fmla="*/ 127 w 134"/>
              <a:gd name="T59" fmla="*/ 20 h 199"/>
              <a:gd name="T60" fmla="*/ 130 w 134"/>
              <a:gd name="T61" fmla="*/ 20 h 199"/>
              <a:gd name="T62" fmla="*/ 134 w 134"/>
              <a:gd name="T63" fmla="*/ 20 h 199"/>
              <a:gd name="T64" fmla="*/ 107 w 134"/>
              <a:gd name="T65" fmla="*/ 199 h 1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34"/>
              <a:gd name="T100" fmla="*/ 0 h 199"/>
              <a:gd name="T101" fmla="*/ 134 w 134"/>
              <a:gd name="T102" fmla="*/ 199 h 19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34" h="199">
                <a:moveTo>
                  <a:pt x="107" y="199"/>
                </a:moveTo>
                <a:lnTo>
                  <a:pt x="100" y="199"/>
                </a:lnTo>
                <a:lnTo>
                  <a:pt x="92" y="199"/>
                </a:lnTo>
                <a:lnTo>
                  <a:pt x="84" y="195"/>
                </a:lnTo>
                <a:lnTo>
                  <a:pt x="77" y="195"/>
                </a:lnTo>
                <a:lnTo>
                  <a:pt x="69" y="192"/>
                </a:lnTo>
                <a:lnTo>
                  <a:pt x="61" y="192"/>
                </a:lnTo>
                <a:lnTo>
                  <a:pt x="54" y="188"/>
                </a:lnTo>
                <a:lnTo>
                  <a:pt x="50" y="188"/>
                </a:lnTo>
                <a:lnTo>
                  <a:pt x="42" y="184"/>
                </a:lnTo>
                <a:lnTo>
                  <a:pt x="35" y="184"/>
                </a:lnTo>
                <a:lnTo>
                  <a:pt x="27" y="180"/>
                </a:lnTo>
                <a:lnTo>
                  <a:pt x="19" y="176"/>
                </a:lnTo>
                <a:lnTo>
                  <a:pt x="16" y="176"/>
                </a:lnTo>
                <a:lnTo>
                  <a:pt x="8" y="172"/>
                </a:lnTo>
                <a:lnTo>
                  <a:pt x="0" y="169"/>
                </a:lnTo>
                <a:lnTo>
                  <a:pt x="77" y="0"/>
                </a:lnTo>
                <a:lnTo>
                  <a:pt x="81" y="4"/>
                </a:lnTo>
                <a:lnTo>
                  <a:pt x="84" y="4"/>
                </a:lnTo>
                <a:lnTo>
                  <a:pt x="88" y="8"/>
                </a:lnTo>
                <a:lnTo>
                  <a:pt x="92" y="8"/>
                </a:lnTo>
                <a:lnTo>
                  <a:pt x="96" y="8"/>
                </a:lnTo>
                <a:lnTo>
                  <a:pt x="100" y="12"/>
                </a:lnTo>
                <a:lnTo>
                  <a:pt x="104" y="12"/>
                </a:lnTo>
                <a:lnTo>
                  <a:pt x="107" y="12"/>
                </a:lnTo>
                <a:lnTo>
                  <a:pt x="111" y="16"/>
                </a:lnTo>
                <a:lnTo>
                  <a:pt x="115" y="16"/>
                </a:lnTo>
                <a:lnTo>
                  <a:pt x="119" y="16"/>
                </a:lnTo>
                <a:lnTo>
                  <a:pt x="123" y="16"/>
                </a:lnTo>
                <a:lnTo>
                  <a:pt x="127" y="20"/>
                </a:lnTo>
                <a:lnTo>
                  <a:pt x="130" y="20"/>
                </a:lnTo>
                <a:lnTo>
                  <a:pt x="134" y="20"/>
                </a:lnTo>
                <a:lnTo>
                  <a:pt x="107" y="199"/>
                </a:lnTo>
                <a:close/>
              </a:path>
            </a:pathLst>
          </a:custGeom>
          <a:solidFill>
            <a:srgbClr val="996633"/>
          </a:solidFill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301" name="Freeform 197"/>
          <p:cNvSpPr>
            <a:spLocks/>
          </p:cNvSpPr>
          <p:nvPr/>
        </p:nvSpPr>
        <p:spPr bwMode="auto">
          <a:xfrm>
            <a:off x="6419850" y="5868988"/>
            <a:ext cx="249238" cy="309562"/>
          </a:xfrm>
          <a:custGeom>
            <a:avLst/>
            <a:gdLst>
              <a:gd name="T0" fmla="*/ 80 w 157"/>
              <a:gd name="T1" fmla="*/ 195 h 195"/>
              <a:gd name="T2" fmla="*/ 73 w 157"/>
              <a:gd name="T3" fmla="*/ 191 h 195"/>
              <a:gd name="T4" fmla="*/ 69 w 157"/>
              <a:gd name="T5" fmla="*/ 191 h 195"/>
              <a:gd name="T6" fmla="*/ 61 w 157"/>
              <a:gd name="T7" fmla="*/ 187 h 195"/>
              <a:gd name="T8" fmla="*/ 53 w 157"/>
              <a:gd name="T9" fmla="*/ 183 h 195"/>
              <a:gd name="T10" fmla="*/ 46 w 157"/>
              <a:gd name="T11" fmla="*/ 179 h 195"/>
              <a:gd name="T12" fmla="*/ 42 w 157"/>
              <a:gd name="T13" fmla="*/ 176 h 195"/>
              <a:gd name="T14" fmla="*/ 34 w 157"/>
              <a:gd name="T15" fmla="*/ 172 h 195"/>
              <a:gd name="T16" fmla="*/ 27 w 157"/>
              <a:gd name="T17" fmla="*/ 168 h 195"/>
              <a:gd name="T18" fmla="*/ 23 w 157"/>
              <a:gd name="T19" fmla="*/ 164 h 195"/>
              <a:gd name="T20" fmla="*/ 15 w 157"/>
              <a:gd name="T21" fmla="*/ 160 h 195"/>
              <a:gd name="T22" fmla="*/ 11 w 157"/>
              <a:gd name="T23" fmla="*/ 156 h 195"/>
              <a:gd name="T24" fmla="*/ 4 w 157"/>
              <a:gd name="T25" fmla="*/ 153 h 195"/>
              <a:gd name="T26" fmla="*/ 0 w 157"/>
              <a:gd name="T27" fmla="*/ 145 h 195"/>
              <a:gd name="T28" fmla="*/ 107 w 157"/>
              <a:gd name="T29" fmla="*/ 0 h 195"/>
              <a:gd name="T30" fmla="*/ 111 w 157"/>
              <a:gd name="T31" fmla="*/ 3 h 195"/>
              <a:gd name="T32" fmla="*/ 115 w 157"/>
              <a:gd name="T33" fmla="*/ 3 h 195"/>
              <a:gd name="T34" fmla="*/ 119 w 157"/>
              <a:gd name="T35" fmla="*/ 7 h 195"/>
              <a:gd name="T36" fmla="*/ 122 w 157"/>
              <a:gd name="T37" fmla="*/ 11 h 195"/>
              <a:gd name="T38" fmla="*/ 126 w 157"/>
              <a:gd name="T39" fmla="*/ 11 h 195"/>
              <a:gd name="T40" fmla="*/ 130 w 157"/>
              <a:gd name="T41" fmla="*/ 15 h 195"/>
              <a:gd name="T42" fmla="*/ 134 w 157"/>
              <a:gd name="T43" fmla="*/ 15 h 195"/>
              <a:gd name="T44" fmla="*/ 138 w 157"/>
              <a:gd name="T45" fmla="*/ 19 h 195"/>
              <a:gd name="T46" fmla="*/ 141 w 157"/>
              <a:gd name="T47" fmla="*/ 19 h 195"/>
              <a:gd name="T48" fmla="*/ 145 w 157"/>
              <a:gd name="T49" fmla="*/ 23 h 195"/>
              <a:gd name="T50" fmla="*/ 149 w 157"/>
              <a:gd name="T51" fmla="*/ 23 h 195"/>
              <a:gd name="T52" fmla="*/ 153 w 157"/>
              <a:gd name="T53" fmla="*/ 26 h 195"/>
              <a:gd name="T54" fmla="*/ 157 w 157"/>
              <a:gd name="T55" fmla="*/ 26 h 195"/>
              <a:gd name="T56" fmla="*/ 80 w 157"/>
              <a:gd name="T57" fmla="*/ 195 h 19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57"/>
              <a:gd name="T88" fmla="*/ 0 h 195"/>
              <a:gd name="T89" fmla="*/ 157 w 157"/>
              <a:gd name="T90" fmla="*/ 195 h 19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57" h="195">
                <a:moveTo>
                  <a:pt x="80" y="195"/>
                </a:moveTo>
                <a:lnTo>
                  <a:pt x="73" y="191"/>
                </a:lnTo>
                <a:lnTo>
                  <a:pt x="69" y="191"/>
                </a:lnTo>
                <a:lnTo>
                  <a:pt x="61" y="187"/>
                </a:lnTo>
                <a:lnTo>
                  <a:pt x="53" y="183"/>
                </a:lnTo>
                <a:lnTo>
                  <a:pt x="46" y="179"/>
                </a:lnTo>
                <a:lnTo>
                  <a:pt x="42" y="176"/>
                </a:lnTo>
                <a:lnTo>
                  <a:pt x="34" y="172"/>
                </a:lnTo>
                <a:lnTo>
                  <a:pt x="27" y="168"/>
                </a:lnTo>
                <a:lnTo>
                  <a:pt x="23" y="164"/>
                </a:lnTo>
                <a:lnTo>
                  <a:pt x="15" y="160"/>
                </a:lnTo>
                <a:lnTo>
                  <a:pt x="11" y="156"/>
                </a:lnTo>
                <a:lnTo>
                  <a:pt x="4" y="153"/>
                </a:lnTo>
                <a:lnTo>
                  <a:pt x="0" y="145"/>
                </a:lnTo>
                <a:lnTo>
                  <a:pt x="107" y="0"/>
                </a:lnTo>
                <a:lnTo>
                  <a:pt x="111" y="3"/>
                </a:lnTo>
                <a:lnTo>
                  <a:pt x="115" y="3"/>
                </a:lnTo>
                <a:lnTo>
                  <a:pt x="119" y="7"/>
                </a:lnTo>
                <a:lnTo>
                  <a:pt x="122" y="11"/>
                </a:lnTo>
                <a:lnTo>
                  <a:pt x="126" y="11"/>
                </a:lnTo>
                <a:lnTo>
                  <a:pt x="130" y="15"/>
                </a:lnTo>
                <a:lnTo>
                  <a:pt x="134" y="15"/>
                </a:lnTo>
                <a:lnTo>
                  <a:pt x="138" y="19"/>
                </a:lnTo>
                <a:lnTo>
                  <a:pt x="141" y="19"/>
                </a:lnTo>
                <a:lnTo>
                  <a:pt x="145" y="23"/>
                </a:lnTo>
                <a:lnTo>
                  <a:pt x="149" y="23"/>
                </a:lnTo>
                <a:lnTo>
                  <a:pt x="153" y="26"/>
                </a:lnTo>
                <a:lnTo>
                  <a:pt x="157" y="26"/>
                </a:lnTo>
                <a:lnTo>
                  <a:pt x="80" y="195"/>
                </a:lnTo>
                <a:close/>
              </a:path>
            </a:pathLst>
          </a:custGeom>
          <a:solidFill>
            <a:srgbClr val="57D557"/>
          </a:solidFill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302" name="Freeform 198"/>
          <p:cNvSpPr>
            <a:spLocks/>
          </p:cNvSpPr>
          <p:nvPr/>
        </p:nvSpPr>
        <p:spPr bwMode="auto">
          <a:xfrm>
            <a:off x="6316663" y="5813425"/>
            <a:ext cx="273050" cy="285750"/>
          </a:xfrm>
          <a:custGeom>
            <a:avLst/>
            <a:gdLst>
              <a:gd name="T0" fmla="*/ 65 w 172"/>
              <a:gd name="T1" fmla="*/ 180 h 180"/>
              <a:gd name="T2" fmla="*/ 57 w 172"/>
              <a:gd name="T3" fmla="*/ 176 h 180"/>
              <a:gd name="T4" fmla="*/ 53 w 172"/>
              <a:gd name="T5" fmla="*/ 172 h 180"/>
              <a:gd name="T6" fmla="*/ 46 w 172"/>
              <a:gd name="T7" fmla="*/ 168 h 180"/>
              <a:gd name="T8" fmla="*/ 42 w 172"/>
              <a:gd name="T9" fmla="*/ 165 h 180"/>
              <a:gd name="T10" fmla="*/ 34 w 172"/>
              <a:gd name="T11" fmla="*/ 157 h 180"/>
              <a:gd name="T12" fmla="*/ 30 w 172"/>
              <a:gd name="T13" fmla="*/ 153 h 180"/>
              <a:gd name="T14" fmla="*/ 23 w 172"/>
              <a:gd name="T15" fmla="*/ 149 h 180"/>
              <a:gd name="T16" fmla="*/ 19 w 172"/>
              <a:gd name="T17" fmla="*/ 142 h 180"/>
              <a:gd name="T18" fmla="*/ 15 w 172"/>
              <a:gd name="T19" fmla="*/ 138 h 180"/>
              <a:gd name="T20" fmla="*/ 8 w 172"/>
              <a:gd name="T21" fmla="*/ 134 h 180"/>
              <a:gd name="T22" fmla="*/ 4 w 172"/>
              <a:gd name="T23" fmla="*/ 126 h 180"/>
              <a:gd name="T24" fmla="*/ 0 w 172"/>
              <a:gd name="T25" fmla="*/ 123 h 180"/>
              <a:gd name="T26" fmla="*/ 138 w 172"/>
              <a:gd name="T27" fmla="*/ 0 h 180"/>
              <a:gd name="T28" fmla="*/ 141 w 172"/>
              <a:gd name="T29" fmla="*/ 4 h 180"/>
              <a:gd name="T30" fmla="*/ 141 w 172"/>
              <a:gd name="T31" fmla="*/ 8 h 180"/>
              <a:gd name="T32" fmla="*/ 145 w 172"/>
              <a:gd name="T33" fmla="*/ 12 h 180"/>
              <a:gd name="T34" fmla="*/ 149 w 172"/>
              <a:gd name="T35" fmla="*/ 12 h 180"/>
              <a:gd name="T36" fmla="*/ 153 w 172"/>
              <a:gd name="T37" fmla="*/ 16 h 180"/>
              <a:gd name="T38" fmla="*/ 153 w 172"/>
              <a:gd name="T39" fmla="*/ 19 h 180"/>
              <a:gd name="T40" fmla="*/ 157 w 172"/>
              <a:gd name="T41" fmla="*/ 23 h 180"/>
              <a:gd name="T42" fmla="*/ 161 w 172"/>
              <a:gd name="T43" fmla="*/ 23 h 180"/>
              <a:gd name="T44" fmla="*/ 164 w 172"/>
              <a:gd name="T45" fmla="*/ 27 h 180"/>
              <a:gd name="T46" fmla="*/ 168 w 172"/>
              <a:gd name="T47" fmla="*/ 31 h 180"/>
              <a:gd name="T48" fmla="*/ 172 w 172"/>
              <a:gd name="T49" fmla="*/ 35 h 180"/>
              <a:gd name="T50" fmla="*/ 172 w 172"/>
              <a:gd name="T51" fmla="*/ 35 h 180"/>
              <a:gd name="T52" fmla="*/ 65 w 172"/>
              <a:gd name="T53" fmla="*/ 180 h 18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72"/>
              <a:gd name="T82" fmla="*/ 0 h 180"/>
              <a:gd name="T83" fmla="*/ 172 w 172"/>
              <a:gd name="T84" fmla="*/ 180 h 18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72" h="180">
                <a:moveTo>
                  <a:pt x="65" y="180"/>
                </a:moveTo>
                <a:lnTo>
                  <a:pt x="57" y="176"/>
                </a:lnTo>
                <a:lnTo>
                  <a:pt x="53" y="172"/>
                </a:lnTo>
                <a:lnTo>
                  <a:pt x="46" y="168"/>
                </a:lnTo>
                <a:lnTo>
                  <a:pt x="42" y="165"/>
                </a:lnTo>
                <a:lnTo>
                  <a:pt x="34" y="157"/>
                </a:lnTo>
                <a:lnTo>
                  <a:pt x="30" y="153"/>
                </a:lnTo>
                <a:lnTo>
                  <a:pt x="23" y="149"/>
                </a:lnTo>
                <a:lnTo>
                  <a:pt x="19" y="142"/>
                </a:lnTo>
                <a:lnTo>
                  <a:pt x="15" y="138"/>
                </a:lnTo>
                <a:lnTo>
                  <a:pt x="8" y="134"/>
                </a:lnTo>
                <a:lnTo>
                  <a:pt x="4" y="126"/>
                </a:lnTo>
                <a:lnTo>
                  <a:pt x="0" y="123"/>
                </a:lnTo>
                <a:lnTo>
                  <a:pt x="138" y="0"/>
                </a:lnTo>
                <a:lnTo>
                  <a:pt x="141" y="4"/>
                </a:lnTo>
                <a:lnTo>
                  <a:pt x="141" y="8"/>
                </a:lnTo>
                <a:lnTo>
                  <a:pt x="145" y="12"/>
                </a:lnTo>
                <a:lnTo>
                  <a:pt x="149" y="12"/>
                </a:lnTo>
                <a:lnTo>
                  <a:pt x="153" y="16"/>
                </a:lnTo>
                <a:lnTo>
                  <a:pt x="153" y="19"/>
                </a:lnTo>
                <a:lnTo>
                  <a:pt x="157" y="23"/>
                </a:lnTo>
                <a:lnTo>
                  <a:pt x="161" y="23"/>
                </a:lnTo>
                <a:lnTo>
                  <a:pt x="164" y="27"/>
                </a:lnTo>
                <a:lnTo>
                  <a:pt x="168" y="31"/>
                </a:lnTo>
                <a:lnTo>
                  <a:pt x="172" y="35"/>
                </a:lnTo>
                <a:lnTo>
                  <a:pt x="65" y="180"/>
                </a:lnTo>
                <a:close/>
              </a:path>
            </a:pathLst>
          </a:custGeom>
          <a:solidFill>
            <a:srgbClr val="FF5050"/>
          </a:solidFill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303" name="Freeform 199"/>
          <p:cNvSpPr>
            <a:spLocks/>
          </p:cNvSpPr>
          <p:nvPr/>
        </p:nvSpPr>
        <p:spPr bwMode="auto">
          <a:xfrm>
            <a:off x="6153150" y="4897438"/>
            <a:ext cx="666750" cy="1111250"/>
          </a:xfrm>
          <a:custGeom>
            <a:avLst/>
            <a:gdLst>
              <a:gd name="T0" fmla="*/ 84 w 420"/>
              <a:gd name="T1" fmla="*/ 677 h 700"/>
              <a:gd name="T2" fmla="*/ 61 w 420"/>
              <a:gd name="T3" fmla="*/ 646 h 700"/>
              <a:gd name="T4" fmla="*/ 45 w 420"/>
              <a:gd name="T5" fmla="*/ 612 h 700"/>
              <a:gd name="T6" fmla="*/ 30 w 420"/>
              <a:gd name="T7" fmla="*/ 581 h 700"/>
              <a:gd name="T8" fmla="*/ 19 w 420"/>
              <a:gd name="T9" fmla="*/ 547 h 700"/>
              <a:gd name="T10" fmla="*/ 7 w 420"/>
              <a:gd name="T11" fmla="*/ 508 h 700"/>
              <a:gd name="T12" fmla="*/ 3 w 420"/>
              <a:gd name="T13" fmla="*/ 474 h 700"/>
              <a:gd name="T14" fmla="*/ 0 w 420"/>
              <a:gd name="T15" fmla="*/ 436 h 700"/>
              <a:gd name="T16" fmla="*/ 0 w 420"/>
              <a:gd name="T17" fmla="*/ 397 h 700"/>
              <a:gd name="T18" fmla="*/ 3 w 420"/>
              <a:gd name="T19" fmla="*/ 363 h 700"/>
              <a:gd name="T20" fmla="*/ 11 w 420"/>
              <a:gd name="T21" fmla="*/ 325 h 700"/>
              <a:gd name="T22" fmla="*/ 19 w 420"/>
              <a:gd name="T23" fmla="*/ 290 h 700"/>
              <a:gd name="T24" fmla="*/ 30 w 420"/>
              <a:gd name="T25" fmla="*/ 256 h 700"/>
              <a:gd name="T26" fmla="*/ 49 w 420"/>
              <a:gd name="T27" fmla="*/ 222 h 700"/>
              <a:gd name="T28" fmla="*/ 65 w 420"/>
              <a:gd name="T29" fmla="*/ 191 h 700"/>
              <a:gd name="T30" fmla="*/ 88 w 420"/>
              <a:gd name="T31" fmla="*/ 160 h 700"/>
              <a:gd name="T32" fmla="*/ 111 w 420"/>
              <a:gd name="T33" fmla="*/ 134 h 700"/>
              <a:gd name="T34" fmla="*/ 137 w 420"/>
              <a:gd name="T35" fmla="*/ 107 h 700"/>
              <a:gd name="T36" fmla="*/ 168 w 420"/>
              <a:gd name="T37" fmla="*/ 84 h 700"/>
              <a:gd name="T38" fmla="*/ 195 w 420"/>
              <a:gd name="T39" fmla="*/ 65 h 700"/>
              <a:gd name="T40" fmla="*/ 229 w 420"/>
              <a:gd name="T41" fmla="*/ 46 h 700"/>
              <a:gd name="T42" fmla="*/ 264 w 420"/>
              <a:gd name="T43" fmla="*/ 30 h 700"/>
              <a:gd name="T44" fmla="*/ 298 w 420"/>
              <a:gd name="T45" fmla="*/ 19 h 700"/>
              <a:gd name="T46" fmla="*/ 332 w 420"/>
              <a:gd name="T47" fmla="*/ 7 h 700"/>
              <a:gd name="T48" fmla="*/ 367 w 420"/>
              <a:gd name="T49" fmla="*/ 4 h 700"/>
              <a:gd name="T50" fmla="*/ 405 w 420"/>
              <a:gd name="T51" fmla="*/ 0 h 700"/>
              <a:gd name="T52" fmla="*/ 413 w 420"/>
              <a:gd name="T53" fmla="*/ 183 h 700"/>
              <a:gd name="T54" fmla="*/ 390 w 420"/>
              <a:gd name="T55" fmla="*/ 183 h 700"/>
              <a:gd name="T56" fmla="*/ 371 w 420"/>
              <a:gd name="T57" fmla="*/ 187 h 700"/>
              <a:gd name="T58" fmla="*/ 352 w 420"/>
              <a:gd name="T59" fmla="*/ 191 h 700"/>
              <a:gd name="T60" fmla="*/ 332 w 420"/>
              <a:gd name="T61" fmla="*/ 199 h 700"/>
              <a:gd name="T62" fmla="*/ 313 w 420"/>
              <a:gd name="T63" fmla="*/ 210 h 700"/>
              <a:gd name="T64" fmla="*/ 294 w 420"/>
              <a:gd name="T65" fmla="*/ 218 h 700"/>
              <a:gd name="T66" fmla="*/ 275 w 420"/>
              <a:gd name="T67" fmla="*/ 229 h 700"/>
              <a:gd name="T68" fmla="*/ 260 w 420"/>
              <a:gd name="T69" fmla="*/ 244 h 700"/>
              <a:gd name="T70" fmla="*/ 244 w 420"/>
              <a:gd name="T71" fmla="*/ 260 h 700"/>
              <a:gd name="T72" fmla="*/ 233 w 420"/>
              <a:gd name="T73" fmla="*/ 275 h 700"/>
              <a:gd name="T74" fmla="*/ 221 w 420"/>
              <a:gd name="T75" fmla="*/ 290 h 700"/>
              <a:gd name="T76" fmla="*/ 210 w 420"/>
              <a:gd name="T77" fmla="*/ 310 h 700"/>
              <a:gd name="T78" fmla="*/ 202 w 420"/>
              <a:gd name="T79" fmla="*/ 329 h 700"/>
              <a:gd name="T80" fmla="*/ 195 w 420"/>
              <a:gd name="T81" fmla="*/ 348 h 700"/>
              <a:gd name="T82" fmla="*/ 187 w 420"/>
              <a:gd name="T83" fmla="*/ 367 h 700"/>
              <a:gd name="T84" fmla="*/ 183 w 420"/>
              <a:gd name="T85" fmla="*/ 390 h 700"/>
              <a:gd name="T86" fmla="*/ 183 w 420"/>
              <a:gd name="T87" fmla="*/ 409 h 700"/>
              <a:gd name="T88" fmla="*/ 183 w 420"/>
              <a:gd name="T89" fmla="*/ 428 h 700"/>
              <a:gd name="T90" fmla="*/ 183 w 420"/>
              <a:gd name="T91" fmla="*/ 451 h 700"/>
              <a:gd name="T92" fmla="*/ 187 w 420"/>
              <a:gd name="T93" fmla="*/ 470 h 700"/>
              <a:gd name="T94" fmla="*/ 191 w 420"/>
              <a:gd name="T95" fmla="*/ 493 h 700"/>
              <a:gd name="T96" fmla="*/ 199 w 420"/>
              <a:gd name="T97" fmla="*/ 512 h 700"/>
              <a:gd name="T98" fmla="*/ 210 w 420"/>
              <a:gd name="T99" fmla="*/ 531 h 700"/>
              <a:gd name="T100" fmla="*/ 218 w 420"/>
              <a:gd name="T101" fmla="*/ 547 h 700"/>
              <a:gd name="T102" fmla="*/ 229 w 420"/>
              <a:gd name="T103" fmla="*/ 566 h 700"/>
              <a:gd name="T104" fmla="*/ 103 w 420"/>
              <a:gd name="T105" fmla="*/ 700 h 7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20"/>
              <a:gd name="T160" fmla="*/ 0 h 700"/>
              <a:gd name="T161" fmla="*/ 420 w 420"/>
              <a:gd name="T162" fmla="*/ 700 h 7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20" h="700">
                <a:moveTo>
                  <a:pt x="103" y="700"/>
                </a:moveTo>
                <a:lnTo>
                  <a:pt x="95" y="692"/>
                </a:lnTo>
                <a:lnTo>
                  <a:pt x="91" y="688"/>
                </a:lnTo>
                <a:lnTo>
                  <a:pt x="88" y="680"/>
                </a:lnTo>
                <a:lnTo>
                  <a:pt x="84" y="677"/>
                </a:lnTo>
                <a:lnTo>
                  <a:pt x="80" y="669"/>
                </a:lnTo>
                <a:lnTo>
                  <a:pt x="76" y="665"/>
                </a:lnTo>
                <a:lnTo>
                  <a:pt x="72" y="658"/>
                </a:lnTo>
                <a:lnTo>
                  <a:pt x="65" y="650"/>
                </a:lnTo>
                <a:lnTo>
                  <a:pt x="61" y="646"/>
                </a:lnTo>
                <a:lnTo>
                  <a:pt x="57" y="638"/>
                </a:lnTo>
                <a:lnTo>
                  <a:pt x="53" y="635"/>
                </a:lnTo>
                <a:lnTo>
                  <a:pt x="53" y="627"/>
                </a:lnTo>
                <a:lnTo>
                  <a:pt x="49" y="619"/>
                </a:lnTo>
                <a:lnTo>
                  <a:pt x="45" y="612"/>
                </a:lnTo>
                <a:lnTo>
                  <a:pt x="42" y="608"/>
                </a:lnTo>
                <a:lnTo>
                  <a:pt x="38" y="600"/>
                </a:lnTo>
                <a:lnTo>
                  <a:pt x="34" y="593"/>
                </a:lnTo>
                <a:lnTo>
                  <a:pt x="30" y="585"/>
                </a:lnTo>
                <a:lnTo>
                  <a:pt x="30" y="581"/>
                </a:lnTo>
                <a:lnTo>
                  <a:pt x="26" y="573"/>
                </a:lnTo>
                <a:lnTo>
                  <a:pt x="22" y="566"/>
                </a:lnTo>
                <a:lnTo>
                  <a:pt x="22" y="558"/>
                </a:lnTo>
                <a:lnTo>
                  <a:pt x="19" y="550"/>
                </a:lnTo>
                <a:lnTo>
                  <a:pt x="19" y="547"/>
                </a:lnTo>
                <a:lnTo>
                  <a:pt x="15" y="539"/>
                </a:lnTo>
                <a:lnTo>
                  <a:pt x="11" y="531"/>
                </a:lnTo>
                <a:lnTo>
                  <a:pt x="11" y="524"/>
                </a:lnTo>
                <a:lnTo>
                  <a:pt x="11" y="516"/>
                </a:lnTo>
                <a:lnTo>
                  <a:pt x="7" y="508"/>
                </a:lnTo>
                <a:lnTo>
                  <a:pt x="7" y="501"/>
                </a:lnTo>
                <a:lnTo>
                  <a:pt x="3" y="493"/>
                </a:lnTo>
                <a:lnTo>
                  <a:pt x="3" y="489"/>
                </a:lnTo>
                <a:lnTo>
                  <a:pt x="3" y="482"/>
                </a:lnTo>
                <a:lnTo>
                  <a:pt x="3" y="474"/>
                </a:lnTo>
                <a:lnTo>
                  <a:pt x="0" y="466"/>
                </a:lnTo>
                <a:lnTo>
                  <a:pt x="0" y="459"/>
                </a:lnTo>
                <a:lnTo>
                  <a:pt x="0" y="451"/>
                </a:lnTo>
                <a:lnTo>
                  <a:pt x="0" y="443"/>
                </a:lnTo>
                <a:lnTo>
                  <a:pt x="0" y="436"/>
                </a:lnTo>
                <a:lnTo>
                  <a:pt x="0" y="428"/>
                </a:lnTo>
                <a:lnTo>
                  <a:pt x="0" y="420"/>
                </a:lnTo>
                <a:lnTo>
                  <a:pt x="0" y="413"/>
                </a:lnTo>
                <a:lnTo>
                  <a:pt x="0" y="405"/>
                </a:lnTo>
                <a:lnTo>
                  <a:pt x="0" y="397"/>
                </a:lnTo>
                <a:lnTo>
                  <a:pt x="0" y="394"/>
                </a:lnTo>
                <a:lnTo>
                  <a:pt x="0" y="386"/>
                </a:lnTo>
                <a:lnTo>
                  <a:pt x="0" y="378"/>
                </a:lnTo>
                <a:lnTo>
                  <a:pt x="3" y="371"/>
                </a:lnTo>
                <a:lnTo>
                  <a:pt x="3" y="363"/>
                </a:lnTo>
                <a:lnTo>
                  <a:pt x="3" y="355"/>
                </a:lnTo>
                <a:lnTo>
                  <a:pt x="3" y="348"/>
                </a:lnTo>
                <a:lnTo>
                  <a:pt x="7" y="340"/>
                </a:lnTo>
                <a:lnTo>
                  <a:pt x="7" y="332"/>
                </a:lnTo>
                <a:lnTo>
                  <a:pt x="11" y="325"/>
                </a:lnTo>
                <a:lnTo>
                  <a:pt x="11" y="321"/>
                </a:lnTo>
                <a:lnTo>
                  <a:pt x="11" y="313"/>
                </a:lnTo>
                <a:lnTo>
                  <a:pt x="15" y="306"/>
                </a:lnTo>
                <a:lnTo>
                  <a:pt x="19" y="298"/>
                </a:lnTo>
                <a:lnTo>
                  <a:pt x="19" y="290"/>
                </a:lnTo>
                <a:lnTo>
                  <a:pt x="22" y="283"/>
                </a:lnTo>
                <a:lnTo>
                  <a:pt x="22" y="275"/>
                </a:lnTo>
                <a:lnTo>
                  <a:pt x="26" y="271"/>
                </a:lnTo>
                <a:lnTo>
                  <a:pt x="30" y="264"/>
                </a:lnTo>
                <a:lnTo>
                  <a:pt x="30" y="256"/>
                </a:lnTo>
                <a:lnTo>
                  <a:pt x="34" y="248"/>
                </a:lnTo>
                <a:lnTo>
                  <a:pt x="38" y="244"/>
                </a:lnTo>
                <a:lnTo>
                  <a:pt x="42" y="237"/>
                </a:lnTo>
                <a:lnTo>
                  <a:pt x="45" y="229"/>
                </a:lnTo>
                <a:lnTo>
                  <a:pt x="49" y="222"/>
                </a:lnTo>
                <a:lnTo>
                  <a:pt x="53" y="218"/>
                </a:lnTo>
                <a:lnTo>
                  <a:pt x="53" y="210"/>
                </a:lnTo>
                <a:lnTo>
                  <a:pt x="57" y="202"/>
                </a:lnTo>
                <a:lnTo>
                  <a:pt x="61" y="199"/>
                </a:lnTo>
                <a:lnTo>
                  <a:pt x="65" y="191"/>
                </a:lnTo>
                <a:lnTo>
                  <a:pt x="72" y="183"/>
                </a:lnTo>
                <a:lnTo>
                  <a:pt x="76" y="179"/>
                </a:lnTo>
                <a:lnTo>
                  <a:pt x="80" y="172"/>
                </a:lnTo>
                <a:lnTo>
                  <a:pt x="84" y="168"/>
                </a:lnTo>
                <a:lnTo>
                  <a:pt x="88" y="160"/>
                </a:lnTo>
                <a:lnTo>
                  <a:pt x="91" y="157"/>
                </a:lnTo>
                <a:lnTo>
                  <a:pt x="95" y="149"/>
                </a:lnTo>
                <a:lnTo>
                  <a:pt x="103" y="145"/>
                </a:lnTo>
                <a:lnTo>
                  <a:pt x="107" y="137"/>
                </a:lnTo>
                <a:lnTo>
                  <a:pt x="111" y="134"/>
                </a:lnTo>
                <a:lnTo>
                  <a:pt x="118" y="126"/>
                </a:lnTo>
                <a:lnTo>
                  <a:pt x="122" y="122"/>
                </a:lnTo>
                <a:lnTo>
                  <a:pt x="126" y="118"/>
                </a:lnTo>
                <a:lnTo>
                  <a:pt x="133" y="111"/>
                </a:lnTo>
                <a:lnTo>
                  <a:pt x="137" y="107"/>
                </a:lnTo>
                <a:lnTo>
                  <a:pt x="145" y="103"/>
                </a:lnTo>
                <a:lnTo>
                  <a:pt x="149" y="99"/>
                </a:lnTo>
                <a:lnTo>
                  <a:pt x="156" y="92"/>
                </a:lnTo>
                <a:lnTo>
                  <a:pt x="160" y="88"/>
                </a:lnTo>
                <a:lnTo>
                  <a:pt x="168" y="84"/>
                </a:lnTo>
                <a:lnTo>
                  <a:pt x="172" y="80"/>
                </a:lnTo>
                <a:lnTo>
                  <a:pt x="179" y="76"/>
                </a:lnTo>
                <a:lnTo>
                  <a:pt x="183" y="72"/>
                </a:lnTo>
                <a:lnTo>
                  <a:pt x="191" y="69"/>
                </a:lnTo>
                <a:lnTo>
                  <a:pt x="195" y="65"/>
                </a:lnTo>
                <a:lnTo>
                  <a:pt x="202" y="61"/>
                </a:lnTo>
                <a:lnTo>
                  <a:pt x="210" y="57"/>
                </a:lnTo>
                <a:lnTo>
                  <a:pt x="214" y="53"/>
                </a:lnTo>
                <a:lnTo>
                  <a:pt x="221" y="49"/>
                </a:lnTo>
                <a:lnTo>
                  <a:pt x="229" y="46"/>
                </a:lnTo>
                <a:lnTo>
                  <a:pt x="237" y="42"/>
                </a:lnTo>
                <a:lnTo>
                  <a:pt x="241" y="38"/>
                </a:lnTo>
                <a:lnTo>
                  <a:pt x="248" y="34"/>
                </a:lnTo>
                <a:lnTo>
                  <a:pt x="256" y="34"/>
                </a:lnTo>
                <a:lnTo>
                  <a:pt x="264" y="30"/>
                </a:lnTo>
                <a:lnTo>
                  <a:pt x="267" y="27"/>
                </a:lnTo>
                <a:lnTo>
                  <a:pt x="275" y="23"/>
                </a:lnTo>
                <a:lnTo>
                  <a:pt x="283" y="23"/>
                </a:lnTo>
                <a:lnTo>
                  <a:pt x="290" y="19"/>
                </a:lnTo>
                <a:lnTo>
                  <a:pt x="298" y="19"/>
                </a:lnTo>
                <a:lnTo>
                  <a:pt x="302" y="15"/>
                </a:lnTo>
                <a:lnTo>
                  <a:pt x="309" y="15"/>
                </a:lnTo>
                <a:lnTo>
                  <a:pt x="317" y="11"/>
                </a:lnTo>
                <a:lnTo>
                  <a:pt x="325" y="11"/>
                </a:lnTo>
                <a:lnTo>
                  <a:pt x="332" y="7"/>
                </a:lnTo>
                <a:lnTo>
                  <a:pt x="340" y="7"/>
                </a:lnTo>
                <a:lnTo>
                  <a:pt x="348" y="4"/>
                </a:lnTo>
                <a:lnTo>
                  <a:pt x="355" y="4"/>
                </a:lnTo>
                <a:lnTo>
                  <a:pt x="359" y="4"/>
                </a:lnTo>
                <a:lnTo>
                  <a:pt x="367" y="4"/>
                </a:lnTo>
                <a:lnTo>
                  <a:pt x="375" y="0"/>
                </a:lnTo>
                <a:lnTo>
                  <a:pt x="382" y="0"/>
                </a:lnTo>
                <a:lnTo>
                  <a:pt x="390" y="0"/>
                </a:lnTo>
                <a:lnTo>
                  <a:pt x="397" y="0"/>
                </a:lnTo>
                <a:lnTo>
                  <a:pt x="405" y="0"/>
                </a:lnTo>
                <a:lnTo>
                  <a:pt x="413" y="0"/>
                </a:lnTo>
                <a:lnTo>
                  <a:pt x="420" y="0"/>
                </a:lnTo>
                <a:lnTo>
                  <a:pt x="420" y="183"/>
                </a:lnTo>
                <a:lnTo>
                  <a:pt x="417" y="183"/>
                </a:lnTo>
                <a:lnTo>
                  <a:pt x="413" y="183"/>
                </a:lnTo>
                <a:lnTo>
                  <a:pt x="409" y="183"/>
                </a:lnTo>
                <a:lnTo>
                  <a:pt x="401" y="183"/>
                </a:lnTo>
                <a:lnTo>
                  <a:pt x="397" y="183"/>
                </a:lnTo>
                <a:lnTo>
                  <a:pt x="394" y="183"/>
                </a:lnTo>
                <a:lnTo>
                  <a:pt x="390" y="183"/>
                </a:lnTo>
                <a:lnTo>
                  <a:pt x="386" y="183"/>
                </a:lnTo>
                <a:lnTo>
                  <a:pt x="382" y="187"/>
                </a:lnTo>
                <a:lnTo>
                  <a:pt x="378" y="187"/>
                </a:lnTo>
                <a:lnTo>
                  <a:pt x="375" y="187"/>
                </a:lnTo>
                <a:lnTo>
                  <a:pt x="371" y="187"/>
                </a:lnTo>
                <a:lnTo>
                  <a:pt x="367" y="187"/>
                </a:lnTo>
                <a:lnTo>
                  <a:pt x="363" y="191"/>
                </a:lnTo>
                <a:lnTo>
                  <a:pt x="359" y="191"/>
                </a:lnTo>
                <a:lnTo>
                  <a:pt x="355" y="191"/>
                </a:lnTo>
                <a:lnTo>
                  <a:pt x="352" y="191"/>
                </a:lnTo>
                <a:lnTo>
                  <a:pt x="348" y="195"/>
                </a:lnTo>
                <a:lnTo>
                  <a:pt x="344" y="195"/>
                </a:lnTo>
                <a:lnTo>
                  <a:pt x="340" y="199"/>
                </a:lnTo>
                <a:lnTo>
                  <a:pt x="336" y="199"/>
                </a:lnTo>
                <a:lnTo>
                  <a:pt x="332" y="199"/>
                </a:lnTo>
                <a:lnTo>
                  <a:pt x="329" y="202"/>
                </a:lnTo>
                <a:lnTo>
                  <a:pt x="325" y="202"/>
                </a:lnTo>
                <a:lnTo>
                  <a:pt x="321" y="206"/>
                </a:lnTo>
                <a:lnTo>
                  <a:pt x="317" y="206"/>
                </a:lnTo>
                <a:lnTo>
                  <a:pt x="313" y="210"/>
                </a:lnTo>
                <a:lnTo>
                  <a:pt x="309" y="210"/>
                </a:lnTo>
                <a:lnTo>
                  <a:pt x="306" y="214"/>
                </a:lnTo>
                <a:lnTo>
                  <a:pt x="302" y="214"/>
                </a:lnTo>
                <a:lnTo>
                  <a:pt x="298" y="218"/>
                </a:lnTo>
                <a:lnTo>
                  <a:pt x="294" y="218"/>
                </a:lnTo>
                <a:lnTo>
                  <a:pt x="290" y="222"/>
                </a:lnTo>
                <a:lnTo>
                  <a:pt x="287" y="222"/>
                </a:lnTo>
                <a:lnTo>
                  <a:pt x="283" y="225"/>
                </a:lnTo>
                <a:lnTo>
                  <a:pt x="279" y="229"/>
                </a:lnTo>
                <a:lnTo>
                  <a:pt x="275" y="229"/>
                </a:lnTo>
                <a:lnTo>
                  <a:pt x="275" y="233"/>
                </a:lnTo>
                <a:lnTo>
                  <a:pt x="271" y="237"/>
                </a:lnTo>
                <a:lnTo>
                  <a:pt x="267" y="237"/>
                </a:lnTo>
                <a:lnTo>
                  <a:pt x="264" y="241"/>
                </a:lnTo>
                <a:lnTo>
                  <a:pt x="260" y="244"/>
                </a:lnTo>
                <a:lnTo>
                  <a:pt x="256" y="248"/>
                </a:lnTo>
                <a:lnTo>
                  <a:pt x="252" y="252"/>
                </a:lnTo>
                <a:lnTo>
                  <a:pt x="248" y="256"/>
                </a:lnTo>
                <a:lnTo>
                  <a:pt x="244" y="260"/>
                </a:lnTo>
                <a:lnTo>
                  <a:pt x="241" y="264"/>
                </a:lnTo>
                <a:lnTo>
                  <a:pt x="237" y="267"/>
                </a:lnTo>
                <a:lnTo>
                  <a:pt x="237" y="271"/>
                </a:lnTo>
                <a:lnTo>
                  <a:pt x="233" y="275"/>
                </a:lnTo>
                <a:lnTo>
                  <a:pt x="229" y="279"/>
                </a:lnTo>
                <a:lnTo>
                  <a:pt x="229" y="283"/>
                </a:lnTo>
                <a:lnTo>
                  <a:pt x="225" y="283"/>
                </a:lnTo>
                <a:lnTo>
                  <a:pt x="221" y="287"/>
                </a:lnTo>
                <a:lnTo>
                  <a:pt x="221" y="290"/>
                </a:lnTo>
                <a:lnTo>
                  <a:pt x="218" y="294"/>
                </a:lnTo>
                <a:lnTo>
                  <a:pt x="218" y="298"/>
                </a:lnTo>
                <a:lnTo>
                  <a:pt x="214" y="302"/>
                </a:lnTo>
                <a:lnTo>
                  <a:pt x="214" y="306"/>
                </a:lnTo>
                <a:lnTo>
                  <a:pt x="210" y="310"/>
                </a:lnTo>
                <a:lnTo>
                  <a:pt x="210" y="313"/>
                </a:lnTo>
                <a:lnTo>
                  <a:pt x="206" y="317"/>
                </a:lnTo>
                <a:lnTo>
                  <a:pt x="206" y="321"/>
                </a:lnTo>
                <a:lnTo>
                  <a:pt x="202" y="325"/>
                </a:lnTo>
                <a:lnTo>
                  <a:pt x="202" y="329"/>
                </a:lnTo>
                <a:lnTo>
                  <a:pt x="199" y="332"/>
                </a:lnTo>
                <a:lnTo>
                  <a:pt x="199" y="336"/>
                </a:lnTo>
                <a:lnTo>
                  <a:pt x="195" y="340"/>
                </a:lnTo>
                <a:lnTo>
                  <a:pt x="195" y="344"/>
                </a:lnTo>
                <a:lnTo>
                  <a:pt x="195" y="348"/>
                </a:lnTo>
                <a:lnTo>
                  <a:pt x="191" y="352"/>
                </a:lnTo>
                <a:lnTo>
                  <a:pt x="191" y="355"/>
                </a:lnTo>
                <a:lnTo>
                  <a:pt x="191" y="359"/>
                </a:lnTo>
                <a:lnTo>
                  <a:pt x="191" y="363"/>
                </a:lnTo>
                <a:lnTo>
                  <a:pt x="187" y="367"/>
                </a:lnTo>
                <a:lnTo>
                  <a:pt x="187" y="371"/>
                </a:lnTo>
                <a:lnTo>
                  <a:pt x="187" y="375"/>
                </a:lnTo>
                <a:lnTo>
                  <a:pt x="187" y="378"/>
                </a:lnTo>
                <a:lnTo>
                  <a:pt x="187" y="382"/>
                </a:lnTo>
                <a:lnTo>
                  <a:pt x="183" y="390"/>
                </a:lnTo>
                <a:lnTo>
                  <a:pt x="183" y="394"/>
                </a:lnTo>
                <a:lnTo>
                  <a:pt x="183" y="397"/>
                </a:lnTo>
                <a:lnTo>
                  <a:pt x="183" y="401"/>
                </a:lnTo>
                <a:lnTo>
                  <a:pt x="183" y="405"/>
                </a:lnTo>
                <a:lnTo>
                  <a:pt x="183" y="409"/>
                </a:lnTo>
                <a:lnTo>
                  <a:pt x="183" y="413"/>
                </a:lnTo>
                <a:lnTo>
                  <a:pt x="183" y="417"/>
                </a:lnTo>
                <a:lnTo>
                  <a:pt x="183" y="420"/>
                </a:lnTo>
                <a:lnTo>
                  <a:pt x="183" y="424"/>
                </a:lnTo>
                <a:lnTo>
                  <a:pt x="183" y="428"/>
                </a:lnTo>
                <a:lnTo>
                  <a:pt x="183" y="436"/>
                </a:lnTo>
                <a:lnTo>
                  <a:pt x="183" y="440"/>
                </a:lnTo>
                <a:lnTo>
                  <a:pt x="183" y="443"/>
                </a:lnTo>
                <a:lnTo>
                  <a:pt x="183" y="447"/>
                </a:lnTo>
                <a:lnTo>
                  <a:pt x="183" y="451"/>
                </a:lnTo>
                <a:lnTo>
                  <a:pt x="183" y="455"/>
                </a:lnTo>
                <a:lnTo>
                  <a:pt x="187" y="459"/>
                </a:lnTo>
                <a:lnTo>
                  <a:pt x="187" y="462"/>
                </a:lnTo>
                <a:lnTo>
                  <a:pt x="187" y="466"/>
                </a:lnTo>
                <a:lnTo>
                  <a:pt x="187" y="470"/>
                </a:lnTo>
                <a:lnTo>
                  <a:pt x="187" y="474"/>
                </a:lnTo>
                <a:lnTo>
                  <a:pt x="191" y="478"/>
                </a:lnTo>
                <a:lnTo>
                  <a:pt x="191" y="482"/>
                </a:lnTo>
                <a:lnTo>
                  <a:pt x="191" y="485"/>
                </a:lnTo>
                <a:lnTo>
                  <a:pt x="191" y="493"/>
                </a:lnTo>
                <a:lnTo>
                  <a:pt x="195" y="497"/>
                </a:lnTo>
                <a:lnTo>
                  <a:pt x="195" y="501"/>
                </a:lnTo>
                <a:lnTo>
                  <a:pt x="195" y="505"/>
                </a:lnTo>
                <a:lnTo>
                  <a:pt x="199" y="508"/>
                </a:lnTo>
                <a:lnTo>
                  <a:pt x="199" y="512"/>
                </a:lnTo>
                <a:lnTo>
                  <a:pt x="202" y="516"/>
                </a:lnTo>
                <a:lnTo>
                  <a:pt x="202" y="520"/>
                </a:lnTo>
                <a:lnTo>
                  <a:pt x="206" y="524"/>
                </a:lnTo>
                <a:lnTo>
                  <a:pt x="206" y="527"/>
                </a:lnTo>
                <a:lnTo>
                  <a:pt x="210" y="531"/>
                </a:lnTo>
                <a:lnTo>
                  <a:pt x="210" y="535"/>
                </a:lnTo>
                <a:lnTo>
                  <a:pt x="214" y="539"/>
                </a:lnTo>
                <a:lnTo>
                  <a:pt x="214" y="543"/>
                </a:lnTo>
                <a:lnTo>
                  <a:pt x="218" y="543"/>
                </a:lnTo>
                <a:lnTo>
                  <a:pt x="218" y="547"/>
                </a:lnTo>
                <a:lnTo>
                  <a:pt x="221" y="550"/>
                </a:lnTo>
                <a:lnTo>
                  <a:pt x="221" y="554"/>
                </a:lnTo>
                <a:lnTo>
                  <a:pt x="225" y="558"/>
                </a:lnTo>
                <a:lnTo>
                  <a:pt x="229" y="562"/>
                </a:lnTo>
                <a:lnTo>
                  <a:pt x="229" y="566"/>
                </a:lnTo>
                <a:lnTo>
                  <a:pt x="233" y="570"/>
                </a:lnTo>
                <a:lnTo>
                  <a:pt x="237" y="573"/>
                </a:lnTo>
                <a:lnTo>
                  <a:pt x="241" y="577"/>
                </a:lnTo>
                <a:lnTo>
                  <a:pt x="103" y="700"/>
                </a:lnTo>
                <a:close/>
              </a:path>
            </a:pathLst>
          </a:custGeom>
          <a:solidFill>
            <a:srgbClr val="FFFFFF">
              <a:alpha val="50195"/>
            </a:srgbClr>
          </a:solidFill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308" name="Rectangle 204"/>
          <p:cNvSpPr>
            <a:spLocks noChangeArrowheads="1"/>
          </p:cNvSpPr>
          <p:nvPr/>
        </p:nvSpPr>
        <p:spPr bwMode="auto">
          <a:xfrm>
            <a:off x="7466013" y="5229225"/>
            <a:ext cx="124142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Росія </a:t>
            </a:r>
            <a:r>
              <a:rPr lang="uk-UA" sz="1800" i="1"/>
              <a:t>– 12%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326" name="Rectangle 222"/>
          <p:cNvSpPr>
            <a:spLocks noChangeArrowheads="1"/>
          </p:cNvSpPr>
          <p:nvPr/>
        </p:nvSpPr>
        <p:spPr bwMode="auto">
          <a:xfrm>
            <a:off x="7485063" y="5689600"/>
            <a:ext cx="132397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США </a:t>
            </a:r>
            <a:r>
              <a:rPr lang="uk-UA" sz="1800" i="1"/>
              <a:t>– 8,4%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327" name="Rectangle 223"/>
          <p:cNvSpPr>
            <a:spLocks noChangeArrowheads="1"/>
          </p:cNvSpPr>
          <p:nvPr/>
        </p:nvSpPr>
        <p:spPr bwMode="auto">
          <a:xfrm>
            <a:off x="7346950" y="6021388"/>
            <a:ext cx="120650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Іран </a:t>
            </a:r>
            <a:r>
              <a:rPr lang="uk-UA" sz="1800" i="1"/>
              <a:t>– 5,2%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328" name="Rectangle 224"/>
          <p:cNvSpPr>
            <a:spLocks noChangeArrowheads="1"/>
          </p:cNvSpPr>
          <p:nvPr/>
        </p:nvSpPr>
        <p:spPr bwMode="auto">
          <a:xfrm>
            <a:off x="7143750" y="6237288"/>
            <a:ext cx="147002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Мексика </a:t>
            </a:r>
            <a:r>
              <a:rPr lang="uk-UA" sz="1800" i="1"/>
              <a:t>– 5%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329" name="Rectangle 225"/>
          <p:cNvSpPr>
            <a:spLocks noChangeArrowheads="1"/>
          </p:cNvSpPr>
          <p:nvPr/>
        </p:nvSpPr>
        <p:spPr bwMode="auto">
          <a:xfrm>
            <a:off x="6840538" y="6486525"/>
            <a:ext cx="146367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Китай </a:t>
            </a:r>
            <a:r>
              <a:rPr lang="uk-UA" sz="1800" i="1"/>
              <a:t>– 4,5%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330" name="Line 226"/>
          <p:cNvSpPr>
            <a:spLocks noChangeShapeType="1"/>
          </p:cNvSpPr>
          <p:nvPr/>
        </p:nvSpPr>
        <p:spPr bwMode="auto">
          <a:xfrm flipH="1" flipV="1">
            <a:off x="6972300" y="6210300"/>
            <a:ext cx="71438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31" name="Rectangle 227"/>
          <p:cNvSpPr>
            <a:spLocks noChangeArrowheads="1"/>
          </p:cNvSpPr>
          <p:nvPr/>
        </p:nvSpPr>
        <p:spPr bwMode="auto">
          <a:xfrm>
            <a:off x="5238750" y="6602413"/>
            <a:ext cx="160972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Венесуела </a:t>
            </a:r>
            <a:r>
              <a:rPr lang="uk-UA" sz="1800" i="1"/>
              <a:t>– 4%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332" name="Rectangle 228"/>
          <p:cNvSpPr>
            <a:spLocks noChangeArrowheads="1"/>
          </p:cNvSpPr>
          <p:nvPr/>
        </p:nvSpPr>
        <p:spPr bwMode="auto">
          <a:xfrm>
            <a:off x="5167313" y="6394450"/>
            <a:ext cx="1465262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Норвегія </a:t>
            </a:r>
            <a:r>
              <a:rPr lang="uk-UA" sz="1800" i="1"/>
              <a:t>– 4%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333" name="Freeform 229"/>
          <p:cNvSpPr>
            <a:spLocks/>
          </p:cNvSpPr>
          <p:nvPr/>
        </p:nvSpPr>
        <p:spPr bwMode="auto">
          <a:xfrm>
            <a:off x="6723063" y="6237288"/>
            <a:ext cx="60325" cy="344487"/>
          </a:xfrm>
          <a:custGeom>
            <a:avLst/>
            <a:gdLst>
              <a:gd name="T0" fmla="*/ 0 w 38"/>
              <a:gd name="T1" fmla="*/ 217 h 217"/>
              <a:gd name="T2" fmla="*/ 38 w 38"/>
              <a:gd name="T3" fmla="*/ 0 h 217"/>
              <a:gd name="T4" fmla="*/ 0 60000 65536"/>
              <a:gd name="T5" fmla="*/ 0 60000 65536"/>
              <a:gd name="T6" fmla="*/ 0 w 38"/>
              <a:gd name="T7" fmla="*/ 0 h 217"/>
              <a:gd name="T8" fmla="*/ 38 w 38"/>
              <a:gd name="T9" fmla="*/ 217 h 21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8" h="217">
                <a:moveTo>
                  <a:pt x="0" y="217"/>
                </a:moveTo>
                <a:lnTo>
                  <a:pt x="38" y="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34" name="Freeform 230"/>
          <p:cNvSpPr>
            <a:spLocks/>
          </p:cNvSpPr>
          <p:nvPr/>
        </p:nvSpPr>
        <p:spPr bwMode="auto">
          <a:xfrm>
            <a:off x="6577013" y="6203950"/>
            <a:ext cx="58737" cy="182563"/>
          </a:xfrm>
          <a:custGeom>
            <a:avLst/>
            <a:gdLst>
              <a:gd name="T0" fmla="*/ 0 w 37"/>
              <a:gd name="T1" fmla="*/ 115 h 115"/>
              <a:gd name="T2" fmla="*/ 37 w 37"/>
              <a:gd name="T3" fmla="*/ 0 h 115"/>
              <a:gd name="T4" fmla="*/ 0 60000 65536"/>
              <a:gd name="T5" fmla="*/ 0 60000 65536"/>
              <a:gd name="T6" fmla="*/ 0 w 37"/>
              <a:gd name="T7" fmla="*/ 0 h 115"/>
              <a:gd name="T8" fmla="*/ 37 w 37"/>
              <a:gd name="T9" fmla="*/ 115 h 1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" h="115">
                <a:moveTo>
                  <a:pt x="0" y="115"/>
                </a:moveTo>
                <a:lnTo>
                  <a:pt x="37" y="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35" name="Rectangle 231"/>
          <p:cNvSpPr>
            <a:spLocks noChangeArrowheads="1"/>
          </p:cNvSpPr>
          <p:nvPr/>
        </p:nvSpPr>
        <p:spPr bwMode="auto">
          <a:xfrm>
            <a:off x="4927600" y="6215063"/>
            <a:ext cx="1500188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Канада </a:t>
            </a:r>
            <a:r>
              <a:rPr lang="uk-UA" sz="1800" i="1"/>
              <a:t>– 3,8%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336" name="Rectangle 232"/>
          <p:cNvSpPr>
            <a:spLocks noChangeArrowheads="1"/>
          </p:cNvSpPr>
          <p:nvPr/>
        </p:nvSpPr>
        <p:spPr bwMode="auto">
          <a:xfrm>
            <a:off x="4900613" y="6005513"/>
            <a:ext cx="152717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Кувейт </a:t>
            </a:r>
            <a:r>
              <a:rPr lang="uk-UA" sz="1800" i="1"/>
              <a:t>– 3,2%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337" name="Freeform 233"/>
          <p:cNvSpPr>
            <a:spLocks/>
          </p:cNvSpPr>
          <p:nvPr/>
        </p:nvSpPr>
        <p:spPr bwMode="auto">
          <a:xfrm>
            <a:off x="6421438" y="6156325"/>
            <a:ext cx="80962" cy="166688"/>
          </a:xfrm>
          <a:custGeom>
            <a:avLst/>
            <a:gdLst>
              <a:gd name="T0" fmla="*/ 0 w 51"/>
              <a:gd name="T1" fmla="*/ 105 h 105"/>
              <a:gd name="T2" fmla="*/ 51 w 51"/>
              <a:gd name="T3" fmla="*/ 103 h 105"/>
              <a:gd name="T4" fmla="*/ 51 w 51"/>
              <a:gd name="T5" fmla="*/ 0 h 105"/>
              <a:gd name="T6" fmla="*/ 0 60000 65536"/>
              <a:gd name="T7" fmla="*/ 0 60000 65536"/>
              <a:gd name="T8" fmla="*/ 0 60000 65536"/>
              <a:gd name="T9" fmla="*/ 0 w 51"/>
              <a:gd name="T10" fmla="*/ 0 h 105"/>
              <a:gd name="T11" fmla="*/ 51 w 51"/>
              <a:gd name="T12" fmla="*/ 105 h 10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1" h="105">
                <a:moveTo>
                  <a:pt x="0" y="105"/>
                </a:moveTo>
                <a:lnTo>
                  <a:pt x="51" y="103"/>
                </a:lnTo>
                <a:lnTo>
                  <a:pt x="51" y="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38" name="Rectangle 234"/>
          <p:cNvSpPr>
            <a:spLocks noChangeArrowheads="1"/>
          </p:cNvSpPr>
          <p:nvPr/>
        </p:nvSpPr>
        <p:spPr bwMode="auto">
          <a:xfrm>
            <a:off x="4983163" y="5229225"/>
            <a:ext cx="1152525" cy="619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r"/>
            <a:r>
              <a:rPr lang="uk-UA" sz="1800" b="1" i="1"/>
              <a:t>Інші країни </a:t>
            </a:r>
            <a:r>
              <a:rPr lang="uk-UA" sz="1800" i="1"/>
              <a:t>– 36,4%</a:t>
            </a:r>
            <a:r>
              <a:rPr lang="uk-UA" sz="1800" b="1" i="1">
                <a:solidFill>
                  <a:schemeClr val="bg2"/>
                </a:solidFill>
              </a:rPr>
              <a:t> </a:t>
            </a:r>
            <a:endParaRPr lang="uk-UA" sz="1800" i="1">
              <a:solidFill>
                <a:schemeClr val="bg2"/>
              </a:solidFill>
            </a:endParaRPr>
          </a:p>
        </p:txBody>
      </p:sp>
      <p:sp>
        <p:nvSpPr>
          <p:cNvPr id="47339" name="Freeform 235"/>
          <p:cNvSpPr>
            <a:spLocks/>
          </p:cNvSpPr>
          <p:nvPr/>
        </p:nvSpPr>
        <p:spPr bwMode="auto">
          <a:xfrm>
            <a:off x="5405438" y="3254375"/>
            <a:ext cx="176212" cy="125413"/>
          </a:xfrm>
          <a:custGeom>
            <a:avLst/>
            <a:gdLst>
              <a:gd name="T0" fmla="*/ 0 w 111"/>
              <a:gd name="T1" fmla="*/ 28 h 79"/>
              <a:gd name="T2" fmla="*/ 5 w 111"/>
              <a:gd name="T3" fmla="*/ 52 h 79"/>
              <a:gd name="T4" fmla="*/ 21 w 111"/>
              <a:gd name="T5" fmla="*/ 71 h 79"/>
              <a:gd name="T6" fmla="*/ 38 w 111"/>
              <a:gd name="T7" fmla="*/ 77 h 79"/>
              <a:gd name="T8" fmla="*/ 57 w 111"/>
              <a:gd name="T9" fmla="*/ 76 h 79"/>
              <a:gd name="T10" fmla="*/ 81 w 111"/>
              <a:gd name="T11" fmla="*/ 59 h 79"/>
              <a:gd name="T12" fmla="*/ 98 w 111"/>
              <a:gd name="T13" fmla="*/ 44 h 79"/>
              <a:gd name="T14" fmla="*/ 110 w 111"/>
              <a:gd name="T15" fmla="*/ 25 h 79"/>
              <a:gd name="T16" fmla="*/ 105 w 111"/>
              <a:gd name="T17" fmla="*/ 13 h 79"/>
              <a:gd name="T18" fmla="*/ 90 w 111"/>
              <a:gd name="T19" fmla="*/ 4 h 79"/>
              <a:gd name="T20" fmla="*/ 68 w 111"/>
              <a:gd name="T21" fmla="*/ 38 h 79"/>
              <a:gd name="T22" fmla="*/ 51 w 111"/>
              <a:gd name="T23" fmla="*/ 43 h 79"/>
              <a:gd name="T24" fmla="*/ 32 w 111"/>
              <a:gd name="T25" fmla="*/ 43 h 79"/>
              <a:gd name="T26" fmla="*/ 6 w 111"/>
              <a:gd name="T27" fmla="*/ 26 h 79"/>
              <a:gd name="T28" fmla="*/ 0 w 111"/>
              <a:gd name="T29" fmla="*/ 28 h 7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1"/>
              <a:gd name="T46" fmla="*/ 0 h 79"/>
              <a:gd name="T47" fmla="*/ 111 w 111"/>
              <a:gd name="T48" fmla="*/ 79 h 79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1" h="79">
                <a:moveTo>
                  <a:pt x="0" y="28"/>
                </a:moveTo>
                <a:cubicBezTo>
                  <a:pt x="0" y="32"/>
                  <a:pt x="2" y="45"/>
                  <a:pt x="5" y="52"/>
                </a:cubicBezTo>
                <a:cubicBezTo>
                  <a:pt x="8" y="59"/>
                  <a:pt x="16" y="67"/>
                  <a:pt x="21" y="71"/>
                </a:cubicBezTo>
                <a:cubicBezTo>
                  <a:pt x="26" y="75"/>
                  <a:pt x="32" y="76"/>
                  <a:pt x="38" y="77"/>
                </a:cubicBezTo>
                <a:cubicBezTo>
                  <a:pt x="44" y="78"/>
                  <a:pt x="50" y="79"/>
                  <a:pt x="57" y="76"/>
                </a:cubicBezTo>
                <a:cubicBezTo>
                  <a:pt x="64" y="73"/>
                  <a:pt x="74" y="64"/>
                  <a:pt x="81" y="59"/>
                </a:cubicBezTo>
                <a:cubicBezTo>
                  <a:pt x="88" y="54"/>
                  <a:pt x="93" y="50"/>
                  <a:pt x="98" y="44"/>
                </a:cubicBezTo>
                <a:cubicBezTo>
                  <a:pt x="103" y="38"/>
                  <a:pt x="109" y="30"/>
                  <a:pt x="110" y="25"/>
                </a:cubicBezTo>
                <a:cubicBezTo>
                  <a:pt x="111" y="20"/>
                  <a:pt x="108" y="16"/>
                  <a:pt x="105" y="13"/>
                </a:cubicBezTo>
                <a:cubicBezTo>
                  <a:pt x="102" y="10"/>
                  <a:pt x="96" y="0"/>
                  <a:pt x="90" y="4"/>
                </a:cubicBezTo>
                <a:cubicBezTo>
                  <a:pt x="84" y="8"/>
                  <a:pt x="74" y="32"/>
                  <a:pt x="68" y="38"/>
                </a:cubicBezTo>
                <a:cubicBezTo>
                  <a:pt x="62" y="44"/>
                  <a:pt x="57" y="42"/>
                  <a:pt x="51" y="43"/>
                </a:cubicBezTo>
                <a:cubicBezTo>
                  <a:pt x="45" y="44"/>
                  <a:pt x="39" y="46"/>
                  <a:pt x="32" y="43"/>
                </a:cubicBezTo>
                <a:cubicBezTo>
                  <a:pt x="25" y="40"/>
                  <a:pt x="11" y="28"/>
                  <a:pt x="6" y="26"/>
                </a:cubicBezTo>
                <a:cubicBezTo>
                  <a:pt x="1" y="24"/>
                  <a:pt x="1" y="28"/>
                  <a:pt x="0" y="28"/>
                </a:cubicBezTo>
                <a:close/>
              </a:path>
            </a:pathLst>
          </a:custGeom>
          <a:solidFill>
            <a:srgbClr val="FF0066">
              <a:alpha val="7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98" name="AutoShape 94"/>
          <p:cNvSpPr>
            <a:spLocks noChangeArrowheads="1"/>
          </p:cNvSpPr>
          <p:nvPr/>
        </p:nvSpPr>
        <p:spPr bwMode="auto">
          <a:xfrm rot="10800000">
            <a:off x="5313363" y="3178175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42" name="Freeform 238"/>
          <p:cNvSpPr>
            <a:spLocks/>
          </p:cNvSpPr>
          <p:nvPr/>
        </p:nvSpPr>
        <p:spPr bwMode="auto">
          <a:xfrm>
            <a:off x="5394325" y="3233738"/>
            <a:ext cx="49213" cy="74612"/>
          </a:xfrm>
          <a:custGeom>
            <a:avLst/>
            <a:gdLst>
              <a:gd name="T0" fmla="*/ 24 w 31"/>
              <a:gd name="T1" fmla="*/ 0 h 47"/>
              <a:gd name="T2" fmla="*/ 27 w 31"/>
              <a:gd name="T3" fmla="*/ 42 h 47"/>
              <a:gd name="T4" fmla="*/ 1 w 31"/>
              <a:gd name="T5" fmla="*/ 30 h 47"/>
              <a:gd name="T6" fmla="*/ 24 w 31"/>
              <a:gd name="T7" fmla="*/ 0 h 47"/>
              <a:gd name="T8" fmla="*/ 0 60000 65536"/>
              <a:gd name="T9" fmla="*/ 0 60000 65536"/>
              <a:gd name="T10" fmla="*/ 0 60000 65536"/>
              <a:gd name="T11" fmla="*/ 0 60000 65536"/>
              <a:gd name="T12" fmla="*/ 0 w 31"/>
              <a:gd name="T13" fmla="*/ 0 h 47"/>
              <a:gd name="T14" fmla="*/ 31 w 31"/>
              <a:gd name="T15" fmla="*/ 47 h 4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" h="47">
                <a:moveTo>
                  <a:pt x="24" y="0"/>
                </a:moveTo>
                <a:cubicBezTo>
                  <a:pt x="28" y="2"/>
                  <a:pt x="31" y="37"/>
                  <a:pt x="27" y="42"/>
                </a:cubicBezTo>
                <a:cubicBezTo>
                  <a:pt x="23" y="47"/>
                  <a:pt x="2" y="37"/>
                  <a:pt x="1" y="30"/>
                </a:cubicBezTo>
                <a:cubicBezTo>
                  <a:pt x="0" y="23"/>
                  <a:pt x="20" y="0"/>
                  <a:pt x="24" y="0"/>
                </a:cubicBezTo>
                <a:close/>
              </a:path>
            </a:pathLst>
          </a:custGeom>
          <a:solidFill>
            <a:srgbClr val="3333CC"/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45" name="Freeform 241"/>
          <p:cNvSpPr>
            <a:spLocks/>
          </p:cNvSpPr>
          <p:nvPr/>
        </p:nvSpPr>
        <p:spPr bwMode="auto">
          <a:xfrm>
            <a:off x="5053013" y="2811463"/>
            <a:ext cx="268287" cy="330200"/>
          </a:xfrm>
          <a:custGeom>
            <a:avLst/>
            <a:gdLst>
              <a:gd name="T0" fmla="*/ 161 w 169"/>
              <a:gd name="T1" fmla="*/ 173 h 208"/>
              <a:gd name="T2" fmla="*/ 156 w 169"/>
              <a:gd name="T3" fmla="*/ 155 h 208"/>
              <a:gd name="T4" fmla="*/ 161 w 169"/>
              <a:gd name="T5" fmla="*/ 127 h 208"/>
              <a:gd name="T6" fmla="*/ 125 w 169"/>
              <a:gd name="T7" fmla="*/ 79 h 208"/>
              <a:gd name="T8" fmla="*/ 129 w 169"/>
              <a:gd name="T9" fmla="*/ 52 h 208"/>
              <a:gd name="T10" fmla="*/ 119 w 169"/>
              <a:gd name="T11" fmla="*/ 35 h 208"/>
              <a:gd name="T12" fmla="*/ 98 w 169"/>
              <a:gd name="T13" fmla="*/ 7 h 208"/>
              <a:gd name="T14" fmla="*/ 80 w 169"/>
              <a:gd name="T15" fmla="*/ 2 h 208"/>
              <a:gd name="T16" fmla="*/ 60 w 169"/>
              <a:gd name="T17" fmla="*/ 20 h 208"/>
              <a:gd name="T18" fmla="*/ 41 w 169"/>
              <a:gd name="T19" fmla="*/ 25 h 208"/>
              <a:gd name="T20" fmla="*/ 41 w 169"/>
              <a:gd name="T21" fmla="*/ 62 h 208"/>
              <a:gd name="T22" fmla="*/ 5 w 169"/>
              <a:gd name="T23" fmla="*/ 98 h 208"/>
              <a:gd name="T24" fmla="*/ 9 w 169"/>
              <a:gd name="T25" fmla="*/ 122 h 208"/>
              <a:gd name="T26" fmla="*/ 32 w 169"/>
              <a:gd name="T27" fmla="*/ 136 h 208"/>
              <a:gd name="T28" fmla="*/ 35 w 169"/>
              <a:gd name="T29" fmla="*/ 151 h 208"/>
              <a:gd name="T30" fmla="*/ 87 w 169"/>
              <a:gd name="T31" fmla="*/ 176 h 208"/>
              <a:gd name="T32" fmla="*/ 92 w 169"/>
              <a:gd name="T33" fmla="*/ 193 h 208"/>
              <a:gd name="T34" fmla="*/ 140 w 169"/>
              <a:gd name="T35" fmla="*/ 205 h 208"/>
              <a:gd name="T36" fmla="*/ 161 w 169"/>
              <a:gd name="T37" fmla="*/ 173 h 2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69"/>
              <a:gd name="T58" fmla="*/ 0 h 208"/>
              <a:gd name="T59" fmla="*/ 169 w 169"/>
              <a:gd name="T60" fmla="*/ 208 h 20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69" h="208">
                <a:moveTo>
                  <a:pt x="161" y="173"/>
                </a:moveTo>
                <a:cubicBezTo>
                  <a:pt x="169" y="164"/>
                  <a:pt x="156" y="163"/>
                  <a:pt x="156" y="155"/>
                </a:cubicBezTo>
                <a:cubicBezTo>
                  <a:pt x="156" y="147"/>
                  <a:pt x="166" y="140"/>
                  <a:pt x="161" y="127"/>
                </a:cubicBezTo>
                <a:cubicBezTo>
                  <a:pt x="156" y="114"/>
                  <a:pt x="130" y="91"/>
                  <a:pt x="125" y="79"/>
                </a:cubicBezTo>
                <a:cubicBezTo>
                  <a:pt x="120" y="67"/>
                  <a:pt x="130" y="59"/>
                  <a:pt x="129" y="52"/>
                </a:cubicBezTo>
                <a:cubicBezTo>
                  <a:pt x="128" y="45"/>
                  <a:pt x="124" y="42"/>
                  <a:pt x="119" y="35"/>
                </a:cubicBezTo>
                <a:cubicBezTo>
                  <a:pt x="114" y="28"/>
                  <a:pt x="104" y="12"/>
                  <a:pt x="98" y="7"/>
                </a:cubicBezTo>
                <a:cubicBezTo>
                  <a:pt x="92" y="2"/>
                  <a:pt x="86" y="0"/>
                  <a:pt x="80" y="2"/>
                </a:cubicBezTo>
                <a:cubicBezTo>
                  <a:pt x="74" y="4"/>
                  <a:pt x="67" y="16"/>
                  <a:pt x="60" y="20"/>
                </a:cubicBezTo>
                <a:cubicBezTo>
                  <a:pt x="53" y="24"/>
                  <a:pt x="44" y="18"/>
                  <a:pt x="41" y="25"/>
                </a:cubicBezTo>
                <a:cubicBezTo>
                  <a:pt x="38" y="32"/>
                  <a:pt x="47" y="50"/>
                  <a:pt x="41" y="62"/>
                </a:cubicBezTo>
                <a:cubicBezTo>
                  <a:pt x="35" y="74"/>
                  <a:pt x="10" y="88"/>
                  <a:pt x="5" y="98"/>
                </a:cubicBezTo>
                <a:cubicBezTo>
                  <a:pt x="0" y="108"/>
                  <a:pt x="5" y="116"/>
                  <a:pt x="9" y="122"/>
                </a:cubicBezTo>
                <a:cubicBezTo>
                  <a:pt x="13" y="128"/>
                  <a:pt x="28" y="131"/>
                  <a:pt x="32" y="136"/>
                </a:cubicBezTo>
                <a:cubicBezTo>
                  <a:pt x="36" y="141"/>
                  <a:pt x="26" y="144"/>
                  <a:pt x="35" y="151"/>
                </a:cubicBezTo>
                <a:cubicBezTo>
                  <a:pt x="44" y="158"/>
                  <a:pt x="78" y="169"/>
                  <a:pt x="87" y="176"/>
                </a:cubicBezTo>
                <a:cubicBezTo>
                  <a:pt x="96" y="183"/>
                  <a:pt x="83" y="188"/>
                  <a:pt x="92" y="193"/>
                </a:cubicBezTo>
                <a:cubicBezTo>
                  <a:pt x="101" y="198"/>
                  <a:pt x="129" y="208"/>
                  <a:pt x="140" y="205"/>
                </a:cubicBezTo>
                <a:lnTo>
                  <a:pt x="161" y="173"/>
                </a:lnTo>
                <a:close/>
              </a:path>
            </a:pathLst>
          </a:custGeom>
          <a:solidFill>
            <a:srgbClr val="00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46" name="Text Box 242"/>
          <p:cNvSpPr txBox="1">
            <a:spLocks noChangeArrowheads="1"/>
          </p:cNvSpPr>
          <p:nvPr/>
        </p:nvSpPr>
        <p:spPr bwMode="auto">
          <a:xfrm>
            <a:off x="4699000" y="2403475"/>
            <a:ext cx="7366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Ірак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7347" name="Freeform 243"/>
          <p:cNvSpPr>
            <a:spLocks/>
          </p:cNvSpPr>
          <p:nvPr/>
        </p:nvSpPr>
        <p:spPr bwMode="auto">
          <a:xfrm>
            <a:off x="5080000" y="2614613"/>
            <a:ext cx="114300" cy="250825"/>
          </a:xfrm>
          <a:custGeom>
            <a:avLst/>
            <a:gdLst>
              <a:gd name="T0" fmla="*/ 0 w 72"/>
              <a:gd name="T1" fmla="*/ 0 h 158"/>
              <a:gd name="T2" fmla="*/ 72 w 72"/>
              <a:gd name="T3" fmla="*/ 158 h 158"/>
              <a:gd name="T4" fmla="*/ 0 60000 65536"/>
              <a:gd name="T5" fmla="*/ 0 60000 65536"/>
              <a:gd name="T6" fmla="*/ 0 w 72"/>
              <a:gd name="T7" fmla="*/ 0 h 158"/>
              <a:gd name="T8" fmla="*/ 72 w 72"/>
              <a:gd name="T9" fmla="*/ 158 h 1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2" h="158">
                <a:moveTo>
                  <a:pt x="0" y="0"/>
                </a:moveTo>
                <a:lnTo>
                  <a:pt x="72" y="158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83" name="Freeform 179"/>
          <p:cNvSpPr>
            <a:spLocks/>
          </p:cNvSpPr>
          <p:nvPr/>
        </p:nvSpPr>
        <p:spPr bwMode="auto">
          <a:xfrm>
            <a:off x="5060950" y="2874963"/>
            <a:ext cx="233363" cy="234950"/>
          </a:xfrm>
          <a:custGeom>
            <a:avLst/>
            <a:gdLst>
              <a:gd name="T0" fmla="*/ 0 w 147"/>
              <a:gd name="T1" fmla="*/ 0 h 148"/>
              <a:gd name="T2" fmla="*/ 57 w 147"/>
              <a:gd name="T3" fmla="*/ 0 h 148"/>
              <a:gd name="T4" fmla="*/ 147 w 147"/>
              <a:gd name="T5" fmla="*/ 148 h 148"/>
              <a:gd name="T6" fmla="*/ 0 60000 65536"/>
              <a:gd name="T7" fmla="*/ 0 60000 65536"/>
              <a:gd name="T8" fmla="*/ 0 60000 65536"/>
              <a:gd name="T9" fmla="*/ 0 w 147"/>
              <a:gd name="T10" fmla="*/ 0 h 148"/>
              <a:gd name="T11" fmla="*/ 147 w 147"/>
              <a:gd name="T12" fmla="*/ 148 h 14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7" h="148">
                <a:moveTo>
                  <a:pt x="0" y="0"/>
                </a:moveTo>
                <a:lnTo>
                  <a:pt x="57" y="0"/>
                </a:lnTo>
                <a:lnTo>
                  <a:pt x="147" y="148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63" name="Rectangle 59"/>
          <p:cNvSpPr>
            <a:spLocks noChangeArrowheads="1"/>
          </p:cNvSpPr>
          <p:nvPr/>
        </p:nvSpPr>
        <p:spPr bwMode="auto">
          <a:xfrm>
            <a:off x="5092700" y="3440113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64" name="Rectangle 60"/>
          <p:cNvSpPr>
            <a:spLocks noChangeArrowheads="1"/>
          </p:cNvSpPr>
          <p:nvPr/>
        </p:nvSpPr>
        <p:spPr bwMode="auto">
          <a:xfrm>
            <a:off x="5092700" y="3368675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65" name="Rectangle 61"/>
          <p:cNvSpPr>
            <a:spLocks noChangeArrowheads="1"/>
          </p:cNvSpPr>
          <p:nvPr/>
        </p:nvSpPr>
        <p:spPr bwMode="auto">
          <a:xfrm>
            <a:off x="5092700" y="3295650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66" name="Rectangle 62"/>
          <p:cNvSpPr>
            <a:spLocks noChangeArrowheads="1"/>
          </p:cNvSpPr>
          <p:nvPr/>
        </p:nvSpPr>
        <p:spPr bwMode="auto">
          <a:xfrm>
            <a:off x="5092700" y="3224213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67" name="Rectangle 63"/>
          <p:cNvSpPr>
            <a:spLocks noChangeArrowheads="1"/>
          </p:cNvSpPr>
          <p:nvPr/>
        </p:nvSpPr>
        <p:spPr bwMode="auto">
          <a:xfrm>
            <a:off x="5092700" y="3152775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68" name="Rectangle 64"/>
          <p:cNvSpPr>
            <a:spLocks noChangeArrowheads="1"/>
          </p:cNvSpPr>
          <p:nvPr/>
        </p:nvSpPr>
        <p:spPr bwMode="auto">
          <a:xfrm>
            <a:off x="5092700" y="3079750"/>
            <a:ext cx="71438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69" name="Rectangle 65"/>
          <p:cNvSpPr>
            <a:spLocks noChangeArrowheads="1"/>
          </p:cNvSpPr>
          <p:nvPr/>
        </p:nvSpPr>
        <p:spPr bwMode="auto">
          <a:xfrm>
            <a:off x="5164138" y="3440113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71" name="Rectangle 67"/>
          <p:cNvSpPr>
            <a:spLocks noChangeArrowheads="1"/>
          </p:cNvSpPr>
          <p:nvPr/>
        </p:nvSpPr>
        <p:spPr bwMode="auto">
          <a:xfrm>
            <a:off x="5164138" y="3295650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72" name="Rectangle 68"/>
          <p:cNvSpPr>
            <a:spLocks noChangeArrowheads="1"/>
          </p:cNvSpPr>
          <p:nvPr/>
        </p:nvSpPr>
        <p:spPr bwMode="auto">
          <a:xfrm>
            <a:off x="5164138" y="3224213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73" name="Rectangle 69"/>
          <p:cNvSpPr>
            <a:spLocks noChangeArrowheads="1"/>
          </p:cNvSpPr>
          <p:nvPr/>
        </p:nvSpPr>
        <p:spPr bwMode="auto">
          <a:xfrm>
            <a:off x="5164138" y="3152775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74" name="Rectangle 70"/>
          <p:cNvSpPr>
            <a:spLocks noChangeArrowheads="1"/>
          </p:cNvSpPr>
          <p:nvPr/>
        </p:nvSpPr>
        <p:spPr bwMode="auto">
          <a:xfrm>
            <a:off x="5164138" y="3079750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75" name="Rectangle 71"/>
          <p:cNvSpPr>
            <a:spLocks noChangeArrowheads="1"/>
          </p:cNvSpPr>
          <p:nvPr/>
        </p:nvSpPr>
        <p:spPr bwMode="auto">
          <a:xfrm>
            <a:off x="5237163" y="3440113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78" name="Freeform 74"/>
          <p:cNvSpPr>
            <a:spLocks/>
          </p:cNvSpPr>
          <p:nvPr/>
        </p:nvSpPr>
        <p:spPr bwMode="auto">
          <a:xfrm>
            <a:off x="5233988" y="3406775"/>
            <a:ext cx="74612" cy="33338"/>
          </a:xfrm>
          <a:custGeom>
            <a:avLst/>
            <a:gdLst>
              <a:gd name="T0" fmla="*/ 1 w 47"/>
              <a:gd name="T1" fmla="*/ 0 h 21"/>
              <a:gd name="T2" fmla="*/ 0 w 47"/>
              <a:gd name="T3" fmla="*/ 20 h 21"/>
              <a:gd name="T4" fmla="*/ 47 w 47"/>
              <a:gd name="T5" fmla="*/ 21 h 21"/>
              <a:gd name="T6" fmla="*/ 47 w 47"/>
              <a:gd name="T7" fmla="*/ 1 h 21"/>
              <a:gd name="T8" fmla="*/ 1 w 47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"/>
              <a:gd name="T16" fmla="*/ 0 h 21"/>
              <a:gd name="T17" fmla="*/ 47 w 47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" h="21">
                <a:moveTo>
                  <a:pt x="1" y="0"/>
                </a:moveTo>
                <a:lnTo>
                  <a:pt x="0" y="20"/>
                </a:lnTo>
                <a:lnTo>
                  <a:pt x="47" y="21"/>
                </a:lnTo>
                <a:lnTo>
                  <a:pt x="47" y="1"/>
                </a:lnTo>
                <a:lnTo>
                  <a:pt x="1" y="0"/>
                </a:lnTo>
                <a:close/>
              </a:path>
            </a:pathLst>
          </a:custGeom>
          <a:solidFill>
            <a:srgbClr val="CC3399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70" name="Rectangle 66"/>
          <p:cNvSpPr>
            <a:spLocks noChangeArrowheads="1"/>
          </p:cNvSpPr>
          <p:nvPr/>
        </p:nvSpPr>
        <p:spPr bwMode="auto">
          <a:xfrm>
            <a:off x="5164138" y="3368675"/>
            <a:ext cx="71437" cy="73025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48" name="Freeform 244"/>
          <p:cNvSpPr>
            <a:spLocks/>
          </p:cNvSpPr>
          <p:nvPr/>
        </p:nvSpPr>
        <p:spPr bwMode="auto">
          <a:xfrm>
            <a:off x="3925888" y="3705225"/>
            <a:ext cx="390525" cy="347663"/>
          </a:xfrm>
          <a:custGeom>
            <a:avLst/>
            <a:gdLst>
              <a:gd name="T0" fmla="*/ 123 w 246"/>
              <a:gd name="T1" fmla="*/ 212 h 219"/>
              <a:gd name="T2" fmla="*/ 131 w 246"/>
              <a:gd name="T3" fmla="*/ 199 h 219"/>
              <a:gd name="T4" fmla="*/ 145 w 246"/>
              <a:gd name="T5" fmla="*/ 183 h 219"/>
              <a:gd name="T6" fmla="*/ 163 w 246"/>
              <a:gd name="T7" fmla="*/ 165 h 219"/>
              <a:gd name="T8" fmla="*/ 195 w 246"/>
              <a:gd name="T9" fmla="*/ 164 h 219"/>
              <a:gd name="T10" fmla="*/ 203 w 246"/>
              <a:gd name="T11" fmla="*/ 151 h 219"/>
              <a:gd name="T12" fmla="*/ 217 w 246"/>
              <a:gd name="T13" fmla="*/ 122 h 219"/>
              <a:gd name="T14" fmla="*/ 221 w 246"/>
              <a:gd name="T15" fmla="*/ 84 h 219"/>
              <a:gd name="T16" fmla="*/ 245 w 246"/>
              <a:gd name="T17" fmla="*/ 59 h 219"/>
              <a:gd name="T18" fmla="*/ 236 w 246"/>
              <a:gd name="T19" fmla="*/ 26 h 219"/>
              <a:gd name="T20" fmla="*/ 227 w 246"/>
              <a:gd name="T21" fmla="*/ 1 h 219"/>
              <a:gd name="T22" fmla="*/ 204 w 246"/>
              <a:gd name="T23" fmla="*/ 14 h 219"/>
              <a:gd name="T24" fmla="*/ 164 w 246"/>
              <a:gd name="T25" fmla="*/ 11 h 219"/>
              <a:gd name="T26" fmla="*/ 141 w 246"/>
              <a:gd name="T27" fmla="*/ 20 h 219"/>
              <a:gd name="T28" fmla="*/ 116 w 246"/>
              <a:gd name="T29" fmla="*/ 14 h 219"/>
              <a:gd name="T30" fmla="*/ 112 w 246"/>
              <a:gd name="T31" fmla="*/ 17 h 219"/>
              <a:gd name="T32" fmla="*/ 91 w 246"/>
              <a:gd name="T33" fmla="*/ 6 h 219"/>
              <a:gd name="T34" fmla="*/ 80 w 246"/>
              <a:gd name="T35" fmla="*/ 2 h 219"/>
              <a:gd name="T36" fmla="*/ 52 w 246"/>
              <a:gd name="T37" fmla="*/ 18 h 219"/>
              <a:gd name="T38" fmla="*/ 22 w 246"/>
              <a:gd name="T39" fmla="*/ 51 h 219"/>
              <a:gd name="T40" fmla="*/ 38 w 246"/>
              <a:gd name="T41" fmla="*/ 92 h 219"/>
              <a:gd name="T42" fmla="*/ 13 w 246"/>
              <a:gd name="T43" fmla="*/ 125 h 219"/>
              <a:gd name="T44" fmla="*/ 8 w 246"/>
              <a:gd name="T45" fmla="*/ 141 h 219"/>
              <a:gd name="T46" fmla="*/ 8 w 246"/>
              <a:gd name="T47" fmla="*/ 167 h 219"/>
              <a:gd name="T48" fmla="*/ 56 w 246"/>
              <a:gd name="T49" fmla="*/ 176 h 219"/>
              <a:gd name="T50" fmla="*/ 64 w 246"/>
              <a:gd name="T51" fmla="*/ 207 h 219"/>
              <a:gd name="T52" fmla="*/ 88 w 246"/>
              <a:gd name="T53" fmla="*/ 218 h 219"/>
              <a:gd name="T54" fmla="*/ 123 w 246"/>
              <a:gd name="T55" fmla="*/ 212 h 21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46"/>
              <a:gd name="T85" fmla="*/ 0 h 219"/>
              <a:gd name="T86" fmla="*/ 246 w 246"/>
              <a:gd name="T87" fmla="*/ 219 h 219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46" h="219">
                <a:moveTo>
                  <a:pt x="123" y="212"/>
                </a:moveTo>
                <a:cubicBezTo>
                  <a:pt x="125" y="207"/>
                  <a:pt x="128" y="203"/>
                  <a:pt x="131" y="199"/>
                </a:cubicBezTo>
                <a:cubicBezTo>
                  <a:pt x="132" y="193"/>
                  <a:pt x="139" y="184"/>
                  <a:pt x="145" y="183"/>
                </a:cubicBezTo>
                <a:cubicBezTo>
                  <a:pt x="155" y="176"/>
                  <a:pt x="148" y="163"/>
                  <a:pt x="163" y="165"/>
                </a:cubicBezTo>
                <a:cubicBezTo>
                  <a:pt x="183" y="160"/>
                  <a:pt x="181" y="171"/>
                  <a:pt x="195" y="164"/>
                </a:cubicBezTo>
                <a:cubicBezTo>
                  <a:pt x="198" y="160"/>
                  <a:pt x="200" y="155"/>
                  <a:pt x="203" y="151"/>
                </a:cubicBezTo>
                <a:cubicBezTo>
                  <a:pt x="204" y="145"/>
                  <a:pt x="213" y="127"/>
                  <a:pt x="217" y="122"/>
                </a:cubicBezTo>
                <a:cubicBezTo>
                  <a:pt x="221" y="98"/>
                  <a:pt x="204" y="98"/>
                  <a:pt x="221" y="84"/>
                </a:cubicBezTo>
                <a:cubicBezTo>
                  <a:pt x="227" y="75"/>
                  <a:pt x="241" y="69"/>
                  <a:pt x="245" y="59"/>
                </a:cubicBezTo>
                <a:cubicBezTo>
                  <a:pt x="242" y="24"/>
                  <a:pt x="246" y="42"/>
                  <a:pt x="236" y="26"/>
                </a:cubicBezTo>
                <a:cubicBezTo>
                  <a:pt x="234" y="11"/>
                  <a:pt x="237" y="8"/>
                  <a:pt x="227" y="1"/>
                </a:cubicBezTo>
                <a:cubicBezTo>
                  <a:pt x="218" y="3"/>
                  <a:pt x="215" y="12"/>
                  <a:pt x="204" y="14"/>
                </a:cubicBezTo>
                <a:lnTo>
                  <a:pt x="164" y="11"/>
                </a:lnTo>
                <a:cubicBezTo>
                  <a:pt x="149" y="12"/>
                  <a:pt x="152" y="18"/>
                  <a:pt x="141" y="20"/>
                </a:cubicBezTo>
                <a:cubicBezTo>
                  <a:pt x="135" y="23"/>
                  <a:pt x="123" y="15"/>
                  <a:pt x="116" y="14"/>
                </a:cubicBezTo>
                <a:cubicBezTo>
                  <a:pt x="110" y="13"/>
                  <a:pt x="112" y="17"/>
                  <a:pt x="112" y="17"/>
                </a:cubicBezTo>
                <a:cubicBezTo>
                  <a:pt x="108" y="16"/>
                  <a:pt x="96" y="8"/>
                  <a:pt x="91" y="6"/>
                </a:cubicBezTo>
                <a:cubicBezTo>
                  <a:pt x="86" y="4"/>
                  <a:pt x="87" y="0"/>
                  <a:pt x="80" y="2"/>
                </a:cubicBezTo>
                <a:cubicBezTo>
                  <a:pt x="67" y="2"/>
                  <a:pt x="62" y="10"/>
                  <a:pt x="52" y="18"/>
                </a:cubicBezTo>
                <a:cubicBezTo>
                  <a:pt x="42" y="26"/>
                  <a:pt x="24" y="39"/>
                  <a:pt x="22" y="51"/>
                </a:cubicBezTo>
                <a:cubicBezTo>
                  <a:pt x="21" y="60"/>
                  <a:pt x="43" y="84"/>
                  <a:pt x="38" y="92"/>
                </a:cubicBezTo>
                <a:cubicBezTo>
                  <a:pt x="35" y="104"/>
                  <a:pt x="20" y="118"/>
                  <a:pt x="13" y="125"/>
                </a:cubicBezTo>
                <a:cubicBezTo>
                  <a:pt x="9" y="134"/>
                  <a:pt x="9" y="134"/>
                  <a:pt x="8" y="141"/>
                </a:cubicBezTo>
                <a:cubicBezTo>
                  <a:pt x="7" y="148"/>
                  <a:pt x="0" y="161"/>
                  <a:pt x="8" y="167"/>
                </a:cubicBezTo>
                <a:cubicBezTo>
                  <a:pt x="10" y="175"/>
                  <a:pt x="51" y="170"/>
                  <a:pt x="56" y="176"/>
                </a:cubicBezTo>
                <a:cubicBezTo>
                  <a:pt x="62" y="178"/>
                  <a:pt x="59" y="196"/>
                  <a:pt x="64" y="207"/>
                </a:cubicBezTo>
                <a:cubicBezTo>
                  <a:pt x="69" y="214"/>
                  <a:pt x="80" y="213"/>
                  <a:pt x="88" y="218"/>
                </a:cubicBezTo>
                <a:cubicBezTo>
                  <a:pt x="98" y="219"/>
                  <a:pt x="116" y="215"/>
                  <a:pt x="123" y="212"/>
                </a:cubicBezTo>
                <a:close/>
              </a:path>
            </a:pathLst>
          </a:custGeom>
          <a:solidFill>
            <a:srgbClr val="CC0066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349" name="Text Box 245"/>
          <p:cNvSpPr txBox="1">
            <a:spLocks noChangeArrowheads="1"/>
          </p:cNvSpPr>
          <p:nvPr/>
        </p:nvSpPr>
        <p:spPr bwMode="auto">
          <a:xfrm>
            <a:off x="3232150" y="3760788"/>
            <a:ext cx="11525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Нігерія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7350" name="Freeform 246"/>
          <p:cNvSpPr>
            <a:spLocks/>
          </p:cNvSpPr>
          <p:nvPr/>
        </p:nvSpPr>
        <p:spPr bwMode="auto">
          <a:xfrm>
            <a:off x="4138613" y="4141788"/>
            <a:ext cx="169862" cy="223837"/>
          </a:xfrm>
          <a:custGeom>
            <a:avLst/>
            <a:gdLst>
              <a:gd name="T0" fmla="*/ 36 w 107"/>
              <a:gd name="T1" fmla="*/ 136 h 141"/>
              <a:gd name="T2" fmla="*/ 50 w 107"/>
              <a:gd name="T3" fmla="*/ 130 h 141"/>
              <a:gd name="T4" fmla="*/ 60 w 107"/>
              <a:gd name="T5" fmla="*/ 135 h 141"/>
              <a:gd name="T6" fmla="*/ 57 w 107"/>
              <a:gd name="T7" fmla="*/ 105 h 141"/>
              <a:gd name="T8" fmla="*/ 72 w 107"/>
              <a:gd name="T9" fmla="*/ 99 h 141"/>
              <a:gd name="T10" fmla="*/ 81 w 107"/>
              <a:gd name="T11" fmla="*/ 91 h 141"/>
              <a:gd name="T12" fmla="*/ 84 w 107"/>
              <a:gd name="T13" fmla="*/ 105 h 141"/>
              <a:gd name="T14" fmla="*/ 101 w 107"/>
              <a:gd name="T15" fmla="*/ 99 h 141"/>
              <a:gd name="T16" fmla="*/ 105 w 107"/>
              <a:gd name="T17" fmla="*/ 78 h 141"/>
              <a:gd name="T18" fmla="*/ 98 w 107"/>
              <a:gd name="T19" fmla="*/ 51 h 141"/>
              <a:gd name="T20" fmla="*/ 105 w 107"/>
              <a:gd name="T21" fmla="*/ 25 h 141"/>
              <a:gd name="T22" fmla="*/ 86 w 107"/>
              <a:gd name="T23" fmla="*/ 21 h 141"/>
              <a:gd name="T24" fmla="*/ 86 w 107"/>
              <a:gd name="T25" fmla="*/ 6 h 141"/>
              <a:gd name="T26" fmla="*/ 68 w 107"/>
              <a:gd name="T27" fmla="*/ 0 h 141"/>
              <a:gd name="T28" fmla="*/ 45 w 107"/>
              <a:gd name="T29" fmla="*/ 4 h 141"/>
              <a:gd name="T30" fmla="*/ 44 w 107"/>
              <a:gd name="T31" fmla="*/ 27 h 141"/>
              <a:gd name="T32" fmla="*/ 8 w 107"/>
              <a:gd name="T33" fmla="*/ 24 h 141"/>
              <a:gd name="T34" fmla="*/ 8 w 107"/>
              <a:gd name="T35" fmla="*/ 46 h 141"/>
              <a:gd name="T36" fmla="*/ 0 w 107"/>
              <a:gd name="T37" fmla="*/ 76 h 141"/>
              <a:gd name="T38" fmla="*/ 6 w 107"/>
              <a:gd name="T39" fmla="*/ 97 h 141"/>
              <a:gd name="T40" fmla="*/ 36 w 107"/>
              <a:gd name="T41" fmla="*/ 136 h 1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07"/>
              <a:gd name="T64" fmla="*/ 0 h 141"/>
              <a:gd name="T65" fmla="*/ 107 w 107"/>
              <a:gd name="T66" fmla="*/ 141 h 14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07" h="141">
                <a:moveTo>
                  <a:pt x="36" y="136"/>
                </a:moveTo>
                <a:cubicBezTo>
                  <a:pt x="43" y="141"/>
                  <a:pt x="46" y="130"/>
                  <a:pt x="50" y="130"/>
                </a:cubicBezTo>
                <a:cubicBezTo>
                  <a:pt x="54" y="130"/>
                  <a:pt x="59" y="139"/>
                  <a:pt x="60" y="135"/>
                </a:cubicBezTo>
                <a:cubicBezTo>
                  <a:pt x="61" y="131"/>
                  <a:pt x="55" y="111"/>
                  <a:pt x="57" y="105"/>
                </a:cubicBezTo>
                <a:cubicBezTo>
                  <a:pt x="59" y="99"/>
                  <a:pt x="68" y="101"/>
                  <a:pt x="72" y="99"/>
                </a:cubicBezTo>
                <a:cubicBezTo>
                  <a:pt x="76" y="97"/>
                  <a:pt x="79" y="90"/>
                  <a:pt x="81" y="91"/>
                </a:cubicBezTo>
                <a:cubicBezTo>
                  <a:pt x="83" y="92"/>
                  <a:pt x="81" y="104"/>
                  <a:pt x="84" y="105"/>
                </a:cubicBezTo>
                <a:cubicBezTo>
                  <a:pt x="87" y="106"/>
                  <a:pt x="98" y="103"/>
                  <a:pt x="101" y="99"/>
                </a:cubicBezTo>
                <a:cubicBezTo>
                  <a:pt x="104" y="95"/>
                  <a:pt x="105" y="86"/>
                  <a:pt x="105" y="78"/>
                </a:cubicBezTo>
                <a:cubicBezTo>
                  <a:pt x="105" y="70"/>
                  <a:pt x="98" y="60"/>
                  <a:pt x="98" y="51"/>
                </a:cubicBezTo>
                <a:cubicBezTo>
                  <a:pt x="98" y="42"/>
                  <a:pt x="107" y="30"/>
                  <a:pt x="105" y="25"/>
                </a:cubicBezTo>
                <a:cubicBezTo>
                  <a:pt x="103" y="20"/>
                  <a:pt x="89" y="24"/>
                  <a:pt x="86" y="21"/>
                </a:cubicBezTo>
                <a:cubicBezTo>
                  <a:pt x="83" y="18"/>
                  <a:pt x="89" y="9"/>
                  <a:pt x="86" y="6"/>
                </a:cubicBezTo>
                <a:lnTo>
                  <a:pt x="68" y="0"/>
                </a:lnTo>
                <a:lnTo>
                  <a:pt x="45" y="4"/>
                </a:lnTo>
                <a:cubicBezTo>
                  <a:pt x="41" y="9"/>
                  <a:pt x="50" y="24"/>
                  <a:pt x="44" y="27"/>
                </a:cubicBezTo>
                <a:cubicBezTo>
                  <a:pt x="38" y="30"/>
                  <a:pt x="14" y="21"/>
                  <a:pt x="8" y="24"/>
                </a:cubicBezTo>
                <a:cubicBezTo>
                  <a:pt x="2" y="27"/>
                  <a:pt x="9" y="37"/>
                  <a:pt x="8" y="46"/>
                </a:cubicBezTo>
                <a:cubicBezTo>
                  <a:pt x="7" y="55"/>
                  <a:pt x="0" y="68"/>
                  <a:pt x="0" y="76"/>
                </a:cubicBezTo>
                <a:cubicBezTo>
                  <a:pt x="0" y="84"/>
                  <a:pt x="0" y="87"/>
                  <a:pt x="6" y="97"/>
                </a:cubicBezTo>
                <a:cubicBezTo>
                  <a:pt x="12" y="107"/>
                  <a:pt x="29" y="129"/>
                  <a:pt x="36" y="136"/>
                </a:cubicBezTo>
                <a:close/>
              </a:path>
            </a:pathLst>
          </a:custGeom>
          <a:solidFill>
            <a:srgbClr val="00CC66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51" name="Text Box 247"/>
          <p:cNvSpPr txBox="1">
            <a:spLocks noChangeArrowheads="1"/>
          </p:cNvSpPr>
          <p:nvPr/>
        </p:nvSpPr>
        <p:spPr bwMode="auto">
          <a:xfrm>
            <a:off x="4240213" y="4143375"/>
            <a:ext cx="935037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Габон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7352" name="AutoShape 248"/>
          <p:cNvSpPr>
            <a:spLocks noChangeArrowheads="1"/>
          </p:cNvSpPr>
          <p:nvPr/>
        </p:nvSpPr>
        <p:spPr bwMode="auto">
          <a:xfrm rot="10800000">
            <a:off x="3995738" y="407670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53" name="Freeform 249"/>
          <p:cNvSpPr>
            <a:spLocks/>
          </p:cNvSpPr>
          <p:nvPr/>
        </p:nvSpPr>
        <p:spPr bwMode="auto">
          <a:xfrm>
            <a:off x="4208463" y="2955925"/>
            <a:ext cx="460375" cy="552450"/>
          </a:xfrm>
          <a:custGeom>
            <a:avLst/>
            <a:gdLst>
              <a:gd name="T0" fmla="*/ 54 w 290"/>
              <a:gd name="T1" fmla="*/ 0 h 348"/>
              <a:gd name="T2" fmla="*/ 19 w 290"/>
              <a:gd name="T3" fmla="*/ 49 h 348"/>
              <a:gd name="T4" fmla="*/ 6 w 290"/>
              <a:gd name="T5" fmla="*/ 70 h 348"/>
              <a:gd name="T6" fmla="*/ 7 w 290"/>
              <a:gd name="T7" fmla="*/ 124 h 348"/>
              <a:gd name="T8" fmla="*/ 0 w 290"/>
              <a:gd name="T9" fmla="*/ 175 h 348"/>
              <a:gd name="T10" fmla="*/ 6 w 290"/>
              <a:gd name="T11" fmla="*/ 213 h 348"/>
              <a:gd name="T12" fmla="*/ 33 w 290"/>
              <a:gd name="T13" fmla="*/ 214 h 348"/>
              <a:gd name="T14" fmla="*/ 39 w 290"/>
              <a:gd name="T15" fmla="*/ 231 h 348"/>
              <a:gd name="T16" fmla="*/ 88 w 290"/>
              <a:gd name="T17" fmla="*/ 264 h 348"/>
              <a:gd name="T18" fmla="*/ 120 w 290"/>
              <a:gd name="T19" fmla="*/ 244 h 348"/>
              <a:gd name="T20" fmla="*/ 138 w 290"/>
              <a:gd name="T21" fmla="*/ 253 h 348"/>
              <a:gd name="T22" fmla="*/ 256 w 290"/>
              <a:gd name="T23" fmla="*/ 336 h 348"/>
              <a:gd name="T24" fmla="*/ 262 w 290"/>
              <a:gd name="T25" fmla="*/ 327 h 348"/>
              <a:gd name="T26" fmla="*/ 274 w 290"/>
              <a:gd name="T27" fmla="*/ 298 h 348"/>
              <a:gd name="T28" fmla="*/ 279 w 290"/>
              <a:gd name="T29" fmla="*/ 94 h 348"/>
              <a:gd name="T30" fmla="*/ 289 w 290"/>
              <a:gd name="T31" fmla="*/ 39 h 348"/>
              <a:gd name="T32" fmla="*/ 274 w 290"/>
              <a:gd name="T33" fmla="*/ 26 h 348"/>
              <a:gd name="T34" fmla="*/ 237 w 290"/>
              <a:gd name="T35" fmla="*/ 10 h 348"/>
              <a:gd name="T36" fmla="*/ 198 w 290"/>
              <a:gd name="T37" fmla="*/ 24 h 348"/>
              <a:gd name="T38" fmla="*/ 199 w 290"/>
              <a:gd name="T39" fmla="*/ 67 h 348"/>
              <a:gd name="T40" fmla="*/ 174 w 290"/>
              <a:gd name="T41" fmla="*/ 64 h 348"/>
              <a:gd name="T42" fmla="*/ 127 w 290"/>
              <a:gd name="T43" fmla="*/ 37 h 348"/>
              <a:gd name="T44" fmla="*/ 108 w 290"/>
              <a:gd name="T45" fmla="*/ 9 h 348"/>
              <a:gd name="T46" fmla="*/ 54 w 290"/>
              <a:gd name="T47" fmla="*/ 0 h 34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90"/>
              <a:gd name="T73" fmla="*/ 0 h 348"/>
              <a:gd name="T74" fmla="*/ 290 w 290"/>
              <a:gd name="T75" fmla="*/ 348 h 34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90" h="348">
                <a:moveTo>
                  <a:pt x="54" y="0"/>
                </a:moveTo>
                <a:cubicBezTo>
                  <a:pt x="40" y="6"/>
                  <a:pt x="27" y="37"/>
                  <a:pt x="19" y="49"/>
                </a:cubicBezTo>
                <a:cubicBezTo>
                  <a:pt x="11" y="61"/>
                  <a:pt x="8" y="58"/>
                  <a:pt x="6" y="70"/>
                </a:cubicBezTo>
                <a:cubicBezTo>
                  <a:pt x="4" y="82"/>
                  <a:pt x="8" y="107"/>
                  <a:pt x="7" y="124"/>
                </a:cubicBezTo>
                <a:cubicBezTo>
                  <a:pt x="6" y="141"/>
                  <a:pt x="0" y="160"/>
                  <a:pt x="0" y="175"/>
                </a:cubicBezTo>
                <a:cubicBezTo>
                  <a:pt x="0" y="190"/>
                  <a:pt x="1" y="207"/>
                  <a:pt x="6" y="213"/>
                </a:cubicBezTo>
                <a:cubicBezTo>
                  <a:pt x="11" y="219"/>
                  <a:pt x="28" y="211"/>
                  <a:pt x="33" y="214"/>
                </a:cubicBezTo>
                <a:cubicBezTo>
                  <a:pt x="38" y="217"/>
                  <a:pt x="30" y="223"/>
                  <a:pt x="39" y="231"/>
                </a:cubicBezTo>
                <a:cubicBezTo>
                  <a:pt x="48" y="239"/>
                  <a:pt x="75" y="262"/>
                  <a:pt x="88" y="264"/>
                </a:cubicBezTo>
                <a:cubicBezTo>
                  <a:pt x="101" y="266"/>
                  <a:pt x="112" y="246"/>
                  <a:pt x="120" y="244"/>
                </a:cubicBezTo>
                <a:cubicBezTo>
                  <a:pt x="128" y="242"/>
                  <a:pt x="115" y="238"/>
                  <a:pt x="138" y="253"/>
                </a:cubicBezTo>
                <a:cubicBezTo>
                  <a:pt x="161" y="268"/>
                  <a:pt x="235" y="324"/>
                  <a:pt x="256" y="336"/>
                </a:cubicBezTo>
                <a:cubicBezTo>
                  <a:pt x="277" y="348"/>
                  <a:pt x="259" y="333"/>
                  <a:pt x="262" y="327"/>
                </a:cubicBezTo>
                <a:cubicBezTo>
                  <a:pt x="265" y="321"/>
                  <a:pt x="271" y="337"/>
                  <a:pt x="274" y="298"/>
                </a:cubicBezTo>
                <a:cubicBezTo>
                  <a:pt x="277" y="259"/>
                  <a:pt x="277" y="137"/>
                  <a:pt x="279" y="94"/>
                </a:cubicBezTo>
                <a:cubicBezTo>
                  <a:pt x="281" y="51"/>
                  <a:pt x="290" y="50"/>
                  <a:pt x="289" y="39"/>
                </a:cubicBezTo>
                <a:cubicBezTo>
                  <a:pt x="288" y="28"/>
                  <a:pt x="283" y="31"/>
                  <a:pt x="274" y="26"/>
                </a:cubicBezTo>
                <a:cubicBezTo>
                  <a:pt x="265" y="21"/>
                  <a:pt x="250" y="10"/>
                  <a:pt x="237" y="10"/>
                </a:cubicBezTo>
                <a:cubicBezTo>
                  <a:pt x="224" y="10"/>
                  <a:pt x="204" y="14"/>
                  <a:pt x="198" y="24"/>
                </a:cubicBezTo>
                <a:cubicBezTo>
                  <a:pt x="192" y="34"/>
                  <a:pt x="203" y="60"/>
                  <a:pt x="199" y="67"/>
                </a:cubicBezTo>
                <a:cubicBezTo>
                  <a:pt x="195" y="74"/>
                  <a:pt x="186" y="69"/>
                  <a:pt x="174" y="64"/>
                </a:cubicBezTo>
                <a:cubicBezTo>
                  <a:pt x="162" y="59"/>
                  <a:pt x="138" y="46"/>
                  <a:pt x="127" y="37"/>
                </a:cubicBezTo>
                <a:cubicBezTo>
                  <a:pt x="116" y="28"/>
                  <a:pt x="120" y="15"/>
                  <a:pt x="108" y="9"/>
                </a:cubicBezTo>
                <a:cubicBezTo>
                  <a:pt x="96" y="3"/>
                  <a:pt x="65" y="2"/>
                  <a:pt x="54" y="0"/>
                </a:cubicBezTo>
                <a:close/>
              </a:path>
            </a:pathLst>
          </a:custGeom>
          <a:solidFill>
            <a:srgbClr val="FF99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54" name="Freeform 250"/>
          <p:cNvSpPr>
            <a:spLocks/>
          </p:cNvSpPr>
          <p:nvPr/>
        </p:nvSpPr>
        <p:spPr bwMode="auto">
          <a:xfrm>
            <a:off x="3671888" y="2798763"/>
            <a:ext cx="590550" cy="701675"/>
          </a:xfrm>
          <a:custGeom>
            <a:avLst/>
            <a:gdLst>
              <a:gd name="T0" fmla="*/ 146 w 372"/>
              <a:gd name="T1" fmla="*/ 37 h 442"/>
              <a:gd name="T2" fmla="*/ 144 w 372"/>
              <a:gd name="T3" fmla="*/ 88 h 442"/>
              <a:gd name="T4" fmla="*/ 144 w 372"/>
              <a:gd name="T5" fmla="*/ 112 h 442"/>
              <a:gd name="T6" fmla="*/ 120 w 372"/>
              <a:gd name="T7" fmla="*/ 130 h 442"/>
              <a:gd name="T8" fmla="*/ 101 w 372"/>
              <a:gd name="T9" fmla="*/ 153 h 442"/>
              <a:gd name="T10" fmla="*/ 83 w 372"/>
              <a:gd name="T11" fmla="*/ 175 h 442"/>
              <a:gd name="T12" fmla="*/ 60 w 372"/>
              <a:gd name="T13" fmla="*/ 181 h 442"/>
              <a:gd name="T14" fmla="*/ 26 w 372"/>
              <a:gd name="T15" fmla="*/ 190 h 442"/>
              <a:gd name="T16" fmla="*/ 8 w 372"/>
              <a:gd name="T17" fmla="*/ 199 h 442"/>
              <a:gd name="T18" fmla="*/ 0 w 372"/>
              <a:gd name="T19" fmla="*/ 214 h 442"/>
              <a:gd name="T20" fmla="*/ 0 w 372"/>
              <a:gd name="T21" fmla="*/ 237 h 442"/>
              <a:gd name="T22" fmla="*/ 131 w 372"/>
              <a:gd name="T23" fmla="*/ 354 h 442"/>
              <a:gd name="T24" fmla="*/ 180 w 372"/>
              <a:gd name="T25" fmla="*/ 405 h 442"/>
              <a:gd name="T26" fmla="*/ 195 w 372"/>
              <a:gd name="T27" fmla="*/ 439 h 442"/>
              <a:gd name="T28" fmla="*/ 218 w 372"/>
              <a:gd name="T29" fmla="*/ 442 h 442"/>
              <a:gd name="T30" fmla="*/ 372 w 372"/>
              <a:gd name="T31" fmla="*/ 336 h 442"/>
              <a:gd name="T32" fmla="*/ 369 w 372"/>
              <a:gd name="T33" fmla="*/ 318 h 442"/>
              <a:gd name="T34" fmla="*/ 357 w 372"/>
              <a:gd name="T35" fmla="*/ 310 h 442"/>
              <a:gd name="T36" fmla="*/ 345 w 372"/>
              <a:gd name="T37" fmla="*/ 297 h 442"/>
              <a:gd name="T38" fmla="*/ 339 w 372"/>
              <a:gd name="T39" fmla="*/ 277 h 442"/>
              <a:gd name="T40" fmla="*/ 341 w 372"/>
              <a:gd name="T41" fmla="*/ 255 h 442"/>
              <a:gd name="T42" fmla="*/ 347 w 372"/>
              <a:gd name="T43" fmla="*/ 211 h 442"/>
              <a:gd name="T44" fmla="*/ 341 w 372"/>
              <a:gd name="T45" fmla="*/ 139 h 442"/>
              <a:gd name="T46" fmla="*/ 321 w 372"/>
              <a:gd name="T47" fmla="*/ 114 h 442"/>
              <a:gd name="T48" fmla="*/ 335 w 372"/>
              <a:gd name="T49" fmla="*/ 54 h 442"/>
              <a:gd name="T50" fmla="*/ 341 w 372"/>
              <a:gd name="T51" fmla="*/ 28 h 442"/>
              <a:gd name="T52" fmla="*/ 333 w 372"/>
              <a:gd name="T53" fmla="*/ 6 h 442"/>
              <a:gd name="T54" fmla="*/ 281 w 372"/>
              <a:gd name="T55" fmla="*/ 6 h 442"/>
              <a:gd name="T56" fmla="*/ 261 w 372"/>
              <a:gd name="T57" fmla="*/ 1 h 442"/>
              <a:gd name="T58" fmla="*/ 242 w 372"/>
              <a:gd name="T59" fmla="*/ 3 h 442"/>
              <a:gd name="T60" fmla="*/ 192 w 372"/>
              <a:gd name="T61" fmla="*/ 28 h 442"/>
              <a:gd name="T62" fmla="*/ 146 w 372"/>
              <a:gd name="T63" fmla="*/ 37 h 44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72"/>
              <a:gd name="T97" fmla="*/ 0 h 442"/>
              <a:gd name="T98" fmla="*/ 372 w 372"/>
              <a:gd name="T99" fmla="*/ 442 h 44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72" h="442">
                <a:moveTo>
                  <a:pt x="146" y="37"/>
                </a:moveTo>
                <a:cubicBezTo>
                  <a:pt x="151" y="53"/>
                  <a:pt x="155" y="74"/>
                  <a:pt x="144" y="88"/>
                </a:cubicBezTo>
                <a:cubicBezTo>
                  <a:pt x="142" y="100"/>
                  <a:pt x="149" y="101"/>
                  <a:pt x="144" y="112"/>
                </a:cubicBezTo>
                <a:cubicBezTo>
                  <a:pt x="141" y="126"/>
                  <a:pt x="128" y="117"/>
                  <a:pt x="120" y="130"/>
                </a:cubicBezTo>
                <a:cubicBezTo>
                  <a:pt x="114" y="137"/>
                  <a:pt x="107" y="146"/>
                  <a:pt x="101" y="153"/>
                </a:cubicBezTo>
                <a:cubicBezTo>
                  <a:pt x="95" y="160"/>
                  <a:pt x="90" y="170"/>
                  <a:pt x="83" y="175"/>
                </a:cubicBezTo>
                <a:cubicBezTo>
                  <a:pt x="76" y="180"/>
                  <a:pt x="67" y="176"/>
                  <a:pt x="60" y="181"/>
                </a:cubicBezTo>
                <a:cubicBezTo>
                  <a:pt x="51" y="186"/>
                  <a:pt x="35" y="187"/>
                  <a:pt x="26" y="190"/>
                </a:cubicBezTo>
                <a:cubicBezTo>
                  <a:pt x="17" y="193"/>
                  <a:pt x="12" y="195"/>
                  <a:pt x="8" y="199"/>
                </a:cubicBezTo>
                <a:cubicBezTo>
                  <a:pt x="0" y="203"/>
                  <a:pt x="8" y="209"/>
                  <a:pt x="0" y="214"/>
                </a:cubicBezTo>
                <a:lnTo>
                  <a:pt x="0" y="237"/>
                </a:lnTo>
                <a:cubicBezTo>
                  <a:pt x="22" y="255"/>
                  <a:pt x="108" y="333"/>
                  <a:pt x="131" y="354"/>
                </a:cubicBezTo>
                <a:cubicBezTo>
                  <a:pt x="137" y="366"/>
                  <a:pt x="170" y="397"/>
                  <a:pt x="180" y="405"/>
                </a:cubicBezTo>
                <a:cubicBezTo>
                  <a:pt x="183" y="414"/>
                  <a:pt x="187" y="433"/>
                  <a:pt x="195" y="439"/>
                </a:cubicBezTo>
                <a:cubicBezTo>
                  <a:pt x="200" y="442"/>
                  <a:pt x="218" y="442"/>
                  <a:pt x="218" y="442"/>
                </a:cubicBezTo>
                <a:lnTo>
                  <a:pt x="372" y="336"/>
                </a:lnTo>
                <a:lnTo>
                  <a:pt x="369" y="318"/>
                </a:lnTo>
                <a:cubicBezTo>
                  <a:pt x="366" y="314"/>
                  <a:pt x="361" y="313"/>
                  <a:pt x="357" y="310"/>
                </a:cubicBezTo>
                <a:cubicBezTo>
                  <a:pt x="352" y="303"/>
                  <a:pt x="350" y="303"/>
                  <a:pt x="345" y="297"/>
                </a:cubicBezTo>
                <a:cubicBezTo>
                  <a:pt x="341" y="292"/>
                  <a:pt x="341" y="283"/>
                  <a:pt x="339" y="277"/>
                </a:cubicBezTo>
                <a:cubicBezTo>
                  <a:pt x="338" y="270"/>
                  <a:pt x="339" y="259"/>
                  <a:pt x="341" y="255"/>
                </a:cubicBezTo>
                <a:cubicBezTo>
                  <a:pt x="344" y="237"/>
                  <a:pt x="339" y="227"/>
                  <a:pt x="347" y="211"/>
                </a:cubicBezTo>
                <a:lnTo>
                  <a:pt x="341" y="139"/>
                </a:lnTo>
                <a:cubicBezTo>
                  <a:pt x="337" y="126"/>
                  <a:pt x="329" y="125"/>
                  <a:pt x="321" y="114"/>
                </a:cubicBezTo>
                <a:cubicBezTo>
                  <a:pt x="315" y="84"/>
                  <a:pt x="320" y="74"/>
                  <a:pt x="335" y="54"/>
                </a:cubicBezTo>
                <a:cubicBezTo>
                  <a:pt x="336" y="45"/>
                  <a:pt x="338" y="36"/>
                  <a:pt x="341" y="28"/>
                </a:cubicBezTo>
                <a:cubicBezTo>
                  <a:pt x="340" y="19"/>
                  <a:pt x="343" y="8"/>
                  <a:pt x="333" y="6"/>
                </a:cubicBezTo>
                <a:cubicBezTo>
                  <a:pt x="321" y="0"/>
                  <a:pt x="289" y="6"/>
                  <a:pt x="281" y="6"/>
                </a:cubicBezTo>
                <a:cubicBezTo>
                  <a:pt x="272" y="4"/>
                  <a:pt x="268" y="6"/>
                  <a:pt x="261" y="1"/>
                </a:cubicBezTo>
                <a:cubicBezTo>
                  <a:pt x="254" y="2"/>
                  <a:pt x="248" y="0"/>
                  <a:pt x="242" y="3"/>
                </a:cubicBezTo>
                <a:cubicBezTo>
                  <a:pt x="223" y="11"/>
                  <a:pt x="214" y="24"/>
                  <a:pt x="192" y="28"/>
                </a:cubicBezTo>
                <a:cubicBezTo>
                  <a:pt x="177" y="35"/>
                  <a:pt x="163" y="38"/>
                  <a:pt x="146" y="37"/>
                </a:cubicBezTo>
                <a:close/>
              </a:path>
            </a:pathLst>
          </a:custGeom>
          <a:solidFill>
            <a:srgbClr val="FFFF05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56" name="Text Box 252"/>
          <p:cNvSpPr txBox="1">
            <a:spLocks noChangeArrowheads="1"/>
          </p:cNvSpPr>
          <p:nvPr/>
        </p:nvSpPr>
        <p:spPr bwMode="auto">
          <a:xfrm>
            <a:off x="3481388" y="3030538"/>
            <a:ext cx="8651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Алжир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47361" name="AutoShape 257"/>
          <p:cNvSpPr>
            <a:spLocks noChangeArrowheads="1"/>
          </p:cNvSpPr>
          <p:nvPr/>
        </p:nvSpPr>
        <p:spPr bwMode="auto">
          <a:xfrm rot="10800000">
            <a:off x="3995738" y="32845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62" name="AutoShape 258"/>
          <p:cNvSpPr>
            <a:spLocks noChangeArrowheads="1"/>
          </p:cNvSpPr>
          <p:nvPr/>
        </p:nvSpPr>
        <p:spPr bwMode="auto">
          <a:xfrm rot="10800000">
            <a:off x="4500563" y="321310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259"/>
          <p:cNvGrpSpPr>
            <a:grpSpLocks/>
          </p:cNvGrpSpPr>
          <p:nvPr/>
        </p:nvGrpSpPr>
        <p:grpSpPr bwMode="auto">
          <a:xfrm>
            <a:off x="6796088" y="4006850"/>
            <a:ext cx="1447800" cy="625475"/>
            <a:chOff x="4284" y="2526"/>
            <a:chExt cx="912" cy="394"/>
          </a:xfrm>
        </p:grpSpPr>
        <p:sp>
          <p:nvSpPr>
            <p:cNvPr id="20771" name="Freeform 260"/>
            <p:cNvSpPr>
              <a:spLocks/>
            </p:cNvSpPr>
            <p:nvPr/>
          </p:nvSpPr>
          <p:spPr bwMode="auto">
            <a:xfrm>
              <a:off x="4284" y="2526"/>
              <a:ext cx="544" cy="391"/>
            </a:xfrm>
            <a:custGeom>
              <a:avLst/>
              <a:gdLst>
                <a:gd name="T0" fmla="*/ 207 w 544"/>
                <a:gd name="T1" fmla="*/ 264 h 391"/>
                <a:gd name="T2" fmla="*/ 204 w 544"/>
                <a:gd name="T3" fmla="*/ 237 h 391"/>
                <a:gd name="T4" fmla="*/ 207 w 544"/>
                <a:gd name="T5" fmla="*/ 213 h 391"/>
                <a:gd name="T6" fmla="*/ 200 w 544"/>
                <a:gd name="T7" fmla="*/ 205 h 391"/>
                <a:gd name="T8" fmla="*/ 191 w 544"/>
                <a:gd name="T9" fmla="*/ 186 h 391"/>
                <a:gd name="T10" fmla="*/ 174 w 544"/>
                <a:gd name="T11" fmla="*/ 176 h 391"/>
                <a:gd name="T12" fmla="*/ 168 w 544"/>
                <a:gd name="T13" fmla="*/ 153 h 391"/>
                <a:gd name="T14" fmla="*/ 159 w 544"/>
                <a:gd name="T15" fmla="*/ 126 h 391"/>
                <a:gd name="T16" fmla="*/ 129 w 544"/>
                <a:gd name="T17" fmla="*/ 96 h 391"/>
                <a:gd name="T18" fmla="*/ 110 w 544"/>
                <a:gd name="T19" fmla="*/ 82 h 391"/>
                <a:gd name="T20" fmla="*/ 82 w 544"/>
                <a:gd name="T21" fmla="*/ 61 h 391"/>
                <a:gd name="T22" fmla="*/ 67 w 544"/>
                <a:gd name="T23" fmla="*/ 34 h 391"/>
                <a:gd name="T24" fmla="*/ 44 w 544"/>
                <a:gd name="T25" fmla="*/ 7 h 391"/>
                <a:gd name="T26" fmla="*/ 6 w 544"/>
                <a:gd name="T27" fmla="*/ 2 h 391"/>
                <a:gd name="T28" fmla="*/ 8 w 544"/>
                <a:gd name="T29" fmla="*/ 19 h 391"/>
                <a:gd name="T30" fmla="*/ 16 w 544"/>
                <a:gd name="T31" fmla="*/ 27 h 391"/>
                <a:gd name="T32" fmla="*/ 25 w 544"/>
                <a:gd name="T33" fmla="*/ 39 h 391"/>
                <a:gd name="T34" fmla="*/ 38 w 544"/>
                <a:gd name="T35" fmla="*/ 57 h 391"/>
                <a:gd name="T36" fmla="*/ 65 w 544"/>
                <a:gd name="T37" fmla="*/ 96 h 391"/>
                <a:gd name="T38" fmla="*/ 79 w 544"/>
                <a:gd name="T39" fmla="*/ 112 h 391"/>
                <a:gd name="T40" fmla="*/ 91 w 544"/>
                <a:gd name="T41" fmla="*/ 145 h 391"/>
                <a:gd name="T42" fmla="*/ 97 w 544"/>
                <a:gd name="T43" fmla="*/ 159 h 391"/>
                <a:gd name="T44" fmla="*/ 102 w 544"/>
                <a:gd name="T45" fmla="*/ 174 h 391"/>
                <a:gd name="T46" fmla="*/ 105 w 544"/>
                <a:gd name="T47" fmla="*/ 187 h 391"/>
                <a:gd name="T48" fmla="*/ 118 w 544"/>
                <a:gd name="T49" fmla="*/ 199 h 391"/>
                <a:gd name="T50" fmla="*/ 127 w 544"/>
                <a:gd name="T51" fmla="*/ 217 h 391"/>
                <a:gd name="T52" fmla="*/ 144 w 544"/>
                <a:gd name="T53" fmla="*/ 229 h 391"/>
                <a:gd name="T54" fmla="*/ 168 w 544"/>
                <a:gd name="T55" fmla="*/ 267 h 391"/>
                <a:gd name="T56" fmla="*/ 198 w 544"/>
                <a:gd name="T57" fmla="*/ 276 h 391"/>
                <a:gd name="T58" fmla="*/ 210 w 544"/>
                <a:gd name="T59" fmla="*/ 289 h 391"/>
                <a:gd name="T60" fmla="*/ 206 w 544"/>
                <a:gd name="T61" fmla="*/ 305 h 391"/>
                <a:gd name="T62" fmla="*/ 232 w 544"/>
                <a:gd name="T63" fmla="*/ 319 h 391"/>
                <a:gd name="T64" fmla="*/ 263 w 544"/>
                <a:gd name="T65" fmla="*/ 329 h 391"/>
                <a:gd name="T66" fmla="*/ 278 w 544"/>
                <a:gd name="T67" fmla="*/ 330 h 391"/>
                <a:gd name="T68" fmla="*/ 294 w 544"/>
                <a:gd name="T69" fmla="*/ 335 h 391"/>
                <a:gd name="T70" fmla="*/ 342 w 544"/>
                <a:gd name="T71" fmla="*/ 344 h 391"/>
                <a:gd name="T72" fmla="*/ 372 w 544"/>
                <a:gd name="T73" fmla="*/ 351 h 391"/>
                <a:gd name="T74" fmla="*/ 417 w 544"/>
                <a:gd name="T75" fmla="*/ 350 h 391"/>
                <a:gd name="T76" fmla="*/ 419 w 544"/>
                <a:gd name="T77" fmla="*/ 359 h 391"/>
                <a:gd name="T78" fmla="*/ 464 w 544"/>
                <a:gd name="T79" fmla="*/ 359 h 391"/>
                <a:gd name="T80" fmla="*/ 464 w 544"/>
                <a:gd name="T81" fmla="*/ 374 h 391"/>
                <a:gd name="T82" fmla="*/ 490 w 544"/>
                <a:gd name="T83" fmla="*/ 391 h 391"/>
                <a:gd name="T84" fmla="*/ 482 w 544"/>
                <a:gd name="T85" fmla="*/ 387 h 391"/>
                <a:gd name="T86" fmla="*/ 485 w 544"/>
                <a:gd name="T87" fmla="*/ 375 h 391"/>
                <a:gd name="T88" fmla="*/ 483 w 544"/>
                <a:gd name="T89" fmla="*/ 362 h 391"/>
                <a:gd name="T90" fmla="*/ 527 w 544"/>
                <a:gd name="T91" fmla="*/ 351 h 391"/>
                <a:gd name="T92" fmla="*/ 534 w 544"/>
                <a:gd name="T93" fmla="*/ 342 h 391"/>
                <a:gd name="T94" fmla="*/ 464 w 544"/>
                <a:gd name="T95" fmla="*/ 350 h 391"/>
                <a:gd name="T96" fmla="*/ 455 w 544"/>
                <a:gd name="T97" fmla="*/ 345 h 391"/>
                <a:gd name="T98" fmla="*/ 444 w 544"/>
                <a:gd name="T99" fmla="*/ 339 h 391"/>
                <a:gd name="T100" fmla="*/ 384 w 544"/>
                <a:gd name="T101" fmla="*/ 353 h 391"/>
                <a:gd name="T102" fmla="*/ 371 w 544"/>
                <a:gd name="T103" fmla="*/ 329 h 391"/>
                <a:gd name="T104" fmla="*/ 344 w 544"/>
                <a:gd name="T105" fmla="*/ 322 h 391"/>
                <a:gd name="T106" fmla="*/ 327 w 544"/>
                <a:gd name="T107" fmla="*/ 299 h 391"/>
                <a:gd name="T108" fmla="*/ 309 w 544"/>
                <a:gd name="T109" fmla="*/ 290 h 391"/>
                <a:gd name="T110" fmla="*/ 278 w 544"/>
                <a:gd name="T111" fmla="*/ 299 h 391"/>
                <a:gd name="T112" fmla="*/ 257 w 544"/>
                <a:gd name="T113" fmla="*/ 291 h 391"/>
                <a:gd name="T114" fmla="*/ 212 w 544"/>
                <a:gd name="T115" fmla="*/ 272 h 391"/>
                <a:gd name="T116" fmla="*/ 207 w 544"/>
                <a:gd name="T117" fmla="*/ 264 h 39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4"/>
                <a:gd name="T178" fmla="*/ 0 h 391"/>
                <a:gd name="T179" fmla="*/ 544 w 544"/>
                <a:gd name="T180" fmla="*/ 391 h 39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4" h="391">
                  <a:moveTo>
                    <a:pt x="207" y="264"/>
                  </a:moveTo>
                  <a:cubicBezTo>
                    <a:pt x="205" y="253"/>
                    <a:pt x="205" y="247"/>
                    <a:pt x="204" y="237"/>
                  </a:cubicBezTo>
                  <a:cubicBezTo>
                    <a:pt x="204" y="229"/>
                    <a:pt x="208" y="218"/>
                    <a:pt x="207" y="213"/>
                  </a:cubicBezTo>
                  <a:cubicBezTo>
                    <a:pt x="206" y="208"/>
                    <a:pt x="203" y="210"/>
                    <a:pt x="200" y="205"/>
                  </a:cubicBezTo>
                  <a:cubicBezTo>
                    <a:pt x="199" y="198"/>
                    <a:pt x="194" y="193"/>
                    <a:pt x="191" y="186"/>
                  </a:cubicBezTo>
                  <a:cubicBezTo>
                    <a:pt x="188" y="181"/>
                    <a:pt x="178" y="181"/>
                    <a:pt x="174" y="176"/>
                  </a:cubicBezTo>
                  <a:cubicBezTo>
                    <a:pt x="170" y="171"/>
                    <a:pt x="170" y="161"/>
                    <a:pt x="168" y="153"/>
                  </a:cubicBezTo>
                  <a:cubicBezTo>
                    <a:pt x="166" y="143"/>
                    <a:pt x="168" y="131"/>
                    <a:pt x="159" y="126"/>
                  </a:cubicBezTo>
                  <a:cubicBezTo>
                    <a:pt x="153" y="118"/>
                    <a:pt x="138" y="102"/>
                    <a:pt x="129" y="96"/>
                  </a:cubicBezTo>
                  <a:cubicBezTo>
                    <a:pt x="120" y="81"/>
                    <a:pt x="127" y="85"/>
                    <a:pt x="110" y="82"/>
                  </a:cubicBezTo>
                  <a:cubicBezTo>
                    <a:pt x="101" y="75"/>
                    <a:pt x="88" y="69"/>
                    <a:pt x="82" y="61"/>
                  </a:cubicBezTo>
                  <a:cubicBezTo>
                    <a:pt x="75" y="53"/>
                    <a:pt x="73" y="43"/>
                    <a:pt x="67" y="34"/>
                  </a:cubicBezTo>
                  <a:cubicBezTo>
                    <a:pt x="61" y="27"/>
                    <a:pt x="52" y="12"/>
                    <a:pt x="44" y="7"/>
                  </a:cubicBezTo>
                  <a:cubicBezTo>
                    <a:pt x="34" y="2"/>
                    <a:pt x="12" y="0"/>
                    <a:pt x="6" y="2"/>
                  </a:cubicBezTo>
                  <a:cubicBezTo>
                    <a:pt x="0" y="4"/>
                    <a:pt x="6" y="15"/>
                    <a:pt x="8" y="19"/>
                  </a:cubicBezTo>
                  <a:cubicBezTo>
                    <a:pt x="9" y="24"/>
                    <a:pt x="12" y="25"/>
                    <a:pt x="16" y="27"/>
                  </a:cubicBezTo>
                  <a:cubicBezTo>
                    <a:pt x="20" y="33"/>
                    <a:pt x="19" y="35"/>
                    <a:pt x="25" y="39"/>
                  </a:cubicBezTo>
                  <a:cubicBezTo>
                    <a:pt x="28" y="46"/>
                    <a:pt x="32" y="52"/>
                    <a:pt x="38" y="57"/>
                  </a:cubicBezTo>
                  <a:cubicBezTo>
                    <a:pt x="44" y="69"/>
                    <a:pt x="54" y="88"/>
                    <a:pt x="65" y="96"/>
                  </a:cubicBezTo>
                  <a:cubicBezTo>
                    <a:pt x="69" y="103"/>
                    <a:pt x="72" y="108"/>
                    <a:pt x="79" y="112"/>
                  </a:cubicBezTo>
                  <a:cubicBezTo>
                    <a:pt x="81" y="124"/>
                    <a:pt x="84" y="135"/>
                    <a:pt x="91" y="145"/>
                  </a:cubicBezTo>
                  <a:cubicBezTo>
                    <a:pt x="92" y="151"/>
                    <a:pt x="94" y="154"/>
                    <a:pt x="97" y="159"/>
                  </a:cubicBezTo>
                  <a:cubicBezTo>
                    <a:pt x="99" y="163"/>
                    <a:pt x="101" y="169"/>
                    <a:pt x="102" y="174"/>
                  </a:cubicBezTo>
                  <a:cubicBezTo>
                    <a:pt x="103" y="179"/>
                    <a:pt x="102" y="183"/>
                    <a:pt x="105" y="187"/>
                  </a:cubicBezTo>
                  <a:cubicBezTo>
                    <a:pt x="108" y="191"/>
                    <a:pt x="114" y="194"/>
                    <a:pt x="118" y="199"/>
                  </a:cubicBezTo>
                  <a:cubicBezTo>
                    <a:pt x="119" y="205"/>
                    <a:pt x="123" y="212"/>
                    <a:pt x="127" y="217"/>
                  </a:cubicBezTo>
                  <a:cubicBezTo>
                    <a:pt x="130" y="223"/>
                    <a:pt x="141" y="224"/>
                    <a:pt x="144" y="229"/>
                  </a:cubicBezTo>
                  <a:cubicBezTo>
                    <a:pt x="151" y="237"/>
                    <a:pt x="159" y="259"/>
                    <a:pt x="168" y="267"/>
                  </a:cubicBezTo>
                  <a:cubicBezTo>
                    <a:pt x="176" y="276"/>
                    <a:pt x="191" y="272"/>
                    <a:pt x="198" y="276"/>
                  </a:cubicBezTo>
                  <a:cubicBezTo>
                    <a:pt x="205" y="280"/>
                    <a:pt x="209" y="284"/>
                    <a:pt x="210" y="289"/>
                  </a:cubicBezTo>
                  <a:cubicBezTo>
                    <a:pt x="213" y="297"/>
                    <a:pt x="198" y="303"/>
                    <a:pt x="206" y="305"/>
                  </a:cubicBezTo>
                  <a:cubicBezTo>
                    <a:pt x="218" y="314"/>
                    <a:pt x="217" y="316"/>
                    <a:pt x="232" y="319"/>
                  </a:cubicBezTo>
                  <a:cubicBezTo>
                    <a:pt x="244" y="323"/>
                    <a:pt x="253" y="326"/>
                    <a:pt x="263" y="329"/>
                  </a:cubicBezTo>
                  <a:cubicBezTo>
                    <a:pt x="271" y="331"/>
                    <a:pt x="273" y="329"/>
                    <a:pt x="278" y="330"/>
                  </a:cubicBezTo>
                  <a:cubicBezTo>
                    <a:pt x="283" y="331"/>
                    <a:pt x="283" y="333"/>
                    <a:pt x="294" y="335"/>
                  </a:cubicBezTo>
                  <a:cubicBezTo>
                    <a:pt x="310" y="343"/>
                    <a:pt x="324" y="342"/>
                    <a:pt x="342" y="344"/>
                  </a:cubicBezTo>
                  <a:cubicBezTo>
                    <a:pt x="364" y="350"/>
                    <a:pt x="348" y="349"/>
                    <a:pt x="372" y="351"/>
                  </a:cubicBezTo>
                  <a:cubicBezTo>
                    <a:pt x="377" y="352"/>
                    <a:pt x="412" y="349"/>
                    <a:pt x="417" y="350"/>
                  </a:cubicBezTo>
                  <a:cubicBezTo>
                    <a:pt x="428" y="350"/>
                    <a:pt x="411" y="358"/>
                    <a:pt x="419" y="359"/>
                  </a:cubicBezTo>
                  <a:cubicBezTo>
                    <a:pt x="427" y="360"/>
                    <a:pt x="457" y="357"/>
                    <a:pt x="464" y="359"/>
                  </a:cubicBezTo>
                  <a:cubicBezTo>
                    <a:pt x="471" y="361"/>
                    <a:pt x="460" y="369"/>
                    <a:pt x="464" y="374"/>
                  </a:cubicBezTo>
                  <a:cubicBezTo>
                    <a:pt x="468" y="379"/>
                    <a:pt x="487" y="389"/>
                    <a:pt x="490" y="391"/>
                  </a:cubicBezTo>
                  <a:cubicBezTo>
                    <a:pt x="484" y="390"/>
                    <a:pt x="488" y="388"/>
                    <a:pt x="482" y="387"/>
                  </a:cubicBezTo>
                  <a:cubicBezTo>
                    <a:pt x="480" y="384"/>
                    <a:pt x="485" y="379"/>
                    <a:pt x="485" y="375"/>
                  </a:cubicBezTo>
                  <a:cubicBezTo>
                    <a:pt x="485" y="371"/>
                    <a:pt x="476" y="366"/>
                    <a:pt x="483" y="362"/>
                  </a:cubicBezTo>
                  <a:cubicBezTo>
                    <a:pt x="490" y="358"/>
                    <a:pt x="519" y="354"/>
                    <a:pt x="527" y="351"/>
                  </a:cubicBezTo>
                  <a:cubicBezTo>
                    <a:pt x="535" y="348"/>
                    <a:pt x="544" y="342"/>
                    <a:pt x="534" y="342"/>
                  </a:cubicBezTo>
                  <a:cubicBezTo>
                    <a:pt x="526" y="341"/>
                    <a:pt x="477" y="350"/>
                    <a:pt x="464" y="350"/>
                  </a:cubicBezTo>
                  <a:cubicBezTo>
                    <a:pt x="451" y="350"/>
                    <a:pt x="458" y="347"/>
                    <a:pt x="455" y="345"/>
                  </a:cubicBezTo>
                  <a:cubicBezTo>
                    <a:pt x="455" y="336"/>
                    <a:pt x="451" y="343"/>
                    <a:pt x="444" y="339"/>
                  </a:cubicBezTo>
                  <a:cubicBezTo>
                    <a:pt x="437" y="337"/>
                    <a:pt x="391" y="354"/>
                    <a:pt x="384" y="353"/>
                  </a:cubicBezTo>
                  <a:cubicBezTo>
                    <a:pt x="373" y="346"/>
                    <a:pt x="387" y="333"/>
                    <a:pt x="371" y="329"/>
                  </a:cubicBezTo>
                  <a:cubicBezTo>
                    <a:pt x="365" y="325"/>
                    <a:pt x="351" y="325"/>
                    <a:pt x="344" y="322"/>
                  </a:cubicBezTo>
                  <a:cubicBezTo>
                    <a:pt x="337" y="318"/>
                    <a:pt x="332" y="304"/>
                    <a:pt x="327" y="299"/>
                  </a:cubicBezTo>
                  <a:cubicBezTo>
                    <a:pt x="321" y="294"/>
                    <a:pt x="317" y="290"/>
                    <a:pt x="309" y="290"/>
                  </a:cubicBezTo>
                  <a:cubicBezTo>
                    <a:pt x="298" y="285"/>
                    <a:pt x="287" y="299"/>
                    <a:pt x="278" y="299"/>
                  </a:cubicBezTo>
                  <a:cubicBezTo>
                    <a:pt x="269" y="299"/>
                    <a:pt x="268" y="295"/>
                    <a:pt x="257" y="291"/>
                  </a:cubicBezTo>
                  <a:cubicBezTo>
                    <a:pt x="257" y="284"/>
                    <a:pt x="220" y="276"/>
                    <a:pt x="212" y="272"/>
                  </a:cubicBezTo>
                  <a:cubicBezTo>
                    <a:pt x="204" y="268"/>
                    <a:pt x="208" y="266"/>
                    <a:pt x="207" y="264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72" name="Freeform 261"/>
            <p:cNvSpPr>
              <a:spLocks/>
            </p:cNvSpPr>
            <p:nvPr/>
          </p:nvSpPr>
          <p:spPr bwMode="auto">
            <a:xfrm>
              <a:off x="4546" y="2536"/>
              <a:ext cx="200" cy="224"/>
            </a:xfrm>
            <a:custGeom>
              <a:avLst/>
              <a:gdLst>
                <a:gd name="T0" fmla="*/ 175 w 200"/>
                <a:gd name="T1" fmla="*/ 14 h 224"/>
                <a:gd name="T2" fmla="*/ 142 w 200"/>
                <a:gd name="T3" fmla="*/ 11 h 224"/>
                <a:gd name="T4" fmla="*/ 121 w 200"/>
                <a:gd name="T5" fmla="*/ 74 h 224"/>
                <a:gd name="T6" fmla="*/ 83 w 200"/>
                <a:gd name="T7" fmla="*/ 83 h 224"/>
                <a:gd name="T8" fmla="*/ 62 w 200"/>
                <a:gd name="T9" fmla="*/ 89 h 224"/>
                <a:gd name="T10" fmla="*/ 39 w 200"/>
                <a:gd name="T11" fmla="*/ 101 h 224"/>
                <a:gd name="T12" fmla="*/ 12 w 200"/>
                <a:gd name="T13" fmla="*/ 85 h 224"/>
                <a:gd name="T14" fmla="*/ 11 w 200"/>
                <a:gd name="T15" fmla="*/ 115 h 224"/>
                <a:gd name="T16" fmla="*/ 14 w 200"/>
                <a:gd name="T17" fmla="*/ 146 h 224"/>
                <a:gd name="T18" fmla="*/ 23 w 200"/>
                <a:gd name="T19" fmla="*/ 157 h 224"/>
                <a:gd name="T20" fmla="*/ 17 w 200"/>
                <a:gd name="T21" fmla="*/ 166 h 224"/>
                <a:gd name="T22" fmla="*/ 26 w 200"/>
                <a:gd name="T23" fmla="*/ 182 h 224"/>
                <a:gd name="T24" fmla="*/ 38 w 200"/>
                <a:gd name="T25" fmla="*/ 199 h 224"/>
                <a:gd name="T26" fmla="*/ 56 w 200"/>
                <a:gd name="T27" fmla="*/ 197 h 224"/>
                <a:gd name="T28" fmla="*/ 63 w 200"/>
                <a:gd name="T29" fmla="*/ 215 h 224"/>
                <a:gd name="T30" fmla="*/ 89 w 200"/>
                <a:gd name="T31" fmla="*/ 202 h 224"/>
                <a:gd name="T32" fmla="*/ 128 w 200"/>
                <a:gd name="T33" fmla="*/ 224 h 224"/>
                <a:gd name="T34" fmla="*/ 160 w 200"/>
                <a:gd name="T35" fmla="*/ 184 h 224"/>
                <a:gd name="T36" fmla="*/ 157 w 200"/>
                <a:gd name="T37" fmla="*/ 167 h 224"/>
                <a:gd name="T38" fmla="*/ 170 w 200"/>
                <a:gd name="T39" fmla="*/ 151 h 224"/>
                <a:gd name="T40" fmla="*/ 185 w 200"/>
                <a:gd name="T41" fmla="*/ 107 h 224"/>
                <a:gd name="T42" fmla="*/ 199 w 200"/>
                <a:gd name="T43" fmla="*/ 95 h 224"/>
                <a:gd name="T44" fmla="*/ 179 w 200"/>
                <a:gd name="T45" fmla="*/ 70 h 224"/>
                <a:gd name="T46" fmla="*/ 182 w 200"/>
                <a:gd name="T47" fmla="*/ 59 h 224"/>
                <a:gd name="T48" fmla="*/ 170 w 200"/>
                <a:gd name="T49" fmla="*/ 34 h 224"/>
                <a:gd name="T50" fmla="*/ 175 w 200"/>
                <a:gd name="T51" fmla="*/ 14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0"/>
                <a:gd name="T79" fmla="*/ 0 h 224"/>
                <a:gd name="T80" fmla="*/ 200 w 200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0" h="224">
                  <a:moveTo>
                    <a:pt x="175" y="14"/>
                  </a:moveTo>
                  <a:cubicBezTo>
                    <a:pt x="166" y="14"/>
                    <a:pt x="151" y="0"/>
                    <a:pt x="142" y="11"/>
                  </a:cubicBezTo>
                  <a:cubicBezTo>
                    <a:pt x="140" y="25"/>
                    <a:pt x="129" y="63"/>
                    <a:pt x="121" y="74"/>
                  </a:cubicBezTo>
                  <a:cubicBezTo>
                    <a:pt x="118" y="90"/>
                    <a:pt x="95" y="81"/>
                    <a:pt x="83" y="83"/>
                  </a:cubicBezTo>
                  <a:cubicBezTo>
                    <a:pt x="78" y="86"/>
                    <a:pt x="68" y="88"/>
                    <a:pt x="62" y="89"/>
                  </a:cubicBezTo>
                  <a:cubicBezTo>
                    <a:pt x="51" y="94"/>
                    <a:pt x="52" y="99"/>
                    <a:pt x="39" y="101"/>
                  </a:cubicBezTo>
                  <a:cubicBezTo>
                    <a:pt x="30" y="112"/>
                    <a:pt x="23" y="87"/>
                    <a:pt x="12" y="85"/>
                  </a:cubicBezTo>
                  <a:cubicBezTo>
                    <a:pt x="0" y="94"/>
                    <a:pt x="6" y="104"/>
                    <a:pt x="11" y="115"/>
                  </a:cubicBezTo>
                  <a:cubicBezTo>
                    <a:pt x="13" y="126"/>
                    <a:pt x="9" y="136"/>
                    <a:pt x="14" y="146"/>
                  </a:cubicBezTo>
                  <a:cubicBezTo>
                    <a:pt x="15" y="153"/>
                    <a:pt x="17" y="154"/>
                    <a:pt x="23" y="157"/>
                  </a:cubicBezTo>
                  <a:cubicBezTo>
                    <a:pt x="25" y="160"/>
                    <a:pt x="17" y="162"/>
                    <a:pt x="17" y="166"/>
                  </a:cubicBezTo>
                  <a:cubicBezTo>
                    <a:pt x="17" y="170"/>
                    <a:pt x="23" y="177"/>
                    <a:pt x="26" y="182"/>
                  </a:cubicBezTo>
                  <a:cubicBezTo>
                    <a:pt x="29" y="188"/>
                    <a:pt x="33" y="196"/>
                    <a:pt x="38" y="199"/>
                  </a:cubicBezTo>
                  <a:cubicBezTo>
                    <a:pt x="43" y="202"/>
                    <a:pt x="52" y="194"/>
                    <a:pt x="56" y="197"/>
                  </a:cubicBezTo>
                  <a:cubicBezTo>
                    <a:pt x="63" y="202"/>
                    <a:pt x="54" y="214"/>
                    <a:pt x="63" y="215"/>
                  </a:cubicBezTo>
                  <a:cubicBezTo>
                    <a:pt x="71" y="212"/>
                    <a:pt x="78" y="200"/>
                    <a:pt x="89" y="202"/>
                  </a:cubicBezTo>
                  <a:cubicBezTo>
                    <a:pt x="101" y="204"/>
                    <a:pt x="118" y="218"/>
                    <a:pt x="128" y="224"/>
                  </a:cubicBezTo>
                  <a:cubicBezTo>
                    <a:pt x="138" y="218"/>
                    <a:pt x="155" y="195"/>
                    <a:pt x="160" y="184"/>
                  </a:cubicBezTo>
                  <a:cubicBezTo>
                    <a:pt x="161" y="175"/>
                    <a:pt x="162" y="175"/>
                    <a:pt x="157" y="167"/>
                  </a:cubicBezTo>
                  <a:cubicBezTo>
                    <a:pt x="155" y="158"/>
                    <a:pt x="169" y="163"/>
                    <a:pt x="170" y="151"/>
                  </a:cubicBezTo>
                  <a:cubicBezTo>
                    <a:pt x="172" y="146"/>
                    <a:pt x="180" y="116"/>
                    <a:pt x="185" y="107"/>
                  </a:cubicBezTo>
                  <a:cubicBezTo>
                    <a:pt x="190" y="98"/>
                    <a:pt x="200" y="101"/>
                    <a:pt x="199" y="95"/>
                  </a:cubicBezTo>
                  <a:cubicBezTo>
                    <a:pt x="198" y="93"/>
                    <a:pt x="179" y="72"/>
                    <a:pt x="179" y="70"/>
                  </a:cubicBezTo>
                  <a:cubicBezTo>
                    <a:pt x="173" y="66"/>
                    <a:pt x="183" y="65"/>
                    <a:pt x="182" y="59"/>
                  </a:cubicBezTo>
                  <a:cubicBezTo>
                    <a:pt x="181" y="53"/>
                    <a:pt x="171" y="41"/>
                    <a:pt x="170" y="34"/>
                  </a:cubicBezTo>
                  <a:cubicBezTo>
                    <a:pt x="165" y="22"/>
                    <a:pt x="184" y="19"/>
                    <a:pt x="175" y="14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73" name="Freeform 262"/>
            <p:cNvSpPr>
              <a:spLocks/>
            </p:cNvSpPr>
            <p:nvPr/>
          </p:nvSpPr>
          <p:spPr bwMode="auto">
            <a:xfrm>
              <a:off x="4738" y="2615"/>
              <a:ext cx="138" cy="201"/>
            </a:xfrm>
            <a:custGeom>
              <a:avLst/>
              <a:gdLst>
                <a:gd name="T0" fmla="*/ 80 w 138"/>
                <a:gd name="T1" fmla="*/ 151 h 201"/>
                <a:gd name="T2" fmla="*/ 80 w 138"/>
                <a:gd name="T3" fmla="*/ 124 h 201"/>
                <a:gd name="T4" fmla="*/ 71 w 138"/>
                <a:gd name="T5" fmla="*/ 117 h 201"/>
                <a:gd name="T6" fmla="*/ 64 w 138"/>
                <a:gd name="T7" fmla="*/ 103 h 201"/>
                <a:gd name="T8" fmla="*/ 65 w 138"/>
                <a:gd name="T9" fmla="*/ 88 h 201"/>
                <a:gd name="T10" fmla="*/ 94 w 138"/>
                <a:gd name="T11" fmla="*/ 69 h 201"/>
                <a:gd name="T12" fmla="*/ 92 w 138"/>
                <a:gd name="T13" fmla="*/ 52 h 201"/>
                <a:gd name="T14" fmla="*/ 67 w 138"/>
                <a:gd name="T15" fmla="*/ 64 h 201"/>
                <a:gd name="T16" fmla="*/ 47 w 138"/>
                <a:gd name="T17" fmla="*/ 70 h 201"/>
                <a:gd name="T18" fmla="*/ 53 w 138"/>
                <a:gd name="T19" fmla="*/ 37 h 201"/>
                <a:gd name="T20" fmla="*/ 116 w 138"/>
                <a:gd name="T21" fmla="*/ 30 h 201"/>
                <a:gd name="T22" fmla="*/ 131 w 138"/>
                <a:gd name="T23" fmla="*/ 15 h 201"/>
                <a:gd name="T24" fmla="*/ 122 w 138"/>
                <a:gd name="T25" fmla="*/ 0 h 201"/>
                <a:gd name="T26" fmla="*/ 110 w 138"/>
                <a:gd name="T27" fmla="*/ 13 h 201"/>
                <a:gd name="T28" fmla="*/ 71 w 138"/>
                <a:gd name="T29" fmla="*/ 15 h 201"/>
                <a:gd name="T30" fmla="*/ 46 w 138"/>
                <a:gd name="T31" fmla="*/ 13 h 201"/>
                <a:gd name="T32" fmla="*/ 35 w 138"/>
                <a:gd name="T33" fmla="*/ 22 h 201"/>
                <a:gd name="T34" fmla="*/ 22 w 138"/>
                <a:gd name="T35" fmla="*/ 31 h 201"/>
                <a:gd name="T36" fmla="*/ 14 w 138"/>
                <a:gd name="T37" fmla="*/ 58 h 201"/>
                <a:gd name="T38" fmla="*/ 2 w 138"/>
                <a:gd name="T39" fmla="*/ 120 h 201"/>
                <a:gd name="T40" fmla="*/ 19 w 138"/>
                <a:gd name="T41" fmla="*/ 135 h 201"/>
                <a:gd name="T42" fmla="*/ 19 w 138"/>
                <a:gd name="T43" fmla="*/ 163 h 201"/>
                <a:gd name="T44" fmla="*/ 17 w 138"/>
                <a:gd name="T45" fmla="*/ 189 h 201"/>
                <a:gd name="T46" fmla="*/ 34 w 138"/>
                <a:gd name="T47" fmla="*/ 195 h 201"/>
                <a:gd name="T48" fmla="*/ 35 w 138"/>
                <a:gd name="T49" fmla="*/ 178 h 201"/>
                <a:gd name="T50" fmla="*/ 41 w 138"/>
                <a:gd name="T51" fmla="*/ 159 h 201"/>
                <a:gd name="T52" fmla="*/ 37 w 138"/>
                <a:gd name="T53" fmla="*/ 141 h 201"/>
                <a:gd name="T54" fmla="*/ 41 w 138"/>
                <a:gd name="T55" fmla="*/ 109 h 201"/>
                <a:gd name="T56" fmla="*/ 53 w 138"/>
                <a:gd name="T57" fmla="*/ 121 h 201"/>
                <a:gd name="T58" fmla="*/ 52 w 138"/>
                <a:gd name="T59" fmla="*/ 133 h 201"/>
                <a:gd name="T60" fmla="*/ 52 w 138"/>
                <a:gd name="T61" fmla="*/ 145 h 201"/>
                <a:gd name="T62" fmla="*/ 58 w 138"/>
                <a:gd name="T63" fmla="*/ 172 h 201"/>
                <a:gd name="T64" fmla="*/ 80 w 138"/>
                <a:gd name="T65" fmla="*/ 151 h 2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201"/>
                <a:gd name="T101" fmla="*/ 138 w 138"/>
                <a:gd name="T102" fmla="*/ 201 h 2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201">
                  <a:moveTo>
                    <a:pt x="80" y="151"/>
                  </a:moveTo>
                  <a:cubicBezTo>
                    <a:pt x="80" y="147"/>
                    <a:pt x="84" y="130"/>
                    <a:pt x="80" y="124"/>
                  </a:cubicBezTo>
                  <a:cubicBezTo>
                    <a:pt x="78" y="121"/>
                    <a:pt x="71" y="117"/>
                    <a:pt x="71" y="117"/>
                  </a:cubicBezTo>
                  <a:cubicBezTo>
                    <a:pt x="68" y="112"/>
                    <a:pt x="65" y="109"/>
                    <a:pt x="64" y="103"/>
                  </a:cubicBezTo>
                  <a:cubicBezTo>
                    <a:pt x="65" y="95"/>
                    <a:pt x="57" y="89"/>
                    <a:pt x="65" y="88"/>
                  </a:cubicBezTo>
                  <a:cubicBezTo>
                    <a:pt x="76" y="82"/>
                    <a:pt x="87" y="80"/>
                    <a:pt x="94" y="69"/>
                  </a:cubicBezTo>
                  <a:cubicBezTo>
                    <a:pt x="93" y="56"/>
                    <a:pt x="104" y="51"/>
                    <a:pt x="92" y="52"/>
                  </a:cubicBezTo>
                  <a:cubicBezTo>
                    <a:pt x="87" y="56"/>
                    <a:pt x="67" y="64"/>
                    <a:pt x="67" y="64"/>
                  </a:cubicBezTo>
                  <a:cubicBezTo>
                    <a:pt x="59" y="68"/>
                    <a:pt x="55" y="69"/>
                    <a:pt x="47" y="70"/>
                  </a:cubicBezTo>
                  <a:cubicBezTo>
                    <a:pt x="25" y="68"/>
                    <a:pt x="40" y="46"/>
                    <a:pt x="53" y="37"/>
                  </a:cubicBezTo>
                  <a:cubicBezTo>
                    <a:pt x="67" y="28"/>
                    <a:pt x="103" y="30"/>
                    <a:pt x="116" y="30"/>
                  </a:cubicBezTo>
                  <a:cubicBezTo>
                    <a:pt x="124" y="27"/>
                    <a:pt x="123" y="20"/>
                    <a:pt x="131" y="15"/>
                  </a:cubicBezTo>
                  <a:cubicBezTo>
                    <a:pt x="138" y="6"/>
                    <a:pt x="132" y="4"/>
                    <a:pt x="122" y="0"/>
                  </a:cubicBezTo>
                  <a:cubicBezTo>
                    <a:pt x="120" y="9"/>
                    <a:pt x="118" y="12"/>
                    <a:pt x="110" y="13"/>
                  </a:cubicBezTo>
                  <a:cubicBezTo>
                    <a:pt x="99" y="19"/>
                    <a:pt x="82" y="15"/>
                    <a:pt x="71" y="15"/>
                  </a:cubicBezTo>
                  <a:cubicBezTo>
                    <a:pt x="62" y="11"/>
                    <a:pt x="57" y="12"/>
                    <a:pt x="46" y="13"/>
                  </a:cubicBezTo>
                  <a:cubicBezTo>
                    <a:pt x="39" y="17"/>
                    <a:pt x="43" y="20"/>
                    <a:pt x="35" y="22"/>
                  </a:cubicBezTo>
                  <a:cubicBezTo>
                    <a:pt x="31" y="25"/>
                    <a:pt x="26" y="28"/>
                    <a:pt x="22" y="31"/>
                  </a:cubicBezTo>
                  <a:cubicBezTo>
                    <a:pt x="17" y="40"/>
                    <a:pt x="18" y="49"/>
                    <a:pt x="14" y="58"/>
                  </a:cubicBezTo>
                  <a:cubicBezTo>
                    <a:pt x="13" y="78"/>
                    <a:pt x="13" y="102"/>
                    <a:pt x="2" y="120"/>
                  </a:cubicBezTo>
                  <a:cubicBezTo>
                    <a:pt x="0" y="131"/>
                    <a:pt x="9" y="127"/>
                    <a:pt x="19" y="135"/>
                  </a:cubicBezTo>
                  <a:cubicBezTo>
                    <a:pt x="23" y="141"/>
                    <a:pt x="16" y="157"/>
                    <a:pt x="19" y="163"/>
                  </a:cubicBezTo>
                  <a:cubicBezTo>
                    <a:pt x="18" y="183"/>
                    <a:pt x="24" y="174"/>
                    <a:pt x="17" y="189"/>
                  </a:cubicBezTo>
                  <a:cubicBezTo>
                    <a:pt x="21" y="201"/>
                    <a:pt x="21" y="193"/>
                    <a:pt x="34" y="195"/>
                  </a:cubicBezTo>
                  <a:cubicBezTo>
                    <a:pt x="38" y="190"/>
                    <a:pt x="34" y="184"/>
                    <a:pt x="35" y="178"/>
                  </a:cubicBezTo>
                  <a:cubicBezTo>
                    <a:pt x="36" y="172"/>
                    <a:pt x="41" y="165"/>
                    <a:pt x="41" y="159"/>
                  </a:cubicBezTo>
                  <a:cubicBezTo>
                    <a:pt x="42" y="147"/>
                    <a:pt x="35" y="147"/>
                    <a:pt x="37" y="141"/>
                  </a:cubicBezTo>
                  <a:cubicBezTo>
                    <a:pt x="37" y="133"/>
                    <a:pt x="38" y="112"/>
                    <a:pt x="41" y="109"/>
                  </a:cubicBezTo>
                  <a:cubicBezTo>
                    <a:pt x="44" y="106"/>
                    <a:pt x="51" y="117"/>
                    <a:pt x="53" y="121"/>
                  </a:cubicBezTo>
                  <a:cubicBezTo>
                    <a:pt x="55" y="125"/>
                    <a:pt x="52" y="129"/>
                    <a:pt x="52" y="133"/>
                  </a:cubicBezTo>
                  <a:cubicBezTo>
                    <a:pt x="52" y="137"/>
                    <a:pt x="51" y="139"/>
                    <a:pt x="52" y="145"/>
                  </a:cubicBezTo>
                  <a:cubicBezTo>
                    <a:pt x="53" y="158"/>
                    <a:pt x="51" y="163"/>
                    <a:pt x="58" y="172"/>
                  </a:cubicBezTo>
                  <a:cubicBezTo>
                    <a:pt x="63" y="173"/>
                    <a:pt x="76" y="159"/>
                    <a:pt x="80" y="151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74" name="Freeform 263"/>
            <p:cNvSpPr>
              <a:spLocks/>
            </p:cNvSpPr>
            <p:nvPr/>
          </p:nvSpPr>
          <p:spPr bwMode="auto">
            <a:xfrm>
              <a:off x="4988" y="2658"/>
              <a:ext cx="208" cy="240"/>
            </a:xfrm>
            <a:custGeom>
              <a:avLst/>
              <a:gdLst>
                <a:gd name="T0" fmla="*/ 183 w 208"/>
                <a:gd name="T1" fmla="*/ 161 h 240"/>
                <a:gd name="T2" fmla="*/ 175 w 208"/>
                <a:gd name="T3" fmla="*/ 227 h 240"/>
                <a:gd name="T4" fmla="*/ 159 w 208"/>
                <a:gd name="T5" fmla="*/ 222 h 240"/>
                <a:gd name="T6" fmla="*/ 141 w 208"/>
                <a:gd name="T7" fmla="*/ 203 h 240"/>
                <a:gd name="T8" fmla="*/ 123 w 208"/>
                <a:gd name="T9" fmla="*/ 215 h 240"/>
                <a:gd name="T10" fmla="*/ 124 w 208"/>
                <a:gd name="T11" fmla="*/ 197 h 240"/>
                <a:gd name="T12" fmla="*/ 143 w 208"/>
                <a:gd name="T13" fmla="*/ 180 h 240"/>
                <a:gd name="T14" fmla="*/ 137 w 208"/>
                <a:gd name="T15" fmla="*/ 166 h 240"/>
                <a:gd name="T16" fmla="*/ 123 w 208"/>
                <a:gd name="T17" fmla="*/ 147 h 240"/>
                <a:gd name="T18" fmla="*/ 124 w 208"/>
                <a:gd name="T19" fmla="*/ 133 h 240"/>
                <a:gd name="T20" fmla="*/ 99 w 208"/>
                <a:gd name="T21" fmla="*/ 123 h 240"/>
                <a:gd name="T22" fmla="*/ 73 w 208"/>
                <a:gd name="T23" fmla="*/ 120 h 240"/>
                <a:gd name="T24" fmla="*/ 70 w 208"/>
                <a:gd name="T25" fmla="*/ 103 h 240"/>
                <a:gd name="T26" fmla="*/ 53 w 208"/>
                <a:gd name="T27" fmla="*/ 106 h 240"/>
                <a:gd name="T28" fmla="*/ 43 w 208"/>
                <a:gd name="T29" fmla="*/ 87 h 240"/>
                <a:gd name="T30" fmla="*/ 35 w 208"/>
                <a:gd name="T31" fmla="*/ 97 h 240"/>
                <a:gd name="T32" fmla="*/ 28 w 208"/>
                <a:gd name="T33" fmla="*/ 107 h 240"/>
                <a:gd name="T34" fmla="*/ 18 w 208"/>
                <a:gd name="T35" fmla="*/ 92 h 240"/>
                <a:gd name="T36" fmla="*/ 11 w 208"/>
                <a:gd name="T37" fmla="*/ 78 h 240"/>
                <a:gd name="T38" fmla="*/ 40 w 208"/>
                <a:gd name="T39" fmla="*/ 67 h 240"/>
                <a:gd name="T40" fmla="*/ 56 w 208"/>
                <a:gd name="T41" fmla="*/ 73 h 240"/>
                <a:gd name="T42" fmla="*/ 50 w 208"/>
                <a:gd name="T43" fmla="*/ 63 h 240"/>
                <a:gd name="T44" fmla="*/ 10 w 208"/>
                <a:gd name="T45" fmla="*/ 57 h 240"/>
                <a:gd name="T46" fmla="*/ 2 w 208"/>
                <a:gd name="T47" fmla="*/ 37 h 240"/>
                <a:gd name="T48" fmla="*/ 4 w 208"/>
                <a:gd name="T49" fmla="*/ 17 h 240"/>
                <a:gd name="T50" fmla="*/ 28 w 208"/>
                <a:gd name="T51" fmla="*/ 6 h 240"/>
                <a:gd name="T52" fmla="*/ 56 w 208"/>
                <a:gd name="T53" fmla="*/ 22 h 240"/>
                <a:gd name="T54" fmla="*/ 54 w 208"/>
                <a:gd name="T55" fmla="*/ 51 h 240"/>
                <a:gd name="T56" fmla="*/ 65 w 208"/>
                <a:gd name="T57" fmla="*/ 52 h 240"/>
                <a:gd name="T58" fmla="*/ 76 w 208"/>
                <a:gd name="T59" fmla="*/ 75 h 240"/>
                <a:gd name="T60" fmla="*/ 90 w 208"/>
                <a:gd name="T61" fmla="*/ 62 h 240"/>
                <a:gd name="T62" fmla="*/ 113 w 208"/>
                <a:gd name="T63" fmla="*/ 54 h 240"/>
                <a:gd name="T64" fmla="*/ 124 w 208"/>
                <a:gd name="T65" fmla="*/ 42 h 240"/>
                <a:gd name="T66" fmla="*/ 139 w 208"/>
                <a:gd name="T67" fmla="*/ 40 h 240"/>
                <a:gd name="T68" fmla="*/ 157 w 208"/>
                <a:gd name="T69" fmla="*/ 53 h 240"/>
                <a:gd name="T70" fmla="*/ 187 w 208"/>
                <a:gd name="T71" fmla="*/ 64 h 240"/>
                <a:gd name="T72" fmla="*/ 205 w 208"/>
                <a:gd name="T73" fmla="*/ 73 h 240"/>
                <a:gd name="T74" fmla="*/ 190 w 208"/>
                <a:gd name="T75" fmla="*/ 77 h 240"/>
                <a:gd name="T76" fmla="*/ 183 w 208"/>
                <a:gd name="T77" fmla="*/ 161 h 2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40"/>
                <a:gd name="T119" fmla="*/ 208 w 208"/>
                <a:gd name="T120" fmla="*/ 240 h 24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40">
                  <a:moveTo>
                    <a:pt x="183" y="161"/>
                  </a:moveTo>
                  <a:cubicBezTo>
                    <a:pt x="181" y="169"/>
                    <a:pt x="178" y="219"/>
                    <a:pt x="175" y="227"/>
                  </a:cubicBezTo>
                  <a:cubicBezTo>
                    <a:pt x="171" y="240"/>
                    <a:pt x="163" y="222"/>
                    <a:pt x="159" y="222"/>
                  </a:cubicBezTo>
                  <a:cubicBezTo>
                    <a:pt x="155" y="222"/>
                    <a:pt x="144" y="213"/>
                    <a:pt x="141" y="203"/>
                  </a:cubicBezTo>
                  <a:cubicBezTo>
                    <a:pt x="140" y="197"/>
                    <a:pt x="123" y="219"/>
                    <a:pt x="123" y="215"/>
                  </a:cubicBezTo>
                  <a:cubicBezTo>
                    <a:pt x="120" y="214"/>
                    <a:pt x="121" y="203"/>
                    <a:pt x="124" y="197"/>
                  </a:cubicBezTo>
                  <a:cubicBezTo>
                    <a:pt x="127" y="191"/>
                    <a:pt x="141" y="185"/>
                    <a:pt x="143" y="180"/>
                  </a:cubicBezTo>
                  <a:cubicBezTo>
                    <a:pt x="142" y="174"/>
                    <a:pt x="140" y="171"/>
                    <a:pt x="137" y="166"/>
                  </a:cubicBezTo>
                  <a:cubicBezTo>
                    <a:pt x="135" y="160"/>
                    <a:pt x="125" y="152"/>
                    <a:pt x="123" y="147"/>
                  </a:cubicBezTo>
                  <a:cubicBezTo>
                    <a:pt x="121" y="142"/>
                    <a:pt x="128" y="137"/>
                    <a:pt x="124" y="133"/>
                  </a:cubicBezTo>
                  <a:cubicBezTo>
                    <a:pt x="120" y="129"/>
                    <a:pt x="107" y="125"/>
                    <a:pt x="99" y="123"/>
                  </a:cubicBezTo>
                  <a:cubicBezTo>
                    <a:pt x="90" y="115"/>
                    <a:pt x="78" y="123"/>
                    <a:pt x="73" y="120"/>
                  </a:cubicBezTo>
                  <a:cubicBezTo>
                    <a:pt x="68" y="117"/>
                    <a:pt x="73" y="105"/>
                    <a:pt x="70" y="103"/>
                  </a:cubicBezTo>
                  <a:cubicBezTo>
                    <a:pt x="67" y="101"/>
                    <a:pt x="58" y="109"/>
                    <a:pt x="53" y="106"/>
                  </a:cubicBezTo>
                  <a:cubicBezTo>
                    <a:pt x="47" y="100"/>
                    <a:pt x="48" y="93"/>
                    <a:pt x="43" y="87"/>
                  </a:cubicBezTo>
                  <a:cubicBezTo>
                    <a:pt x="36" y="88"/>
                    <a:pt x="38" y="91"/>
                    <a:pt x="35" y="97"/>
                  </a:cubicBezTo>
                  <a:cubicBezTo>
                    <a:pt x="34" y="104"/>
                    <a:pt x="32" y="101"/>
                    <a:pt x="28" y="107"/>
                  </a:cubicBezTo>
                  <a:cubicBezTo>
                    <a:pt x="21" y="106"/>
                    <a:pt x="21" y="98"/>
                    <a:pt x="18" y="92"/>
                  </a:cubicBezTo>
                  <a:cubicBezTo>
                    <a:pt x="16" y="90"/>
                    <a:pt x="7" y="82"/>
                    <a:pt x="11" y="78"/>
                  </a:cubicBezTo>
                  <a:cubicBezTo>
                    <a:pt x="15" y="74"/>
                    <a:pt x="33" y="68"/>
                    <a:pt x="40" y="67"/>
                  </a:cubicBezTo>
                  <a:cubicBezTo>
                    <a:pt x="47" y="66"/>
                    <a:pt x="54" y="74"/>
                    <a:pt x="56" y="73"/>
                  </a:cubicBezTo>
                  <a:cubicBezTo>
                    <a:pt x="68" y="71"/>
                    <a:pt x="55" y="64"/>
                    <a:pt x="50" y="63"/>
                  </a:cubicBezTo>
                  <a:cubicBezTo>
                    <a:pt x="38" y="54"/>
                    <a:pt x="26" y="58"/>
                    <a:pt x="10" y="57"/>
                  </a:cubicBezTo>
                  <a:cubicBezTo>
                    <a:pt x="1" y="54"/>
                    <a:pt x="5" y="46"/>
                    <a:pt x="2" y="37"/>
                  </a:cubicBezTo>
                  <a:cubicBezTo>
                    <a:pt x="1" y="30"/>
                    <a:pt x="0" y="22"/>
                    <a:pt x="4" y="17"/>
                  </a:cubicBezTo>
                  <a:cubicBezTo>
                    <a:pt x="11" y="11"/>
                    <a:pt x="28" y="6"/>
                    <a:pt x="28" y="6"/>
                  </a:cubicBezTo>
                  <a:cubicBezTo>
                    <a:pt x="39" y="0"/>
                    <a:pt x="51" y="14"/>
                    <a:pt x="56" y="22"/>
                  </a:cubicBezTo>
                  <a:cubicBezTo>
                    <a:pt x="62" y="29"/>
                    <a:pt x="53" y="46"/>
                    <a:pt x="54" y="51"/>
                  </a:cubicBezTo>
                  <a:cubicBezTo>
                    <a:pt x="55" y="56"/>
                    <a:pt x="61" y="48"/>
                    <a:pt x="65" y="52"/>
                  </a:cubicBezTo>
                  <a:cubicBezTo>
                    <a:pt x="68" y="60"/>
                    <a:pt x="73" y="67"/>
                    <a:pt x="76" y="75"/>
                  </a:cubicBezTo>
                  <a:cubicBezTo>
                    <a:pt x="83" y="73"/>
                    <a:pt x="85" y="67"/>
                    <a:pt x="90" y="62"/>
                  </a:cubicBezTo>
                  <a:cubicBezTo>
                    <a:pt x="95" y="51"/>
                    <a:pt x="100" y="55"/>
                    <a:pt x="113" y="54"/>
                  </a:cubicBezTo>
                  <a:cubicBezTo>
                    <a:pt x="118" y="52"/>
                    <a:pt x="119" y="44"/>
                    <a:pt x="124" y="42"/>
                  </a:cubicBezTo>
                  <a:cubicBezTo>
                    <a:pt x="127" y="37"/>
                    <a:pt x="134" y="43"/>
                    <a:pt x="139" y="40"/>
                  </a:cubicBezTo>
                  <a:cubicBezTo>
                    <a:pt x="147" y="42"/>
                    <a:pt x="149" y="51"/>
                    <a:pt x="157" y="53"/>
                  </a:cubicBezTo>
                  <a:cubicBezTo>
                    <a:pt x="164" y="58"/>
                    <a:pt x="178" y="62"/>
                    <a:pt x="187" y="64"/>
                  </a:cubicBezTo>
                  <a:cubicBezTo>
                    <a:pt x="194" y="68"/>
                    <a:pt x="203" y="56"/>
                    <a:pt x="205" y="73"/>
                  </a:cubicBezTo>
                  <a:cubicBezTo>
                    <a:pt x="208" y="76"/>
                    <a:pt x="191" y="61"/>
                    <a:pt x="190" y="77"/>
                  </a:cubicBezTo>
                  <a:cubicBezTo>
                    <a:pt x="186" y="92"/>
                    <a:pt x="192" y="143"/>
                    <a:pt x="183" y="161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75" name="Freeform 264"/>
            <p:cNvSpPr>
              <a:spLocks/>
            </p:cNvSpPr>
            <p:nvPr/>
          </p:nvSpPr>
          <p:spPr bwMode="auto">
            <a:xfrm>
              <a:off x="4872" y="2725"/>
              <a:ext cx="115" cy="38"/>
            </a:xfrm>
            <a:custGeom>
              <a:avLst/>
              <a:gdLst>
                <a:gd name="T0" fmla="*/ 107 w 115"/>
                <a:gd name="T1" fmla="*/ 30 h 38"/>
                <a:gd name="T2" fmla="*/ 86 w 115"/>
                <a:gd name="T3" fmla="*/ 7 h 38"/>
                <a:gd name="T4" fmla="*/ 65 w 115"/>
                <a:gd name="T5" fmla="*/ 2 h 38"/>
                <a:gd name="T6" fmla="*/ 48 w 115"/>
                <a:gd name="T7" fmla="*/ 3 h 38"/>
                <a:gd name="T8" fmla="*/ 45 w 115"/>
                <a:gd name="T9" fmla="*/ 17 h 38"/>
                <a:gd name="T10" fmla="*/ 24 w 115"/>
                <a:gd name="T11" fmla="*/ 11 h 38"/>
                <a:gd name="T12" fmla="*/ 21 w 115"/>
                <a:gd name="T13" fmla="*/ 26 h 38"/>
                <a:gd name="T14" fmla="*/ 24 w 115"/>
                <a:gd name="T15" fmla="*/ 30 h 38"/>
                <a:gd name="T16" fmla="*/ 35 w 115"/>
                <a:gd name="T17" fmla="*/ 18 h 38"/>
                <a:gd name="T18" fmla="*/ 41 w 115"/>
                <a:gd name="T19" fmla="*/ 17 h 38"/>
                <a:gd name="T20" fmla="*/ 87 w 115"/>
                <a:gd name="T21" fmla="*/ 23 h 38"/>
                <a:gd name="T22" fmla="*/ 107 w 115"/>
                <a:gd name="T23" fmla="*/ 3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5"/>
                <a:gd name="T37" fmla="*/ 0 h 38"/>
                <a:gd name="T38" fmla="*/ 115 w 115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5" h="38">
                  <a:moveTo>
                    <a:pt x="107" y="30"/>
                  </a:moveTo>
                  <a:cubicBezTo>
                    <a:pt x="114" y="20"/>
                    <a:pt x="94" y="9"/>
                    <a:pt x="86" y="7"/>
                  </a:cubicBezTo>
                  <a:cubicBezTo>
                    <a:pt x="77" y="0"/>
                    <a:pt x="77" y="3"/>
                    <a:pt x="65" y="2"/>
                  </a:cubicBezTo>
                  <a:cubicBezTo>
                    <a:pt x="59" y="2"/>
                    <a:pt x="53" y="0"/>
                    <a:pt x="48" y="3"/>
                  </a:cubicBezTo>
                  <a:cubicBezTo>
                    <a:pt x="44" y="6"/>
                    <a:pt x="45" y="17"/>
                    <a:pt x="45" y="17"/>
                  </a:cubicBezTo>
                  <a:cubicBezTo>
                    <a:pt x="36" y="15"/>
                    <a:pt x="32" y="13"/>
                    <a:pt x="24" y="11"/>
                  </a:cubicBezTo>
                  <a:cubicBezTo>
                    <a:pt x="0" y="13"/>
                    <a:pt x="7" y="19"/>
                    <a:pt x="21" y="26"/>
                  </a:cubicBezTo>
                  <a:cubicBezTo>
                    <a:pt x="22" y="27"/>
                    <a:pt x="22" y="30"/>
                    <a:pt x="24" y="30"/>
                  </a:cubicBezTo>
                  <a:cubicBezTo>
                    <a:pt x="38" y="34"/>
                    <a:pt x="29" y="23"/>
                    <a:pt x="35" y="18"/>
                  </a:cubicBezTo>
                  <a:cubicBezTo>
                    <a:pt x="37" y="17"/>
                    <a:pt x="39" y="17"/>
                    <a:pt x="41" y="17"/>
                  </a:cubicBezTo>
                  <a:cubicBezTo>
                    <a:pt x="57" y="19"/>
                    <a:pt x="71" y="22"/>
                    <a:pt x="87" y="23"/>
                  </a:cubicBezTo>
                  <a:cubicBezTo>
                    <a:pt x="91" y="24"/>
                    <a:pt x="115" y="38"/>
                    <a:pt x="107" y="30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76" name="Freeform 265"/>
            <p:cNvSpPr>
              <a:spLocks/>
            </p:cNvSpPr>
            <p:nvPr/>
          </p:nvSpPr>
          <p:spPr bwMode="auto">
            <a:xfrm>
              <a:off x="4828" y="2885"/>
              <a:ext cx="44" cy="35"/>
            </a:xfrm>
            <a:custGeom>
              <a:avLst/>
              <a:gdLst>
                <a:gd name="T0" fmla="*/ 38 w 44"/>
                <a:gd name="T1" fmla="*/ 22 h 35"/>
                <a:gd name="T2" fmla="*/ 1 w 44"/>
                <a:gd name="T3" fmla="*/ 31 h 35"/>
                <a:gd name="T4" fmla="*/ 13 w 44"/>
                <a:gd name="T5" fmla="*/ 10 h 35"/>
                <a:gd name="T6" fmla="*/ 31 w 44"/>
                <a:gd name="T7" fmla="*/ 0 h 35"/>
                <a:gd name="T8" fmla="*/ 38 w 44"/>
                <a:gd name="T9" fmla="*/ 2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35"/>
                <a:gd name="T17" fmla="*/ 44 w 4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35">
                  <a:moveTo>
                    <a:pt x="38" y="22"/>
                  </a:moveTo>
                  <a:cubicBezTo>
                    <a:pt x="30" y="29"/>
                    <a:pt x="5" y="35"/>
                    <a:pt x="1" y="31"/>
                  </a:cubicBezTo>
                  <a:cubicBezTo>
                    <a:pt x="2" y="17"/>
                    <a:pt x="0" y="18"/>
                    <a:pt x="13" y="10"/>
                  </a:cubicBezTo>
                  <a:cubicBezTo>
                    <a:pt x="15" y="0"/>
                    <a:pt x="22" y="2"/>
                    <a:pt x="31" y="0"/>
                  </a:cubicBezTo>
                  <a:cubicBezTo>
                    <a:pt x="35" y="4"/>
                    <a:pt x="44" y="14"/>
                    <a:pt x="38" y="22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77" name="Freeform 266"/>
            <p:cNvSpPr>
              <a:spLocks/>
            </p:cNvSpPr>
            <p:nvPr/>
          </p:nvSpPr>
          <p:spPr bwMode="auto">
            <a:xfrm>
              <a:off x="4911" y="2602"/>
              <a:ext cx="33" cy="87"/>
            </a:xfrm>
            <a:custGeom>
              <a:avLst/>
              <a:gdLst>
                <a:gd name="T0" fmla="*/ 33 w 33"/>
                <a:gd name="T1" fmla="*/ 47 h 87"/>
                <a:gd name="T2" fmla="*/ 24 w 33"/>
                <a:gd name="T3" fmla="*/ 35 h 87"/>
                <a:gd name="T4" fmla="*/ 30 w 33"/>
                <a:gd name="T5" fmla="*/ 14 h 87"/>
                <a:gd name="T6" fmla="*/ 15 w 33"/>
                <a:gd name="T7" fmla="*/ 27 h 87"/>
                <a:gd name="T8" fmla="*/ 4 w 33"/>
                <a:gd name="T9" fmla="*/ 21 h 87"/>
                <a:gd name="T10" fmla="*/ 13 w 33"/>
                <a:gd name="T11" fmla="*/ 8 h 87"/>
                <a:gd name="T12" fmla="*/ 0 w 33"/>
                <a:gd name="T13" fmla="*/ 3 h 87"/>
                <a:gd name="T14" fmla="*/ 9 w 33"/>
                <a:gd name="T15" fmla="*/ 30 h 87"/>
                <a:gd name="T16" fmla="*/ 4 w 33"/>
                <a:gd name="T17" fmla="*/ 47 h 87"/>
                <a:gd name="T18" fmla="*/ 21 w 33"/>
                <a:gd name="T19" fmla="*/ 59 h 87"/>
                <a:gd name="T20" fmla="*/ 31 w 33"/>
                <a:gd name="T21" fmla="*/ 51 h 87"/>
                <a:gd name="T22" fmla="*/ 33 w 33"/>
                <a:gd name="T23" fmla="*/ 47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87"/>
                <a:gd name="T38" fmla="*/ 33 w 33"/>
                <a:gd name="T39" fmla="*/ 87 h 8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87">
                  <a:moveTo>
                    <a:pt x="33" y="47"/>
                  </a:moveTo>
                  <a:cubicBezTo>
                    <a:pt x="33" y="44"/>
                    <a:pt x="24" y="40"/>
                    <a:pt x="24" y="35"/>
                  </a:cubicBezTo>
                  <a:cubicBezTo>
                    <a:pt x="24" y="30"/>
                    <a:pt x="31" y="15"/>
                    <a:pt x="30" y="14"/>
                  </a:cubicBezTo>
                  <a:cubicBezTo>
                    <a:pt x="24" y="15"/>
                    <a:pt x="19" y="22"/>
                    <a:pt x="15" y="27"/>
                  </a:cubicBezTo>
                  <a:cubicBezTo>
                    <a:pt x="10" y="26"/>
                    <a:pt x="5" y="28"/>
                    <a:pt x="4" y="21"/>
                  </a:cubicBezTo>
                  <a:cubicBezTo>
                    <a:pt x="3" y="16"/>
                    <a:pt x="13" y="8"/>
                    <a:pt x="13" y="8"/>
                  </a:cubicBezTo>
                  <a:cubicBezTo>
                    <a:pt x="11" y="0"/>
                    <a:pt x="7" y="2"/>
                    <a:pt x="0" y="3"/>
                  </a:cubicBezTo>
                  <a:cubicBezTo>
                    <a:pt x="1" y="12"/>
                    <a:pt x="5" y="22"/>
                    <a:pt x="9" y="30"/>
                  </a:cubicBezTo>
                  <a:cubicBezTo>
                    <a:pt x="10" y="36"/>
                    <a:pt x="3" y="41"/>
                    <a:pt x="4" y="47"/>
                  </a:cubicBezTo>
                  <a:cubicBezTo>
                    <a:pt x="7" y="87"/>
                    <a:pt x="14" y="73"/>
                    <a:pt x="21" y="59"/>
                  </a:cubicBezTo>
                  <a:cubicBezTo>
                    <a:pt x="23" y="51"/>
                    <a:pt x="22" y="50"/>
                    <a:pt x="31" y="51"/>
                  </a:cubicBezTo>
                  <a:cubicBezTo>
                    <a:pt x="33" y="46"/>
                    <a:pt x="29" y="37"/>
                    <a:pt x="33" y="47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7372" name="AutoShape 268"/>
          <p:cNvSpPr>
            <a:spLocks noChangeArrowheads="1"/>
          </p:cNvSpPr>
          <p:nvPr/>
        </p:nvSpPr>
        <p:spPr bwMode="auto">
          <a:xfrm rot="10800000">
            <a:off x="7019925" y="429260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74" name="Freeform 270"/>
          <p:cNvSpPr>
            <a:spLocks/>
          </p:cNvSpPr>
          <p:nvPr/>
        </p:nvSpPr>
        <p:spPr bwMode="auto">
          <a:xfrm>
            <a:off x="1350963" y="4154488"/>
            <a:ext cx="185737" cy="274637"/>
          </a:xfrm>
          <a:custGeom>
            <a:avLst/>
            <a:gdLst>
              <a:gd name="T0" fmla="*/ 39 w 117"/>
              <a:gd name="T1" fmla="*/ 2 h 173"/>
              <a:gd name="T2" fmla="*/ 57 w 117"/>
              <a:gd name="T3" fmla="*/ 20 h 173"/>
              <a:gd name="T4" fmla="*/ 75 w 117"/>
              <a:gd name="T5" fmla="*/ 35 h 173"/>
              <a:gd name="T6" fmla="*/ 100 w 117"/>
              <a:gd name="T7" fmla="*/ 46 h 173"/>
              <a:gd name="T8" fmla="*/ 109 w 117"/>
              <a:gd name="T9" fmla="*/ 61 h 173"/>
              <a:gd name="T10" fmla="*/ 106 w 117"/>
              <a:gd name="T11" fmla="*/ 85 h 173"/>
              <a:gd name="T12" fmla="*/ 99 w 117"/>
              <a:gd name="T13" fmla="*/ 103 h 173"/>
              <a:gd name="T14" fmla="*/ 82 w 117"/>
              <a:gd name="T15" fmla="*/ 118 h 173"/>
              <a:gd name="T16" fmla="*/ 64 w 117"/>
              <a:gd name="T17" fmla="*/ 134 h 173"/>
              <a:gd name="T18" fmla="*/ 37 w 117"/>
              <a:gd name="T19" fmla="*/ 173 h 173"/>
              <a:gd name="T20" fmla="*/ 19 w 117"/>
              <a:gd name="T21" fmla="*/ 157 h 173"/>
              <a:gd name="T22" fmla="*/ 19 w 117"/>
              <a:gd name="T23" fmla="*/ 125 h 173"/>
              <a:gd name="T24" fmla="*/ 28 w 117"/>
              <a:gd name="T25" fmla="*/ 103 h 173"/>
              <a:gd name="T26" fmla="*/ 4 w 117"/>
              <a:gd name="T27" fmla="*/ 100 h 173"/>
              <a:gd name="T28" fmla="*/ 9 w 117"/>
              <a:gd name="T29" fmla="*/ 59 h 173"/>
              <a:gd name="T30" fmla="*/ 21 w 117"/>
              <a:gd name="T31" fmla="*/ 11 h 173"/>
              <a:gd name="T32" fmla="*/ 39 w 117"/>
              <a:gd name="T33" fmla="*/ 2 h 1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17"/>
              <a:gd name="T52" fmla="*/ 0 h 173"/>
              <a:gd name="T53" fmla="*/ 117 w 117"/>
              <a:gd name="T54" fmla="*/ 173 h 17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17" h="173">
                <a:moveTo>
                  <a:pt x="39" y="2"/>
                </a:moveTo>
                <a:cubicBezTo>
                  <a:pt x="40" y="9"/>
                  <a:pt x="53" y="14"/>
                  <a:pt x="57" y="20"/>
                </a:cubicBezTo>
                <a:cubicBezTo>
                  <a:pt x="59" y="34"/>
                  <a:pt x="63" y="33"/>
                  <a:pt x="75" y="35"/>
                </a:cubicBezTo>
                <a:cubicBezTo>
                  <a:pt x="84" y="39"/>
                  <a:pt x="92" y="40"/>
                  <a:pt x="100" y="46"/>
                </a:cubicBezTo>
                <a:cubicBezTo>
                  <a:pt x="103" y="52"/>
                  <a:pt x="105" y="55"/>
                  <a:pt x="109" y="61"/>
                </a:cubicBezTo>
                <a:cubicBezTo>
                  <a:pt x="107" y="73"/>
                  <a:pt x="117" y="80"/>
                  <a:pt x="106" y="85"/>
                </a:cubicBezTo>
                <a:cubicBezTo>
                  <a:pt x="103" y="89"/>
                  <a:pt x="102" y="99"/>
                  <a:pt x="99" y="103"/>
                </a:cubicBezTo>
                <a:cubicBezTo>
                  <a:pt x="98" y="109"/>
                  <a:pt x="86" y="113"/>
                  <a:pt x="82" y="118"/>
                </a:cubicBezTo>
                <a:cubicBezTo>
                  <a:pt x="77" y="124"/>
                  <a:pt x="72" y="125"/>
                  <a:pt x="64" y="134"/>
                </a:cubicBezTo>
                <a:cubicBezTo>
                  <a:pt x="56" y="143"/>
                  <a:pt x="45" y="169"/>
                  <a:pt x="37" y="173"/>
                </a:cubicBezTo>
                <a:cubicBezTo>
                  <a:pt x="26" y="172"/>
                  <a:pt x="24" y="167"/>
                  <a:pt x="19" y="157"/>
                </a:cubicBezTo>
                <a:cubicBezTo>
                  <a:pt x="17" y="146"/>
                  <a:pt x="17" y="137"/>
                  <a:pt x="19" y="125"/>
                </a:cubicBezTo>
                <a:cubicBezTo>
                  <a:pt x="19" y="118"/>
                  <a:pt x="31" y="107"/>
                  <a:pt x="28" y="103"/>
                </a:cubicBezTo>
                <a:cubicBezTo>
                  <a:pt x="25" y="99"/>
                  <a:pt x="7" y="107"/>
                  <a:pt x="4" y="100"/>
                </a:cubicBezTo>
                <a:cubicBezTo>
                  <a:pt x="0" y="93"/>
                  <a:pt x="6" y="71"/>
                  <a:pt x="9" y="59"/>
                </a:cubicBezTo>
                <a:cubicBezTo>
                  <a:pt x="12" y="44"/>
                  <a:pt x="16" y="20"/>
                  <a:pt x="21" y="11"/>
                </a:cubicBezTo>
                <a:cubicBezTo>
                  <a:pt x="25" y="0"/>
                  <a:pt x="30" y="11"/>
                  <a:pt x="39" y="2"/>
                </a:cubicBezTo>
                <a:close/>
              </a:path>
            </a:pathLst>
          </a:custGeom>
          <a:solidFill>
            <a:srgbClr val="00FFCC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75" name="Text Box 271"/>
          <p:cNvSpPr txBox="1">
            <a:spLocks noChangeArrowheads="1"/>
          </p:cNvSpPr>
          <p:nvPr/>
        </p:nvSpPr>
        <p:spPr bwMode="auto">
          <a:xfrm>
            <a:off x="1476375" y="4292600"/>
            <a:ext cx="11525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Еквадор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7376" name="AutoShape 272"/>
          <p:cNvSpPr>
            <a:spLocks noChangeArrowheads="1"/>
          </p:cNvSpPr>
          <p:nvPr/>
        </p:nvSpPr>
        <p:spPr bwMode="auto">
          <a:xfrm rot="10800000">
            <a:off x="1331913" y="4149725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404"/>
          <p:cNvGrpSpPr>
            <a:grpSpLocks/>
          </p:cNvGrpSpPr>
          <p:nvPr/>
        </p:nvGrpSpPr>
        <p:grpSpPr bwMode="auto">
          <a:xfrm>
            <a:off x="4151313" y="792163"/>
            <a:ext cx="4959350" cy="320675"/>
            <a:chOff x="2608" y="499"/>
            <a:chExt cx="3124" cy="202"/>
          </a:xfrm>
        </p:grpSpPr>
        <p:sp>
          <p:nvSpPr>
            <p:cNvPr id="20769" name="Rectangle 274"/>
            <p:cNvSpPr>
              <a:spLocks noChangeArrowheads="1"/>
            </p:cNvSpPr>
            <p:nvPr/>
          </p:nvSpPr>
          <p:spPr bwMode="auto">
            <a:xfrm>
              <a:off x="2664" y="583"/>
              <a:ext cx="45" cy="46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66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770" name="Text Box 275"/>
            <p:cNvSpPr txBox="1">
              <a:spLocks noChangeArrowheads="1"/>
            </p:cNvSpPr>
            <p:nvPr/>
          </p:nvSpPr>
          <p:spPr bwMode="auto">
            <a:xfrm>
              <a:off x="2608" y="499"/>
              <a:ext cx="3124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>
                <a:spcBef>
                  <a:spcPct val="50000"/>
                </a:spcBef>
              </a:pPr>
              <a:r>
                <a:rPr lang="uk-UA" sz="2000" b="1" i="1"/>
                <a:t>– </a:t>
              </a:r>
              <a:r>
                <a:rPr lang="uk-UA" sz="2000" i="1"/>
                <a:t>1% споживання нафти світу</a:t>
              </a:r>
              <a:r>
                <a:rPr lang="uk-UA" sz="2000" b="1" i="1"/>
                <a:t> </a:t>
              </a:r>
              <a:r>
                <a:rPr lang="uk-UA" sz="2000" i="1"/>
                <a:t>(38 млн. т)</a:t>
              </a:r>
              <a:endParaRPr lang="ru-RU" sz="2000" i="1"/>
            </a:p>
          </p:txBody>
        </p:sp>
      </p:grpSp>
      <p:sp>
        <p:nvSpPr>
          <p:cNvPr id="47382" name="Rectangle 278"/>
          <p:cNvSpPr>
            <a:spLocks noChangeArrowheads="1"/>
          </p:cNvSpPr>
          <p:nvPr/>
        </p:nvSpPr>
        <p:spPr bwMode="auto">
          <a:xfrm>
            <a:off x="552450" y="2332038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83" name="Rectangle 279"/>
          <p:cNvSpPr>
            <a:spLocks noChangeArrowheads="1"/>
          </p:cNvSpPr>
          <p:nvPr/>
        </p:nvSpPr>
        <p:spPr bwMode="auto">
          <a:xfrm>
            <a:off x="552450" y="2260600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84" name="Rectangle 280"/>
          <p:cNvSpPr>
            <a:spLocks noChangeArrowheads="1"/>
          </p:cNvSpPr>
          <p:nvPr/>
        </p:nvSpPr>
        <p:spPr bwMode="auto">
          <a:xfrm>
            <a:off x="552450" y="2187575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85" name="Rectangle 281"/>
          <p:cNvSpPr>
            <a:spLocks noChangeArrowheads="1"/>
          </p:cNvSpPr>
          <p:nvPr/>
        </p:nvSpPr>
        <p:spPr bwMode="auto">
          <a:xfrm>
            <a:off x="552450" y="2116138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86" name="Rectangle 282"/>
          <p:cNvSpPr>
            <a:spLocks noChangeArrowheads="1"/>
          </p:cNvSpPr>
          <p:nvPr/>
        </p:nvSpPr>
        <p:spPr bwMode="auto">
          <a:xfrm>
            <a:off x="552450" y="2044700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87" name="Rectangle 283"/>
          <p:cNvSpPr>
            <a:spLocks noChangeArrowheads="1"/>
          </p:cNvSpPr>
          <p:nvPr/>
        </p:nvSpPr>
        <p:spPr bwMode="auto">
          <a:xfrm>
            <a:off x="552450" y="1971675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88" name="Rectangle 284"/>
          <p:cNvSpPr>
            <a:spLocks noChangeArrowheads="1"/>
          </p:cNvSpPr>
          <p:nvPr/>
        </p:nvSpPr>
        <p:spPr bwMode="auto">
          <a:xfrm>
            <a:off x="623888" y="2332038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89" name="Rectangle 285"/>
          <p:cNvSpPr>
            <a:spLocks noChangeArrowheads="1"/>
          </p:cNvSpPr>
          <p:nvPr/>
        </p:nvSpPr>
        <p:spPr bwMode="auto">
          <a:xfrm>
            <a:off x="623888" y="2187575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90" name="Rectangle 286"/>
          <p:cNvSpPr>
            <a:spLocks noChangeArrowheads="1"/>
          </p:cNvSpPr>
          <p:nvPr/>
        </p:nvSpPr>
        <p:spPr bwMode="auto">
          <a:xfrm>
            <a:off x="623888" y="2116138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91" name="Rectangle 287"/>
          <p:cNvSpPr>
            <a:spLocks noChangeArrowheads="1"/>
          </p:cNvSpPr>
          <p:nvPr/>
        </p:nvSpPr>
        <p:spPr bwMode="auto">
          <a:xfrm>
            <a:off x="623888" y="204470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92" name="Rectangle 288"/>
          <p:cNvSpPr>
            <a:spLocks noChangeArrowheads="1"/>
          </p:cNvSpPr>
          <p:nvPr/>
        </p:nvSpPr>
        <p:spPr bwMode="auto">
          <a:xfrm>
            <a:off x="623888" y="1971675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93" name="Rectangle 289"/>
          <p:cNvSpPr>
            <a:spLocks noChangeArrowheads="1"/>
          </p:cNvSpPr>
          <p:nvPr/>
        </p:nvSpPr>
        <p:spPr bwMode="auto">
          <a:xfrm>
            <a:off x="623888" y="226060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94" name="Rectangle 290"/>
          <p:cNvSpPr>
            <a:spLocks noChangeArrowheads="1"/>
          </p:cNvSpPr>
          <p:nvPr/>
        </p:nvSpPr>
        <p:spPr bwMode="auto">
          <a:xfrm>
            <a:off x="695325" y="2332038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95" name="Rectangle 291"/>
          <p:cNvSpPr>
            <a:spLocks noChangeArrowheads="1"/>
          </p:cNvSpPr>
          <p:nvPr/>
        </p:nvSpPr>
        <p:spPr bwMode="auto">
          <a:xfrm>
            <a:off x="695325" y="2260600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96" name="Rectangle 292"/>
          <p:cNvSpPr>
            <a:spLocks noChangeArrowheads="1"/>
          </p:cNvSpPr>
          <p:nvPr/>
        </p:nvSpPr>
        <p:spPr bwMode="auto">
          <a:xfrm>
            <a:off x="695325" y="2187575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97" name="Rectangle 293"/>
          <p:cNvSpPr>
            <a:spLocks noChangeArrowheads="1"/>
          </p:cNvSpPr>
          <p:nvPr/>
        </p:nvSpPr>
        <p:spPr bwMode="auto">
          <a:xfrm>
            <a:off x="695325" y="2116138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98" name="Rectangle 294"/>
          <p:cNvSpPr>
            <a:spLocks noChangeArrowheads="1"/>
          </p:cNvSpPr>
          <p:nvPr/>
        </p:nvSpPr>
        <p:spPr bwMode="auto">
          <a:xfrm>
            <a:off x="695325" y="2044700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99" name="Rectangle 295"/>
          <p:cNvSpPr>
            <a:spLocks noChangeArrowheads="1"/>
          </p:cNvSpPr>
          <p:nvPr/>
        </p:nvSpPr>
        <p:spPr bwMode="auto">
          <a:xfrm>
            <a:off x="695325" y="1971675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00" name="Rectangle 296"/>
          <p:cNvSpPr>
            <a:spLocks noChangeArrowheads="1"/>
          </p:cNvSpPr>
          <p:nvPr/>
        </p:nvSpPr>
        <p:spPr bwMode="auto">
          <a:xfrm>
            <a:off x="766763" y="2332038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01" name="Rectangle 297"/>
          <p:cNvSpPr>
            <a:spLocks noChangeArrowheads="1"/>
          </p:cNvSpPr>
          <p:nvPr/>
        </p:nvSpPr>
        <p:spPr bwMode="auto">
          <a:xfrm>
            <a:off x="766763" y="2187575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02" name="Rectangle 298"/>
          <p:cNvSpPr>
            <a:spLocks noChangeArrowheads="1"/>
          </p:cNvSpPr>
          <p:nvPr/>
        </p:nvSpPr>
        <p:spPr bwMode="auto">
          <a:xfrm>
            <a:off x="766763" y="2116138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03" name="Rectangle 299"/>
          <p:cNvSpPr>
            <a:spLocks noChangeArrowheads="1"/>
          </p:cNvSpPr>
          <p:nvPr/>
        </p:nvSpPr>
        <p:spPr bwMode="auto">
          <a:xfrm>
            <a:off x="766763" y="204470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04" name="Rectangle 300"/>
          <p:cNvSpPr>
            <a:spLocks noChangeArrowheads="1"/>
          </p:cNvSpPr>
          <p:nvPr/>
        </p:nvSpPr>
        <p:spPr bwMode="auto">
          <a:xfrm>
            <a:off x="766763" y="1971675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05" name="Rectangle 301"/>
          <p:cNvSpPr>
            <a:spLocks noChangeArrowheads="1"/>
          </p:cNvSpPr>
          <p:nvPr/>
        </p:nvSpPr>
        <p:spPr bwMode="auto">
          <a:xfrm>
            <a:off x="766763" y="226060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06" name="Rectangle 302"/>
          <p:cNvSpPr>
            <a:spLocks noChangeArrowheads="1"/>
          </p:cNvSpPr>
          <p:nvPr/>
        </p:nvSpPr>
        <p:spPr bwMode="auto">
          <a:xfrm>
            <a:off x="838200" y="2332038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0651" name="AutoShape 304"/>
          <p:cNvSpPr>
            <a:spLocks noChangeAspect="1" noChangeArrowheads="1" noTextEdit="1"/>
          </p:cNvSpPr>
          <p:nvPr/>
        </p:nvSpPr>
        <p:spPr bwMode="auto">
          <a:xfrm>
            <a:off x="1185863" y="5011738"/>
            <a:ext cx="2233612" cy="1506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10" name="Freeform 306"/>
          <p:cNvSpPr>
            <a:spLocks/>
          </p:cNvSpPr>
          <p:nvPr/>
        </p:nvSpPr>
        <p:spPr bwMode="auto">
          <a:xfrm>
            <a:off x="2449513" y="5040313"/>
            <a:ext cx="679450" cy="681037"/>
          </a:xfrm>
          <a:custGeom>
            <a:avLst/>
            <a:gdLst>
              <a:gd name="T0" fmla="*/ 15 w 428"/>
              <a:gd name="T1" fmla="*/ 0 h 429"/>
              <a:gd name="T2" fmla="*/ 37 w 428"/>
              <a:gd name="T3" fmla="*/ 2 h 429"/>
              <a:gd name="T4" fmla="*/ 60 w 428"/>
              <a:gd name="T5" fmla="*/ 4 h 429"/>
              <a:gd name="T6" fmla="*/ 82 w 428"/>
              <a:gd name="T7" fmla="*/ 7 h 429"/>
              <a:gd name="T8" fmla="*/ 104 w 428"/>
              <a:gd name="T9" fmla="*/ 12 h 429"/>
              <a:gd name="T10" fmla="*/ 126 w 428"/>
              <a:gd name="T11" fmla="*/ 19 h 429"/>
              <a:gd name="T12" fmla="*/ 146 w 428"/>
              <a:gd name="T13" fmla="*/ 26 h 429"/>
              <a:gd name="T14" fmla="*/ 168 w 428"/>
              <a:gd name="T15" fmla="*/ 34 h 429"/>
              <a:gd name="T16" fmla="*/ 188 w 428"/>
              <a:gd name="T17" fmla="*/ 44 h 429"/>
              <a:gd name="T18" fmla="*/ 208 w 428"/>
              <a:gd name="T19" fmla="*/ 54 h 429"/>
              <a:gd name="T20" fmla="*/ 226 w 428"/>
              <a:gd name="T21" fmla="*/ 64 h 429"/>
              <a:gd name="T22" fmla="*/ 245 w 428"/>
              <a:gd name="T23" fmla="*/ 78 h 429"/>
              <a:gd name="T24" fmla="*/ 263 w 428"/>
              <a:gd name="T25" fmla="*/ 91 h 429"/>
              <a:gd name="T26" fmla="*/ 280 w 428"/>
              <a:gd name="T27" fmla="*/ 105 h 429"/>
              <a:gd name="T28" fmla="*/ 297 w 428"/>
              <a:gd name="T29" fmla="*/ 120 h 429"/>
              <a:gd name="T30" fmla="*/ 312 w 428"/>
              <a:gd name="T31" fmla="*/ 136 h 429"/>
              <a:gd name="T32" fmla="*/ 327 w 428"/>
              <a:gd name="T33" fmla="*/ 153 h 429"/>
              <a:gd name="T34" fmla="*/ 342 w 428"/>
              <a:gd name="T35" fmla="*/ 170 h 429"/>
              <a:gd name="T36" fmla="*/ 354 w 428"/>
              <a:gd name="T37" fmla="*/ 189 h 429"/>
              <a:gd name="T38" fmla="*/ 366 w 428"/>
              <a:gd name="T39" fmla="*/ 207 h 429"/>
              <a:gd name="T40" fmla="*/ 378 w 428"/>
              <a:gd name="T41" fmla="*/ 227 h 429"/>
              <a:gd name="T42" fmla="*/ 388 w 428"/>
              <a:gd name="T43" fmla="*/ 247 h 429"/>
              <a:gd name="T44" fmla="*/ 396 w 428"/>
              <a:gd name="T45" fmla="*/ 267 h 429"/>
              <a:gd name="T46" fmla="*/ 404 w 428"/>
              <a:gd name="T47" fmla="*/ 289 h 429"/>
              <a:gd name="T48" fmla="*/ 411 w 428"/>
              <a:gd name="T49" fmla="*/ 309 h 429"/>
              <a:gd name="T50" fmla="*/ 416 w 428"/>
              <a:gd name="T51" fmla="*/ 331 h 429"/>
              <a:gd name="T52" fmla="*/ 421 w 428"/>
              <a:gd name="T53" fmla="*/ 353 h 429"/>
              <a:gd name="T54" fmla="*/ 425 w 428"/>
              <a:gd name="T55" fmla="*/ 377 h 429"/>
              <a:gd name="T56" fmla="*/ 426 w 428"/>
              <a:gd name="T57" fmla="*/ 398 h 429"/>
              <a:gd name="T58" fmla="*/ 428 w 428"/>
              <a:gd name="T59" fmla="*/ 420 h 429"/>
              <a:gd name="T60" fmla="*/ 235 w 428"/>
              <a:gd name="T61" fmla="*/ 424 h 429"/>
              <a:gd name="T62" fmla="*/ 233 w 428"/>
              <a:gd name="T63" fmla="*/ 412 h 429"/>
              <a:gd name="T64" fmla="*/ 233 w 428"/>
              <a:gd name="T65" fmla="*/ 400 h 429"/>
              <a:gd name="T66" fmla="*/ 231 w 428"/>
              <a:gd name="T67" fmla="*/ 387 h 429"/>
              <a:gd name="T68" fmla="*/ 228 w 428"/>
              <a:gd name="T69" fmla="*/ 375 h 429"/>
              <a:gd name="T70" fmla="*/ 225 w 428"/>
              <a:gd name="T71" fmla="*/ 363 h 429"/>
              <a:gd name="T72" fmla="*/ 221 w 428"/>
              <a:gd name="T73" fmla="*/ 351 h 429"/>
              <a:gd name="T74" fmla="*/ 218 w 428"/>
              <a:gd name="T75" fmla="*/ 340 h 429"/>
              <a:gd name="T76" fmla="*/ 213 w 428"/>
              <a:gd name="T77" fmla="*/ 330 h 429"/>
              <a:gd name="T78" fmla="*/ 206 w 428"/>
              <a:gd name="T79" fmla="*/ 318 h 429"/>
              <a:gd name="T80" fmla="*/ 201 w 428"/>
              <a:gd name="T81" fmla="*/ 308 h 429"/>
              <a:gd name="T82" fmla="*/ 195 w 428"/>
              <a:gd name="T83" fmla="*/ 296 h 429"/>
              <a:gd name="T84" fmla="*/ 188 w 428"/>
              <a:gd name="T85" fmla="*/ 286 h 429"/>
              <a:gd name="T86" fmla="*/ 179 w 428"/>
              <a:gd name="T87" fmla="*/ 278 h 429"/>
              <a:gd name="T88" fmla="*/ 171 w 428"/>
              <a:gd name="T89" fmla="*/ 267 h 429"/>
              <a:gd name="T90" fmla="*/ 163 w 428"/>
              <a:gd name="T91" fmla="*/ 259 h 429"/>
              <a:gd name="T92" fmla="*/ 154 w 428"/>
              <a:gd name="T93" fmla="*/ 251 h 429"/>
              <a:gd name="T94" fmla="*/ 144 w 428"/>
              <a:gd name="T95" fmla="*/ 242 h 429"/>
              <a:gd name="T96" fmla="*/ 134 w 428"/>
              <a:gd name="T97" fmla="*/ 236 h 429"/>
              <a:gd name="T98" fmla="*/ 124 w 428"/>
              <a:gd name="T99" fmla="*/ 229 h 429"/>
              <a:gd name="T100" fmla="*/ 114 w 428"/>
              <a:gd name="T101" fmla="*/ 222 h 429"/>
              <a:gd name="T102" fmla="*/ 102 w 428"/>
              <a:gd name="T103" fmla="*/ 217 h 429"/>
              <a:gd name="T104" fmla="*/ 92 w 428"/>
              <a:gd name="T105" fmla="*/ 212 h 429"/>
              <a:gd name="T106" fmla="*/ 80 w 428"/>
              <a:gd name="T107" fmla="*/ 207 h 429"/>
              <a:gd name="T108" fmla="*/ 69 w 428"/>
              <a:gd name="T109" fmla="*/ 204 h 429"/>
              <a:gd name="T110" fmla="*/ 57 w 428"/>
              <a:gd name="T111" fmla="*/ 200 h 429"/>
              <a:gd name="T112" fmla="*/ 45 w 428"/>
              <a:gd name="T113" fmla="*/ 197 h 429"/>
              <a:gd name="T114" fmla="*/ 33 w 428"/>
              <a:gd name="T115" fmla="*/ 195 h 429"/>
              <a:gd name="T116" fmla="*/ 20 w 428"/>
              <a:gd name="T117" fmla="*/ 194 h 429"/>
              <a:gd name="T118" fmla="*/ 8 w 428"/>
              <a:gd name="T119" fmla="*/ 194 h 429"/>
              <a:gd name="T120" fmla="*/ 0 w 428"/>
              <a:gd name="T121" fmla="*/ 0 h 4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8"/>
              <a:gd name="T184" fmla="*/ 0 h 429"/>
              <a:gd name="T185" fmla="*/ 428 w 428"/>
              <a:gd name="T186" fmla="*/ 429 h 4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8" h="429">
                <a:moveTo>
                  <a:pt x="0" y="0"/>
                </a:moveTo>
                <a:lnTo>
                  <a:pt x="8" y="0"/>
                </a:lnTo>
                <a:lnTo>
                  <a:pt x="15" y="0"/>
                </a:lnTo>
                <a:lnTo>
                  <a:pt x="23" y="0"/>
                </a:lnTo>
                <a:lnTo>
                  <a:pt x="30" y="0"/>
                </a:lnTo>
                <a:lnTo>
                  <a:pt x="37" y="2"/>
                </a:lnTo>
                <a:lnTo>
                  <a:pt x="45" y="2"/>
                </a:lnTo>
                <a:lnTo>
                  <a:pt x="52" y="4"/>
                </a:lnTo>
                <a:lnTo>
                  <a:pt x="60" y="4"/>
                </a:lnTo>
                <a:lnTo>
                  <a:pt x="67" y="5"/>
                </a:lnTo>
                <a:lnTo>
                  <a:pt x="74" y="7"/>
                </a:lnTo>
                <a:lnTo>
                  <a:pt x="82" y="7"/>
                </a:lnTo>
                <a:lnTo>
                  <a:pt x="89" y="9"/>
                </a:lnTo>
                <a:lnTo>
                  <a:pt x="97" y="10"/>
                </a:lnTo>
                <a:lnTo>
                  <a:pt x="104" y="12"/>
                </a:lnTo>
                <a:lnTo>
                  <a:pt x="111" y="14"/>
                </a:lnTo>
                <a:lnTo>
                  <a:pt x="117" y="17"/>
                </a:lnTo>
                <a:lnTo>
                  <a:pt x="126" y="19"/>
                </a:lnTo>
                <a:lnTo>
                  <a:pt x="132" y="21"/>
                </a:lnTo>
                <a:lnTo>
                  <a:pt x="139" y="24"/>
                </a:lnTo>
                <a:lnTo>
                  <a:pt x="146" y="26"/>
                </a:lnTo>
                <a:lnTo>
                  <a:pt x="153" y="29"/>
                </a:lnTo>
                <a:lnTo>
                  <a:pt x="161" y="31"/>
                </a:lnTo>
                <a:lnTo>
                  <a:pt x="168" y="34"/>
                </a:lnTo>
                <a:lnTo>
                  <a:pt x="174" y="37"/>
                </a:lnTo>
                <a:lnTo>
                  <a:pt x="181" y="41"/>
                </a:lnTo>
                <a:lnTo>
                  <a:pt x="188" y="44"/>
                </a:lnTo>
                <a:lnTo>
                  <a:pt x="195" y="47"/>
                </a:lnTo>
                <a:lnTo>
                  <a:pt x="201" y="51"/>
                </a:lnTo>
                <a:lnTo>
                  <a:pt x="208" y="54"/>
                </a:lnTo>
                <a:lnTo>
                  <a:pt x="215" y="57"/>
                </a:lnTo>
                <a:lnTo>
                  <a:pt x="220" y="61"/>
                </a:lnTo>
                <a:lnTo>
                  <a:pt x="226" y="64"/>
                </a:lnTo>
                <a:lnTo>
                  <a:pt x="233" y="69"/>
                </a:lnTo>
                <a:lnTo>
                  <a:pt x="240" y="73"/>
                </a:lnTo>
                <a:lnTo>
                  <a:pt x="245" y="78"/>
                </a:lnTo>
                <a:lnTo>
                  <a:pt x="252" y="81"/>
                </a:lnTo>
                <a:lnTo>
                  <a:pt x="257" y="86"/>
                </a:lnTo>
                <a:lnTo>
                  <a:pt x="263" y="91"/>
                </a:lnTo>
                <a:lnTo>
                  <a:pt x="268" y="96"/>
                </a:lnTo>
                <a:lnTo>
                  <a:pt x="275" y="99"/>
                </a:lnTo>
                <a:lnTo>
                  <a:pt x="280" y="105"/>
                </a:lnTo>
                <a:lnTo>
                  <a:pt x="287" y="110"/>
                </a:lnTo>
                <a:lnTo>
                  <a:pt x="292" y="115"/>
                </a:lnTo>
                <a:lnTo>
                  <a:pt x="297" y="120"/>
                </a:lnTo>
                <a:lnTo>
                  <a:pt x="302" y="125"/>
                </a:lnTo>
                <a:lnTo>
                  <a:pt x="307" y="131"/>
                </a:lnTo>
                <a:lnTo>
                  <a:pt x="312" y="136"/>
                </a:lnTo>
                <a:lnTo>
                  <a:pt x="317" y="141"/>
                </a:lnTo>
                <a:lnTo>
                  <a:pt x="322" y="147"/>
                </a:lnTo>
                <a:lnTo>
                  <a:pt x="327" y="153"/>
                </a:lnTo>
                <a:lnTo>
                  <a:pt x="332" y="158"/>
                </a:lnTo>
                <a:lnTo>
                  <a:pt x="337" y="165"/>
                </a:lnTo>
                <a:lnTo>
                  <a:pt x="342" y="170"/>
                </a:lnTo>
                <a:lnTo>
                  <a:pt x="346" y="177"/>
                </a:lnTo>
                <a:lnTo>
                  <a:pt x="351" y="182"/>
                </a:lnTo>
                <a:lnTo>
                  <a:pt x="354" y="189"/>
                </a:lnTo>
                <a:lnTo>
                  <a:pt x="359" y="195"/>
                </a:lnTo>
                <a:lnTo>
                  <a:pt x="362" y="202"/>
                </a:lnTo>
                <a:lnTo>
                  <a:pt x="366" y="207"/>
                </a:lnTo>
                <a:lnTo>
                  <a:pt x="371" y="214"/>
                </a:lnTo>
                <a:lnTo>
                  <a:pt x="374" y="220"/>
                </a:lnTo>
                <a:lnTo>
                  <a:pt x="378" y="227"/>
                </a:lnTo>
                <a:lnTo>
                  <a:pt x="381" y="234"/>
                </a:lnTo>
                <a:lnTo>
                  <a:pt x="384" y="241"/>
                </a:lnTo>
                <a:lnTo>
                  <a:pt x="388" y="247"/>
                </a:lnTo>
                <a:lnTo>
                  <a:pt x="391" y="254"/>
                </a:lnTo>
                <a:lnTo>
                  <a:pt x="394" y="261"/>
                </a:lnTo>
                <a:lnTo>
                  <a:pt x="396" y="267"/>
                </a:lnTo>
                <a:lnTo>
                  <a:pt x="399" y="274"/>
                </a:lnTo>
                <a:lnTo>
                  <a:pt x="401" y="283"/>
                </a:lnTo>
                <a:lnTo>
                  <a:pt x="404" y="289"/>
                </a:lnTo>
                <a:lnTo>
                  <a:pt x="406" y="296"/>
                </a:lnTo>
                <a:lnTo>
                  <a:pt x="409" y="303"/>
                </a:lnTo>
                <a:lnTo>
                  <a:pt x="411" y="309"/>
                </a:lnTo>
                <a:lnTo>
                  <a:pt x="413" y="318"/>
                </a:lnTo>
                <a:lnTo>
                  <a:pt x="414" y="325"/>
                </a:lnTo>
                <a:lnTo>
                  <a:pt x="416" y="331"/>
                </a:lnTo>
                <a:lnTo>
                  <a:pt x="418" y="340"/>
                </a:lnTo>
                <a:lnTo>
                  <a:pt x="419" y="346"/>
                </a:lnTo>
                <a:lnTo>
                  <a:pt x="421" y="353"/>
                </a:lnTo>
                <a:lnTo>
                  <a:pt x="423" y="362"/>
                </a:lnTo>
                <a:lnTo>
                  <a:pt x="423" y="368"/>
                </a:lnTo>
                <a:lnTo>
                  <a:pt x="425" y="377"/>
                </a:lnTo>
                <a:lnTo>
                  <a:pt x="425" y="383"/>
                </a:lnTo>
                <a:lnTo>
                  <a:pt x="426" y="392"/>
                </a:lnTo>
                <a:lnTo>
                  <a:pt x="426" y="398"/>
                </a:lnTo>
                <a:lnTo>
                  <a:pt x="426" y="405"/>
                </a:lnTo>
                <a:lnTo>
                  <a:pt x="428" y="414"/>
                </a:lnTo>
                <a:lnTo>
                  <a:pt x="428" y="420"/>
                </a:lnTo>
                <a:lnTo>
                  <a:pt x="428" y="429"/>
                </a:lnTo>
                <a:lnTo>
                  <a:pt x="235" y="429"/>
                </a:lnTo>
                <a:lnTo>
                  <a:pt x="235" y="424"/>
                </a:lnTo>
                <a:lnTo>
                  <a:pt x="235" y="420"/>
                </a:lnTo>
                <a:lnTo>
                  <a:pt x="235" y="415"/>
                </a:lnTo>
                <a:lnTo>
                  <a:pt x="233" y="412"/>
                </a:lnTo>
                <a:lnTo>
                  <a:pt x="233" y="409"/>
                </a:lnTo>
                <a:lnTo>
                  <a:pt x="233" y="404"/>
                </a:lnTo>
                <a:lnTo>
                  <a:pt x="233" y="400"/>
                </a:lnTo>
                <a:lnTo>
                  <a:pt x="231" y="395"/>
                </a:lnTo>
                <a:lnTo>
                  <a:pt x="231" y="392"/>
                </a:lnTo>
                <a:lnTo>
                  <a:pt x="231" y="387"/>
                </a:lnTo>
                <a:lnTo>
                  <a:pt x="230" y="383"/>
                </a:lnTo>
                <a:lnTo>
                  <a:pt x="230" y="380"/>
                </a:lnTo>
                <a:lnTo>
                  <a:pt x="228" y="375"/>
                </a:lnTo>
                <a:lnTo>
                  <a:pt x="228" y="372"/>
                </a:lnTo>
                <a:lnTo>
                  <a:pt x="226" y="368"/>
                </a:lnTo>
                <a:lnTo>
                  <a:pt x="225" y="363"/>
                </a:lnTo>
                <a:lnTo>
                  <a:pt x="225" y="360"/>
                </a:lnTo>
                <a:lnTo>
                  <a:pt x="223" y="355"/>
                </a:lnTo>
                <a:lnTo>
                  <a:pt x="221" y="351"/>
                </a:lnTo>
                <a:lnTo>
                  <a:pt x="220" y="348"/>
                </a:lnTo>
                <a:lnTo>
                  <a:pt x="218" y="345"/>
                </a:lnTo>
                <a:lnTo>
                  <a:pt x="218" y="340"/>
                </a:lnTo>
                <a:lnTo>
                  <a:pt x="216" y="336"/>
                </a:lnTo>
                <a:lnTo>
                  <a:pt x="215" y="333"/>
                </a:lnTo>
                <a:lnTo>
                  <a:pt x="213" y="330"/>
                </a:lnTo>
                <a:lnTo>
                  <a:pt x="211" y="325"/>
                </a:lnTo>
                <a:lnTo>
                  <a:pt x="210" y="321"/>
                </a:lnTo>
                <a:lnTo>
                  <a:pt x="206" y="318"/>
                </a:lnTo>
                <a:lnTo>
                  <a:pt x="205" y="314"/>
                </a:lnTo>
                <a:lnTo>
                  <a:pt x="203" y="311"/>
                </a:lnTo>
                <a:lnTo>
                  <a:pt x="201" y="308"/>
                </a:lnTo>
                <a:lnTo>
                  <a:pt x="200" y="304"/>
                </a:lnTo>
                <a:lnTo>
                  <a:pt x="196" y="301"/>
                </a:lnTo>
                <a:lnTo>
                  <a:pt x="195" y="296"/>
                </a:lnTo>
                <a:lnTo>
                  <a:pt x="193" y="293"/>
                </a:lnTo>
                <a:lnTo>
                  <a:pt x="189" y="289"/>
                </a:lnTo>
                <a:lnTo>
                  <a:pt x="188" y="286"/>
                </a:lnTo>
                <a:lnTo>
                  <a:pt x="184" y="284"/>
                </a:lnTo>
                <a:lnTo>
                  <a:pt x="183" y="281"/>
                </a:lnTo>
                <a:lnTo>
                  <a:pt x="179" y="278"/>
                </a:lnTo>
                <a:lnTo>
                  <a:pt x="178" y="274"/>
                </a:lnTo>
                <a:lnTo>
                  <a:pt x="174" y="271"/>
                </a:lnTo>
                <a:lnTo>
                  <a:pt x="171" y="267"/>
                </a:lnTo>
                <a:lnTo>
                  <a:pt x="169" y="264"/>
                </a:lnTo>
                <a:lnTo>
                  <a:pt x="166" y="262"/>
                </a:lnTo>
                <a:lnTo>
                  <a:pt x="163" y="259"/>
                </a:lnTo>
                <a:lnTo>
                  <a:pt x="159" y="256"/>
                </a:lnTo>
                <a:lnTo>
                  <a:pt x="158" y="254"/>
                </a:lnTo>
                <a:lnTo>
                  <a:pt x="154" y="251"/>
                </a:lnTo>
                <a:lnTo>
                  <a:pt x="151" y="249"/>
                </a:lnTo>
                <a:lnTo>
                  <a:pt x="147" y="246"/>
                </a:lnTo>
                <a:lnTo>
                  <a:pt x="144" y="242"/>
                </a:lnTo>
                <a:lnTo>
                  <a:pt x="141" y="241"/>
                </a:lnTo>
                <a:lnTo>
                  <a:pt x="137" y="237"/>
                </a:lnTo>
                <a:lnTo>
                  <a:pt x="134" y="236"/>
                </a:lnTo>
                <a:lnTo>
                  <a:pt x="131" y="234"/>
                </a:lnTo>
                <a:lnTo>
                  <a:pt x="127" y="231"/>
                </a:lnTo>
                <a:lnTo>
                  <a:pt x="124" y="229"/>
                </a:lnTo>
                <a:lnTo>
                  <a:pt x="121" y="227"/>
                </a:lnTo>
                <a:lnTo>
                  <a:pt x="117" y="225"/>
                </a:lnTo>
                <a:lnTo>
                  <a:pt x="114" y="222"/>
                </a:lnTo>
                <a:lnTo>
                  <a:pt x="111" y="220"/>
                </a:lnTo>
                <a:lnTo>
                  <a:pt x="107" y="219"/>
                </a:lnTo>
                <a:lnTo>
                  <a:pt x="102" y="217"/>
                </a:lnTo>
                <a:lnTo>
                  <a:pt x="99" y="215"/>
                </a:lnTo>
                <a:lnTo>
                  <a:pt x="95" y="214"/>
                </a:lnTo>
                <a:lnTo>
                  <a:pt x="92" y="212"/>
                </a:lnTo>
                <a:lnTo>
                  <a:pt x="89" y="210"/>
                </a:lnTo>
                <a:lnTo>
                  <a:pt x="84" y="209"/>
                </a:lnTo>
                <a:lnTo>
                  <a:pt x="80" y="207"/>
                </a:lnTo>
                <a:lnTo>
                  <a:pt x="77" y="205"/>
                </a:lnTo>
                <a:lnTo>
                  <a:pt x="72" y="205"/>
                </a:lnTo>
                <a:lnTo>
                  <a:pt x="69" y="204"/>
                </a:lnTo>
                <a:lnTo>
                  <a:pt x="65" y="202"/>
                </a:lnTo>
                <a:lnTo>
                  <a:pt x="60" y="202"/>
                </a:lnTo>
                <a:lnTo>
                  <a:pt x="57" y="200"/>
                </a:lnTo>
                <a:lnTo>
                  <a:pt x="53" y="199"/>
                </a:lnTo>
                <a:lnTo>
                  <a:pt x="48" y="199"/>
                </a:lnTo>
                <a:lnTo>
                  <a:pt x="45" y="197"/>
                </a:lnTo>
                <a:lnTo>
                  <a:pt x="40" y="197"/>
                </a:lnTo>
                <a:lnTo>
                  <a:pt x="37" y="195"/>
                </a:lnTo>
                <a:lnTo>
                  <a:pt x="33" y="195"/>
                </a:lnTo>
                <a:lnTo>
                  <a:pt x="28" y="195"/>
                </a:lnTo>
                <a:lnTo>
                  <a:pt x="25" y="195"/>
                </a:lnTo>
                <a:lnTo>
                  <a:pt x="20" y="194"/>
                </a:lnTo>
                <a:lnTo>
                  <a:pt x="17" y="194"/>
                </a:lnTo>
                <a:lnTo>
                  <a:pt x="13" y="194"/>
                </a:lnTo>
                <a:lnTo>
                  <a:pt x="8" y="194"/>
                </a:lnTo>
                <a:lnTo>
                  <a:pt x="5" y="194"/>
                </a:lnTo>
                <a:lnTo>
                  <a:pt x="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C28446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11" name="Freeform 307"/>
          <p:cNvSpPr>
            <a:spLocks/>
          </p:cNvSpPr>
          <p:nvPr/>
        </p:nvSpPr>
        <p:spPr bwMode="auto">
          <a:xfrm>
            <a:off x="2774950" y="5721350"/>
            <a:ext cx="354013" cy="327025"/>
          </a:xfrm>
          <a:custGeom>
            <a:avLst/>
            <a:gdLst>
              <a:gd name="T0" fmla="*/ 223 w 223"/>
              <a:gd name="T1" fmla="*/ 0 h 206"/>
              <a:gd name="T2" fmla="*/ 223 w 223"/>
              <a:gd name="T3" fmla="*/ 6 h 206"/>
              <a:gd name="T4" fmla="*/ 223 w 223"/>
              <a:gd name="T5" fmla="*/ 15 h 206"/>
              <a:gd name="T6" fmla="*/ 221 w 223"/>
              <a:gd name="T7" fmla="*/ 22 h 206"/>
              <a:gd name="T8" fmla="*/ 221 w 223"/>
              <a:gd name="T9" fmla="*/ 30 h 206"/>
              <a:gd name="T10" fmla="*/ 221 w 223"/>
              <a:gd name="T11" fmla="*/ 37 h 206"/>
              <a:gd name="T12" fmla="*/ 220 w 223"/>
              <a:gd name="T13" fmla="*/ 43 h 206"/>
              <a:gd name="T14" fmla="*/ 220 w 223"/>
              <a:gd name="T15" fmla="*/ 52 h 206"/>
              <a:gd name="T16" fmla="*/ 218 w 223"/>
              <a:gd name="T17" fmla="*/ 58 h 206"/>
              <a:gd name="T18" fmla="*/ 218 w 223"/>
              <a:gd name="T19" fmla="*/ 67 h 206"/>
              <a:gd name="T20" fmla="*/ 216 w 223"/>
              <a:gd name="T21" fmla="*/ 74 h 206"/>
              <a:gd name="T22" fmla="*/ 214 w 223"/>
              <a:gd name="T23" fmla="*/ 80 h 206"/>
              <a:gd name="T24" fmla="*/ 213 w 223"/>
              <a:gd name="T25" fmla="*/ 89 h 206"/>
              <a:gd name="T26" fmla="*/ 211 w 223"/>
              <a:gd name="T27" fmla="*/ 95 h 206"/>
              <a:gd name="T28" fmla="*/ 209 w 223"/>
              <a:gd name="T29" fmla="*/ 102 h 206"/>
              <a:gd name="T30" fmla="*/ 208 w 223"/>
              <a:gd name="T31" fmla="*/ 111 h 206"/>
              <a:gd name="T32" fmla="*/ 206 w 223"/>
              <a:gd name="T33" fmla="*/ 117 h 206"/>
              <a:gd name="T34" fmla="*/ 204 w 223"/>
              <a:gd name="T35" fmla="*/ 124 h 206"/>
              <a:gd name="T36" fmla="*/ 201 w 223"/>
              <a:gd name="T37" fmla="*/ 132 h 206"/>
              <a:gd name="T38" fmla="*/ 199 w 223"/>
              <a:gd name="T39" fmla="*/ 139 h 206"/>
              <a:gd name="T40" fmla="*/ 196 w 223"/>
              <a:gd name="T41" fmla="*/ 146 h 206"/>
              <a:gd name="T42" fmla="*/ 194 w 223"/>
              <a:gd name="T43" fmla="*/ 153 h 206"/>
              <a:gd name="T44" fmla="*/ 191 w 223"/>
              <a:gd name="T45" fmla="*/ 159 h 206"/>
              <a:gd name="T46" fmla="*/ 189 w 223"/>
              <a:gd name="T47" fmla="*/ 166 h 206"/>
              <a:gd name="T48" fmla="*/ 186 w 223"/>
              <a:gd name="T49" fmla="*/ 173 h 206"/>
              <a:gd name="T50" fmla="*/ 183 w 223"/>
              <a:gd name="T51" fmla="*/ 181 h 206"/>
              <a:gd name="T52" fmla="*/ 179 w 223"/>
              <a:gd name="T53" fmla="*/ 188 h 206"/>
              <a:gd name="T54" fmla="*/ 176 w 223"/>
              <a:gd name="T55" fmla="*/ 195 h 206"/>
              <a:gd name="T56" fmla="*/ 173 w 223"/>
              <a:gd name="T57" fmla="*/ 200 h 206"/>
              <a:gd name="T58" fmla="*/ 169 w 223"/>
              <a:gd name="T59" fmla="*/ 206 h 206"/>
              <a:gd name="T60" fmla="*/ 0 w 223"/>
              <a:gd name="T61" fmla="*/ 114 h 206"/>
              <a:gd name="T62" fmla="*/ 1 w 223"/>
              <a:gd name="T63" fmla="*/ 109 h 206"/>
              <a:gd name="T64" fmla="*/ 5 w 223"/>
              <a:gd name="T65" fmla="*/ 106 h 206"/>
              <a:gd name="T66" fmla="*/ 6 w 223"/>
              <a:gd name="T67" fmla="*/ 102 h 206"/>
              <a:gd name="T68" fmla="*/ 8 w 223"/>
              <a:gd name="T69" fmla="*/ 99 h 206"/>
              <a:gd name="T70" fmla="*/ 10 w 223"/>
              <a:gd name="T71" fmla="*/ 95 h 206"/>
              <a:gd name="T72" fmla="*/ 11 w 223"/>
              <a:gd name="T73" fmla="*/ 90 h 206"/>
              <a:gd name="T74" fmla="*/ 13 w 223"/>
              <a:gd name="T75" fmla="*/ 87 h 206"/>
              <a:gd name="T76" fmla="*/ 13 w 223"/>
              <a:gd name="T77" fmla="*/ 84 h 206"/>
              <a:gd name="T78" fmla="*/ 15 w 223"/>
              <a:gd name="T79" fmla="*/ 80 h 206"/>
              <a:gd name="T80" fmla="*/ 16 w 223"/>
              <a:gd name="T81" fmla="*/ 75 h 206"/>
              <a:gd name="T82" fmla="*/ 18 w 223"/>
              <a:gd name="T83" fmla="*/ 72 h 206"/>
              <a:gd name="T84" fmla="*/ 20 w 223"/>
              <a:gd name="T85" fmla="*/ 69 h 206"/>
              <a:gd name="T86" fmla="*/ 20 w 223"/>
              <a:gd name="T87" fmla="*/ 64 h 206"/>
              <a:gd name="T88" fmla="*/ 21 w 223"/>
              <a:gd name="T89" fmla="*/ 60 h 206"/>
              <a:gd name="T90" fmla="*/ 23 w 223"/>
              <a:gd name="T91" fmla="*/ 57 h 206"/>
              <a:gd name="T92" fmla="*/ 23 w 223"/>
              <a:gd name="T93" fmla="*/ 52 h 206"/>
              <a:gd name="T94" fmla="*/ 25 w 223"/>
              <a:gd name="T95" fmla="*/ 48 h 206"/>
              <a:gd name="T96" fmla="*/ 25 w 223"/>
              <a:gd name="T97" fmla="*/ 43 h 206"/>
              <a:gd name="T98" fmla="*/ 26 w 223"/>
              <a:gd name="T99" fmla="*/ 40 h 206"/>
              <a:gd name="T100" fmla="*/ 26 w 223"/>
              <a:gd name="T101" fmla="*/ 37 h 206"/>
              <a:gd name="T102" fmla="*/ 26 w 223"/>
              <a:gd name="T103" fmla="*/ 32 h 206"/>
              <a:gd name="T104" fmla="*/ 28 w 223"/>
              <a:gd name="T105" fmla="*/ 28 h 206"/>
              <a:gd name="T106" fmla="*/ 28 w 223"/>
              <a:gd name="T107" fmla="*/ 23 h 206"/>
              <a:gd name="T108" fmla="*/ 28 w 223"/>
              <a:gd name="T109" fmla="*/ 20 h 206"/>
              <a:gd name="T110" fmla="*/ 28 w 223"/>
              <a:gd name="T111" fmla="*/ 16 h 206"/>
              <a:gd name="T112" fmla="*/ 30 w 223"/>
              <a:gd name="T113" fmla="*/ 11 h 206"/>
              <a:gd name="T114" fmla="*/ 30 w 223"/>
              <a:gd name="T115" fmla="*/ 8 h 206"/>
              <a:gd name="T116" fmla="*/ 30 w 223"/>
              <a:gd name="T117" fmla="*/ 3 h 206"/>
              <a:gd name="T118" fmla="*/ 30 w 223"/>
              <a:gd name="T119" fmla="*/ 0 h 206"/>
              <a:gd name="T120" fmla="*/ 223 w 223"/>
              <a:gd name="T121" fmla="*/ 0 h 20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23"/>
              <a:gd name="T184" fmla="*/ 0 h 206"/>
              <a:gd name="T185" fmla="*/ 223 w 223"/>
              <a:gd name="T186" fmla="*/ 206 h 20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23" h="206">
                <a:moveTo>
                  <a:pt x="223" y="0"/>
                </a:moveTo>
                <a:lnTo>
                  <a:pt x="223" y="6"/>
                </a:lnTo>
                <a:lnTo>
                  <a:pt x="223" y="15"/>
                </a:lnTo>
                <a:lnTo>
                  <a:pt x="221" y="22"/>
                </a:lnTo>
                <a:lnTo>
                  <a:pt x="221" y="30"/>
                </a:lnTo>
                <a:lnTo>
                  <a:pt x="221" y="37"/>
                </a:lnTo>
                <a:lnTo>
                  <a:pt x="220" y="43"/>
                </a:lnTo>
                <a:lnTo>
                  <a:pt x="220" y="52"/>
                </a:lnTo>
                <a:lnTo>
                  <a:pt x="218" y="58"/>
                </a:lnTo>
                <a:lnTo>
                  <a:pt x="218" y="67"/>
                </a:lnTo>
                <a:lnTo>
                  <a:pt x="216" y="74"/>
                </a:lnTo>
                <a:lnTo>
                  <a:pt x="214" y="80"/>
                </a:lnTo>
                <a:lnTo>
                  <a:pt x="213" y="89"/>
                </a:lnTo>
                <a:lnTo>
                  <a:pt x="211" y="95"/>
                </a:lnTo>
                <a:lnTo>
                  <a:pt x="209" y="102"/>
                </a:lnTo>
                <a:lnTo>
                  <a:pt x="208" y="111"/>
                </a:lnTo>
                <a:lnTo>
                  <a:pt x="206" y="117"/>
                </a:lnTo>
                <a:lnTo>
                  <a:pt x="204" y="124"/>
                </a:lnTo>
                <a:lnTo>
                  <a:pt x="201" y="132"/>
                </a:lnTo>
                <a:lnTo>
                  <a:pt x="199" y="139"/>
                </a:lnTo>
                <a:lnTo>
                  <a:pt x="196" y="146"/>
                </a:lnTo>
                <a:lnTo>
                  <a:pt x="194" y="153"/>
                </a:lnTo>
                <a:lnTo>
                  <a:pt x="191" y="159"/>
                </a:lnTo>
                <a:lnTo>
                  <a:pt x="189" y="166"/>
                </a:lnTo>
                <a:lnTo>
                  <a:pt x="186" y="173"/>
                </a:lnTo>
                <a:lnTo>
                  <a:pt x="183" y="181"/>
                </a:lnTo>
                <a:lnTo>
                  <a:pt x="179" y="188"/>
                </a:lnTo>
                <a:lnTo>
                  <a:pt x="176" y="195"/>
                </a:lnTo>
                <a:lnTo>
                  <a:pt x="173" y="200"/>
                </a:lnTo>
                <a:lnTo>
                  <a:pt x="169" y="206"/>
                </a:lnTo>
                <a:lnTo>
                  <a:pt x="0" y="114"/>
                </a:lnTo>
                <a:lnTo>
                  <a:pt x="1" y="109"/>
                </a:lnTo>
                <a:lnTo>
                  <a:pt x="5" y="106"/>
                </a:lnTo>
                <a:lnTo>
                  <a:pt x="6" y="102"/>
                </a:lnTo>
                <a:lnTo>
                  <a:pt x="8" y="99"/>
                </a:lnTo>
                <a:lnTo>
                  <a:pt x="10" y="95"/>
                </a:lnTo>
                <a:lnTo>
                  <a:pt x="11" y="90"/>
                </a:lnTo>
                <a:lnTo>
                  <a:pt x="13" y="87"/>
                </a:lnTo>
                <a:lnTo>
                  <a:pt x="13" y="84"/>
                </a:lnTo>
                <a:lnTo>
                  <a:pt x="15" y="80"/>
                </a:lnTo>
                <a:lnTo>
                  <a:pt x="16" y="75"/>
                </a:lnTo>
                <a:lnTo>
                  <a:pt x="18" y="72"/>
                </a:lnTo>
                <a:lnTo>
                  <a:pt x="20" y="69"/>
                </a:lnTo>
                <a:lnTo>
                  <a:pt x="20" y="64"/>
                </a:lnTo>
                <a:lnTo>
                  <a:pt x="21" y="60"/>
                </a:lnTo>
                <a:lnTo>
                  <a:pt x="23" y="57"/>
                </a:lnTo>
                <a:lnTo>
                  <a:pt x="23" y="52"/>
                </a:lnTo>
                <a:lnTo>
                  <a:pt x="25" y="48"/>
                </a:lnTo>
                <a:lnTo>
                  <a:pt x="25" y="43"/>
                </a:lnTo>
                <a:lnTo>
                  <a:pt x="26" y="40"/>
                </a:lnTo>
                <a:lnTo>
                  <a:pt x="26" y="37"/>
                </a:lnTo>
                <a:lnTo>
                  <a:pt x="26" y="32"/>
                </a:lnTo>
                <a:lnTo>
                  <a:pt x="28" y="28"/>
                </a:lnTo>
                <a:lnTo>
                  <a:pt x="28" y="23"/>
                </a:lnTo>
                <a:lnTo>
                  <a:pt x="28" y="20"/>
                </a:lnTo>
                <a:lnTo>
                  <a:pt x="28" y="16"/>
                </a:lnTo>
                <a:lnTo>
                  <a:pt x="30" y="11"/>
                </a:lnTo>
                <a:lnTo>
                  <a:pt x="30" y="8"/>
                </a:lnTo>
                <a:lnTo>
                  <a:pt x="30" y="3"/>
                </a:lnTo>
                <a:lnTo>
                  <a:pt x="30" y="0"/>
                </a:lnTo>
                <a:lnTo>
                  <a:pt x="223" y="0"/>
                </a:lnTo>
                <a:close/>
              </a:path>
            </a:pathLst>
          </a:custGeom>
          <a:solidFill>
            <a:srgbClr val="FFCC00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12" name="Freeform 308"/>
          <p:cNvSpPr>
            <a:spLocks/>
          </p:cNvSpPr>
          <p:nvPr/>
        </p:nvSpPr>
        <p:spPr bwMode="auto">
          <a:xfrm>
            <a:off x="2682875" y="5902325"/>
            <a:ext cx="360363" cy="346075"/>
          </a:xfrm>
          <a:custGeom>
            <a:avLst/>
            <a:gdLst>
              <a:gd name="T0" fmla="*/ 227 w 227"/>
              <a:gd name="T1" fmla="*/ 92 h 218"/>
              <a:gd name="T2" fmla="*/ 224 w 227"/>
              <a:gd name="T3" fmla="*/ 99 h 218"/>
              <a:gd name="T4" fmla="*/ 219 w 227"/>
              <a:gd name="T5" fmla="*/ 106 h 218"/>
              <a:gd name="T6" fmla="*/ 215 w 227"/>
              <a:gd name="T7" fmla="*/ 112 h 218"/>
              <a:gd name="T8" fmla="*/ 212 w 227"/>
              <a:gd name="T9" fmla="*/ 119 h 218"/>
              <a:gd name="T10" fmla="*/ 207 w 227"/>
              <a:gd name="T11" fmla="*/ 124 h 218"/>
              <a:gd name="T12" fmla="*/ 204 w 227"/>
              <a:gd name="T13" fmla="*/ 131 h 218"/>
              <a:gd name="T14" fmla="*/ 199 w 227"/>
              <a:gd name="T15" fmla="*/ 138 h 218"/>
              <a:gd name="T16" fmla="*/ 195 w 227"/>
              <a:gd name="T17" fmla="*/ 143 h 218"/>
              <a:gd name="T18" fmla="*/ 190 w 227"/>
              <a:gd name="T19" fmla="*/ 149 h 218"/>
              <a:gd name="T20" fmla="*/ 185 w 227"/>
              <a:gd name="T21" fmla="*/ 154 h 218"/>
              <a:gd name="T22" fmla="*/ 180 w 227"/>
              <a:gd name="T23" fmla="*/ 161 h 218"/>
              <a:gd name="T24" fmla="*/ 175 w 227"/>
              <a:gd name="T25" fmla="*/ 166 h 218"/>
              <a:gd name="T26" fmla="*/ 170 w 227"/>
              <a:gd name="T27" fmla="*/ 171 h 218"/>
              <a:gd name="T28" fmla="*/ 165 w 227"/>
              <a:gd name="T29" fmla="*/ 178 h 218"/>
              <a:gd name="T30" fmla="*/ 160 w 227"/>
              <a:gd name="T31" fmla="*/ 183 h 218"/>
              <a:gd name="T32" fmla="*/ 155 w 227"/>
              <a:gd name="T33" fmla="*/ 188 h 218"/>
              <a:gd name="T34" fmla="*/ 150 w 227"/>
              <a:gd name="T35" fmla="*/ 193 h 218"/>
              <a:gd name="T36" fmla="*/ 145 w 227"/>
              <a:gd name="T37" fmla="*/ 198 h 218"/>
              <a:gd name="T38" fmla="*/ 140 w 227"/>
              <a:gd name="T39" fmla="*/ 203 h 218"/>
              <a:gd name="T40" fmla="*/ 133 w 227"/>
              <a:gd name="T41" fmla="*/ 208 h 218"/>
              <a:gd name="T42" fmla="*/ 128 w 227"/>
              <a:gd name="T43" fmla="*/ 213 h 218"/>
              <a:gd name="T44" fmla="*/ 121 w 227"/>
              <a:gd name="T45" fmla="*/ 218 h 218"/>
              <a:gd name="T46" fmla="*/ 0 w 227"/>
              <a:gd name="T47" fmla="*/ 69 h 218"/>
              <a:gd name="T48" fmla="*/ 4 w 227"/>
              <a:gd name="T49" fmla="*/ 65 h 218"/>
              <a:gd name="T50" fmla="*/ 7 w 227"/>
              <a:gd name="T51" fmla="*/ 62 h 218"/>
              <a:gd name="T52" fmla="*/ 11 w 227"/>
              <a:gd name="T53" fmla="*/ 60 h 218"/>
              <a:gd name="T54" fmla="*/ 12 w 227"/>
              <a:gd name="T55" fmla="*/ 57 h 218"/>
              <a:gd name="T56" fmla="*/ 16 w 227"/>
              <a:gd name="T57" fmla="*/ 54 h 218"/>
              <a:gd name="T58" fmla="*/ 19 w 227"/>
              <a:gd name="T59" fmla="*/ 52 h 218"/>
              <a:gd name="T60" fmla="*/ 22 w 227"/>
              <a:gd name="T61" fmla="*/ 49 h 218"/>
              <a:gd name="T62" fmla="*/ 24 w 227"/>
              <a:gd name="T63" fmla="*/ 45 h 218"/>
              <a:gd name="T64" fmla="*/ 27 w 227"/>
              <a:gd name="T65" fmla="*/ 42 h 218"/>
              <a:gd name="T66" fmla="*/ 31 w 227"/>
              <a:gd name="T67" fmla="*/ 40 h 218"/>
              <a:gd name="T68" fmla="*/ 32 w 227"/>
              <a:gd name="T69" fmla="*/ 37 h 218"/>
              <a:gd name="T70" fmla="*/ 36 w 227"/>
              <a:gd name="T71" fmla="*/ 34 h 218"/>
              <a:gd name="T72" fmla="*/ 37 w 227"/>
              <a:gd name="T73" fmla="*/ 30 h 218"/>
              <a:gd name="T74" fmla="*/ 41 w 227"/>
              <a:gd name="T75" fmla="*/ 27 h 218"/>
              <a:gd name="T76" fmla="*/ 42 w 227"/>
              <a:gd name="T77" fmla="*/ 23 h 218"/>
              <a:gd name="T78" fmla="*/ 46 w 227"/>
              <a:gd name="T79" fmla="*/ 20 h 218"/>
              <a:gd name="T80" fmla="*/ 48 w 227"/>
              <a:gd name="T81" fmla="*/ 17 h 218"/>
              <a:gd name="T82" fmla="*/ 49 w 227"/>
              <a:gd name="T83" fmla="*/ 13 h 218"/>
              <a:gd name="T84" fmla="*/ 53 w 227"/>
              <a:gd name="T85" fmla="*/ 10 h 218"/>
              <a:gd name="T86" fmla="*/ 54 w 227"/>
              <a:gd name="T87" fmla="*/ 7 h 218"/>
              <a:gd name="T88" fmla="*/ 56 w 227"/>
              <a:gd name="T89" fmla="*/ 3 h 218"/>
              <a:gd name="T90" fmla="*/ 58 w 227"/>
              <a:gd name="T91" fmla="*/ 0 h 218"/>
              <a:gd name="T92" fmla="*/ 227 w 227"/>
              <a:gd name="T93" fmla="*/ 92 h 21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18"/>
              <a:gd name="T143" fmla="*/ 227 w 227"/>
              <a:gd name="T144" fmla="*/ 218 h 21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18">
                <a:moveTo>
                  <a:pt x="227" y="92"/>
                </a:moveTo>
                <a:lnTo>
                  <a:pt x="224" y="99"/>
                </a:lnTo>
                <a:lnTo>
                  <a:pt x="219" y="106"/>
                </a:lnTo>
                <a:lnTo>
                  <a:pt x="215" y="112"/>
                </a:lnTo>
                <a:lnTo>
                  <a:pt x="212" y="119"/>
                </a:lnTo>
                <a:lnTo>
                  <a:pt x="207" y="124"/>
                </a:lnTo>
                <a:lnTo>
                  <a:pt x="204" y="131"/>
                </a:lnTo>
                <a:lnTo>
                  <a:pt x="199" y="138"/>
                </a:lnTo>
                <a:lnTo>
                  <a:pt x="195" y="143"/>
                </a:lnTo>
                <a:lnTo>
                  <a:pt x="190" y="149"/>
                </a:lnTo>
                <a:lnTo>
                  <a:pt x="185" y="154"/>
                </a:lnTo>
                <a:lnTo>
                  <a:pt x="180" y="161"/>
                </a:lnTo>
                <a:lnTo>
                  <a:pt x="175" y="166"/>
                </a:lnTo>
                <a:lnTo>
                  <a:pt x="170" y="171"/>
                </a:lnTo>
                <a:lnTo>
                  <a:pt x="165" y="178"/>
                </a:lnTo>
                <a:lnTo>
                  <a:pt x="160" y="183"/>
                </a:lnTo>
                <a:lnTo>
                  <a:pt x="155" y="188"/>
                </a:lnTo>
                <a:lnTo>
                  <a:pt x="150" y="193"/>
                </a:lnTo>
                <a:lnTo>
                  <a:pt x="145" y="198"/>
                </a:lnTo>
                <a:lnTo>
                  <a:pt x="140" y="203"/>
                </a:lnTo>
                <a:lnTo>
                  <a:pt x="133" y="208"/>
                </a:lnTo>
                <a:lnTo>
                  <a:pt x="128" y="213"/>
                </a:lnTo>
                <a:lnTo>
                  <a:pt x="121" y="218"/>
                </a:lnTo>
                <a:lnTo>
                  <a:pt x="0" y="69"/>
                </a:lnTo>
                <a:lnTo>
                  <a:pt x="4" y="65"/>
                </a:lnTo>
                <a:lnTo>
                  <a:pt x="7" y="62"/>
                </a:lnTo>
                <a:lnTo>
                  <a:pt x="11" y="60"/>
                </a:lnTo>
                <a:lnTo>
                  <a:pt x="12" y="57"/>
                </a:lnTo>
                <a:lnTo>
                  <a:pt x="16" y="54"/>
                </a:lnTo>
                <a:lnTo>
                  <a:pt x="19" y="52"/>
                </a:lnTo>
                <a:lnTo>
                  <a:pt x="22" y="49"/>
                </a:lnTo>
                <a:lnTo>
                  <a:pt x="24" y="45"/>
                </a:lnTo>
                <a:lnTo>
                  <a:pt x="27" y="42"/>
                </a:lnTo>
                <a:lnTo>
                  <a:pt x="31" y="40"/>
                </a:lnTo>
                <a:lnTo>
                  <a:pt x="32" y="37"/>
                </a:lnTo>
                <a:lnTo>
                  <a:pt x="36" y="34"/>
                </a:lnTo>
                <a:lnTo>
                  <a:pt x="37" y="30"/>
                </a:lnTo>
                <a:lnTo>
                  <a:pt x="41" y="27"/>
                </a:lnTo>
                <a:lnTo>
                  <a:pt x="42" y="23"/>
                </a:lnTo>
                <a:lnTo>
                  <a:pt x="46" y="20"/>
                </a:lnTo>
                <a:lnTo>
                  <a:pt x="48" y="17"/>
                </a:lnTo>
                <a:lnTo>
                  <a:pt x="49" y="13"/>
                </a:lnTo>
                <a:lnTo>
                  <a:pt x="53" y="10"/>
                </a:lnTo>
                <a:lnTo>
                  <a:pt x="54" y="7"/>
                </a:lnTo>
                <a:lnTo>
                  <a:pt x="56" y="3"/>
                </a:lnTo>
                <a:lnTo>
                  <a:pt x="58" y="0"/>
                </a:lnTo>
                <a:lnTo>
                  <a:pt x="227" y="92"/>
                </a:lnTo>
                <a:close/>
              </a:path>
            </a:pathLst>
          </a:custGeom>
          <a:solidFill>
            <a:srgbClr val="D833FF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13" name="Freeform 309"/>
          <p:cNvSpPr>
            <a:spLocks/>
          </p:cNvSpPr>
          <p:nvPr/>
        </p:nvSpPr>
        <p:spPr bwMode="auto">
          <a:xfrm>
            <a:off x="2619375" y="6011863"/>
            <a:ext cx="255588" cy="314325"/>
          </a:xfrm>
          <a:custGeom>
            <a:avLst/>
            <a:gdLst>
              <a:gd name="T0" fmla="*/ 161 w 161"/>
              <a:gd name="T1" fmla="*/ 149 h 198"/>
              <a:gd name="T2" fmla="*/ 156 w 161"/>
              <a:gd name="T3" fmla="*/ 154 h 198"/>
              <a:gd name="T4" fmla="*/ 150 w 161"/>
              <a:gd name="T5" fmla="*/ 158 h 198"/>
              <a:gd name="T6" fmla="*/ 145 w 161"/>
              <a:gd name="T7" fmla="*/ 163 h 198"/>
              <a:gd name="T8" fmla="*/ 138 w 161"/>
              <a:gd name="T9" fmla="*/ 168 h 198"/>
              <a:gd name="T10" fmla="*/ 133 w 161"/>
              <a:gd name="T11" fmla="*/ 171 h 198"/>
              <a:gd name="T12" fmla="*/ 126 w 161"/>
              <a:gd name="T13" fmla="*/ 176 h 198"/>
              <a:gd name="T14" fmla="*/ 119 w 161"/>
              <a:gd name="T15" fmla="*/ 180 h 198"/>
              <a:gd name="T16" fmla="*/ 113 w 161"/>
              <a:gd name="T17" fmla="*/ 183 h 198"/>
              <a:gd name="T18" fmla="*/ 108 w 161"/>
              <a:gd name="T19" fmla="*/ 188 h 198"/>
              <a:gd name="T20" fmla="*/ 101 w 161"/>
              <a:gd name="T21" fmla="*/ 191 h 198"/>
              <a:gd name="T22" fmla="*/ 94 w 161"/>
              <a:gd name="T23" fmla="*/ 195 h 198"/>
              <a:gd name="T24" fmla="*/ 88 w 161"/>
              <a:gd name="T25" fmla="*/ 198 h 198"/>
              <a:gd name="T26" fmla="*/ 0 w 161"/>
              <a:gd name="T27" fmla="*/ 25 h 198"/>
              <a:gd name="T28" fmla="*/ 4 w 161"/>
              <a:gd name="T29" fmla="*/ 23 h 198"/>
              <a:gd name="T30" fmla="*/ 7 w 161"/>
              <a:gd name="T31" fmla="*/ 22 h 198"/>
              <a:gd name="T32" fmla="*/ 10 w 161"/>
              <a:gd name="T33" fmla="*/ 20 h 198"/>
              <a:gd name="T34" fmla="*/ 14 w 161"/>
              <a:gd name="T35" fmla="*/ 18 h 198"/>
              <a:gd name="T36" fmla="*/ 17 w 161"/>
              <a:gd name="T37" fmla="*/ 15 h 198"/>
              <a:gd name="T38" fmla="*/ 20 w 161"/>
              <a:gd name="T39" fmla="*/ 13 h 198"/>
              <a:gd name="T40" fmla="*/ 24 w 161"/>
              <a:gd name="T41" fmla="*/ 12 h 198"/>
              <a:gd name="T42" fmla="*/ 27 w 161"/>
              <a:gd name="T43" fmla="*/ 8 h 198"/>
              <a:gd name="T44" fmla="*/ 30 w 161"/>
              <a:gd name="T45" fmla="*/ 6 h 198"/>
              <a:gd name="T46" fmla="*/ 34 w 161"/>
              <a:gd name="T47" fmla="*/ 5 h 198"/>
              <a:gd name="T48" fmla="*/ 37 w 161"/>
              <a:gd name="T49" fmla="*/ 1 h 198"/>
              <a:gd name="T50" fmla="*/ 40 w 161"/>
              <a:gd name="T51" fmla="*/ 0 h 198"/>
              <a:gd name="T52" fmla="*/ 161 w 161"/>
              <a:gd name="T53" fmla="*/ 149 h 19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61"/>
              <a:gd name="T82" fmla="*/ 0 h 198"/>
              <a:gd name="T83" fmla="*/ 161 w 161"/>
              <a:gd name="T84" fmla="*/ 198 h 198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61" h="198">
                <a:moveTo>
                  <a:pt x="161" y="149"/>
                </a:moveTo>
                <a:lnTo>
                  <a:pt x="156" y="154"/>
                </a:lnTo>
                <a:lnTo>
                  <a:pt x="150" y="158"/>
                </a:lnTo>
                <a:lnTo>
                  <a:pt x="145" y="163"/>
                </a:lnTo>
                <a:lnTo>
                  <a:pt x="138" y="168"/>
                </a:lnTo>
                <a:lnTo>
                  <a:pt x="133" y="171"/>
                </a:lnTo>
                <a:lnTo>
                  <a:pt x="126" y="176"/>
                </a:lnTo>
                <a:lnTo>
                  <a:pt x="119" y="180"/>
                </a:lnTo>
                <a:lnTo>
                  <a:pt x="113" y="183"/>
                </a:lnTo>
                <a:lnTo>
                  <a:pt x="108" y="188"/>
                </a:lnTo>
                <a:lnTo>
                  <a:pt x="101" y="191"/>
                </a:lnTo>
                <a:lnTo>
                  <a:pt x="94" y="195"/>
                </a:lnTo>
                <a:lnTo>
                  <a:pt x="88" y="198"/>
                </a:lnTo>
                <a:lnTo>
                  <a:pt x="0" y="25"/>
                </a:lnTo>
                <a:lnTo>
                  <a:pt x="4" y="23"/>
                </a:lnTo>
                <a:lnTo>
                  <a:pt x="7" y="22"/>
                </a:lnTo>
                <a:lnTo>
                  <a:pt x="10" y="20"/>
                </a:lnTo>
                <a:lnTo>
                  <a:pt x="14" y="18"/>
                </a:lnTo>
                <a:lnTo>
                  <a:pt x="17" y="15"/>
                </a:lnTo>
                <a:lnTo>
                  <a:pt x="20" y="13"/>
                </a:lnTo>
                <a:lnTo>
                  <a:pt x="24" y="12"/>
                </a:lnTo>
                <a:lnTo>
                  <a:pt x="27" y="8"/>
                </a:lnTo>
                <a:lnTo>
                  <a:pt x="30" y="6"/>
                </a:lnTo>
                <a:lnTo>
                  <a:pt x="34" y="5"/>
                </a:lnTo>
                <a:lnTo>
                  <a:pt x="37" y="1"/>
                </a:lnTo>
                <a:lnTo>
                  <a:pt x="40" y="0"/>
                </a:lnTo>
                <a:lnTo>
                  <a:pt x="161" y="149"/>
                </a:lnTo>
                <a:close/>
              </a:path>
            </a:pathLst>
          </a:custGeom>
          <a:solidFill>
            <a:srgbClr val="FF6600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14" name="Freeform 310"/>
          <p:cNvSpPr>
            <a:spLocks/>
          </p:cNvSpPr>
          <p:nvPr/>
        </p:nvSpPr>
        <p:spPr bwMode="auto">
          <a:xfrm>
            <a:off x="2544763" y="6051550"/>
            <a:ext cx="214312" cy="325438"/>
          </a:xfrm>
          <a:custGeom>
            <a:avLst/>
            <a:gdLst>
              <a:gd name="T0" fmla="*/ 135 w 135"/>
              <a:gd name="T1" fmla="*/ 173 h 205"/>
              <a:gd name="T2" fmla="*/ 128 w 135"/>
              <a:gd name="T3" fmla="*/ 176 h 205"/>
              <a:gd name="T4" fmla="*/ 121 w 135"/>
              <a:gd name="T5" fmla="*/ 180 h 205"/>
              <a:gd name="T6" fmla="*/ 114 w 135"/>
              <a:gd name="T7" fmla="*/ 183 h 205"/>
              <a:gd name="T8" fmla="*/ 108 w 135"/>
              <a:gd name="T9" fmla="*/ 185 h 205"/>
              <a:gd name="T10" fmla="*/ 101 w 135"/>
              <a:gd name="T11" fmla="*/ 188 h 205"/>
              <a:gd name="T12" fmla="*/ 93 w 135"/>
              <a:gd name="T13" fmla="*/ 191 h 205"/>
              <a:gd name="T14" fmla="*/ 86 w 135"/>
              <a:gd name="T15" fmla="*/ 193 h 205"/>
              <a:gd name="T16" fmla="*/ 79 w 135"/>
              <a:gd name="T17" fmla="*/ 196 h 205"/>
              <a:gd name="T18" fmla="*/ 72 w 135"/>
              <a:gd name="T19" fmla="*/ 198 h 205"/>
              <a:gd name="T20" fmla="*/ 66 w 135"/>
              <a:gd name="T21" fmla="*/ 202 h 205"/>
              <a:gd name="T22" fmla="*/ 57 w 135"/>
              <a:gd name="T23" fmla="*/ 203 h 205"/>
              <a:gd name="T24" fmla="*/ 51 w 135"/>
              <a:gd name="T25" fmla="*/ 205 h 205"/>
              <a:gd name="T26" fmla="*/ 0 w 135"/>
              <a:gd name="T27" fmla="*/ 18 h 205"/>
              <a:gd name="T28" fmla="*/ 5 w 135"/>
              <a:gd name="T29" fmla="*/ 17 h 205"/>
              <a:gd name="T30" fmla="*/ 9 w 135"/>
              <a:gd name="T31" fmla="*/ 17 h 205"/>
              <a:gd name="T32" fmla="*/ 12 w 135"/>
              <a:gd name="T33" fmla="*/ 15 h 205"/>
              <a:gd name="T34" fmla="*/ 17 w 135"/>
              <a:gd name="T35" fmla="*/ 13 h 205"/>
              <a:gd name="T36" fmla="*/ 20 w 135"/>
              <a:gd name="T37" fmla="*/ 12 h 205"/>
              <a:gd name="T38" fmla="*/ 24 w 135"/>
              <a:gd name="T39" fmla="*/ 10 h 205"/>
              <a:gd name="T40" fmla="*/ 29 w 135"/>
              <a:gd name="T41" fmla="*/ 10 h 205"/>
              <a:gd name="T42" fmla="*/ 32 w 135"/>
              <a:gd name="T43" fmla="*/ 8 h 205"/>
              <a:gd name="T44" fmla="*/ 35 w 135"/>
              <a:gd name="T45" fmla="*/ 7 h 205"/>
              <a:gd name="T46" fmla="*/ 39 w 135"/>
              <a:gd name="T47" fmla="*/ 5 h 205"/>
              <a:gd name="T48" fmla="*/ 42 w 135"/>
              <a:gd name="T49" fmla="*/ 3 h 205"/>
              <a:gd name="T50" fmla="*/ 47 w 135"/>
              <a:gd name="T51" fmla="*/ 0 h 205"/>
              <a:gd name="T52" fmla="*/ 135 w 135"/>
              <a:gd name="T53" fmla="*/ 173 h 20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35"/>
              <a:gd name="T82" fmla="*/ 0 h 205"/>
              <a:gd name="T83" fmla="*/ 135 w 135"/>
              <a:gd name="T84" fmla="*/ 205 h 20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35" h="205">
                <a:moveTo>
                  <a:pt x="135" y="173"/>
                </a:moveTo>
                <a:lnTo>
                  <a:pt x="128" y="176"/>
                </a:lnTo>
                <a:lnTo>
                  <a:pt x="121" y="180"/>
                </a:lnTo>
                <a:lnTo>
                  <a:pt x="114" y="183"/>
                </a:lnTo>
                <a:lnTo>
                  <a:pt x="108" y="185"/>
                </a:lnTo>
                <a:lnTo>
                  <a:pt x="101" y="188"/>
                </a:lnTo>
                <a:lnTo>
                  <a:pt x="93" y="191"/>
                </a:lnTo>
                <a:lnTo>
                  <a:pt x="86" y="193"/>
                </a:lnTo>
                <a:lnTo>
                  <a:pt x="79" y="196"/>
                </a:lnTo>
                <a:lnTo>
                  <a:pt x="72" y="198"/>
                </a:lnTo>
                <a:lnTo>
                  <a:pt x="66" y="202"/>
                </a:lnTo>
                <a:lnTo>
                  <a:pt x="57" y="203"/>
                </a:lnTo>
                <a:lnTo>
                  <a:pt x="51" y="205"/>
                </a:lnTo>
                <a:lnTo>
                  <a:pt x="0" y="18"/>
                </a:lnTo>
                <a:lnTo>
                  <a:pt x="5" y="17"/>
                </a:lnTo>
                <a:lnTo>
                  <a:pt x="9" y="17"/>
                </a:lnTo>
                <a:lnTo>
                  <a:pt x="12" y="15"/>
                </a:lnTo>
                <a:lnTo>
                  <a:pt x="17" y="13"/>
                </a:lnTo>
                <a:lnTo>
                  <a:pt x="20" y="12"/>
                </a:lnTo>
                <a:lnTo>
                  <a:pt x="24" y="10"/>
                </a:lnTo>
                <a:lnTo>
                  <a:pt x="29" y="10"/>
                </a:lnTo>
                <a:lnTo>
                  <a:pt x="32" y="8"/>
                </a:lnTo>
                <a:lnTo>
                  <a:pt x="35" y="7"/>
                </a:lnTo>
                <a:lnTo>
                  <a:pt x="39" y="5"/>
                </a:lnTo>
                <a:lnTo>
                  <a:pt x="42" y="3"/>
                </a:lnTo>
                <a:lnTo>
                  <a:pt x="47" y="0"/>
                </a:lnTo>
                <a:lnTo>
                  <a:pt x="135" y="173"/>
                </a:lnTo>
                <a:close/>
              </a:path>
            </a:pathLst>
          </a:custGeom>
          <a:solidFill>
            <a:srgbClr val="7A3D00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15" name="Freeform 311"/>
          <p:cNvSpPr>
            <a:spLocks/>
          </p:cNvSpPr>
          <p:nvPr/>
        </p:nvSpPr>
        <p:spPr bwMode="auto">
          <a:xfrm>
            <a:off x="2476500" y="6080125"/>
            <a:ext cx="149225" cy="317500"/>
          </a:xfrm>
          <a:custGeom>
            <a:avLst/>
            <a:gdLst>
              <a:gd name="T0" fmla="*/ 94 w 94"/>
              <a:gd name="T1" fmla="*/ 187 h 200"/>
              <a:gd name="T2" fmla="*/ 87 w 94"/>
              <a:gd name="T3" fmla="*/ 189 h 200"/>
              <a:gd name="T4" fmla="*/ 80 w 94"/>
              <a:gd name="T5" fmla="*/ 190 h 200"/>
              <a:gd name="T6" fmla="*/ 72 w 94"/>
              <a:gd name="T7" fmla="*/ 192 h 200"/>
              <a:gd name="T8" fmla="*/ 65 w 94"/>
              <a:gd name="T9" fmla="*/ 194 h 200"/>
              <a:gd name="T10" fmla="*/ 57 w 94"/>
              <a:gd name="T11" fmla="*/ 195 h 200"/>
              <a:gd name="T12" fmla="*/ 50 w 94"/>
              <a:gd name="T13" fmla="*/ 197 h 200"/>
              <a:gd name="T14" fmla="*/ 43 w 94"/>
              <a:gd name="T15" fmla="*/ 197 h 200"/>
              <a:gd name="T16" fmla="*/ 35 w 94"/>
              <a:gd name="T17" fmla="*/ 199 h 200"/>
              <a:gd name="T18" fmla="*/ 28 w 94"/>
              <a:gd name="T19" fmla="*/ 199 h 200"/>
              <a:gd name="T20" fmla="*/ 20 w 94"/>
              <a:gd name="T21" fmla="*/ 200 h 200"/>
              <a:gd name="T22" fmla="*/ 13 w 94"/>
              <a:gd name="T23" fmla="*/ 200 h 200"/>
              <a:gd name="T24" fmla="*/ 0 w 94"/>
              <a:gd name="T25" fmla="*/ 7 h 200"/>
              <a:gd name="T26" fmla="*/ 3 w 94"/>
              <a:gd name="T27" fmla="*/ 7 h 200"/>
              <a:gd name="T28" fmla="*/ 8 w 94"/>
              <a:gd name="T29" fmla="*/ 7 h 200"/>
              <a:gd name="T30" fmla="*/ 11 w 94"/>
              <a:gd name="T31" fmla="*/ 7 h 200"/>
              <a:gd name="T32" fmla="*/ 16 w 94"/>
              <a:gd name="T33" fmla="*/ 5 h 200"/>
              <a:gd name="T34" fmla="*/ 20 w 94"/>
              <a:gd name="T35" fmla="*/ 5 h 200"/>
              <a:gd name="T36" fmla="*/ 23 w 94"/>
              <a:gd name="T37" fmla="*/ 5 h 200"/>
              <a:gd name="T38" fmla="*/ 28 w 94"/>
              <a:gd name="T39" fmla="*/ 4 h 200"/>
              <a:gd name="T40" fmla="*/ 31 w 94"/>
              <a:gd name="T41" fmla="*/ 4 h 200"/>
              <a:gd name="T42" fmla="*/ 36 w 94"/>
              <a:gd name="T43" fmla="*/ 2 h 200"/>
              <a:gd name="T44" fmla="*/ 40 w 94"/>
              <a:gd name="T45" fmla="*/ 2 h 200"/>
              <a:gd name="T46" fmla="*/ 43 w 94"/>
              <a:gd name="T47" fmla="*/ 0 h 200"/>
              <a:gd name="T48" fmla="*/ 94 w 94"/>
              <a:gd name="T49" fmla="*/ 187 h 20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4"/>
              <a:gd name="T76" fmla="*/ 0 h 200"/>
              <a:gd name="T77" fmla="*/ 94 w 94"/>
              <a:gd name="T78" fmla="*/ 200 h 20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4" h="200">
                <a:moveTo>
                  <a:pt x="94" y="187"/>
                </a:moveTo>
                <a:lnTo>
                  <a:pt x="87" y="189"/>
                </a:lnTo>
                <a:lnTo>
                  <a:pt x="80" y="190"/>
                </a:lnTo>
                <a:lnTo>
                  <a:pt x="72" y="192"/>
                </a:lnTo>
                <a:lnTo>
                  <a:pt x="65" y="194"/>
                </a:lnTo>
                <a:lnTo>
                  <a:pt x="57" y="195"/>
                </a:lnTo>
                <a:lnTo>
                  <a:pt x="50" y="197"/>
                </a:lnTo>
                <a:lnTo>
                  <a:pt x="43" y="197"/>
                </a:lnTo>
                <a:lnTo>
                  <a:pt x="35" y="199"/>
                </a:lnTo>
                <a:lnTo>
                  <a:pt x="28" y="199"/>
                </a:lnTo>
                <a:lnTo>
                  <a:pt x="20" y="200"/>
                </a:lnTo>
                <a:lnTo>
                  <a:pt x="13" y="200"/>
                </a:lnTo>
                <a:lnTo>
                  <a:pt x="0" y="7"/>
                </a:lnTo>
                <a:lnTo>
                  <a:pt x="3" y="7"/>
                </a:lnTo>
                <a:lnTo>
                  <a:pt x="8" y="7"/>
                </a:lnTo>
                <a:lnTo>
                  <a:pt x="11" y="7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8" y="4"/>
                </a:lnTo>
                <a:lnTo>
                  <a:pt x="31" y="4"/>
                </a:lnTo>
                <a:lnTo>
                  <a:pt x="36" y="2"/>
                </a:lnTo>
                <a:lnTo>
                  <a:pt x="40" y="2"/>
                </a:lnTo>
                <a:lnTo>
                  <a:pt x="43" y="0"/>
                </a:lnTo>
                <a:lnTo>
                  <a:pt x="94" y="187"/>
                </a:lnTo>
                <a:close/>
              </a:path>
            </a:pathLst>
          </a:custGeom>
          <a:solidFill>
            <a:srgbClr val="FFFF11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16" name="Freeform 312"/>
          <p:cNvSpPr>
            <a:spLocks/>
          </p:cNvSpPr>
          <p:nvPr/>
        </p:nvSpPr>
        <p:spPr bwMode="auto">
          <a:xfrm>
            <a:off x="2390775" y="6091238"/>
            <a:ext cx="106363" cy="309562"/>
          </a:xfrm>
          <a:custGeom>
            <a:avLst/>
            <a:gdLst>
              <a:gd name="T0" fmla="*/ 67 w 67"/>
              <a:gd name="T1" fmla="*/ 193 h 195"/>
              <a:gd name="T2" fmla="*/ 60 w 67"/>
              <a:gd name="T3" fmla="*/ 193 h 195"/>
              <a:gd name="T4" fmla="*/ 52 w 67"/>
              <a:gd name="T5" fmla="*/ 195 h 195"/>
              <a:gd name="T6" fmla="*/ 45 w 67"/>
              <a:gd name="T7" fmla="*/ 195 h 195"/>
              <a:gd name="T8" fmla="*/ 37 w 67"/>
              <a:gd name="T9" fmla="*/ 195 h 195"/>
              <a:gd name="T10" fmla="*/ 30 w 67"/>
              <a:gd name="T11" fmla="*/ 195 h 195"/>
              <a:gd name="T12" fmla="*/ 22 w 67"/>
              <a:gd name="T13" fmla="*/ 195 h 195"/>
              <a:gd name="T14" fmla="*/ 15 w 67"/>
              <a:gd name="T15" fmla="*/ 193 h 195"/>
              <a:gd name="T16" fmla="*/ 7 w 67"/>
              <a:gd name="T17" fmla="*/ 193 h 195"/>
              <a:gd name="T18" fmla="*/ 0 w 67"/>
              <a:gd name="T19" fmla="*/ 193 h 195"/>
              <a:gd name="T20" fmla="*/ 17 w 67"/>
              <a:gd name="T21" fmla="*/ 0 h 195"/>
              <a:gd name="T22" fmla="*/ 22 w 67"/>
              <a:gd name="T23" fmla="*/ 0 h 195"/>
              <a:gd name="T24" fmla="*/ 25 w 67"/>
              <a:gd name="T25" fmla="*/ 2 h 195"/>
              <a:gd name="T26" fmla="*/ 28 w 67"/>
              <a:gd name="T27" fmla="*/ 2 h 195"/>
              <a:gd name="T28" fmla="*/ 33 w 67"/>
              <a:gd name="T29" fmla="*/ 2 h 195"/>
              <a:gd name="T30" fmla="*/ 37 w 67"/>
              <a:gd name="T31" fmla="*/ 2 h 195"/>
              <a:gd name="T32" fmla="*/ 42 w 67"/>
              <a:gd name="T33" fmla="*/ 2 h 195"/>
              <a:gd name="T34" fmla="*/ 45 w 67"/>
              <a:gd name="T35" fmla="*/ 2 h 195"/>
              <a:gd name="T36" fmla="*/ 50 w 67"/>
              <a:gd name="T37" fmla="*/ 2 h 195"/>
              <a:gd name="T38" fmla="*/ 54 w 67"/>
              <a:gd name="T39" fmla="*/ 0 h 195"/>
              <a:gd name="T40" fmla="*/ 67 w 67"/>
              <a:gd name="T41" fmla="*/ 193 h 19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7"/>
              <a:gd name="T64" fmla="*/ 0 h 195"/>
              <a:gd name="T65" fmla="*/ 67 w 67"/>
              <a:gd name="T66" fmla="*/ 195 h 19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7" h="195">
                <a:moveTo>
                  <a:pt x="67" y="193"/>
                </a:moveTo>
                <a:lnTo>
                  <a:pt x="60" y="193"/>
                </a:lnTo>
                <a:lnTo>
                  <a:pt x="52" y="195"/>
                </a:lnTo>
                <a:lnTo>
                  <a:pt x="45" y="195"/>
                </a:lnTo>
                <a:lnTo>
                  <a:pt x="37" y="195"/>
                </a:lnTo>
                <a:lnTo>
                  <a:pt x="30" y="195"/>
                </a:lnTo>
                <a:lnTo>
                  <a:pt x="22" y="195"/>
                </a:lnTo>
                <a:lnTo>
                  <a:pt x="15" y="193"/>
                </a:lnTo>
                <a:lnTo>
                  <a:pt x="7" y="193"/>
                </a:lnTo>
                <a:lnTo>
                  <a:pt x="0" y="193"/>
                </a:lnTo>
                <a:lnTo>
                  <a:pt x="17" y="0"/>
                </a:lnTo>
                <a:lnTo>
                  <a:pt x="22" y="0"/>
                </a:lnTo>
                <a:lnTo>
                  <a:pt x="25" y="2"/>
                </a:lnTo>
                <a:lnTo>
                  <a:pt x="28" y="2"/>
                </a:lnTo>
                <a:lnTo>
                  <a:pt x="33" y="2"/>
                </a:lnTo>
                <a:lnTo>
                  <a:pt x="37" y="2"/>
                </a:lnTo>
                <a:lnTo>
                  <a:pt x="42" y="2"/>
                </a:lnTo>
                <a:lnTo>
                  <a:pt x="45" y="2"/>
                </a:lnTo>
                <a:lnTo>
                  <a:pt x="50" y="2"/>
                </a:lnTo>
                <a:lnTo>
                  <a:pt x="54" y="0"/>
                </a:lnTo>
                <a:lnTo>
                  <a:pt x="67" y="193"/>
                </a:lnTo>
                <a:close/>
              </a:path>
            </a:pathLst>
          </a:custGeom>
          <a:solidFill>
            <a:srgbClr val="57D557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17" name="Freeform 313"/>
          <p:cNvSpPr>
            <a:spLocks/>
          </p:cNvSpPr>
          <p:nvPr/>
        </p:nvSpPr>
        <p:spPr bwMode="auto">
          <a:xfrm>
            <a:off x="2297113" y="6083300"/>
            <a:ext cx="120650" cy="314325"/>
          </a:xfrm>
          <a:custGeom>
            <a:avLst/>
            <a:gdLst>
              <a:gd name="T0" fmla="*/ 59 w 76"/>
              <a:gd name="T1" fmla="*/ 198 h 198"/>
              <a:gd name="T2" fmla="*/ 52 w 76"/>
              <a:gd name="T3" fmla="*/ 197 h 198"/>
              <a:gd name="T4" fmla="*/ 44 w 76"/>
              <a:gd name="T5" fmla="*/ 197 h 198"/>
              <a:gd name="T6" fmla="*/ 37 w 76"/>
              <a:gd name="T7" fmla="*/ 195 h 198"/>
              <a:gd name="T8" fmla="*/ 29 w 76"/>
              <a:gd name="T9" fmla="*/ 195 h 198"/>
              <a:gd name="T10" fmla="*/ 22 w 76"/>
              <a:gd name="T11" fmla="*/ 193 h 198"/>
              <a:gd name="T12" fmla="*/ 15 w 76"/>
              <a:gd name="T13" fmla="*/ 192 h 198"/>
              <a:gd name="T14" fmla="*/ 7 w 76"/>
              <a:gd name="T15" fmla="*/ 190 h 198"/>
              <a:gd name="T16" fmla="*/ 0 w 76"/>
              <a:gd name="T17" fmla="*/ 188 h 198"/>
              <a:gd name="T18" fmla="*/ 44 w 76"/>
              <a:gd name="T19" fmla="*/ 0 h 198"/>
              <a:gd name="T20" fmla="*/ 47 w 76"/>
              <a:gd name="T21" fmla="*/ 2 h 198"/>
              <a:gd name="T22" fmla="*/ 52 w 76"/>
              <a:gd name="T23" fmla="*/ 2 h 198"/>
              <a:gd name="T24" fmla="*/ 55 w 76"/>
              <a:gd name="T25" fmla="*/ 3 h 198"/>
              <a:gd name="T26" fmla="*/ 59 w 76"/>
              <a:gd name="T27" fmla="*/ 3 h 198"/>
              <a:gd name="T28" fmla="*/ 64 w 76"/>
              <a:gd name="T29" fmla="*/ 3 h 198"/>
              <a:gd name="T30" fmla="*/ 67 w 76"/>
              <a:gd name="T31" fmla="*/ 5 h 198"/>
              <a:gd name="T32" fmla="*/ 72 w 76"/>
              <a:gd name="T33" fmla="*/ 5 h 198"/>
              <a:gd name="T34" fmla="*/ 76 w 76"/>
              <a:gd name="T35" fmla="*/ 5 h 198"/>
              <a:gd name="T36" fmla="*/ 59 w 76"/>
              <a:gd name="T37" fmla="*/ 198 h 19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6"/>
              <a:gd name="T58" fmla="*/ 0 h 198"/>
              <a:gd name="T59" fmla="*/ 76 w 76"/>
              <a:gd name="T60" fmla="*/ 198 h 19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6" h="198">
                <a:moveTo>
                  <a:pt x="59" y="198"/>
                </a:moveTo>
                <a:lnTo>
                  <a:pt x="52" y="197"/>
                </a:lnTo>
                <a:lnTo>
                  <a:pt x="44" y="197"/>
                </a:lnTo>
                <a:lnTo>
                  <a:pt x="37" y="195"/>
                </a:lnTo>
                <a:lnTo>
                  <a:pt x="29" y="195"/>
                </a:lnTo>
                <a:lnTo>
                  <a:pt x="22" y="193"/>
                </a:lnTo>
                <a:lnTo>
                  <a:pt x="15" y="192"/>
                </a:lnTo>
                <a:lnTo>
                  <a:pt x="7" y="190"/>
                </a:lnTo>
                <a:lnTo>
                  <a:pt x="0" y="188"/>
                </a:lnTo>
                <a:lnTo>
                  <a:pt x="44" y="0"/>
                </a:lnTo>
                <a:lnTo>
                  <a:pt x="47" y="2"/>
                </a:lnTo>
                <a:lnTo>
                  <a:pt x="52" y="2"/>
                </a:lnTo>
                <a:lnTo>
                  <a:pt x="55" y="3"/>
                </a:lnTo>
                <a:lnTo>
                  <a:pt x="59" y="3"/>
                </a:lnTo>
                <a:lnTo>
                  <a:pt x="64" y="3"/>
                </a:lnTo>
                <a:lnTo>
                  <a:pt x="67" y="5"/>
                </a:lnTo>
                <a:lnTo>
                  <a:pt x="72" y="5"/>
                </a:lnTo>
                <a:lnTo>
                  <a:pt x="76" y="5"/>
                </a:lnTo>
                <a:lnTo>
                  <a:pt x="59" y="198"/>
                </a:lnTo>
                <a:close/>
              </a:path>
            </a:pathLst>
          </a:custGeom>
          <a:solidFill>
            <a:srgbClr val="FF00FF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18" name="Freeform 314"/>
          <p:cNvSpPr>
            <a:spLocks/>
          </p:cNvSpPr>
          <p:nvPr/>
        </p:nvSpPr>
        <p:spPr bwMode="auto">
          <a:xfrm>
            <a:off x="2206625" y="6067425"/>
            <a:ext cx="160338" cy="314325"/>
          </a:xfrm>
          <a:custGeom>
            <a:avLst/>
            <a:gdLst>
              <a:gd name="T0" fmla="*/ 57 w 101"/>
              <a:gd name="T1" fmla="*/ 198 h 198"/>
              <a:gd name="T2" fmla="*/ 50 w 101"/>
              <a:gd name="T3" fmla="*/ 197 h 198"/>
              <a:gd name="T4" fmla="*/ 42 w 101"/>
              <a:gd name="T5" fmla="*/ 195 h 198"/>
              <a:gd name="T6" fmla="*/ 35 w 101"/>
              <a:gd name="T7" fmla="*/ 193 h 198"/>
              <a:gd name="T8" fmla="*/ 29 w 101"/>
              <a:gd name="T9" fmla="*/ 192 h 198"/>
              <a:gd name="T10" fmla="*/ 22 w 101"/>
              <a:gd name="T11" fmla="*/ 188 h 198"/>
              <a:gd name="T12" fmla="*/ 13 w 101"/>
              <a:gd name="T13" fmla="*/ 186 h 198"/>
              <a:gd name="T14" fmla="*/ 7 w 101"/>
              <a:gd name="T15" fmla="*/ 183 h 198"/>
              <a:gd name="T16" fmla="*/ 0 w 101"/>
              <a:gd name="T17" fmla="*/ 181 h 198"/>
              <a:gd name="T18" fmla="*/ 69 w 101"/>
              <a:gd name="T19" fmla="*/ 0 h 198"/>
              <a:gd name="T20" fmla="*/ 74 w 101"/>
              <a:gd name="T21" fmla="*/ 2 h 198"/>
              <a:gd name="T22" fmla="*/ 77 w 101"/>
              <a:gd name="T23" fmla="*/ 3 h 198"/>
              <a:gd name="T24" fmla="*/ 81 w 101"/>
              <a:gd name="T25" fmla="*/ 5 h 198"/>
              <a:gd name="T26" fmla="*/ 84 w 101"/>
              <a:gd name="T27" fmla="*/ 7 h 198"/>
              <a:gd name="T28" fmla="*/ 89 w 101"/>
              <a:gd name="T29" fmla="*/ 7 h 198"/>
              <a:gd name="T30" fmla="*/ 92 w 101"/>
              <a:gd name="T31" fmla="*/ 8 h 198"/>
              <a:gd name="T32" fmla="*/ 97 w 101"/>
              <a:gd name="T33" fmla="*/ 10 h 198"/>
              <a:gd name="T34" fmla="*/ 101 w 101"/>
              <a:gd name="T35" fmla="*/ 10 h 198"/>
              <a:gd name="T36" fmla="*/ 57 w 101"/>
              <a:gd name="T37" fmla="*/ 198 h 19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01"/>
              <a:gd name="T58" fmla="*/ 0 h 198"/>
              <a:gd name="T59" fmla="*/ 101 w 101"/>
              <a:gd name="T60" fmla="*/ 198 h 19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01" h="198">
                <a:moveTo>
                  <a:pt x="57" y="198"/>
                </a:moveTo>
                <a:lnTo>
                  <a:pt x="50" y="197"/>
                </a:lnTo>
                <a:lnTo>
                  <a:pt x="42" y="195"/>
                </a:lnTo>
                <a:lnTo>
                  <a:pt x="35" y="193"/>
                </a:lnTo>
                <a:lnTo>
                  <a:pt x="29" y="192"/>
                </a:lnTo>
                <a:lnTo>
                  <a:pt x="22" y="188"/>
                </a:lnTo>
                <a:lnTo>
                  <a:pt x="13" y="186"/>
                </a:lnTo>
                <a:lnTo>
                  <a:pt x="7" y="183"/>
                </a:lnTo>
                <a:lnTo>
                  <a:pt x="0" y="181"/>
                </a:lnTo>
                <a:lnTo>
                  <a:pt x="69" y="0"/>
                </a:lnTo>
                <a:lnTo>
                  <a:pt x="74" y="2"/>
                </a:lnTo>
                <a:lnTo>
                  <a:pt x="77" y="3"/>
                </a:lnTo>
                <a:lnTo>
                  <a:pt x="81" y="5"/>
                </a:lnTo>
                <a:lnTo>
                  <a:pt x="84" y="7"/>
                </a:lnTo>
                <a:lnTo>
                  <a:pt x="89" y="7"/>
                </a:lnTo>
                <a:lnTo>
                  <a:pt x="92" y="8"/>
                </a:lnTo>
                <a:lnTo>
                  <a:pt x="97" y="10"/>
                </a:lnTo>
                <a:lnTo>
                  <a:pt x="101" y="10"/>
                </a:lnTo>
                <a:lnTo>
                  <a:pt x="57" y="198"/>
                </a:lnTo>
                <a:close/>
              </a:path>
            </a:pathLst>
          </a:custGeom>
          <a:solidFill>
            <a:schemeClr val="bg2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28" name="Rectangle 324"/>
          <p:cNvSpPr>
            <a:spLocks noChangeArrowheads="1"/>
          </p:cNvSpPr>
          <p:nvPr/>
        </p:nvSpPr>
        <p:spPr bwMode="auto">
          <a:xfrm>
            <a:off x="7308850" y="2995613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29" name="Rectangle 325"/>
          <p:cNvSpPr>
            <a:spLocks noChangeArrowheads="1"/>
          </p:cNvSpPr>
          <p:nvPr/>
        </p:nvSpPr>
        <p:spPr bwMode="auto">
          <a:xfrm>
            <a:off x="7308850" y="2924175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30" name="Rectangle 326"/>
          <p:cNvSpPr>
            <a:spLocks noChangeArrowheads="1"/>
          </p:cNvSpPr>
          <p:nvPr/>
        </p:nvSpPr>
        <p:spPr bwMode="auto">
          <a:xfrm>
            <a:off x="7308850" y="2851150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31" name="Rectangle 327"/>
          <p:cNvSpPr>
            <a:spLocks noChangeArrowheads="1"/>
          </p:cNvSpPr>
          <p:nvPr/>
        </p:nvSpPr>
        <p:spPr bwMode="auto">
          <a:xfrm>
            <a:off x="7308850" y="2779713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32" name="Rectangle 328"/>
          <p:cNvSpPr>
            <a:spLocks noChangeArrowheads="1"/>
          </p:cNvSpPr>
          <p:nvPr/>
        </p:nvSpPr>
        <p:spPr bwMode="auto">
          <a:xfrm>
            <a:off x="7308850" y="2708275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33" name="Rectangle 329"/>
          <p:cNvSpPr>
            <a:spLocks noChangeArrowheads="1"/>
          </p:cNvSpPr>
          <p:nvPr/>
        </p:nvSpPr>
        <p:spPr bwMode="auto">
          <a:xfrm>
            <a:off x="7308850" y="2635250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34" name="Rectangle 330"/>
          <p:cNvSpPr>
            <a:spLocks noChangeArrowheads="1"/>
          </p:cNvSpPr>
          <p:nvPr/>
        </p:nvSpPr>
        <p:spPr bwMode="auto">
          <a:xfrm>
            <a:off x="7380288" y="2995613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39" name="Rectangle 335"/>
          <p:cNvSpPr>
            <a:spLocks noChangeArrowheads="1"/>
          </p:cNvSpPr>
          <p:nvPr/>
        </p:nvSpPr>
        <p:spPr bwMode="auto">
          <a:xfrm>
            <a:off x="7380288" y="2924175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40" name="Rectangle 336"/>
          <p:cNvSpPr>
            <a:spLocks noChangeArrowheads="1"/>
          </p:cNvSpPr>
          <p:nvPr/>
        </p:nvSpPr>
        <p:spPr bwMode="auto">
          <a:xfrm>
            <a:off x="3141663" y="5799138"/>
            <a:ext cx="146367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Китай </a:t>
            </a:r>
            <a:r>
              <a:rPr lang="uk-UA" sz="1800" i="1"/>
              <a:t>– 8,1%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441" name="Freeform 337"/>
          <p:cNvSpPr>
            <a:spLocks/>
          </p:cNvSpPr>
          <p:nvPr/>
        </p:nvSpPr>
        <p:spPr bwMode="auto">
          <a:xfrm>
            <a:off x="7640638" y="2319338"/>
            <a:ext cx="288925" cy="636587"/>
          </a:xfrm>
          <a:custGeom>
            <a:avLst/>
            <a:gdLst>
              <a:gd name="T0" fmla="*/ 154 w 182"/>
              <a:gd name="T1" fmla="*/ 68 h 401"/>
              <a:gd name="T2" fmla="*/ 169 w 182"/>
              <a:gd name="T3" fmla="*/ 65 h 401"/>
              <a:gd name="T4" fmla="*/ 166 w 182"/>
              <a:gd name="T5" fmla="*/ 50 h 401"/>
              <a:gd name="T6" fmla="*/ 155 w 182"/>
              <a:gd name="T7" fmla="*/ 32 h 401"/>
              <a:gd name="T8" fmla="*/ 128 w 182"/>
              <a:gd name="T9" fmla="*/ 29 h 401"/>
              <a:gd name="T10" fmla="*/ 113 w 182"/>
              <a:gd name="T11" fmla="*/ 23 h 401"/>
              <a:gd name="T12" fmla="*/ 100 w 182"/>
              <a:gd name="T13" fmla="*/ 14 h 401"/>
              <a:gd name="T14" fmla="*/ 79 w 182"/>
              <a:gd name="T15" fmla="*/ 0 h 401"/>
              <a:gd name="T16" fmla="*/ 79 w 182"/>
              <a:gd name="T17" fmla="*/ 18 h 401"/>
              <a:gd name="T18" fmla="*/ 91 w 182"/>
              <a:gd name="T19" fmla="*/ 36 h 401"/>
              <a:gd name="T20" fmla="*/ 97 w 182"/>
              <a:gd name="T21" fmla="*/ 57 h 401"/>
              <a:gd name="T22" fmla="*/ 82 w 182"/>
              <a:gd name="T23" fmla="*/ 62 h 401"/>
              <a:gd name="T24" fmla="*/ 97 w 182"/>
              <a:gd name="T25" fmla="*/ 105 h 401"/>
              <a:gd name="T26" fmla="*/ 113 w 182"/>
              <a:gd name="T27" fmla="*/ 116 h 401"/>
              <a:gd name="T28" fmla="*/ 112 w 182"/>
              <a:gd name="T29" fmla="*/ 135 h 401"/>
              <a:gd name="T30" fmla="*/ 107 w 182"/>
              <a:gd name="T31" fmla="*/ 143 h 401"/>
              <a:gd name="T32" fmla="*/ 118 w 182"/>
              <a:gd name="T33" fmla="*/ 159 h 401"/>
              <a:gd name="T34" fmla="*/ 122 w 182"/>
              <a:gd name="T35" fmla="*/ 195 h 401"/>
              <a:gd name="T36" fmla="*/ 122 w 182"/>
              <a:gd name="T37" fmla="*/ 212 h 401"/>
              <a:gd name="T38" fmla="*/ 107 w 182"/>
              <a:gd name="T39" fmla="*/ 239 h 401"/>
              <a:gd name="T40" fmla="*/ 92 w 182"/>
              <a:gd name="T41" fmla="*/ 218 h 401"/>
              <a:gd name="T42" fmla="*/ 86 w 182"/>
              <a:gd name="T43" fmla="*/ 257 h 401"/>
              <a:gd name="T44" fmla="*/ 91 w 182"/>
              <a:gd name="T45" fmla="*/ 272 h 401"/>
              <a:gd name="T46" fmla="*/ 41 w 182"/>
              <a:gd name="T47" fmla="*/ 273 h 401"/>
              <a:gd name="T48" fmla="*/ 26 w 182"/>
              <a:gd name="T49" fmla="*/ 296 h 401"/>
              <a:gd name="T50" fmla="*/ 16 w 182"/>
              <a:gd name="T51" fmla="*/ 320 h 401"/>
              <a:gd name="T52" fmla="*/ 40 w 182"/>
              <a:gd name="T53" fmla="*/ 323 h 401"/>
              <a:gd name="T54" fmla="*/ 56 w 182"/>
              <a:gd name="T55" fmla="*/ 318 h 401"/>
              <a:gd name="T56" fmla="*/ 67 w 182"/>
              <a:gd name="T57" fmla="*/ 308 h 401"/>
              <a:gd name="T58" fmla="*/ 56 w 182"/>
              <a:gd name="T59" fmla="*/ 323 h 401"/>
              <a:gd name="T60" fmla="*/ 47 w 182"/>
              <a:gd name="T61" fmla="*/ 342 h 401"/>
              <a:gd name="T62" fmla="*/ 32 w 182"/>
              <a:gd name="T63" fmla="*/ 335 h 401"/>
              <a:gd name="T64" fmla="*/ 5 w 182"/>
              <a:gd name="T65" fmla="*/ 333 h 401"/>
              <a:gd name="T66" fmla="*/ 20 w 182"/>
              <a:gd name="T67" fmla="*/ 351 h 401"/>
              <a:gd name="T68" fmla="*/ 25 w 182"/>
              <a:gd name="T69" fmla="*/ 371 h 401"/>
              <a:gd name="T70" fmla="*/ 43 w 182"/>
              <a:gd name="T71" fmla="*/ 401 h 401"/>
              <a:gd name="T72" fmla="*/ 52 w 182"/>
              <a:gd name="T73" fmla="*/ 347 h 401"/>
              <a:gd name="T74" fmla="*/ 65 w 182"/>
              <a:gd name="T75" fmla="*/ 362 h 401"/>
              <a:gd name="T76" fmla="*/ 70 w 182"/>
              <a:gd name="T77" fmla="*/ 347 h 401"/>
              <a:gd name="T78" fmla="*/ 83 w 182"/>
              <a:gd name="T79" fmla="*/ 342 h 401"/>
              <a:gd name="T80" fmla="*/ 80 w 182"/>
              <a:gd name="T81" fmla="*/ 320 h 401"/>
              <a:gd name="T82" fmla="*/ 77 w 182"/>
              <a:gd name="T83" fmla="*/ 303 h 401"/>
              <a:gd name="T84" fmla="*/ 97 w 182"/>
              <a:gd name="T85" fmla="*/ 315 h 401"/>
              <a:gd name="T86" fmla="*/ 106 w 182"/>
              <a:gd name="T87" fmla="*/ 333 h 401"/>
              <a:gd name="T88" fmla="*/ 116 w 182"/>
              <a:gd name="T89" fmla="*/ 326 h 401"/>
              <a:gd name="T90" fmla="*/ 115 w 182"/>
              <a:gd name="T91" fmla="*/ 314 h 401"/>
              <a:gd name="T92" fmla="*/ 142 w 182"/>
              <a:gd name="T93" fmla="*/ 296 h 401"/>
              <a:gd name="T94" fmla="*/ 161 w 182"/>
              <a:gd name="T95" fmla="*/ 287 h 401"/>
              <a:gd name="T96" fmla="*/ 176 w 182"/>
              <a:gd name="T97" fmla="*/ 272 h 401"/>
              <a:gd name="T98" fmla="*/ 167 w 182"/>
              <a:gd name="T99" fmla="*/ 239 h 401"/>
              <a:gd name="T100" fmla="*/ 170 w 182"/>
              <a:gd name="T101" fmla="*/ 228 h 401"/>
              <a:gd name="T102" fmla="*/ 161 w 182"/>
              <a:gd name="T103" fmla="*/ 206 h 401"/>
              <a:gd name="T104" fmla="*/ 158 w 182"/>
              <a:gd name="T105" fmla="*/ 174 h 401"/>
              <a:gd name="T106" fmla="*/ 149 w 182"/>
              <a:gd name="T107" fmla="*/ 144 h 401"/>
              <a:gd name="T108" fmla="*/ 134 w 182"/>
              <a:gd name="T109" fmla="*/ 129 h 401"/>
              <a:gd name="T110" fmla="*/ 125 w 182"/>
              <a:gd name="T111" fmla="*/ 116 h 401"/>
              <a:gd name="T112" fmla="*/ 110 w 182"/>
              <a:gd name="T113" fmla="*/ 99 h 401"/>
              <a:gd name="T114" fmla="*/ 112 w 182"/>
              <a:gd name="T115" fmla="*/ 78 h 401"/>
              <a:gd name="T116" fmla="*/ 136 w 182"/>
              <a:gd name="T117" fmla="*/ 90 h 401"/>
              <a:gd name="T118" fmla="*/ 152 w 182"/>
              <a:gd name="T119" fmla="*/ 93 h 401"/>
              <a:gd name="T120" fmla="*/ 146 w 182"/>
              <a:gd name="T121" fmla="*/ 80 h 401"/>
              <a:gd name="T122" fmla="*/ 154 w 182"/>
              <a:gd name="T123" fmla="*/ 68 h 4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2"/>
              <a:gd name="T187" fmla="*/ 0 h 401"/>
              <a:gd name="T188" fmla="*/ 182 w 182"/>
              <a:gd name="T189" fmla="*/ 401 h 4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2" h="401">
                <a:moveTo>
                  <a:pt x="154" y="68"/>
                </a:moveTo>
                <a:cubicBezTo>
                  <a:pt x="157" y="65"/>
                  <a:pt x="167" y="68"/>
                  <a:pt x="169" y="65"/>
                </a:cubicBezTo>
                <a:cubicBezTo>
                  <a:pt x="172" y="50"/>
                  <a:pt x="182" y="62"/>
                  <a:pt x="166" y="50"/>
                </a:cubicBezTo>
                <a:cubicBezTo>
                  <a:pt x="162" y="43"/>
                  <a:pt x="163" y="34"/>
                  <a:pt x="155" y="32"/>
                </a:cubicBezTo>
                <a:cubicBezTo>
                  <a:pt x="143" y="26"/>
                  <a:pt x="157" y="32"/>
                  <a:pt x="128" y="29"/>
                </a:cubicBezTo>
                <a:cubicBezTo>
                  <a:pt x="123" y="28"/>
                  <a:pt x="118" y="24"/>
                  <a:pt x="113" y="23"/>
                </a:cubicBezTo>
                <a:cubicBezTo>
                  <a:pt x="108" y="17"/>
                  <a:pt x="106" y="18"/>
                  <a:pt x="100" y="14"/>
                </a:cubicBezTo>
                <a:cubicBezTo>
                  <a:pt x="96" y="7"/>
                  <a:pt x="86" y="5"/>
                  <a:pt x="79" y="0"/>
                </a:cubicBezTo>
                <a:cubicBezTo>
                  <a:pt x="64" y="4"/>
                  <a:pt x="68" y="11"/>
                  <a:pt x="79" y="18"/>
                </a:cubicBezTo>
                <a:cubicBezTo>
                  <a:pt x="83" y="24"/>
                  <a:pt x="87" y="30"/>
                  <a:pt x="91" y="36"/>
                </a:cubicBezTo>
                <a:cubicBezTo>
                  <a:pt x="93" y="44"/>
                  <a:pt x="95" y="48"/>
                  <a:pt x="97" y="57"/>
                </a:cubicBezTo>
                <a:cubicBezTo>
                  <a:pt x="91" y="61"/>
                  <a:pt x="88" y="58"/>
                  <a:pt x="82" y="62"/>
                </a:cubicBezTo>
                <a:cubicBezTo>
                  <a:pt x="82" y="74"/>
                  <a:pt x="79" y="102"/>
                  <a:pt x="97" y="105"/>
                </a:cubicBezTo>
                <a:cubicBezTo>
                  <a:pt x="102" y="114"/>
                  <a:pt x="111" y="106"/>
                  <a:pt x="113" y="116"/>
                </a:cubicBezTo>
                <a:cubicBezTo>
                  <a:pt x="108" y="123"/>
                  <a:pt x="108" y="128"/>
                  <a:pt x="112" y="135"/>
                </a:cubicBezTo>
                <a:cubicBezTo>
                  <a:pt x="112" y="140"/>
                  <a:pt x="106" y="139"/>
                  <a:pt x="107" y="143"/>
                </a:cubicBezTo>
                <a:cubicBezTo>
                  <a:pt x="108" y="147"/>
                  <a:pt x="115" y="150"/>
                  <a:pt x="118" y="159"/>
                </a:cubicBezTo>
                <a:cubicBezTo>
                  <a:pt x="121" y="174"/>
                  <a:pt x="125" y="179"/>
                  <a:pt x="122" y="195"/>
                </a:cubicBezTo>
                <a:cubicBezTo>
                  <a:pt x="122" y="204"/>
                  <a:pt x="125" y="205"/>
                  <a:pt x="122" y="212"/>
                </a:cubicBezTo>
                <a:cubicBezTo>
                  <a:pt x="119" y="219"/>
                  <a:pt x="112" y="238"/>
                  <a:pt x="107" y="239"/>
                </a:cubicBezTo>
                <a:cubicBezTo>
                  <a:pt x="99" y="233"/>
                  <a:pt x="102" y="222"/>
                  <a:pt x="92" y="218"/>
                </a:cubicBezTo>
                <a:cubicBezTo>
                  <a:pt x="78" y="223"/>
                  <a:pt x="87" y="244"/>
                  <a:pt x="86" y="257"/>
                </a:cubicBezTo>
                <a:cubicBezTo>
                  <a:pt x="87" y="264"/>
                  <a:pt x="94" y="266"/>
                  <a:pt x="91" y="272"/>
                </a:cubicBezTo>
                <a:cubicBezTo>
                  <a:pt x="76" y="271"/>
                  <a:pt x="55" y="272"/>
                  <a:pt x="41" y="273"/>
                </a:cubicBezTo>
                <a:cubicBezTo>
                  <a:pt x="32" y="280"/>
                  <a:pt x="36" y="290"/>
                  <a:pt x="26" y="296"/>
                </a:cubicBezTo>
                <a:cubicBezTo>
                  <a:pt x="25" y="304"/>
                  <a:pt x="16" y="320"/>
                  <a:pt x="16" y="320"/>
                </a:cubicBezTo>
                <a:cubicBezTo>
                  <a:pt x="24" y="326"/>
                  <a:pt x="29" y="324"/>
                  <a:pt x="40" y="323"/>
                </a:cubicBezTo>
                <a:cubicBezTo>
                  <a:pt x="46" y="321"/>
                  <a:pt x="51" y="321"/>
                  <a:pt x="56" y="318"/>
                </a:cubicBezTo>
                <a:cubicBezTo>
                  <a:pt x="61" y="312"/>
                  <a:pt x="59" y="309"/>
                  <a:pt x="67" y="308"/>
                </a:cubicBezTo>
                <a:cubicBezTo>
                  <a:pt x="82" y="310"/>
                  <a:pt x="61" y="320"/>
                  <a:pt x="56" y="323"/>
                </a:cubicBezTo>
                <a:cubicBezTo>
                  <a:pt x="51" y="329"/>
                  <a:pt x="50" y="335"/>
                  <a:pt x="47" y="342"/>
                </a:cubicBezTo>
                <a:cubicBezTo>
                  <a:pt x="38" y="341"/>
                  <a:pt x="40" y="337"/>
                  <a:pt x="32" y="335"/>
                </a:cubicBezTo>
                <a:cubicBezTo>
                  <a:pt x="24" y="331"/>
                  <a:pt x="12" y="328"/>
                  <a:pt x="5" y="333"/>
                </a:cubicBezTo>
                <a:cubicBezTo>
                  <a:pt x="0" y="344"/>
                  <a:pt x="11" y="346"/>
                  <a:pt x="20" y="351"/>
                </a:cubicBezTo>
                <a:cubicBezTo>
                  <a:pt x="21" y="357"/>
                  <a:pt x="23" y="366"/>
                  <a:pt x="25" y="371"/>
                </a:cubicBezTo>
                <a:cubicBezTo>
                  <a:pt x="26" y="384"/>
                  <a:pt x="30" y="396"/>
                  <a:pt x="43" y="401"/>
                </a:cubicBezTo>
                <a:cubicBezTo>
                  <a:pt x="61" y="392"/>
                  <a:pt x="33" y="351"/>
                  <a:pt x="52" y="347"/>
                </a:cubicBezTo>
                <a:cubicBezTo>
                  <a:pt x="61" y="351"/>
                  <a:pt x="57" y="358"/>
                  <a:pt x="65" y="362"/>
                </a:cubicBezTo>
                <a:cubicBezTo>
                  <a:pt x="69" y="362"/>
                  <a:pt x="67" y="350"/>
                  <a:pt x="70" y="347"/>
                </a:cubicBezTo>
                <a:cubicBezTo>
                  <a:pt x="73" y="344"/>
                  <a:pt x="81" y="346"/>
                  <a:pt x="83" y="342"/>
                </a:cubicBezTo>
                <a:cubicBezTo>
                  <a:pt x="87" y="335"/>
                  <a:pt x="90" y="322"/>
                  <a:pt x="80" y="320"/>
                </a:cubicBezTo>
                <a:cubicBezTo>
                  <a:pt x="76" y="313"/>
                  <a:pt x="67" y="308"/>
                  <a:pt x="77" y="303"/>
                </a:cubicBezTo>
                <a:cubicBezTo>
                  <a:pt x="86" y="305"/>
                  <a:pt x="93" y="307"/>
                  <a:pt x="97" y="315"/>
                </a:cubicBezTo>
                <a:cubicBezTo>
                  <a:pt x="98" y="322"/>
                  <a:pt x="102" y="327"/>
                  <a:pt x="106" y="333"/>
                </a:cubicBezTo>
                <a:cubicBezTo>
                  <a:pt x="108" y="334"/>
                  <a:pt x="115" y="329"/>
                  <a:pt x="116" y="326"/>
                </a:cubicBezTo>
                <a:cubicBezTo>
                  <a:pt x="117" y="323"/>
                  <a:pt x="111" y="319"/>
                  <a:pt x="115" y="314"/>
                </a:cubicBezTo>
                <a:cubicBezTo>
                  <a:pt x="119" y="292"/>
                  <a:pt x="112" y="297"/>
                  <a:pt x="142" y="296"/>
                </a:cubicBezTo>
                <a:cubicBezTo>
                  <a:pt x="148" y="287"/>
                  <a:pt x="149" y="288"/>
                  <a:pt x="161" y="287"/>
                </a:cubicBezTo>
                <a:cubicBezTo>
                  <a:pt x="172" y="283"/>
                  <a:pt x="170" y="280"/>
                  <a:pt x="176" y="272"/>
                </a:cubicBezTo>
                <a:cubicBezTo>
                  <a:pt x="178" y="264"/>
                  <a:pt x="168" y="246"/>
                  <a:pt x="167" y="239"/>
                </a:cubicBezTo>
                <a:cubicBezTo>
                  <a:pt x="166" y="232"/>
                  <a:pt x="171" y="233"/>
                  <a:pt x="170" y="228"/>
                </a:cubicBezTo>
                <a:cubicBezTo>
                  <a:pt x="169" y="220"/>
                  <a:pt x="170" y="208"/>
                  <a:pt x="161" y="206"/>
                </a:cubicBezTo>
                <a:cubicBezTo>
                  <a:pt x="154" y="195"/>
                  <a:pt x="156" y="188"/>
                  <a:pt x="158" y="174"/>
                </a:cubicBezTo>
                <a:cubicBezTo>
                  <a:pt x="157" y="158"/>
                  <a:pt x="161" y="151"/>
                  <a:pt x="149" y="144"/>
                </a:cubicBezTo>
                <a:cubicBezTo>
                  <a:pt x="145" y="138"/>
                  <a:pt x="140" y="133"/>
                  <a:pt x="134" y="129"/>
                </a:cubicBezTo>
                <a:cubicBezTo>
                  <a:pt x="130" y="123"/>
                  <a:pt x="132" y="120"/>
                  <a:pt x="125" y="116"/>
                </a:cubicBezTo>
                <a:cubicBezTo>
                  <a:pt x="110" y="118"/>
                  <a:pt x="114" y="110"/>
                  <a:pt x="110" y="99"/>
                </a:cubicBezTo>
                <a:cubicBezTo>
                  <a:pt x="109" y="91"/>
                  <a:pt x="101" y="83"/>
                  <a:pt x="112" y="78"/>
                </a:cubicBezTo>
                <a:cubicBezTo>
                  <a:pt x="121" y="81"/>
                  <a:pt x="127" y="88"/>
                  <a:pt x="136" y="90"/>
                </a:cubicBezTo>
                <a:cubicBezTo>
                  <a:pt x="142" y="95"/>
                  <a:pt x="144" y="95"/>
                  <a:pt x="152" y="93"/>
                </a:cubicBezTo>
                <a:cubicBezTo>
                  <a:pt x="155" y="92"/>
                  <a:pt x="146" y="84"/>
                  <a:pt x="146" y="80"/>
                </a:cubicBezTo>
                <a:cubicBezTo>
                  <a:pt x="146" y="76"/>
                  <a:pt x="152" y="70"/>
                  <a:pt x="154" y="68"/>
                </a:cubicBezTo>
                <a:close/>
              </a:path>
            </a:pathLst>
          </a:custGeom>
          <a:solidFill>
            <a:srgbClr val="CC00FF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42" name="Text Box 338"/>
          <p:cNvSpPr txBox="1">
            <a:spLocks noChangeArrowheads="1"/>
          </p:cNvSpPr>
          <p:nvPr/>
        </p:nvSpPr>
        <p:spPr bwMode="auto">
          <a:xfrm>
            <a:off x="7885113" y="2492375"/>
            <a:ext cx="1008062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Японія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7443" name="Rectangle 339"/>
          <p:cNvSpPr>
            <a:spLocks noChangeArrowheads="1"/>
          </p:cNvSpPr>
          <p:nvPr/>
        </p:nvSpPr>
        <p:spPr bwMode="auto">
          <a:xfrm>
            <a:off x="7812088" y="2779713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44" name="Rectangle 340"/>
          <p:cNvSpPr>
            <a:spLocks noChangeArrowheads="1"/>
          </p:cNvSpPr>
          <p:nvPr/>
        </p:nvSpPr>
        <p:spPr bwMode="auto">
          <a:xfrm>
            <a:off x="7812088" y="2708275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45" name="Rectangle 341"/>
          <p:cNvSpPr>
            <a:spLocks noChangeArrowheads="1"/>
          </p:cNvSpPr>
          <p:nvPr/>
        </p:nvSpPr>
        <p:spPr bwMode="auto">
          <a:xfrm>
            <a:off x="7812088" y="263525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46" name="Rectangle 342"/>
          <p:cNvSpPr>
            <a:spLocks noChangeArrowheads="1"/>
          </p:cNvSpPr>
          <p:nvPr/>
        </p:nvSpPr>
        <p:spPr bwMode="auto">
          <a:xfrm>
            <a:off x="7812088" y="2563813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47" name="Rectangle 343"/>
          <p:cNvSpPr>
            <a:spLocks noChangeArrowheads="1"/>
          </p:cNvSpPr>
          <p:nvPr/>
        </p:nvSpPr>
        <p:spPr bwMode="auto">
          <a:xfrm>
            <a:off x="7812088" y="2492375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48" name="Rectangle 344"/>
          <p:cNvSpPr>
            <a:spLocks noChangeArrowheads="1"/>
          </p:cNvSpPr>
          <p:nvPr/>
        </p:nvSpPr>
        <p:spPr bwMode="auto">
          <a:xfrm>
            <a:off x="7812088" y="241935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51" name="Freeform 347"/>
          <p:cNvSpPr>
            <a:spLocks/>
          </p:cNvSpPr>
          <p:nvPr/>
        </p:nvSpPr>
        <p:spPr bwMode="auto">
          <a:xfrm>
            <a:off x="7812088" y="2387600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52" name="Rectangle 348"/>
          <p:cNvSpPr>
            <a:spLocks noChangeArrowheads="1"/>
          </p:cNvSpPr>
          <p:nvPr/>
        </p:nvSpPr>
        <p:spPr bwMode="auto">
          <a:xfrm>
            <a:off x="3003550" y="6143625"/>
            <a:ext cx="1468438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Японія </a:t>
            </a:r>
            <a:r>
              <a:rPr lang="uk-UA" sz="1800" i="1"/>
              <a:t>– 6,2%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453" name="Rectangle 349"/>
          <p:cNvSpPr>
            <a:spLocks noChangeArrowheads="1"/>
          </p:cNvSpPr>
          <p:nvPr/>
        </p:nvSpPr>
        <p:spPr bwMode="auto">
          <a:xfrm>
            <a:off x="6892925" y="1700213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54" name="Rectangle 350"/>
          <p:cNvSpPr>
            <a:spLocks noChangeArrowheads="1"/>
          </p:cNvSpPr>
          <p:nvPr/>
        </p:nvSpPr>
        <p:spPr bwMode="auto">
          <a:xfrm>
            <a:off x="6892925" y="1628775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55" name="Rectangle 351"/>
          <p:cNvSpPr>
            <a:spLocks noChangeArrowheads="1"/>
          </p:cNvSpPr>
          <p:nvPr/>
        </p:nvSpPr>
        <p:spPr bwMode="auto">
          <a:xfrm>
            <a:off x="6892925" y="1555750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59" name="Freeform 355"/>
          <p:cNvSpPr>
            <a:spLocks/>
          </p:cNvSpPr>
          <p:nvPr/>
        </p:nvSpPr>
        <p:spPr bwMode="auto">
          <a:xfrm>
            <a:off x="6892925" y="1519238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60" name="Rectangle 356"/>
          <p:cNvSpPr>
            <a:spLocks noChangeArrowheads="1"/>
          </p:cNvSpPr>
          <p:nvPr/>
        </p:nvSpPr>
        <p:spPr bwMode="auto">
          <a:xfrm>
            <a:off x="2830513" y="6353175"/>
            <a:ext cx="129857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Росія </a:t>
            </a:r>
            <a:r>
              <a:rPr lang="uk-UA" sz="1800" i="1"/>
              <a:t>– 3,3%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461" name="Freeform 357"/>
          <p:cNvSpPr>
            <a:spLocks/>
          </p:cNvSpPr>
          <p:nvPr/>
        </p:nvSpPr>
        <p:spPr bwMode="auto">
          <a:xfrm>
            <a:off x="4241800" y="2060575"/>
            <a:ext cx="239713" cy="325438"/>
          </a:xfrm>
          <a:custGeom>
            <a:avLst/>
            <a:gdLst>
              <a:gd name="T0" fmla="*/ 144 w 151"/>
              <a:gd name="T1" fmla="*/ 75 h 205"/>
              <a:gd name="T2" fmla="*/ 135 w 151"/>
              <a:gd name="T3" fmla="*/ 37 h 205"/>
              <a:gd name="T4" fmla="*/ 126 w 151"/>
              <a:gd name="T5" fmla="*/ 25 h 205"/>
              <a:gd name="T6" fmla="*/ 111 w 151"/>
              <a:gd name="T7" fmla="*/ 30 h 205"/>
              <a:gd name="T8" fmla="*/ 88 w 151"/>
              <a:gd name="T9" fmla="*/ 21 h 205"/>
              <a:gd name="T10" fmla="*/ 67 w 151"/>
              <a:gd name="T11" fmla="*/ 6 h 205"/>
              <a:gd name="T12" fmla="*/ 63 w 151"/>
              <a:gd name="T13" fmla="*/ 28 h 205"/>
              <a:gd name="T14" fmla="*/ 34 w 151"/>
              <a:gd name="T15" fmla="*/ 43 h 205"/>
              <a:gd name="T16" fmla="*/ 13 w 151"/>
              <a:gd name="T17" fmla="*/ 94 h 205"/>
              <a:gd name="T18" fmla="*/ 4 w 151"/>
              <a:gd name="T19" fmla="*/ 106 h 205"/>
              <a:gd name="T20" fmla="*/ 0 w 151"/>
              <a:gd name="T21" fmla="*/ 132 h 205"/>
              <a:gd name="T22" fmla="*/ 16 w 151"/>
              <a:gd name="T23" fmla="*/ 150 h 205"/>
              <a:gd name="T24" fmla="*/ 25 w 151"/>
              <a:gd name="T25" fmla="*/ 169 h 205"/>
              <a:gd name="T26" fmla="*/ 16 w 151"/>
              <a:gd name="T27" fmla="*/ 178 h 205"/>
              <a:gd name="T28" fmla="*/ 18 w 151"/>
              <a:gd name="T29" fmla="*/ 187 h 205"/>
              <a:gd name="T30" fmla="*/ 30 w 151"/>
              <a:gd name="T31" fmla="*/ 193 h 205"/>
              <a:gd name="T32" fmla="*/ 63 w 151"/>
              <a:gd name="T33" fmla="*/ 199 h 205"/>
              <a:gd name="T34" fmla="*/ 97 w 151"/>
              <a:gd name="T35" fmla="*/ 201 h 205"/>
              <a:gd name="T36" fmla="*/ 120 w 151"/>
              <a:gd name="T37" fmla="*/ 183 h 205"/>
              <a:gd name="T38" fmla="*/ 112 w 151"/>
              <a:gd name="T39" fmla="*/ 163 h 205"/>
              <a:gd name="T40" fmla="*/ 100 w 151"/>
              <a:gd name="T41" fmla="*/ 147 h 205"/>
              <a:gd name="T42" fmla="*/ 114 w 151"/>
              <a:gd name="T43" fmla="*/ 129 h 205"/>
              <a:gd name="T44" fmla="*/ 141 w 151"/>
              <a:gd name="T45" fmla="*/ 115 h 205"/>
              <a:gd name="T46" fmla="*/ 144 w 151"/>
              <a:gd name="T47" fmla="*/ 75 h 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"/>
              <a:gd name="T73" fmla="*/ 0 h 205"/>
              <a:gd name="T74" fmla="*/ 151 w 151"/>
              <a:gd name="T75" fmla="*/ 205 h 20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" h="205">
                <a:moveTo>
                  <a:pt x="144" y="75"/>
                </a:moveTo>
                <a:cubicBezTo>
                  <a:pt x="142" y="64"/>
                  <a:pt x="147" y="43"/>
                  <a:pt x="135" y="37"/>
                </a:cubicBezTo>
                <a:cubicBezTo>
                  <a:pt x="132" y="32"/>
                  <a:pt x="131" y="28"/>
                  <a:pt x="126" y="25"/>
                </a:cubicBezTo>
                <a:cubicBezTo>
                  <a:pt x="121" y="27"/>
                  <a:pt x="116" y="28"/>
                  <a:pt x="111" y="30"/>
                </a:cubicBezTo>
                <a:cubicBezTo>
                  <a:pt x="98" y="29"/>
                  <a:pt x="93" y="31"/>
                  <a:pt x="88" y="21"/>
                </a:cubicBezTo>
                <a:cubicBezTo>
                  <a:pt x="86" y="9"/>
                  <a:pt x="79" y="7"/>
                  <a:pt x="67" y="6"/>
                </a:cubicBezTo>
                <a:cubicBezTo>
                  <a:pt x="56" y="0"/>
                  <a:pt x="60" y="21"/>
                  <a:pt x="63" y="28"/>
                </a:cubicBezTo>
                <a:cubicBezTo>
                  <a:pt x="58" y="40"/>
                  <a:pt x="45" y="41"/>
                  <a:pt x="34" y="43"/>
                </a:cubicBezTo>
                <a:cubicBezTo>
                  <a:pt x="11" y="54"/>
                  <a:pt x="33" y="90"/>
                  <a:pt x="13" y="94"/>
                </a:cubicBezTo>
                <a:cubicBezTo>
                  <a:pt x="8" y="98"/>
                  <a:pt x="7" y="101"/>
                  <a:pt x="4" y="106"/>
                </a:cubicBezTo>
                <a:cubicBezTo>
                  <a:pt x="3" y="117"/>
                  <a:pt x="2" y="122"/>
                  <a:pt x="0" y="132"/>
                </a:cubicBezTo>
                <a:cubicBezTo>
                  <a:pt x="4" y="138"/>
                  <a:pt x="10" y="146"/>
                  <a:pt x="16" y="150"/>
                </a:cubicBezTo>
                <a:cubicBezTo>
                  <a:pt x="19" y="156"/>
                  <a:pt x="21" y="164"/>
                  <a:pt x="25" y="169"/>
                </a:cubicBezTo>
                <a:cubicBezTo>
                  <a:pt x="26" y="174"/>
                  <a:pt x="17" y="175"/>
                  <a:pt x="16" y="178"/>
                </a:cubicBezTo>
                <a:cubicBezTo>
                  <a:pt x="15" y="181"/>
                  <a:pt x="16" y="184"/>
                  <a:pt x="18" y="187"/>
                </a:cubicBezTo>
                <a:cubicBezTo>
                  <a:pt x="20" y="190"/>
                  <a:pt x="23" y="191"/>
                  <a:pt x="30" y="193"/>
                </a:cubicBezTo>
                <a:cubicBezTo>
                  <a:pt x="40" y="198"/>
                  <a:pt x="52" y="197"/>
                  <a:pt x="63" y="199"/>
                </a:cubicBezTo>
                <a:cubicBezTo>
                  <a:pt x="74" y="205"/>
                  <a:pt x="83" y="202"/>
                  <a:pt x="97" y="201"/>
                </a:cubicBezTo>
                <a:cubicBezTo>
                  <a:pt x="118" y="197"/>
                  <a:pt x="105" y="192"/>
                  <a:pt x="120" y="183"/>
                </a:cubicBezTo>
                <a:cubicBezTo>
                  <a:pt x="122" y="172"/>
                  <a:pt x="124" y="168"/>
                  <a:pt x="112" y="163"/>
                </a:cubicBezTo>
                <a:cubicBezTo>
                  <a:pt x="108" y="157"/>
                  <a:pt x="104" y="153"/>
                  <a:pt x="100" y="147"/>
                </a:cubicBezTo>
                <a:cubicBezTo>
                  <a:pt x="98" y="135"/>
                  <a:pt x="103" y="131"/>
                  <a:pt x="114" y="129"/>
                </a:cubicBezTo>
                <a:cubicBezTo>
                  <a:pt x="123" y="124"/>
                  <a:pt x="132" y="120"/>
                  <a:pt x="141" y="115"/>
                </a:cubicBezTo>
                <a:cubicBezTo>
                  <a:pt x="151" y="102"/>
                  <a:pt x="144" y="90"/>
                  <a:pt x="144" y="75"/>
                </a:cubicBezTo>
                <a:close/>
              </a:path>
            </a:pathLst>
          </a:custGeom>
          <a:solidFill>
            <a:srgbClr val="6633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63" name="Rectangle 359"/>
          <p:cNvSpPr>
            <a:spLocks noChangeArrowheads="1"/>
          </p:cNvSpPr>
          <p:nvPr/>
        </p:nvSpPr>
        <p:spPr bwMode="auto">
          <a:xfrm>
            <a:off x="4284663" y="2276475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64" name="Rectangle 360"/>
          <p:cNvSpPr>
            <a:spLocks noChangeArrowheads="1"/>
          </p:cNvSpPr>
          <p:nvPr/>
        </p:nvSpPr>
        <p:spPr bwMode="auto">
          <a:xfrm>
            <a:off x="4284663" y="2205038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65" name="Rectangle 361"/>
          <p:cNvSpPr>
            <a:spLocks noChangeArrowheads="1"/>
          </p:cNvSpPr>
          <p:nvPr/>
        </p:nvSpPr>
        <p:spPr bwMode="auto">
          <a:xfrm>
            <a:off x="4284663" y="2132013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66" name="Freeform 362"/>
          <p:cNvSpPr>
            <a:spLocks/>
          </p:cNvSpPr>
          <p:nvPr/>
        </p:nvSpPr>
        <p:spPr bwMode="auto">
          <a:xfrm>
            <a:off x="4284663" y="2095500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67" name="Rectangle 363"/>
          <p:cNvSpPr>
            <a:spLocks noChangeArrowheads="1"/>
          </p:cNvSpPr>
          <p:nvPr/>
        </p:nvSpPr>
        <p:spPr bwMode="auto">
          <a:xfrm>
            <a:off x="2820988" y="6562725"/>
            <a:ext cx="1871662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Німеччина </a:t>
            </a:r>
            <a:r>
              <a:rPr lang="uk-UA" sz="1800" i="1"/>
              <a:t>– 3,2%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468" name="Freeform 364"/>
          <p:cNvSpPr>
            <a:spLocks/>
          </p:cNvSpPr>
          <p:nvPr/>
        </p:nvSpPr>
        <p:spPr bwMode="auto">
          <a:xfrm>
            <a:off x="2693988" y="6361113"/>
            <a:ext cx="152400" cy="252412"/>
          </a:xfrm>
          <a:custGeom>
            <a:avLst/>
            <a:gdLst>
              <a:gd name="T0" fmla="*/ 96 w 96"/>
              <a:gd name="T1" fmla="*/ 159 h 159"/>
              <a:gd name="T2" fmla="*/ 0 w 96"/>
              <a:gd name="T3" fmla="*/ 0 h 159"/>
              <a:gd name="T4" fmla="*/ 0 60000 65536"/>
              <a:gd name="T5" fmla="*/ 0 60000 65536"/>
              <a:gd name="T6" fmla="*/ 0 w 96"/>
              <a:gd name="T7" fmla="*/ 0 h 159"/>
              <a:gd name="T8" fmla="*/ 96 w 96"/>
              <a:gd name="T9" fmla="*/ 159 h 15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6" h="159">
                <a:moveTo>
                  <a:pt x="96" y="159"/>
                </a:move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69" name="Freeform 365"/>
          <p:cNvSpPr>
            <a:spLocks/>
          </p:cNvSpPr>
          <p:nvPr/>
        </p:nvSpPr>
        <p:spPr bwMode="auto">
          <a:xfrm>
            <a:off x="5929313" y="2792413"/>
            <a:ext cx="846137" cy="1122362"/>
          </a:xfrm>
          <a:custGeom>
            <a:avLst/>
            <a:gdLst>
              <a:gd name="T0" fmla="*/ 81 w 533"/>
              <a:gd name="T1" fmla="*/ 1 h 707"/>
              <a:gd name="T2" fmla="*/ 105 w 533"/>
              <a:gd name="T3" fmla="*/ 28 h 707"/>
              <a:gd name="T4" fmla="*/ 155 w 533"/>
              <a:gd name="T5" fmla="*/ 54 h 707"/>
              <a:gd name="T6" fmla="*/ 176 w 533"/>
              <a:gd name="T7" fmla="*/ 82 h 707"/>
              <a:gd name="T8" fmla="*/ 200 w 533"/>
              <a:gd name="T9" fmla="*/ 160 h 707"/>
              <a:gd name="T10" fmla="*/ 212 w 533"/>
              <a:gd name="T11" fmla="*/ 186 h 707"/>
              <a:gd name="T12" fmla="*/ 207 w 533"/>
              <a:gd name="T13" fmla="*/ 202 h 707"/>
              <a:gd name="T14" fmla="*/ 299 w 533"/>
              <a:gd name="T15" fmla="*/ 247 h 707"/>
              <a:gd name="T16" fmla="*/ 360 w 533"/>
              <a:gd name="T17" fmla="*/ 256 h 707"/>
              <a:gd name="T18" fmla="*/ 389 w 533"/>
              <a:gd name="T19" fmla="*/ 235 h 707"/>
              <a:gd name="T20" fmla="*/ 431 w 533"/>
              <a:gd name="T21" fmla="*/ 229 h 707"/>
              <a:gd name="T22" fmla="*/ 464 w 533"/>
              <a:gd name="T23" fmla="*/ 210 h 707"/>
              <a:gd name="T24" fmla="*/ 486 w 533"/>
              <a:gd name="T25" fmla="*/ 187 h 707"/>
              <a:gd name="T26" fmla="*/ 527 w 533"/>
              <a:gd name="T27" fmla="*/ 205 h 707"/>
              <a:gd name="T28" fmla="*/ 504 w 533"/>
              <a:gd name="T29" fmla="*/ 240 h 707"/>
              <a:gd name="T30" fmla="*/ 492 w 533"/>
              <a:gd name="T31" fmla="*/ 301 h 707"/>
              <a:gd name="T32" fmla="*/ 474 w 533"/>
              <a:gd name="T33" fmla="*/ 342 h 707"/>
              <a:gd name="T34" fmla="*/ 459 w 533"/>
              <a:gd name="T35" fmla="*/ 343 h 707"/>
              <a:gd name="T36" fmla="*/ 438 w 533"/>
              <a:gd name="T37" fmla="*/ 321 h 707"/>
              <a:gd name="T38" fmla="*/ 429 w 533"/>
              <a:gd name="T39" fmla="*/ 294 h 707"/>
              <a:gd name="T40" fmla="*/ 401 w 533"/>
              <a:gd name="T41" fmla="*/ 267 h 707"/>
              <a:gd name="T42" fmla="*/ 375 w 533"/>
              <a:gd name="T43" fmla="*/ 301 h 707"/>
              <a:gd name="T44" fmla="*/ 396 w 533"/>
              <a:gd name="T45" fmla="*/ 334 h 707"/>
              <a:gd name="T46" fmla="*/ 396 w 533"/>
              <a:gd name="T47" fmla="*/ 373 h 707"/>
              <a:gd name="T48" fmla="*/ 363 w 533"/>
              <a:gd name="T49" fmla="*/ 384 h 707"/>
              <a:gd name="T50" fmla="*/ 351 w 533"/>
              <a:gd name="T51" fmla="*/ 418 h 707"/>
              <a:gd name="T52" fmla="*/ 330 w 533"/>
              <a:gd name="T53" fmla="*/ 451 h 707"/>
              <a:gd name="T54" fmla="*/ 293 w 533"/>
              <a:gd name="T55" fmla="*/ 483 h 707"/>
              <a:gd name="T56" fmla="*/ 266 w 533"/>
              <a:gd name="T57" fmla="*/ 514 h 707"/>
              <a:gd name="T58" fmla="*/ 246 w 533"/>
              <a:gd name="T59" fmla="*/ 546 h 707"/>
              <a:gd name="T60" fmla="*/ 243 w 533"/>
              <a:gd name="T61" fmla="*/ 600 h 707"/>
              <a:gd name="T62" fmla="*/ 245 w 533"/>
              <a:gd name="T63" fmla="*/ 645 h 707"/>
              <a:gd name="T64" fmla="*/ 228 w 533"/>
              <a:gd name="T65" fmla="*/ 682 h 707"/>
              <a:gd name="T66" fmla="*/ 192 w 533"/>
              <a:gd name="T67" fmla="*/ 699 h 707"/>
              <a:gd name="T68" fmla="*/ 168 w 533"/>
              <a:gd name="T69" fmla="*/ 640 h 707"/>
              <a:gd name="T70" fmla="*/ 132 w 533"/>
              <a:gd name="T71" fmla="*/ 579 h 707"/>
              <a:gd name="T72" fmla="*/ 117 w 533"/>
              <a:gd name="T73" fmla="*/ 528 h 707"/>
              <a:gd name="T74" fmla="*/ 99 w 533"/>
              <a:gd name="T75" fmla="*/ 460 h 707"/>
              <a:gd name="T76" fmla="*/ 78 w 533"/>
              <a:gd name="T77" fmla="*/ 382 h 707"/>
              <a:gd name="T78" fmla="*/ 63 w 533"/>
              <a:gd name="T79" fmla="*/ 397 h 707"/>
              <a:gd name="T80" fmla="*/ 24 w 533"/>
              <a:gd name="T81" fmla="*/ 384 h 707"/>
              <a:gd name="T82" fmla="*/ 35 w 533"/>
              <a:gd name="T83" fmla="*/ 366 h 707"/>
              <a:gd name="T84" fmla="*/ 36 w 533"/>
              <a:gd name="T85" fmla="*/ 351 h 707"/>
              <a:gd name="T86" fmla="*/ 0 w 533"/>
              <a:gd name="T87" fmla="*/ 336 h 707"/>
              <a:gd name="T88" fmla="*/ 47 w 533"/>
              <a:gd name="T89" fmla="*/ 319 h 707"/>
              <a:gd name="T90" fmla="*/ 24 w 533"/>
              <a:gd name="T91" fmla="*/ 267 h 707"/>
              <a:gd name="T92" fmla="*/ 24 w 533"/>
              <a:gd name="T93" fmla="*/ 240 h 707"/>
              <a:gd name="T94" fmla="*/ 57 w 533"/>
              <a:gd name="T95" fmla="*/ 235 h 707"/>
              <a:gd name="T96" fmla="*/ 77 w 533"/>
              <a:gd name="T97" fmla="*/ 201 h 707"/>
              <a:gd name="T98" fmla="*/ 108 w 533"/>
              <a:gd name="T99" fmla="*/ 141 h 707"/>
              <a:gd name="T100" fmla="*/ 87 w 533"/>
              <a:gd name="T101" fmla="*/ 105 h 707"/>
              <a:gd name="T102" fmla="*/ 66 w 533"/>
              <a:gd name="T103" fmla="*/ 51 h 707"/>
              <a:gd name="T104" fmla="*/ 54 w 533"/>
              <a:gd name="T105" fmla="*/ 24 h 70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3"/>
              <a:gd name="T160" fmla="*/ 0 h 707"/>
              <a:gd name="T161" fmla="*/ 533 w 533"/>
              <a:gd name="T162" fmla="*/ 707 h 70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3" h="707">
                <a:moveTo>
                  <a:pt x="54" y="24"/>
                </a:moveTo>
                <a:cubicBezTo>
                  <a:pt x="59" y="12"/>
                  <a:pt x="71" y="9"/>
                  <a:pt x="81" y="1"/>
                </a:cubicBezTo>
                <a:cubicBezTo>
                  <a:pt x="88" y="0"/>
                  <a:pt x="92" y="10"/>
                  <a:pt x="96" y="15"/>
                </a:cubicBezTo>
                <a:cubicBezTo>
                  <a:pt x="97" y="20"/>
                  <a:pt x="100" y="27"/>
                  <a:pt x="105" y="28"/>
                </a:cubicBezTo>
                <a:cubicBezTo>
                  <a:pt x="114" y="34"/>
                  <a:pt x="126" y="41"/>
                  <a:pt x="137" y="43"/>
                </a:cubicBezTo>
                <a:cubicBezTo>
                  <a:pt x="143" y="47"/>
                  <a:pt x="148" y="51"/>
                  <a:pt x="155" y="54"/>
                </a:cubicBezTo>
                <a:cubicBezTo>
                  <a:pt x="160" y="59"/>
                  <a:pt x="160" y="63"/>
                  <a:pt x="167" y="64"/>
                </a:cubicBezTo>
                <a:cubicBezTo>
                  <a:pt x="174" y="69"/>
                  <a:pt x="174" y="73"/>
                  <a:pt x="176" y="82"/>
                </a:cubicBezTo>
                <a:cubicBezTo>
                  <a:pt x="177" y="96"/>
                  <a:pt x="177" y="100"/>
                  <a:pt x="171" y="112"/>
                </a:cubicBezTo>
                <a:cubicBezTo>
                  <a:pt x="167" y="132"/>
                  <a:pt x="179" y="156"/>
                  <a:pt x="200" y="160"/>
                </a:cubicBezTo>
                <a:cubicBezTo>
                  <a:pt x="205" y="164"/>
                  <a:pt x="212" y="168"/>
                  <a:pt x="218" y="169"/>
                </a:cubicBezTo>
                <a:cubicBezTo>
                  <a:pt x="220" y="173"/>
                  <a:pt x="214" y="182"/>
                  <a:pt x="212" y="186"/>
                </a:cubicBezTo>
                <a:cubicBezTo>
                  <a:pt x="212" y="188"/>
                  <a:pt x="205" y="192"/>
                  <a:pt x="204" y="195"/>
                </a:cubicBezTo>
                <a:cubicBezTo>
                  <a:pt x="203" y="198"/>
                  <a:pt x="204" y="199"/>
                  <a:pt x="207" y="202"/>
                </a:cubicBezTo>
                <a:cubicBezTo>
                  <a:pt x="208" y="209"/>
                  <a:pt x="218" y="210"/>
                  <a:pt x="225" y="213"/>
                </a:cubicBezTo>
                <a:cubicBezTo>
                  <a:pt x="242" y="236"/>
                  <a:pt x="272" y="242"/>
                  <a:pt x="299" y="247"/>
                </a:cubicBezTo>
                <a:cubicBezTo>
                  <a:pt x="314" y="255"/>
                  <a:pt x="331" y="255"/>
                  <a:pt x="348" y="258"/>
                </a:cubicBezTo>
                <a:cubicBezTo>
                  <a:pt x="352" y="257"/>
                  <a:pt x="356" y="258"/>
                  <a:pt x="360" y="256"/>
                </a:cubicBezTo>
                <a:cubicBezTo>
                  <a:pt x="369" y="252"/>
                  <a:pt x="356" y="238"/>
                  <a:pt x="374" y="234"/>
                </a:cubicBezTo>
                <a:cubicBezTo>
                  <a:pt x="379" y="226"/>
                  <a:pt x="384" y="228"/>
                  <a:pt x="389" y="235"/>
                </a:cubicBezTo>
                <a:cubicBezTo>
                  <a:pt x="391" y="247"/>
                  <a:pt x="399" y="246"/>
                  <a:pt x="410" y="249"/>
                </a:cubicBezTo>
                <a:cubicBezTo>
                  <a:pt x="437" y="247"/>
                  <a:pt x="434" y="250"/>
                  <a:pt x="431" y="229"/>
                </a:cubicBezTo>
                <a:cubicBezTo>
                  <a:pt x="432" y="217"/>
                  <a:pt x="438" y="217"/>
                  <a:pt x="450" y="216"/>
                </a:cubicBezTo>
                <a:cubicBezTo>
                  <a:pt x="455" y="214"/>
                  <a:pt x="458" y="211"/>
                  <a:pt x="464" y="210"/>
                </a:cubicBezTo>
                <a:cubicBezTo>
                  <a:pt x="468" y="205"/>
                  <a:pt x="472" y="203"/>
                  <a:pt x="477" y="199"/>
                </a:cubicBezTo>
                <a:cubicBezTo>
                  <a:pt x="480" y="194"/>
                  <a:pt x="481" y="190"/>
                  <a:pt x="486" y="187"/>
                </a:cubicBezTo>
                <a:cubicBezTo>
                  <a:pt x="494" y="189"/>
                  <a:pt x="501" y="191"/>
                  <a:pt x="509" y="193"/>
                </a:cubicBezTo>
                <a:cubicBezTo>
                  <a:pt x="515" y="197"/>
                  <a:pt x="521" y="201"/>
                  <a:pt x="527" y="205"/>
                </a:cubicBezTo>
                <a:cubicBezTo>
                  <a:pt x="532" y="213"/>
                  <a:pt x="533" y="223"/>
                  <a:pt x="528" y="232"/>
                </a:cubicBezTo>
                <a:cubicBezTo>
                  <a:pt x="526" y="241"/>
                  <a:pt x="513" y="239"/>
                  <a:pt x="504" y="240"/>
                </a:cubicBezTo>
                <a:cubicBezTo>
                  <a:pt x="499" y="243"/>
                  <a:pt x="494" y="249"/>
                  <a:pt x="494" y="249"/>
                </a:cubicBezTo>
                <a:cubicBezTo>
                  <a:pt x="489" y="264"/>
                  <a:pt x="499" y="286"/>
                  <a:pt x="492" y="301"/>
                </a:cubicBezTo>
                <a:cubicBezTo>
                  <a:pt x="491" y="307"/>
                  <a:pt x="490" y="311"/>
                  <a:pt x="486" y="316"/>
                </a:cubicBezTo>
                <a:cubicBezTo>
                  <a:pt x="484" y="325"/>
                  <a:pt x="479" y="334"/>
                  <a:pt x="474" y="342"/>
                </a:cubicBezTo>
                <a:cubicBezTo>
                  <a:pt x="473" y="348"/>
                  <a:pt x="471" y="355"/>
                  <a:pt x="470" y="361"/>
                </a:cubicBezTo>
                <a:cubicBezTo>
                  <a:pt x="466" y="355"/>
                  <a:pt x="463" y="349"/>
                  <a:pt x="459" y="343"/>
                </a:cubicBezTo>
                <a:cubicBezTo>
                  <a:pt x="458" y="333"/>
                  <a:pt x="456" y="335"/>
                  <a:pt x="449" y="339"/>
                </a:cubicBezTo>
                <a:cubicBezTo>
                  <a:pt x="441" y="334"/>
                  <a:pt x="442" y="329"/>
                  <a:pt x="438" y="321"/>
                </a:cubicBezTo>
                <a:cubicBezTo>
                  <a:pt x="440" y="314"/>
                  <a:pt x="439" y="310"/>
                  <a:pt x="446" y="309"/>
                </a:cubicBezTo>
                <a:cubicBezTo>
                  <a:pt x="448" y="299"/>
                  <a:pt x="438" y="295"/>
                  <a:pt x="429" y="294"/>
                </a:cubicBezTo>
                <a:cubicBezTo>
                  <a:pt x="424" y="292"/>
                  <a:pt x="420" y="289"/>
                  <a:pt x="416" y="286"/>
                </a:cubicBezTo>
                <a:cubicBezTo>
                  <a:pt x="413" y="280"/>
                  <a:pt x="407" y="271"/>
                  <a:pt x="401" y="267"/>
                </a:cubicBezTo>
                <a:cubicBezTo>
                  <a:pt x="388" y="268"/>
                  <a:pt x="382" y="267"/>
                  <a:pt x="374" y="277"/>
                </a:cubicBezTo>
                <a:cubicBezTo>
                  <a:pt x="375" y="288"/>
                  <a:pt x="384" y="289"/>
                  <a:pt x="375" y="301"/>
                </a:cubicBezTo>
                <a:cubicBezTo>
                  <a:pt x="373" y="309"/>
                  <a:pt x="381" y="317"/>
                  <a:pt x="387" y="322"/>
                </a:cubicBezTo>
                <a:cubicBezTo>
                  <a:pt x="389" y="328"/>
                  <a:pt x="391" y="330"/>
                  <a:pt x="396" y="334"/>
                </a:cubicBezTo>
                <a:cubicBezTo>
                  <a:pt x="399" y="342"/>
                  <a:pt x="404" y="349"/>
                  <a:pt x="407" y="357"/>
                </a:cubicBezTo>
                <a:cubicBezTo>
                  <a:pt x="409" y="369"/>
                  <a:pt x="411" y="370"/>
                  <a:pt x="396" y="373"/>
                </a:cubicBezTo>
                <a:cubicBezTo>
                  <a:pt x="392" y="376"/>
                  <a:pt x="385" y="372"/>
                  <a:pt x="381" y="373"/>
                </a:cubicBezTo>
                <a:cubicBezTo>
                  <a:pt x="376" y="375"/>
                  <a:pt x="367" y="379"/>
                  <a:pt x="363" y="384"/>
                </a:cubicBezTo>
                <a:cubicBezTo>
                  <a:pt x="358" y="390"/>
                  <a:pt x="361" y="394"/>
                  <a:pt x="357" y="400"/>
                </a:cubicBezTo>
                <a:cubicBezTo>
                  <a:pt x="356" y="406"/>
                  <a:pt x="354" y="412"/>
                  <a:pt x="351" y="418"/>
                </a:cubicBezTo>
                <a:cubicBezTo>
                  <a:pt x="349" y="426"/>
                  <a:pt x="341" y="435"/>
                  <a:pt x="333" y="439"/>
                </a:cubicBezTo>
                <a:cubicBezTo>
                  <a:pt x="331" y="444"/>
                  <a:pt x="333" y="447"/>
                  <a:pt x="330" y="451"/>
                </a:cubicBezTo>
                <a:cubicBezTo>
                  <a:pt x="325" y="457"/>
                  <a:pt x="310" y="466"/>
                  <a:pt x="305" y="471"/>
                </a:cubicBezTo>
                <a:cubicBezTo>
                  <a:pt x="299" y="476"/>
                  <a:pt x="297" y="478"/>
                  <a:pt x="293" y="483"/>
                </a:cubicBezTo>
                <a:cubicBezTo>
                  <a:pt x="288" y="487"/>
                  <a:pt x="286" y="494"/>
                  <a:pt x="281" y="498"/>
                </a:cubicBezTo>
                <a:cubicBezTo>
                  <a:pt x="280" y="505"/>
                  <a:pt x="273" y="510"/>
                  <a:pt x="266" y="514"/>
                </a:cubicBezTo>
                <a:cubicBezTo>
                  <a:pt x="263" y="519"/>
                  <a:pt x="256" y="523"/>
                  <a:pt x="254" y="528"/>
                </a:cubicBezTo>
                <a:cubicBezTo>
                  <a:pt x="251" y="533"/>
                  <a:pt x="246" y="539"/>
                  <a:pt x="246" y="546"/>
                </a:cubicBezTo>
                <a:cubicBezTo>
                  <a:pt x="244" y="556"/>
                  <a:pt x="250" y="562"/>
                  <a:pt x="252" y="573"/>
                </a:cubicBezTo>
                <a:cubicBezTo>
                  <a:pt x="252" y="582"/>
                  <a:pt x="244" y="592"/>
                  <a:pt x="243" y="600"/>
                </a:cubicBezTo>
                <a:cubicBezTo>
                  <a:pt x="242" y="608"/>
                  <a:pt x="243" y="614"/>
                  <a:pt x="243" y="621"/>
                </a:cubicBezTo>
                <a:cubicBezTo>
                  <a:pt x="243" y="628"/>
                  <a:pt x="246" y="638"/>
                  <a:pt x="245" y="645"/>
                </a:cubicBezTo>
                <a:cubicBezTo>
                  <a:pt x="244" y="652"/>
                  <a:pt x="237" y="658"/>
                  <a:pt x="234" y="664"/>
                </a:cubicBezTo>
                <a:cubicBezTo>
                  <a:pt x="232" y="669"/>
                  <a:pt x="230" y="677"/>
                  <a:pt x="228" y="682"/>
                </a:cubicBezTo>
                <a:cubicBezTo>
                  <a:pt x="226" y="692"/>
                  <a:pt x="224" y="694"/>
                  <a:pt x="216" y="699"/>
                </a:cubicBezTo>
                <a:cubicBezTo>
                  <a:pt x="196" y="697"/>
                  <a:pt x="206" y="707"/>
                  <a:pt x="192" y="699"/>
                </a:cubicBezTo>
                <a:cubicBezTo>
                  <a:pt x="189" y="694"/>
                  <a:pt x="183" y="681"/>
                  <a:pt x="180" y="676"/>
                </a:cubicBezTo>
                <a:cubicBezTo>
                  <a:pt x="178" y="665"/>
                  <a:pt x="172" y="650"/>
                  <a:pt x="168" y="640"/>
                </a:cubicBezTo>
                <a:cubicBezTo>
                  <a:pt x="165" y="634"/>
                  <a:pt x="161" y="629"/>
                  <a:pt x="158" y="622"/>
                </a:cubicBezTo>
                <a:cubicBezTo>
                  <a:pt x="156" y="603"/>
                  <a:pt x="143" y="594"/>
                  <a:pt x="132" y="579"/>
                </a:cubicBezTo>
                <a:cubicBezTo>
                  <a:pt x="127" y="569"/>
                  <a:pt x="136" y="570"/>
                  <a:pt x="134" y="562"/>
                </a:cubicBezTo>
                <a:cubicBezTo>
                  <a:pt x="132" y="554"/>
                  <a:pt x="121" y="538"/>
                  <a:pt x="117" y="528"/>
                </a:cubicBezTo>
                <a:cubicBezTo>
                  <a:pt x="115" y="520"/>
                  <a:pt x="112" y="512"/>
                  <a:pt x="108" y="505"/>
                </a:cubicBezTo>
                <a:cubicBezTo>
                  <a:pt x="106" y="490"/>
                  <a:pt x="104" y="474"/>
                  <a:pt x="99" y="460"/>
                </a:cubicBezTo>
                <a:cubicBezTo>
                  <a:pt x="94" y="430"/>
                  <a:pt x="103" y="395"/>
                  <a:pt x="84" y="369"/>
                </a:cubicBezTo>
                <a:cubicBezTo>
                  <a:pt x="81" y="373"/>
                  <a:pt x="80" y="377"/>
                  <a:pt x="78" y="382"/>
                </a:cubicBezTo>
                <a:cubicBezTo>
                  <a:pt x="76" y="386"/>
                  <a:pt x="73" y="388"/>
                  <a:pt x="71" y="390"/>
                </a:cubicBezTo>
                <a:cubicBezTo>
                  <a:pt x="69" y="392"/>
                  <a:pt x="68" y="397"/>
                  <a:pt x="63" y="397"/>
                </a:cubicBezTo>
                <a:cubicBezTo>
                  <a:pt x="55" y="396"/>
                  <a:pt x="49" y="394"/>
                  <a:pt x="42" y="393"/>
                </a:cubicBezTo>
                <a:cubicBezTo>
                  <a:pt x="36" y="390"/>
                  <a:pt x="31" y="385"/>
                  <a:pt x="24" y="384"/>
                </a:cubicBezTo>
                <a:cubicBezTo>
                  <a:pt x="22" y="376"/>
                  <a:pt x="18" y="378"/>
                  <a:pt x="17" y="370"/>
                </a:cubicBezTo>
                <a:cubicBezTo>
                  <a:pt x="24" y="369"/>
                  <a:pt x="28" y="367"/>
                  <a:pt x="35" y="366"/>
                </a:cubicBezTo>
                <a:cubicBezTo>
                  <a:pt x="40" y="363"/>
                  <a:pt x="44" y="361"/>
                  <a:pt x="50" y="360"/>
                </a:cubicBezTo>
                <a:cubicBezTo>
                  <a:pt x="45" y="355"/>
                  <a:pt x="43" y="352"/>
                  <a:pt x="36" y="351"/>
                </a:cubicBezTo>
                <a:cubicBezTo>
                  <a:pt x="29" y="347"/>
                  <a:pt x="20" y="347"/>
                  <a:pt x="12" y="346"/>
                </a:cubicBezTo>
                <a:cubicBezTo>
                  <a:pt x="7" y="343"/>
                  <a:pt x="5" y="339"/>
                  <a:pt x="0" y="336"/>
                </a:cubicBezTo>
                <a:cubicBezTo>
                  <a:pt x="4" y="327"/>
                  <a:pt x="9" y="328"/>
                  <a:pt x="18" y="327"/>
                </a:cubicBezTo>
                <a:cubicBezTo>
                  <a:pt x="28" y="324"/>
                  <a:pt x="37" y="325"/>
                  <a:pt x="47" y="319"/>
                </a:cubicBezTo>
                <a:cubicBezTo>
                  <a:pt x="48" y="312"/>
                  <a:pt x="48" y="310"/>
                  <a:pt x="41" y="307"/>
                </a:cubicBezTo>
                <a:cubicBezTo>
                  <a:pt x="36" y="293"/>
                  <a:pt x="33" y="279"/>
                  <a:pt x="24" y="267"/>
                </a:cubicBezTo>
                <a:cubicBezTo>
                  <a:pt x="23" y="260"/>
                  <a:pt x="21" y="259"/>
                  <a:pt x="23" y="252"/>
                </a:cubicBezTo>
                <a:cubicBezTo>
                  <a:pt x="23" y="248"/>
                  <a:pt x="22" y="243"/>
                  <a:pt x="24" y="240"/>
                </a:cubicBezTo>
                <a:cubicBezTo>
                  <a:pt x="26" y="237"/>
                  <a:pt x="33" y="235"/>
                  <a:pt x="38" y="234"/>
                </a:cubicBezTo>
                <a:cubicBezTo>
                  <a:pt x="47" y="236"/>
                  <a:pt x="47" y="237"/>
                  <a:pt x="57" y="235"/>
                </a:cubicBezTo>
                <a:cubicBezTo>
                  <a:pt x="65" y="230"/>
                  <a:pt x="64" y="226"/>
                  <a:pt x="68" y="219"/>
                </a:cubicBezTo>
                <a:cubicBezTo>
                  <a:pt x="69" y="212"/>
                  <a:pt x="74" y="207"/>
                  <a:pt x="77" y="201"/>
                </a:cubicBezTo>
                <a:cubicBezTo>
                  <a:pt x="78" y="194"/>
                  <a:pt x="83" y="187"/>
                  <a:pt x="86" y="181"/>
                </a:cubicBezTo>
                <a:cubicBezTo>
                  <a:pt x="88" y="167"/>
                  <a:pt x="96" y="150"/>
                  <a:pt x="108" y="141"/>
                </a:cubicBezTo>
                <a:cubicBezTo>
                  <a:pt x="110" y="136"/>
                  <a:pt x="113" y="133"/>
                  <a:pt x="114" y="127"/>
                </a:cubicBezTo>
                <a:cubicBezTo>
                  <a:pt x="112" y="117"/>
                  <a:pt x="97" y="107"/>
                  <a:pt x="87" y="105"/>
                </a:cubicBezTo>
                <a:cubicBezTo>
                  <a:pt x="80" y="100"/>
                  <a:pt x="77" y="97"/>
                  <a:pt x="72" y="90"/>
                </a:cubicBezTo>
                <a:cubicBezTo>
                  <a:pt x="69" y="74"/>
                  <a:pt x="70" y="78"/>
                  <a:pt x="66" y="51"/>
                </a:cubicBezTo>
                <a:cubicBezTo>
                  <a:pt x="65" y="45"/>
                  <a:pt x="56" y="40"/>
                  <a:pt x="54" y="34"/>
                </a:cubicBezTo>
                <a:cubicBezTo>
                  <a:pt x="56" y="23"/>
                  <a:pt x="59" y="24"/>
                  <a:pt x="54" y="24"/>
                </a:cubicBezTo>
                <a:close/>
              </a:path>
            </a:pathLst>
          </a:custGeom>
          <a:solidFill>
            <a:srgbClr val="FFFF11">
              <a:alpha val="50195"/>
            </a:srgbClr>
          </a:solidFill>
          <a:ln w="3175" cap="flat" cmpd="sng">
            <a:noFill/>
            <a:prstDash val="sysDot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71" name="Text Box 367"/>
          <p:cNvSpPr txBox="1">
            <a:spLocks noChangeArrowheads="1"/>
          </p:cNvSpPr>
          <p:nvPr/>
        </p:nvSpPr>
        <p:spPr bwMode="auto">
          <a:xfrm>
            <a:off x="5918200" y="3179763"/>
            <a:ext cx="7207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Індія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7472" name="Rectangle 368"/>
          <p:cNvSpPr>
            <a:spLocks noChangeArrowheads="1"/>
          </p:cNvSpPr>
          <p:nvPr/>
        </p:nvSpPr>
        <p:spPr bwMode="auto">
          <a:xfrm>
            <a:off x="6227763" y="364490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73" name="Rectangle 369"/>
          <p:cNvSpPr>
            <a:spLocks noChangeArrowheads="1"/>
          </p:cNvSpPr>
          <p:nvPr/>
        </p:nvSpPr>
        <p:spPr bwMode="auto">
          <a:xfrm>
            <a:off x="6227763" y="3573463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74" name="Rectangle 370"/>
          <p:cNvSpPr>
            <a:spLocks noChangeArrowheads="1"/>
          </p:cNvSpPr>
          <p:nvPr/>
        </p:nvSpPr>
        <p:spPr bwMode="auto">
          <a:xfrm>
            <a:off x="6227763" y="3500438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75" name="Freeform 371"/>
          <p:cNvSpPr>
            <a:spLocks/>
          </p:cNvSpPr>
          <p:nvPr/>
        </p:nvSpPr>
        <p:spPr bwMode="auto">
          <a:xfrm>
            <a:off x="6227763" y="3463925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76" name="Rectangle 372"/>
          <p:cNvSpPr>
            <a:spLocks noChangeArrowheads="1"/>
          </p:cNvSpPr>
          <p:nvPr/>
        </p:nvSpPr>
        <p:spPr bwMode="auto">
          <a:xfrm>
            <a:off x="1587500" y="6638925"/>
            <a:ext cx="1271588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Індія </a:t>
            </a:r>
            <a:r>
              <a:rPr lang="uk-UA" sz="1800" i="1"/>
              <a:t>– 3,1%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477" name="Freeform 373"/>
          <p:cNvSpPr>
            <a:spLocks/>
          </p:cNvSpPr>
          <p:nvPr/>
        </p:nvSpPr>
        <p:spPr bwMode="auto">
          <a:xfrm>
            <a:off x="2586038" y="6391275"/>
            <a:ext cx="31750" cy="247650"/>
          </a:xfrm>
          <a:custGeom>
            <a:avLst/>
            <a:gdLst>
              <a:gd name="T0" fmla="*/ 20 w 20"/>
              <a:gd name="T1" fmla="*/ 156 h 156"/>
              <a:gd name="T2" fmla="*/ 0 w 20"/>
              <a:gd name="T3" fmla="*/ 0 h 156"/>
              <a:gd name="T4" fmla="*/ 0 60000 65536"/>
              <a:gd name="T5" fmla="*/ 0 60000 65536"/>
              <a:gd name="T6" fmla="*/ 0 w 20"/>
              <a:gd name="T7" fmla="*/ 0 h 156"/>
              <a:gd name="T8" fmla="*/ 20 w 20"/>
              <a:gd name="T9" fmla="*/ 156 h 15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0" h="156">
                <a:moveTo>
                  <a:pt x="20" y="156"/>
                </a:moveTo>
                <a:cubicBezTo>
                  <a:pt x="17" y="130"/>
                  <a:pt x="4" y="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78" name="Rectangle 374"/>
          <p:cNvSpPr>
            <a:spLocks noChangeArrowheads="1"/>
          </p:cNvSpPr>
          <p:nvPr/>
        </p:nvSpPr>
        <p:spPr bwMode="auto">
          <a:xfrm>
            <a:off x="1746250" y="1693863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79" name="Rectangle 375"/>
          <p:cNvSpPr>
            <a:spLocks noChangeArrowheads="1"/>
          </p:cNvSpPr>
          <p:nvPr/>
        </p:nvSpPr>
        <p:spPr bwMode="auto">
          <a:xfrm>
            <a:off x="1746250" y="1622425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81" name="Freeform 377"/>
          <p:cNvSpPr>
            <a:spLocks/>
          </p:cNvSpPr>
          <p:nvPr/>
        </p:nvSpPr>
        <p:spPr bwMode="auto">
          <a:xfrm>
            <a:off x="1744663" y="1585913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82" name="Rectangle 378"/>
          <p:cNvSpPr>
            <a:spLocks noChangeArrowheads="1"/>
          </p:cNvSpPr>
          <p:nvPr/>
        </p:nvSpPr>
        <p:spPr bwMode="auto">
          <a:xfrm>
            <a:off x="1084263" y="6437313"/>
            <a:ext cx="1500187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Канада </a:t>
            </a:r>
            <a:r>
              <a:rPr lang="uk-UA" sz="1800" i="1"/>
              <a:t>– 2,5%</a:t>
            </a:r>
            <a:r>
              <a:rPr lang="uk-UA" sz="1800" b="1" i="1"/>
              <a:t> </a:t>
            </a:r>
            <a:endParaRPr lang="uk-UA" sz="1800" i="1"/>
          </a:p>
        </p:txBody>
      </p:sp>
      <p:grpSp>
        <p:nvGrpSpPr>
          <p:cNvPr id="6" name="Group 379"/>
          <p:cNvGrpSpPr>
            <a:grpSpLocks/>
          </p:cNvGrpSpPr>
          <p:nvPr/>
        </p:nvGrpSpPr>
        <p:grpSpPr bwMode="auto">
          <a:xfrm>
            <a:off x="3946525" y="2228850"/>
            <a:ext cx="333375" cy="387350"/>
            <a:chOff x="2486" y="1404"/>
            <a:chExt cx="210" cy="244"/>
          </a:xfrm>
        </p:grpSpPr>
        <p:sp>
          <p:nvSpPr>
            <p:cNvPr id="20767" name="Freeform 380"/>
            <p:cNvSpPr>
              <a:spLocks/>
            </p:cNvSpPr>
            <p:nvPr/>
          </p:nvSpPr>
          <p:spPr bwMode="auto">
            <a:xfrm>
              <a:off x="2486" y="1404"/>
              <a:ext cx="208" cy="232"/>
            </a:xfrm>
            <a:custGeom>
              <a:avLst/>
              <a:gdLst>
                <a:gd name="T0" fmla="*/ 186 w 208"/>
                <a:gd name="T1" fmla="*/ 125 h 232"/>
                <a:gd name="T2" fmla="*/ 180 w 208"/>
                <a:gd name="T3" fmla="*/ 107 h 232"/>
                <a:gd name="T4" fmla="*/ 196 w 208"/>
                <a:gd name="T5" fmla="*/ 93 h 232"/>
                <a:gd name="T6" fmla="*/ 204 w 208"/>
                <a:gd name="T7" fmla="*/ 80 h 232"/>
                <a:gd name="T8" fmla="*/ 208 w 208"/>
                <a:gd name="T9" fmla="*/ 65 h 232"/>
                <a:gd name="T10" fmla="*/ 169 w 208"/>
                <a:gd name="T11" fmla="*/ 44 h 232"/>
                <a:gd name="T12" fmla="*/ 160 w 208"/>
                <a:gd name="T13" fmla="*/ 32 h 232"/>
                <a:gd name="T14" fmla="*/ 142 w 208"/>
                <a:gd name="T15" fmla="*/ 6 h 232"/>
                <a:gd name="T16" fmla="*/ 129 w 208"/>
                <a:gd name="T17" fmla="*/ 3 h 232"/>
                <a:gd name="T18" fmla="*/ 100 w 208"/>
                <a:gd name="T19" fmla="*/ 24 h 232"/>
                <a:gd name="T20" fmla="*/ 82 w 208"/>
                <a:gd name="T21" fmla="*/ 33 h 232"/>
                <a:gd name="T22" fmla="*/ 67 w 208"/>
                <a:gd name="T23" fmla="*/ 35 h 232"/>
                <a:gd name="T24" fmla="*/ 57 w 208"/>
                <a:gd name="T25" fmla="*/ 35 h 232"/>
                <a:gd name="T26" fmla="*/ 52 w 208"/>
                <a:gd name="T27" fmla="*/ 50 h 232"/>
                <a:gd name="T28" fmla="*/ 36 w 208"/>
                <a:gd name="T29" fmla="*/ 57 h 232"/>
                <a:gd name="T30" fmla="*/ 16 w 208"/>
                <a:gd name="T31" fmla="*/ 50 h 232"/>
                <a:gd name="T32" fmla="*/ 7 w 208"/>
                <a:gd name="T33" fmla="*/ 54 h 232"/>
                <a:gd name="T34" fmla="*/ 0 w 208"/>
                <a:gd name="T35" fmla="*/ 68 h 232"/>
                <a:gd name="T36" fmla="*/ 30 w 208"/>
                <a:gd name="T37" fmla="*/ 93 h 232"/>
                <a:gd name="T38" fmla="*/ 39 w 208"/>
                <a:gd name="T39" fmla="*/ 104 h 232"/>
                <a:gd name="T40" fmla="*/ 31 w 208"/>
                <a:gd name="T41" fmla="*/ 155 h 232"/>
                <a:gd name="T42" fmla="*/ 24 w 208"/>
                <a:gd name="T43" fmla="*/ 174 h 232"/>
                <a:gd name="T44" fmla="*/ 19 w 208"/>
                <a:gd name="T45" fmla="*/ 189 h 232"/>
                <a:gd name="T46" fmla="*/ 36 w 208"/>
                <a:gd name="T47" fmla="*/ 204 h 232"/>
                <a:gd name="T48" fmla="*/ 54 w 208"/>
                <a:gd name="T49" fmla="*/ 210 h 232"/>
                <a:gd name="T50" fmla="*/ 90 w 208"/>
                <a:gd name="T51" fmla="*/ 222 h 232"/>
                <a:gd name="T52" fmla="*/ 97 w 208"/>
                <a:gd name="T53" fmla="*/ 221 h 232"/>
                <a:gd name="T54" fmla="*/ 105 w 208"/>
                <a:gd name="T55" fmla="*/ 203 h 232"/>
                <a:gd name="T56" fmla="*/ 159 w 208"/>
                <a:gd name="T57" fmla="*/ 201 h 232"/>
                <a:gd name="T58" fmla="*/ 183 w 208"/>
                <a:gd name="T59" fmla="*/ 197 h 232"/>
                <a:gd name="T60" fmla="*/ 193 w 208"/>
                <a:gd name="T61" fmla="*/ 186 h 232"/>
                <a:gd name="T62" fmla="*/ 178 w 208"/>
                <a:gd name="T63" fmla="*/ 179 h 232"/>
                <a:gd name="T64" fmla="*/ 172 w 208"/>
                <a:gd name="T65" fmla="*/ 165 h 232"/>
                <a:gd name="T66" fmla="*/ 190 w 208"/>
                <a:gd name="T67" fmla="*/ 146 h 232"/>
                <a:gd name="T68" fmla="*/ 189 w 208"/>
                <a:gd name="T69" fmla="*/ 129 h 232"/>
                <a:gd name="T70" fmla="*/ 186 w 208"/>
                <a:gd name="T71" fmla="*/ 125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8"/>
                <a:gd name="T109" fmla="*/ 0 h 232"/>
                <a:gd name="T110" fmla="*/ 208 w 208"/>
                <a:gd name="T111" fmla="*/ 232 h 2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8" h="232">
                  <a:moveTo>
                    <a:pt x="186" y="125"/>
                  </a:moveTo>
                  <a:cubicBezTo>
                    <a:pt x="162" y="122"/>
                    <a:pt x="163" y="117"/>
                    <a:pt x="180" y="107"/>
                  </a:cubicBezTo>
                  <a:cubicBezTo>
                    <a:pt x="184" y="100"/>
                    <a:pt x="190" y="99"/>
                    <a:pt x="196" y="93"/>
                  </a:cubicBezTo>
                  <a:cubicBezTo>
                    <a:pt x="200" y="89"/>
                    <a:pt x="201" y="84"/>
                    <a:pt x="204" y="80"/>
                  </a:cubicBezTo>
                  <a:cubicBezTo>
                    <a:pt x="205" y="75"/>
                    <a:pt x="207" y="70"/>
                    <a:pt x="208" y="65"/>
                  </a:cubicBezTo>
                  <a:cubicBezTo>
                    <a:pt x="206" y="34"/>
                    <a:pt x="197" y="45"/>
                    <a:pt x="169" y="44"/>
                  </a:cubicBezTo>
                  <a:cubicBezTo>
                    <a:pt x="168" y="37"/>
                    <a:pt x="166" y="36"/>
                    <a:pt x="160" y="32"/>
                  </a:cubicBezTo>
                  <a:cubicBezTo>
                    <a:pt x="155" y="26"/>
                    <a:pt x="147" y="11"/>
                    <a:pt x="142" y="6"/>
                  </a:cubicBezTo>
                  <a:cubicBezTo>
                    <a:pt x="137" y="1"/>
                    <a:pt x="136" y="0"/>
                    <a:pt x="129" y="3"/>
                  </a:cubicBezTo>
                  <a:cubicBezTo>
                    <a:pt x="117" y="8"/>
                    <a:pt x="114" y="21"/>
                    <a:pt x="100" y="24"/>
                  </a:cubicBezTo>
                  <a:cubicBezTo>
                    <a:pt x="95" y="28"/>
                    <a:pt x="88" y="32"/>
                    <a:pt x="82" y="33"/>
                  </a:cubicBezTo>
                  <a:cubicBezTo>
                    <a:pt x="76" y="36"/>
                    <a:pt x="73" y="36"/>
                    <a:pt x="67" y="35"/>
                  </a:cubicBezTo>
                  <a:cubicBezTo>
                    <a:pt x="62" y="31"/>
                    <a:pt x="59" y="27"/>
                    <a:pt x="57" y="35"/>
                  </a:cubicBezTo>
                  <a:cubicBezTo>
                    <a:pt x="58" y="43"/>
                    <a:pt x="59" y="46"/>
                    <a:pt x="52" y="50"/>
                  </a:cubicBezTo>
                  <a:cubicBezTo>
                    <a:pt x="49" y="52"/>
                    <a:pt x="42" y="57"/>
                    <a:pt x="36" y="57"/>
                  </a:cubicBezTo>
                  <a:cubicBezTo>
                    <a:pt x="30" y="57"/>
                    <a:pt x="21" y="50"/>
                    <a:pt x="16" y="50"/>
                  </a:cubicBezTo>
                  <a:cubicBezTo>
                    <a:pt x="11" y="50"/>
                    <a:pt x="10" y="51"/>
                    <a:pt x="7" y="54"/>
                  </a:cubicBezTo>
                  <a:cubicBezTo>
                    <a:pt x="4" y="59"/>
                    <a:pt x="1" y="62"/>
                    <a:pt x="0" y="68"/>
                  </a:cubicBezTo>
                  <a:cubicBezTo>
                    <a:pt x="1" y="81"/>
                    <a:pt x="17" y="91"/>
                    <a:pt x="30" y="93"/>
                  </a:cubicBezTo>
                  <a:cubicBezTo>
                    <a:pt x="35" y="96"/>
                    <a:pt x="37" y="98"/>
                    <a:pt x="39" y="104"/>
                  </a:cubicBezTo>
                  <a:cubicBezTo>
                    <a:pt x="35" y="122"/>
                    <a:pt x="38" y="137"/>
                    <a:pt x="31" y="155"/>
                  </a:cubicBezTo>
                  <a:cubicBezTo>
                    <a:pt x="30" y="162"/>
                    <a:pt x="28" y="169"/>
                    <a:pt x="24" y="174"/>
                  </a:cubicBezTo>
                  <a:cubicBezTo>
                    <a:pt x="22" y="179"/>
                    <a:pt x="21" y="184"/>
                    <a:pt x="19" y="189"/>
                  </a:cubicBezTo>
                  <a:cubicBezTo>
                    <a:pt x="17" y="200"/>
                    <a:pt x="27" y="203"/>
                    <a:pt x="36" y="204"/>
                  </a:cubicBezTo>
                  <a:cubicBezTo>
                    <a:pt x="42" y="207"/>
                    <a:pt x="48" y="209"/>
                    <a:pt x="54" y="210"/>
                  </a:cubicBezTo>
                  <a:cubicBezTo>
                    <a:pt x="66" y="216"/>
                    <a:pt x="76" y="221"/>
                    <a:pt x="90" y="222"/>
                  </a:cubicBezTo>
                  <a:cubicBezTo>
                    <a:pt x="95" y="226"/>
                    <a:pt x="101" y="232"/>
                    <a:pt x="97" y="221"/>
                  </a:cubicBezTo>
                  <a:cubicBezTo>
                    <a:pt x="98" y="212"/>
                    <a:pt x="96" y="205"/>
                    <a:pt x="105" y="203"/>
                  </a:cubicBezTo>
                  <a:cubicBezTo>
                    <a:pt x="115" y="186"/>
                    <a:pt x="142" y="199"/>
                    <a:pt x="159" y="201"/>
                  </a:cubicBezTo>
                  <a:cubicBezTo>
                    <a:pt x="171" y="200"/>
                    <a:pt x="173" y="199"/>
                    <a:pt x="183" y="197"/>
                  </a:cubicBezTo>
                  <a:cubicBezTo>
                    <a:pt x="188" y="193"/>
                    <a:pt x="192" y="193"/>
                    <a:pt x="193" y="186"/>
                  </a:cubicBezTo>
                  <a:cubicBezTo>
                    <a:pt x="185" y="185"/>
                    <a:pt x="185" y="180"/>
                    <a:pt x="178" y="179"/>
                  </a:cubicBezTo>
                  <a:cubicBezTo>
                    <a:pt x="177" y="173"/>
                    <a:pt x="174" y="170"/>
                    <a:pt x="172" y="165"/>
                  </a:cubicBezTo>
                  <a:cubicBezTo>
                    <a:pt x="175" y="154"/>
                    <a:pt x="184" y="155"/>
                    <a:pt x="190" y="146"/>
                  </a:cubicBezTo>
                  <a:cubicBezTo>
                    <a:pt x="190" y="140"/>
                    <a:pt x="191" y="134"/>
                    <a:pt x="189" y="129"/>
                  </a:cubicBezTo>
                  <a:cubicBezTo>
                    <a:pt x="187" y="124"/>
                    <a:pt x="181" y="128"/>
                    <a:pt x="186" y="125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68" name="Freeform 381"/>
            <p:cNvSpPr>
              <a:spLocks/>
            </p:cNvSpPr>
            <p:nvPr/>
          </p:nvSpPr>
          <p:spPr bwMode="auto">
            <a:xfrm>
              <a:off x="2679" y="1620"/>
              <a:ext cx="17" cy="28"/>
            </a:xfrm>
            <a:custGeom>
              <a:avLst/>
              <a:gdLst>
                <a:gd name="T0" fmla="*/ 15 w 17"/>
                <a:gd name="T1" fmla="*/ 0 h 28"/>
                <a:gd name="T2" fmla="*/ 0 w 17"/>
                <a:gd name="T3" fmla="*/ 12 h 28"/>
                <a:gd name="T4" fmla="*/ 11 w 17"/>
                <a:gd name="T5" fmla="*/ 26 h 28"/>
                <a:gd name="T6" fmla="*/ 15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5" y="0"/>
                  </a:moveTo>
                  <a:cubicBezTo>
                    <a:pt x="5" y="2"/>
                    <a:pt x="3" y="3"/>
                    <a:pt x="0" y="12"/>
                  </a:cubicBezTo>
                  <a:cubicBezTo>
                    <a:pt x="2" y="22"/>
                    <a:pt x="0" y="28"/>
                    <a:pt x="11" y="26"/>
                  </a:cubicBezTo>
                  <a:cubicBezTo>
                    <a:pt x="13" y="14"/>
                    <a:pt x="17" y="15"/>
                    <a:pt x="15" y="0"/>
                  </a:cubicBezTo>
                  <a:close/>
                </a:path>
              </a:pathLst>
            </a:custGeom>
            <a:solidFill>
              <a:srgbClr val="FF0066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7486" name="Text Box 382"/>
          <p:cNvSpPr txBox="1">
            <a:spLocks noChangeArrowheads="1"/>
          </p:cNvSpPr>
          <p:nvPr/>
        </p:nvSpPr>
        <p:spPr bwMode="auto">
          <a:xfrm>
            <a:off x="2916238" y="2205038"/>
            <a:ext cx="10795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800" b="1"/>
              <a:t>Франція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7490" name="Rectangle 386"/>
          <p:cNvSpPr>
            <a:spLocks noChangeArrowheads="1"/>
          </p:cNvSpPr>
          <p:nvPr/>
        </p:nvSpPr>
        <p:spPr bwMode="auto">
          <a:xfrm>
            <a:off x="441325" y="6264275"/>
            <a:ext cx="161925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Франція </a:t>
            </a:r>
            <a:r>
              <a:rPr lang="uk-UA" sz="1800" i="1"/>
              <a:t>– 2,3%</a:t>
            </a:r>
            <a:r>
              <a:rPr lang="uk-UA" sz="1800" b="1" i="1"/>
              <a:t> </a:t>
            </a:r>
            <a:endParaRPr lang="uk-UA" sz="1800" i="1"/>
          </a:p>
        </p:txBody>
      </p:sp>
      <p:grpSp>
        <p:nvGrpSpPr>
          <p:cNvPr id="7" name="Group 387"/>
          <p:cNvGrpSpPr>
            <a:grpSpLocks/>
          </p:cNvGrpSpPr>
          <p:nvPr/>
        </p:nvGrpSpPr>
        <p:grpSpPr bwMode="auto">
          <a:xfrm>
            <a:off x="4217988" y="2408238"/>
            <a:ext cx="300037" cy="417512"/>
            <a:chOff x="2657" y="1517"/>
            <a:chExt cx="189" cy="263"/>
          </a:xfrm>
        </p:grpSpPr>
        <p:sp>
          <p:nvSpPr>
            <p:cNvPr id="20765" name="Freeform 388"/>
            <p:cNvSpPr>
              <a:spLocks/>
            </p:cNvSpPr>
            <p:nvPr/>
          </p:nvSpPr>
          <p:spPr bwMode="auto">
            <a:xfrm>
              <a:off x="2657" y="1517"/>
              <a:ext cx="189" cy="263"/>
            </a:xfrm>
            <a:custGeom>
              <a:avLst/>
              <a:gdLst>
                <a:gd name="T0" fmla="*/ 117 w 189"/>
                <a:gd name="T1" fmla="*/ 94 h 263"/>
                <a:gd name="T2" fmla="*/ 109 w 189"/>
                <a:gd name="T3" fmla="*/ 81 h 263"/>
                <a:gd name="T4" fmla="*/ 102 w 189"/>
                <a:gd name="T5" fmla="*/ 43 h 263"/>
                <a:gd name="T6" fmla="*/ 114 w 189"/>
                <a:gd name="T7" fmla="*/ 36 h 263"/>
                <a:gd name="T8" fmla="*/ 121 w 189"/>
                <a:gd name="T9" fmla="*/ 25 h 263"/>
                <a:gd name="T10" fmla="*/ 93 w 189"/>
                <a:gd name="T11" fmla="*/ 0 h 263"/>
                <a:gd name="T12" fmla="*/ 75 w 189"/>
                <a:gd name="T13" fmla="*/ 4 h 263"/>
                <a:gd name="T14" fmla="*/ 46 w 189"/>
                <a:gd name="T15" fmla="*/ 19 h 263"/>
                <a:gd name="T16" fmla="*/ 28 w 189"/>
                <a:gd name="T17" fmla="*/ 25 h 263"/>
                <a:gd name="T18" fmla="*/ 19 w 189"/>
                <a:gd name="T19" fmla="*/ 28 h 263"/>
                <a:gd name="T20" fmla="*/ 10 w 189"/>
                <a:gd name="T21" fmla="*/ 42 h 263"/>
                <a:gd name="T22" fmla="*/ 0 w 189"/>
                <a:gd name="T23" fmla="*/ 54 h 263"/>
                <a:gd name="T24" fmla="*/ 12 w 189"/>
                <a:gd name="T25" fmla="*/ 67 h 263"/>
                <a:gd name="T26" fmla="*/ 24 w 189"/>
                <a:gd name="T27" fmla="*/ 70 h 263"/>
                <a:gd name="T28" fmla="*/ 34 w 189"/>
                <a:gd name="T29" fmla="*/ 66 h 263"/>
                <a:gd name="T30" fmla="*/ 46 w 189"/>
                <a:gd name="T31" fmla="*/ 72 h 263"/>
                <a:gd name="T32" fmla="*/ 54 w 189"/>
                <a:gd name="T33" fmla="*/ 91 h 263"/>
                <a:gd name="T34" fmla="*/ 90 w 189"/>
                <a:gd name="T35" fmla="*/ 144 h 263"/>
                <a:gd name="T36" fmla="*/ 105 w 189"/>
                <a:gd name="T37" fmla="*/ 157 h 263"/>
                <a:gd name="T38" fmla="*/ 121 w 189"/>
                <a:gd name="T39" fmla="*/ 169 h 263"/>
                <a:gd name="T40" fmla="*/ 132 w 189"/>
                <a:gd name="T41" fmla="*/ 189 h 263"/>
                <a:gd name="T42" fmla="*/ 133 w 189"/>
                <a:gd name="T43" fmla="*/ 207 h 263"/>
                <a:gd name="T44" fmla="*/ 130 w 189"/>
                <a:gd name="T45" fmla="*/ 223 h 263"/>
                <a:gd name="T46" fmla="*/ 118 w 189"/>
                <a:gd name="T47" fmla="*/ 222 h 263"/>
                <a:gd name="T48" fmla="*/ 85 w 189"/>
                <a:gd name="T49" fmla="*/ 216 h 263"/>
                <a:gd name="T50" fmla="*/ 76 w 189"/>
                <a:gd name="T51" fmla="*/ 222 h 263"/>
                <a:gd name="T52" fmla="*/ 90 w 189"/>
                <a:gd name="T53" fmla="*/ 238 h 263"/>
                <a:gd name="T54" fmla="*/ 117 w 189"/>
                <a:gd name="T55" fmla="*/ 261 h 263"/>
                <a:gd name="T56" fmla="*/ 123 w 189"/>
                <a:gd name="T57" fmla="*/ 249 h 263"/>
                <a:gd name="T58" fmla="*/ 124 w 189"/>
                <a:gd name="T59" fmla="*/ 225 h 263"/>
                <a:gd name="T60" fmla="*/ 141 w 189"/>
                <a:gd name="T61" fmla="*/ 225 h 263"/>
                <a:gd name="T62" fmla="*/ 168 w 189"/>
                <a:gd name="T63" fmla="*/ 204 h 263"/>
                <a:gd name="T64" fmla="*/ 163 w 189"/>
                <a:gd name="T65" fmla="*/ 177 h 263"/>
                <a:gd name="T66" fmla="*/ 177 w 189"/>
                <a:gd name="T67" fmla="*/ 186 h 263"/>
                <a:gd name="T68" fmla="*/ 181 w 189"/>
                <a:gd name="T69" fmla="*/ 171 h 263"/>
                <a:gd name="T70" fmla="*/ 168 w 189"/>
                <a:gd name="T71" fmla="*/ 151 h 263"/>
                <a:gd name="T72" fmla="*/ 150 w 189"/>
                <a:gd name="T73" fmla="*/ 132 h 263"/>
                <a:gd name="T74" fmla="*/ 130 w 189"/>
                <a:gd name="T75" fmla="*/ 117 h 263"/>
                <a:gd name="T76" fmla="*/ 118 w 189"/>
                <a:gd name="T77" fmla="*/ 108 h 263"/>
                <a:gd name="T78" fmla="*/ 105 w 189"/>
                <a:gd name="T79" fmla="*/ 75 h 2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9"/>
                <a:gd name="T121" fmla="*/ 0 h 263"/>
                <a:gd name="T122" fmla="*/ 189 w 189"/>
                <a:gd name="T123" fmla="*/ 263 h 26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9" h="263">
                  <a:moveTo>
                    <a:pt x="117" y="94"/>
                  </a:moveTo>
                  <a:cubicBezTo>
                    <a:pt x="114" y="90"/>
                    <a:pt x="111" y="86"/>
                    <a:pt x="109" y="81"/>
                  </a:cubicBezTo>
                  <a:cubicBezTo>
                    <a:pt x="106" y="68"/>
                    <a:pt x="104" y="56"/>
                    <a:pt x="102" y="43"/>
                  </a:cubicBezTo>
                  <a:cubicBezTo>
                    <a:pt x="106" y="38"/>
                    <a:pt x="108" y="37"/>
                    <a:pt x="114" y="36"/>
                  </a:cubicBezTo>
                  <a:cubicBezTo>
                    <a:pt x="120" y="33"/>
                    <a:pt x="120" y="31"/>
                    <a:pt x="121" y="25"/>
                  </a:cubicBezTo>
                  <a:cubicBezTo>
                    <a:pt x="120" y="9"/>
                    <a:pt x="109" y="2"/>
                    <a:pt x="93" y="0"/>
                  </a:cubicBezTo>
                  <a:cubicBezTo>
                    <a:pt x="85" y="0"/>
                    <a:pt x="83" y="3"/>
                    <a:pt x="75" y="4"/>
                  </a:cubicBezTo>
                  <a:cubicBezTo>
                    <a:pt x="64" y="5"/>
                    <a:pt x="57" y="17"/>
                    <a:pt x="46" y="19"/>
                  </a:cubicBezTo>
                  <a:cubicBezTo>
                    <a:pt x="40" y="22"/>
                    <a:pt x="34" y="24"/>
                    <a:pt x="28" y="25"/>
                  </a:cubicBezTo>
                  <a:cubicBezTo>
                    <a:pt x="25" y="26"/>
                    <a:pt x="21" y="26"/>
                    <a:pt x="19" y="28"/>
                  </a:cubicBezTo>
                  <a:cubicBezTo>
                    <a:pt x="14" y="33"/>
                    <a:pt x="18" y="37"/>
                    <a:pt x="10" y="42"/>
                  </a:cubicBezTo>
                  <a:cubicBezTo>
                    <a:pt x="8" y="46"/>
                    <a:pt x="0" y="50"/>
                    <a:pt x="0" y="54"/>
                  </a:cubicBezTo>
                  <a:cubicBezTo>
                    <a:pt x="0" y="58"/>
                    <a:pt x="8" y="64"/>
                    <a:pt x="12" y="67"/>
                  </a:cubicBezTo>
                  <a:cubicBezTo>
                    <a:pt x="16" y="69"/>
                    <a:pt x="20" y="70"/>
                    <a:pt x="24" y="70"/>
                  </a:cubicBezTo>
                  <a:cubicBezTo>
                    <a:pt x="28" y="70"/>
                    <a:pt x="30" y="66"/>
                    <a:pt x="34" y="66"/>
                  </a:cubicBezTo>
                  <a:cubicBezTo>
                    <a:pt x="37" y="67"/>
                    <a:pt x="43" y="68"/>
                    <a:pt x="46" y="72"/>
                  </a:cubicBezTo>
                  <a:cubicBezTo>
                    <a:pt x="49" y="76"/>
                    <a:pt x="47" y="79"/>
                    <a:pt x="54" y="91"/>
                  </a:cubicBezTo>
                  <a:cubicBezTo>
                    <a:pt x="56" y="101"/>
                    <a:pt x="81" y="138"/>
                    <a:pt x="90" y="144"/>
                  </a:cubicBezTo>
                  <a:cubicBezTo>
                    <a:pt x="95" y="151"/>
                    <a:pt x="96" y="155"/>
                    <a:pt x="105" y="157"/>
                  </a:cubicBezTo>
                  <a:cubicBezTo>
                    <a:pt x="111" y="161"/>
                    <a:pt x="115" y="165"/>
                    <a:pt x="121" y="169"/>
                  </a:cubicBezTo>
                  <a:cubicBezTo>
                    <a:pt x="124" y="176"/>
                    <a:pt x="129" y="182"/>
                    <a:pt x="132" y="189"/>
                  </a:cubicBezTo>
                  <a:cubicBezTo>
                    <a:pt x="133" y="195"/>
                    <a:pt x="131" y="201"/>
                    <a:pt x="133" y="207"/>
                  </a:cubicBezTo>
                  <a:cubicBezTo>
                    <a:pt x="132" y="213"/>
                    <a:pt x="140" y="221"/>
                    <a:pt x="130" y="223"/>
                  </a:cubicBezTo>
                  <a:cubicBezTo>
                    <a:pt x="126" y="226"/>
                    <a:pt x="125" y="223"/>
                    <a:pt x="118" y="222"/>
                  </a:cubicBezTo>
                  <a:cubicBezTo>
                    <a:pt x="111" y="221"/>
                    <a:pt x="92" y="216"/>
                    <a:pt x="85" y="216"/>
                  </a:cubicBezTo>
                  <a:cubicBezTo>
                    <a:pt x="78" y="216"/>
                    <a:pt x="75" y="218"/>
                    <a:pt x="76" y="222"/>
                  </a:cubicBezTo>
                  <a:cubicBezTo>
                    <a:pt x="79" y="231"/>
                    <a:pt x="82" y="233"/>
                    <a:pt x="90" y="238"/>
                  </a:cubicBezTo>
                  <a:cubicBezTo>
                    <a:pt x="92" y="247"/>
                    <a:pt x="108" y="257"/>
                    <a:pt x="117" y="261"/>
                  </a:cubicBezTo>
                  <a:cubicBezTo>
                    <a:pt x="121" y="263"/>
                    <a:pt x="122" y="253"/>
                    <a:pt x="123" y="249"/>
                  </a:cubicBezTo>
                  <a:cubicBezTo>
                    <a:pt x="124" y="243"/>
                    <a:pt x="121" y="229"/>
                    <a:pt x="124" y="225"/>
                  </a:cubicBezTo>
                  <a:cubicBezTo>
                    <a:pt x="129" y="217"/>
                    <a:pt x="132" y="226"/>
                    <a:pt x="141" y="225"/>
                  </a:cubicBezTo>
                  <a:cubicBezTo>
                    <a:pt x="153" y="219"/>
                    <a:pt x="161" y="218"/>
                    <a:pt x="168" y="204"/>
                  </a:cubicBezTo>
                  <a:cubicBezTo>
                    <a:pt x="167" y="194"/>
                    <a:pt x="167" y="186"/>
                    <a:pt x="163" y="177"/>
                  </a:cubicBezTo>
                  <a:cubicBezTo>
                    <a:pt x="171" y="172"/>
                    <a:pt x="174" y="178"/>
                    <a:pt x="177" y="186"/>
                  </a:cubicBezTo>
                  <a:cubicBezTo>
                    <a:pt x="189" y="183"/>
                    <a:pt x="188" y="180"/>
                    <a:pt x="181" y="171"/>
                  </a:cubicBezTo>
                  <a:cubicBezTo>
                    <a:pt x="179" y="163"/>
                    <a:pt x="176" y="155"/>
                    <a:pt x="168" y="151"/>
                  </a:cubicBezTo>
                  <a:cubicBezTo>
                    <a:pt x="163" y="144"/>
                    <a:pt x="155" y="139"/>
                    <a:pt x="150" y="132"/>
                  </a:cubicBezTo>
                  <a:cubicBezTo>
                    <a:pt x="147" y="123"/>
                    <a:pt x="139" y="119"/>
                    <a:pt x="130" y="117"/>
                  </a:cubicBezTo>
                  <a:cubicBezTo>
                    <a:pt x="125" y="114"/>
                    <a:pt x="122" y="113"/>
                    <a:pt x="118" y="108"/>
                  </a:cubicBezTo>
                  <a:cubicBezTo>
                    <a:pt x="116" y="95"/>
                    <a:pt x="107" y="80"/>
                    <a:pt x="105" y="75"/>
                  </a:cubicBezTo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66" name="Freeform 389"/>
            <p:cNvSpPr>
              <a:spLocks/>
            </p:cNvSpPr>
            <p:nvPr/>
          </p:nvSpPr>
          <p:spPr bwMode="auto">
            <a:xfrm>
              <a:off x="2660" y="1658"/>
              <a:ext cx="34" cy="65"/>
            </a:xfrm>
            <a:custGeom>
              <a:avLst/>
              <a:gdLst>
                <a:gd name="T0" fmla="*/ 15 w 34"/>
                <a:gd name="T1" fmla="*/ 61 h 65"/>
                <a:gd name="T2" fmla="*/ 28 w 34"/>
                <a:gd name="T3" fmla="*/ 52 h 65"/>
                <a:gd name="T4" fmla="*/ 34 w 34"/>
                <a:gd name="T5" fmla="*/ 33 h 65"/>
                <a:gd name="T6" fmla="*/ 13 w 34"/>
                <a:gd name="T7" fmla="*/ 6 h 65"/>
                <a:gd name="T8" fmla="*/ 4 w 34"/>
                <a:gd name="T9" fmla="*/ 39 h 65"/>
                <a:gd name="T10" fmla="*/ 0 w 34"/>
                <a:gd name="T11" fmla="*/ 57 h 65"/>
                <a:gd name="T12" fmla="*/ 15 w 34"/>
                <a:gd name="T13" fmla="*/ 61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65"/>
                <a:gd name="T23" fmla="*/ 34 w 34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65">
                  <a:moveTo>
                    <a:pt x="15" y="61"/>
                  </a:moveTo>
                  <a:cubicBezTo>
                    <a:pt x="25" y="53"/>
                    <a:pt x="21" y="56"/>
                    <a:pt x="28" y="52"/>
                  </a:cubicBezTo>
                  <a:cubicBezTo>
                    <a:pt x="32" y="46"/>
                    <a:pt x="33" y="40"/>
                    <a:pt x="34" y="33"/>
                  </a:cubicBezTo>
                  <a:cubicBezTo>
                    <a:pt x="33" y="9"/>
                    <a:pt x="34" y="10"/>
                    <a:pt x="13" y="6"/>
                  </a:cubicBezTo>
                  <a:cubicBezTo>
                    <a:pt x="2" y="0"/>
                    <a:pt x="8" y="29"/>
                    <a:pt x="4" y="39"/>
                  </a:cubicBezTo>
                  <a:cubicBezTo>
                    <a:pt x="3" y="45"/>
                    <a:pt x="1" y="51"/>
                    <a:pt x="0" y="57"/>
                  </a:cubicBezTo>
                  <a:cubicBezTo>
                    <a:pt x="4" y="60"/>
                    <a:pt x="11" y="65"/>
                    <a:pt x="15" y="61"/>
                  </a:cubicBezTo>
                  <a:close/>
                </a:path>
              </a:pathLst>
            </a:custGeom>
            <a:solidFill>
              <a:schemeClr val="bg2">
                <a:alpha val="50195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7494" name="Text Box 390"/>
          <p:cNvSpPr txBox="1">
            <a:spLocks noChangeArrowheads="1"/>
          </p:cNvSpPr>
          <p:nvPr/>
        </p:nvSpPr>
        <p:spPr bwMode="auto">
          <a:xfrm>
            <a:off x="3419475" y="2420938"/>
            <a:ext cx="10795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uk-UA" sz="1800" b="1"/>
              <a:t>Італія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7495" name="Rectangle 391"/>
          <p:cNvSpPr>
            <a:spLocks noChangeArrowheads="1"/>
          </p:cNvSpPr>
          <p:nvPr/>
        </p:nvSpPr>
        <p:spPr bwMode="auto">
          <a:xfrm>
            <a:off x="4427538" y="2563813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96" name="Rectangle 392"/>
          <p:cNvSpPr>
            <a:spLocks noChangeArrowheads="1"/>
          </p:cNvSpPr>
          <p:nvPr/>
        </p:nvSpPr>
        <p:spPr bwMode="auto">
          <a:xfrm>
            <a:off x="4427538" y="2492375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97" name="Freeform 393"/>
          <p:cNvSpPr>
            <a:spLocks/>
          </p:cNvSpPr>
          <p:nvPr/>
        </p:nvSpPr>
        <p:spPr bwMode="auto">
          <a:xfrm>
            <a:off x="4425950" y="2455863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70" name="AutoShape 166"/>
          <p:cNvSpPr>
            <a:spLocks noChangeArrowheads="1"/>
          </p:cNvSpPr>
          <p:nvPr/>
        </p:nvSpPr>
        <p:spPr bwMode="auto">
          <a:xfrm rot="10800000">
            <a:off x="4162425" y="189388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85" name="Rectangle 181"/>
          <p:cNvSpPr>
            <a:spLocks noChangeArrowheads="1"/>
          </p:cNvSpPr>
          <p:nvPr/>
        </p:nvSpPr>
        <p:spPr bwMode="auto">
          <a:xfrm flipV="1">
            <a:off x="4211638" y="2774950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86" name="Rectangle 182"/>
          <p:cNvSpPr>
            <a:spLocks noChangeArrowheads="1"/>
          </p:cNvSpPr>
          <p:nvPr/>
        </p:nvSpPr>
        <p:spPr bwMode="auto">
          <a:xfrm flipV="1">
            <a:off x="4211638" y="2703513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87" name="Freeform 183"/>
          <p:cNvSpPr>
            <a:spLocks/>
          </p:cNvSpPr>
          <p:nvPr/>
        </p:nvSpPr>
        <p:spPr bwMode="auto">
          <a:xfrm>
            <a:off x="4211638" y="2668588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CC3399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88" name="Rectangle 184"/>
          <p:cNvSpPr>
            <a:spLocks noChangeArrowheads="1"/>
          </p:cNvSpPr>
          <p:nvPr/>
        </p:nvSpPr>
        <p:spPr bwMode="auto">
          <a:xfrm flipV="1">
            <a:off x="4211638" y="2846388"/>
            <a:ext cx="71437" cy="69850"/>
          </a:xfrm>
          <a:prstGeom prst="rect">
            <a:avLst/>
          </a:prstGeom>
          <a:solidFill>
            <a:srgbClr val="CC3399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87" name="Rectangle 383"/>
          <p:cNvSpPr>
            <a:spLocks noChangeArrowheads="1"/>
          </p:cNvSpPr>
          <p:nvPr/>
        </p:nvSpPr>
        <p:spPr bwMode="auto">
          <a:xfrm>
            <a:off x="4067175" y="2420938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88" name="Rectangle 384"/>
          <p:cNvSpPr>
            <a:spLocks noChangeArrowheads="1"/>
          </p:cNvSpPr>
          <p:nvPr/>
        </p:nvSpPr>
        <p:spPr bwMode="auto">
          <a:xfrm>
            <a:off x="4067175" y="2349500"/>
            <a:ext cx="71438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89" name="Freeform 385"/>
          <p:cNvSpPr>
            <a:spLocks/>
          </p:cNvSpPr>
          <p:nvPr/>
        </p:nvSpPr>
        <p:spPr bwMode="auto">
          <a:xfrm>
            <a:off x="4065588" y="2312988"/>
            <a:ext cx="71437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98" name="Rectangle 394"/>
          <p:cNvSpPr>
            <a:spLocks noChangeArrowheads="1"/>
          </p:cNvSpPr>
          <p:nvPr/>
        </p:nvSpPr>
        <p:spPr bwMode="auto">
          <a:xfrm>
            <a:off x="366713" y="6059488"/>
            <a:ext cx="144145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Італія </a:t>
            </a:r>
            <a:r>
              <a:rPr lang="uk-UA" sz="1800" i="1"/>
              <a:t>– 2,2%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499" name="Rectangle 395"/>
          <p:cNvSpPr>
            <a:spLocks noChangeArrowheads="1"/>
          </p:cNvSpPr>
          <p:nvPr/>
        </p:nvSpPr>
        <p:spPr bwMode="auto">
          <a:xfrm>
            <a:off x="900113" y="3136900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500" name="Rectangle 396"/>
          <p:cNvSpPr>
            <a:spLocks noChangeArrowheads="1"/>
          </p:cNvSpPr>
          <p:nvPr/>
        </p:nvSpPr>
        <p:spPr bwMode="auto">
          <a:xfrm>
            <a:off x="900113" y="3065463"/>
            <a:ext cx="71437" cy="73025"/>
          </a:xfrm>
          <a:prstGeom prst="rect">
            <a:avLst/>
          </a:prstGeom>
          <a:solidFill>
            <a:srgbClr val="FFFF00"/>
          </a:solidFill>
          <a:ln w="9525">
            <a:solidFill>
              <a:srgbClr val="66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501" name="Freeform 397"/>
          <p:cNvSpPr>
            <a:spLocks/>
          </p:cNvSpPr>
          <p:nvPr/>
        </p:nvSpPr>
        <p:spPr bwMode="auto">
          <a:xfrm>
            <a:off x="898525" y="3028950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F00"/>
          </a:solidFill>
          <a:ln w="9525" cap="flat" cmpd="sng">
            <a:solidFill>
              <a:srgbClr val="660033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502" name="Rectangle 398"/>
          <p:cNvSpPr>
            <a:spLocks noChangeArrowheads="1"/>
          </p:cNvSpPr>
          <p:nvPr/>
        </p:nvSpPr>
        <p:spPr bwMode="auto">
          <a:xfrm>
            <a:off x="103188" y="5805488"/>
            <a:ext cx="164147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Мексика </a:t>
            </a:r>
            <a:r>
              <a:rPr lang="uk-UA" sz="1800" i="1"/>
              <a:t>– 2,2%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7503" name="Rectangle 399"/>
          <p:cNvSpPr>
            <a:spLocks noChangeArrowheads="1"/>
          </p:cNvSpPr>
          <p:nvPr/>
        </p:nvSpPr>
        <p:spPr bwMode="auto">
          <a:xfrm>
            <a:off x="134938" y="5229225"/>
            <a:ext cx="158432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r"/>
            <a:r>
              <a:rPr lang="uk-UA" sz="1800" b="1" i="1"/>
              <a:t>Інші країни </a:t>
            </a:r>
            <a:r>
              <a:rPr lang="uk-UA" sz="1800" i="1"/>
              <a:t>– 41,9%</a:t>
            </a:r>
            <a:r>
              <a:rPr lang="uk-UA" sz="1800" b="1" i="1">
                <a:solidFill>
                  <a:schemeClr val="bg2"/>
                </a:solidFill>
              </a:rPr>
              <a:t> </a:t>
            </a:r>
            <a:endParaRPr lang="uk-UA" sz="1800" i="1">
              <a:solidFill>
                <a:schemeClr val="bg2"/>
              </a:solidFill>
            </a:endParaRPr>
          </a:p>
        </p:txBody>
      </p:sp>
      <p:sp>
        <p:nvSpPr>
          <p:cNvPr id="47504" name="Freeform 400"/>
          <p:cNvSpPr>
            <a:spLocks/>
          </p:cNvSpPr>
          <p:nvPr/>
        </p:nvSpPr>
        <p:spPr bwMode="auto">
          <a:xfrm>
            <a:off x="1776413" y="5037138"/>
            <a:ext cx="676275" cy="1279525"/>
          </a:xfrm>
          <a:custGeom>
            <a:avLst/>
            <a:gdLst>
              <a:gd name="T0" fmla="*/ 192 w 426"/>
              <a:gd name="T1" fmla="*/ 791 h 806"/>
              <a:gd name="T2" fmla="*/ 161 w 426"/>
              <a:gd name="T3" fmla="*/ 770 h 806"/>
              <a:gd name="T4" fmla="*/ 135 w 426"/>
              <a:gd name="T5" fmla="*/ 744 h 806"/>
              <a:gd name="T6" fmla="*/ 109 w 426"/>
              <a:gd name="T7" fmla="*/ 718 h 806"/>
              <a:gd name="T8" fmla="*/ 83 w 426"/>
              <a:gd name="T9" fmla="*/ 692 h 806"/>
              <a:gd name="T10" fmla="*/ 62 w 426"/>
              <a:gd name="T11" fmla="*/ 660 h 806"/>
              <a:gd name="T12" fmla="*/ 46 w 426"/>
              <a:gd name="T13" fmla="*/ 624 h 806"/>
              <a:gd name="T14" fmla="*/ 31 w 426"/>
              <a:gd name="T15" fmla="*/ 593 h 806"/>
              <a:gd name="T16" fmla="*/ 15 w 426"/>
              <a:gd name="T17" fmla="*/ 556 h 806"/>
              <a:gd name="T18" fmla="*/ 10 w 426"/>
              <a:gd name="T19" fmla="*/ 520 h 806"/>
              <a:gd name="T20" fmla="*/ 0 w 426"/>
              <a:gd name="T21" fmla="*/ 484 h 806"/>
              <a:gd name="T22" fmla="*/ 0 w 426"/>
              <a:gd name="T23" fmla="*/ 447 h 806"/>
              <a:gd name="T24" fmla="*/ 0 w 426"/>
              <a:gd name="T25" fmla="*/ 405 h 806"/>
              <a:gd name="T26" fmla="*/ 5 w 426"/>
              <a:gd name="T27" fmla="*/ 369 h 806"/>
              <a:gd name="T28" fmla="*/ 10 w 426"/>
              <a:gd name="T29" fmla="*/ 333 h 806"/>
              <a:gd name="T30" fmla="*/ 20 w 426"/>
              <a:gd name="T31" fmla="*/ 296 h 806"/>
              <a:gd name="T32" fmla="*/ 31 w 426"/>
              <a:gd name="T33" fmla="*/ 260 h 806"/>
              <a:gd name="T34" fmla="*/ 46 w 426"/>
              <a:gd name="T35" fmla="*/ 229 h 806"/>
              <a:gd name="T36" fmla="*/ 67 w 426"/>
              <a:gd name="T37" fmla="*/ 197 h 806"/>
              <a:gd name="T38" fmla="*/ 88 w 426"/>
              <a:gd name="T39" fmla="*/ 166 h 806"/>
              <a:gd name="T40" fmla="*/ 114 w 426"/>
              <a:gd name="T41" fmla="*/ 135 h 806"/>
              <a:gd name="T42" fmla="*/ 140 w 426"/>
              <a:gd name="T43" fmla="*/ 109 h 806"/>
              <a:gd name="T44" fmla="*/ 171 w 426"/>
              <a:gd name="T45" fmla="*/ 83 h 806"/>
              <a:gd name="T46" fmla="*/ 202 w 426"/>
              <a:gd name="T47" fmla="*/ 62 h 806"/>
              <a:gd name="T48" fmla="*/ 234 w 426"/>
              <a:gd name="T49" fmla="*/ 46 h 806"/>
              <a:gd name="T50" fmla="*/ 265 w 426"/>
              <a:gd name="T51" fmla="*/ 31 h 806"/>
              <a:gd name="T52" fmla="*/ 301 w 426"/>
              <a:gd name="T53" fmla="*/ 15 h 806"/>
              <a:gd name="T54" fmla="*/ 338 w 426"/>
              <a:gd name="T55" fmla="*/ 10 h 806"/>
              <a:gd name="T56" fmla="*/ 374 w 426"/>
              <a:gd name="T57" fmla="*/ 0 h 806"/>
              <a:gd name="T58" fmla="*/ 410 w 426"/>
              <a:gd name="T59" fmla="*/ 0 h 806"/>
              <a:gd name="T60" fmla="*/ 421 w 426"/>
              <a:gd name="T61" fmla="*/ 192 h 806"/>
              <a:gd name="T62" fmla="*/ 400 w 426"/>
              <a:gd name="T63" fmla="*/ 192 h 806"/>
              <a:gd name="T64" fmla="*/ 379 w 426"/>
              <a:gd name="T65" fmla="*/ 197 h 806"/>
              <a:gd name="T66" fmla="*/ 358 w 426"/>
              <a:gd name="T67" fmla="*/ 203 h 806"/>
              <a:gd name="T68" fmla="*/ 338 w 426"/>
              <a:gd name="T69" fmla="*/ 208 h 806"/>
              <a:gd name="T70" fmla="*/ 322 w 426"/>
              <a:gd name="T71" fmla="*/ 218 h 806"/>
              <a:gd name="T72" fmla="*/ 301 w 426"/>
              <a:gd name="T73" fmla="*/ 229 h 806"/>
              <a:gd name="T74" fmla="*/ 286 w 426"/>
              <a:gd name="T75" fmla="*/ 239 h 806"/>
              <a:gd name="T76" fmla="*/ 270 w 426"/>
              <a:gd name="T77" fmla="*/ 255 h 806"/>
              <a:gd name="T78" fmla="*/ 254 w 426"/>
              <a:gd name="T79" fmla="*/ 265 h 806"/>
              <a:gd name="T80" fmla="*/ 239 w 426"/>
              <a:gd name="T81" fmla="*/ 281 h 806"/>
              <a:gd name="T82" fmla="*/ 228 w 426"/>
              <a:gd name="T83" fmla="*/ 301 h 806"/>
              <a:gd name="T84" fmla="*/ 218 w 426"/>
              <a:gd name="T85" fmla="*/ 317 h 806"/>
              <a:gd name="T86" fmla="*/ 208 w 426"/>
              <a:gd name="T87" fmla="*/ 338 h 806"/>
              <a:gd name="T88" fmla="*/ 202 w 426"/>
              <a:gd name="T89" fmla="*/ 359 h 806"/>
              <a:gd name="T90" fmla="*/ 197 w 426"/>
              <a:gd name="T91" fmla="*/ 374 h 806"/>
              <a:gd name="T92" fmla="*/ 192 w 426"/>
              <a:gd name="T93" fmla="*/ 395 h 806"/>
              <a:gd name="T94" fmla="*/ 192 w 426"/>
              <a:gd name="T95" fmla="*/ 416 h 806"/>
              <a:gd name="T96" fmla="*/ 192 w 426"/>
              <a:gd name="T97" fmla="*/ 437 h 806"/>
              <a:gd name="T98" fmla="*/ 192 w 426"/>
              <a:gd name="T99" fmla="*/ 458 h 806"/>
              <a:gd name="T100" fmla="*/ 197 w 426"/>
              <a:gd name="T101" fmla="*/ 478 h 806"/>
              <a:gd name="T102" fmla="*/ 202 w 426"/>
              <a:gd name="T103" fmla="*/ 499 h 806"/>
              <a:gd name="T104" fmla="*/ 208 w 426"/>
              <a:gd name="T105" fmla="*/ 520 h 806"/>
              <a:gd name="T106" fmla="*/ 218 w 426"/>
              <a:gd name="T107" fmla="*/ 541 h 806"/>
              <a:gd name="T108" fmla="*/ 228 w 426"/>
              <a:gd name="T109" fmla="*/ 556 h 806"/>
              <a:gd name="T110" fmla="*/ 239 w 426"/>
              <a:gd name="T111" fmla="*/ 572 h 806"/>
              <a:gd name="T112" fmla="*/ 249 w 426"/>
              <a:gd name="T113" fmla="*/ 593 h 806"/>
              <a:gd name="T114" fmla="*/ 265 w 426"/>
              <a:gd name="T115" fmla="*/ 603 h 806"/>
              <a:gd name="T116" fmla="*/ 280 w 426"/>
              <a:gd name="T117" fmla="*/ 619 h 806"/>
              <a:gd name="T118" fmla="*/ 296 w 426"/>
              <a:gd name="T119" fmla="*/ 629 h 806"/>
              <a:gd name="T120" fmla="*/ 218 w 426"/>
              <a:gd name="T121" fmla="*/ 806 h 80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6"/>
              <a:gd name="T184" fmla="*/ 0 h 806"/>
              <a:gd name="T185" fmla="*/ 426 w 426"/>
              <a:gd name="T186" fmla="*/ 806 h 80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6" h="806">
                <a:moveTo>
                  <a:pt x="218" y="806"/>
                </a:moveTo>
                <a:lnTo>
                  <a:pt x="213" y="806"/>
                </a:lnTo>
                <a:lnTo>
                  <a:pt x="208" y="801"/>
                </a:lnTo>
                <a:lnTo>
                  <a:pt x="202" y="796"/>
                </a:lnTo>
                <a:lnTo>
                  <a:pt x="192" y="791"/>
                </a:lnTo>
                <a:lnTo>
                  <a:pt x="187" y="791"/>
                </a:lnTo>
                <a:lnTo>
                  <a:pt x="182" y="785"/>
                </a:lnTo>
                <a:lnTo>
                  <a:pt x="176" y="780"/>
                </a:lnTo>
                <a:lnTo>
                  <a:pt x="171" y="775"/>
                </a:lnTo>
                <a:lnTo>
                  <a:pt x="161" y="770"/>
                </a:lnTo>
                <a:lnTo>
                  <a:pt x="156" y="764"/>
                </a:lnTo>
                <a:lnTo>
                  <a:pt x="150" y="759"/>
                </a:lnTo>
                <a:lnTo>
                  <a:pt x="145" y="754"/>
                </a:lnTo>
                <a:lnTo>
                  <a:pt x="140" y="749"/>
                </a:lnTo>
                <a:lnTo>
                  <a:pt x="135" y="744"/>
                </a:lnTo>
                <a:lnTo>
                  <a:pt x="130" y="738"/>
                </a:lnTo>
                <a:lnTo>
                  <a:pt x="124" y="733"/>
                </a:lnTo>
                <a:lnTo>
                  <a:pt x="119" y="728"/>
                </a:lnTo>
                <a:lnTo>
                  <a:pt x="114" y="723"/>
                </a:lnTo>
                <a:lnTo>
                  <a:pt x="109" y="718"/>
                </a:lnTo>
                <a:lnTo>
                  <a:pt x="104" y="712"/>
                </a:lnTo>
                <a:lnTo>
                  <a:pt x="98" y="707"/>
                </a:lnTo>
                <a:lnTo>
                  <a:pt x="93" y="702"/>
                </a:lnTo>
                <a:lnTo>
                  <a:pt x="88" y="697"/>
                </a:lnTo>
                <a:lnTo>
                  <a:pt x="83" y="692"/>
                </a:lnTo>
                <a:lnTo>
                  <a:pt x="83" y="686"/>
                </a:lnTo>
                <a:lnTo>
                  <a:pt x="78" y="676"/>
                </a:lnTo>
                <a:lnTo>
                  <a:pt x="72" y="671"/>
                </a:lnTo>
                <a:lnTo>
                  <a:pt x="67" y="666"/>
                </a:lnTo>
                <a:lnTo>
                  <a:pt x="62" y="660"/>
                </a:lnTo>
                <a:lnTo>
                  <a:pt x="62" y="650"/>
                </a:lnTo>
                <a:lnTo>
                  <a:pt x="57" y="645"/>
                </a:lnTo>
                <a:lnTo>
                  <a:pt x="52" y="640"/>
                </a:lnTo>
                <a:lnTo>
                  <a:pt x="46" y="634"/>
                </a:lnTo>
                <a:lnTo>
                  <a:pt x="46" y="624"/>
                </a:lnTo>
                <a:lnTo>
                  <a:pt x="41" y="619"/>
                </a:lnTo>
                <a:lnTo>
                  <a:pt x="36" y="614"/>
                </a:lnTo>
                <a:lnTo>
                  <a:pt x="36" y="608"/>
                </a:lnTo>
                <a:lnTo>
                  <a:pt x="31" y="598"/>
                </a:lnTo>
                <a:lnTo>
                  <a:pt x="31" y="593"/>
                </a:lnTo>
                <a:lnTo>
                  <a:pt x="26" y="582"/>
                </a:lnTo>
                <a:lnTo>
                  <a:pt x="26" y="577"/>
                </a:lnTo>
                <a:lnTo>
                  <a:pt x="20" y="572"/>
                </a:lnTo>
                <a:lnTo>
                  <a:pt x="20" y="562"/>
                </a:lnTo>
                <a:lnTo>
                  <a:pt x="15" y="556"/>
                </a:lnTo>
                <a:lnTo>
                  <a:pt x="15" y="551"/>
                </a:lnTo>
                <a:lnTo>
                  <a:pt x="15" y="541"/>
                </a:lnTo>
                <a:lnTo>
                  <a:pt x="10" y="536"/>
                </a:lnTo>
                <a:lnTo>
                  <a:pt x="10" y="525"/>
                </a:lnTo>
                <a:lnTo>
                  <a:pt x="10" y="520"/>
                </a:lnTo>
                <a:lnTo>
                  <a:pt x="5" y="515"/>
                </a:lnTo>
                <a:lnTo>
                  <a:pt x="5" y="504"/>
                </a:lnTo>
                <a:lnTo>
                  <a:pt x="5" y="499"/>
                </a:lnTo>
                <a:lnTo>
                  <a:pt x="5" y="489"/>
                </a:lnTo>
                <a:lnTo>
                  <a:pt x="0" y="484"/>
                </a:lnTo>
                <a:lnTo>
                  <a:pt x="0" y="473"/>
                </a:lnTo>
                <a:lnTo>
                  <a:pt x="0" y="468"/>
                </a:lnTo>
                <a:lnTo>
                  <a:pt x="0" y="463"/>
                </a:lnTo>
                <a:lnTo>
                  <a:pt x="0" y="452"/>
                </a:lnTo>
                <a:lnTo>
                  <a:pt x="0" y="447"/>
                </a:lnTo>
                <a:lnTo>
                  <a:pt x="0" y="437"/>
                </a:lnTo>
                <a:lnTo>
                  <a:pt x="0" y="431"/>
                </a:lnTo>
                <a:lnTo>
                  <a:pt x="0" y="421"/>
                </a:lnTo>
                <a:lnTo>
                  <a:pt x="0" y="416"/>
                </a:lnTo>
                <a:lnTo>
                  <a:pt x="0" y="405"/>
                </a:lnTo>
                <a:lnTo>
                  <a:pt x="0" y="400"/>
                </a:lnTo>
                <a:lnTo>
                  <a:pt x="0" y="395"/>
                </a:lnTo>
                <a:lnTo>
                  <a:pt x="0" y="385"/>
                </a:lnTo>
                <a:lnTo>
                  <a:pt x="0" y="379"/>
                </a:lnTo>
                <a:lnTo>
                  <a:pt x="5" y="369"/>
                </a:lnTo>
                <a:lnTo>
                  <a:pt x="5" y="364"/>
                </a:lnTo>
                <a:lnTo>
                  <a:pt x="5" y="353"/>
                </a:lnTo>
                <a:lnTo>
                  <a:pt x="5" y="348"/>
                </a:lnTo>
                <a:lnTo>
                  <a:pt x="10" y="338"/>
                </a:lnTo>
                <a:lnTo>
                  <a:pt x="10" y="333"/>
                </a:lnTo>
                <a:lnTo>
                  <a:pt x="10" y="327"/>
                </a:lnTo>
                <a:lnTo>
                  <a:pt x="15" y="317"/>
                </a:lnTo>
                <a:lnTo>
                  <a:pt x="15" y="312"/>
                </a:lnTo>
                <a:lnTo>
                  <a:pt x="15" y="301"/>
                </a:lnTo>
                <a:lnTo>
                  <a:pt x="20" y="296"/>
                </a:lnTo>
                <a:lnTo>
                  <a:pt x="20" y="291"/>
                </a:lnTo>
                <a:lnTo>
                  <a:pt x="26" y="281"/>
                </a:lnTo>
                <a:lnTo>
                  <a:pt x="26" y="275"/>
                </a:lnTo>
                <a:lnTo>
                  <a:pt x="31" y="270"/>
                </a:lnTo>
                <a:lnTo>
                  <a:pt x="31" y="260"/>
                </a:lnTo>
                <a:lnTo>
                  <a:pt x="36" y="255"/>
                </a:lnTo>
                <a:lnTo>
                  <a:pt x="36" y="249"/>
                </a:lnTo>
                <a:lnTo>
                  <a:pt x="41" y="239"/>
                </a:lnTo>
                <a:lnTo>
                  <a:pt x="46" y="234"/>
                </a:lnTo>
                <a:lnTo>
                  <a:pt x="46" y="229"/>
                </a:lnTo>
                <a:lnTo>
                  <a:pt x="52" y="223"/>
                </a:lnTo>
                <a:lnTo>
                  <a:pt x="57" y="213"/>
                </a:lnTo>
                <a:lnTo>
                  <a:pt x="62" y="208"/>
                </a:lnTo>
                <a:lnTo>
                  <a:pt x="62" y="203"/>
                </a:lnTo>
                <a:lnTo>
                  <a:pt x="67" y="197"/>
                </a:lnTo>
                <a:lnTo>
                  <a:pt x="72" y="187"/>
                </a:lnTo>
                <a:lnTo>
                  <a:pt x="78" y="182"/>
                </a:lnTo>
                <a:lnTo>
                  <a:pt x="83" y="177"/>
                </a:lnTo>
                <a:lnTo>
                  <a:pt x="83" y="171"/>
                </a:lnTo>
                <a:lnTo>
                  <a:pt x="88" y="166"/>
                </a:lnTo>
                <a:lnTo>
                  <a:pt x="93" y="161"/>
                </a:lnTo>
                <a:lnTo>
                  <a:pt x="98" y="151"/>
                </a:lnTo>
                <a:lnTo>
                  <a:pt x="104" y="145"/>
                </a:lnTo>
                <a:lnTo>
                  <a:pt x="109" y="140"/>
                </a:lnTo>
                <a:lnTo>
                  <a:pt x="114" y="135"/>
                </a:lnTo>
                <a:lnTo>
                  <a:pt x="119" y="130"/>
                </a:lnTo>
                <a:lnTo>
                  <a:pt x="124" y="125"/>
                </a:lnTo>
                <a:lnTo>
                  <a:pt x="130" y="119"/>
                </a:lnTo>
                <a:lnTo>
                  <a:pt x="135" y="114"/>
                </a:lnTo>
                <a:lnTo>
                  <a:pt x="140" y="109"/>
                </a:lnTo>
                <a:lnTo>
                  <a:pt x="145" y="104"/>
                </a:lnTo>
                <a:lnTo>
                  <a:pt x="150" y="98"/>
                </a:lnTo>
                <a:lnTo>
                  <a:pt x="156" y="93"/>
                </a:lnTo>
                <a:lnTo>
                  <a:pt x="161" y="88"/>
                </a:lnTo>
                <a:lnTo>
                  <a:pt x="171" y="83"/>
                </a:lnTo>
                <a:lnTo>
                  <a:pt x="176" y="83"/>
                </a:lnTo>
                <a:lnTo>
                  <a:pt x="182" y="78"/>
                </a:lnTo>
                <a:lnTo>
                  <a:pt x="187" y="72"/>
                </a:lnTo>
                <a:lnTo>
                  <a:pt x="192" y="67"/>
                </a:lnTo>
                <a:lnTo>
                  <a:pt x="202" y="62"/>
                </a:lnTo>
                <a:lnTo>
                  <a:pt x="208" y="62"/>
                </a:lnTo>
                <a:lnTo>
                  <a:pt x="213" y="57"/>
                </a:lnTo>
                <a:lnTo>
                  <a:pt x="218" y="52"/>
                </a:lnTo>
                <a:lnTo>
                  <a:pt x="228" y="46"/>
                </a:lnTo>
                <a:lnTo>
                  <a:pt x="234" y="46"/>
                </a:lnTo>
                <a:lnTo>
                  <a:pt x="239" y="41"/>
                </a:lnTo>
                <a:lnTo>
                  <a:pt x="244" y="41"/>
                </a:lnTo>
                <a:lnTo>
                  <a:pt x="254" y="36"/>
                </a:lnTo>
                <a:lnTo>
                  <a:pt x="260" y="31"/>
                </a:lnTo>
                <a:lnTo>
                  <a:pt x="265" y="31"/>
                </a:lnTo>
                <a:lnTo>
                  <a:pt x="275" y="26"/>
                </a:lnTo>
                <a:lnTo>
                  <a:pt x="280" y="26"/>
                </a:lnTo>
                <a:lnTo>
                  <a:pt x="286" y="20"/>
                </a:lnTo>
                <a:lnTo>
                  <a:pt x="296" y="20"/>
                </a:lnTo>
                <a:lnTo>
                  <a:pt x="301" y="15"/>
                </a:lnTo>
                <a:lnTo>
                  <a:pt x="312" y="15"/>
                </a:lnTo>
                <a:lnTo>
                  <a:pt x="317" y="15"/>
                </a:lnTo>
                <a:lnTo>
                  <a:pt x="322" y="10"/>
                </a:lnTo>
                <a:lnTo>
                  <a:pt x="332" y="10"/>
                </a:lnTo>
                <a:lnTo>
                  <a:pt x="338" y="10"/>
                </a:lnTo>
                <a:lnTo>
                  <a:pt x="348" y="5"/>
                </a:lnTo>
                <a:lnTo>
                  <a:pt x="353" y="5"/>
                </a:lnTo>
                <a:lnTo>
                  <a:pt x="358" y="5"/>
                </a:lnTo>
                <a:lnTo>
                  <a:pt x="369" y="5"/>
                </a:lnTo>
                <a:lnTo>
                  <a:pt x="374" y="0"/>
                </a:lnTo>
                <a:lnTo>
                  <a:pt x="384" y="0"/>
                </a:lnTo>
                <a:lnTo>
                  <a:pt x="390" y="0"/>
                </a:lnTo>
                <a:lnTo>
                  <a:pt x="395" y="0"/>
                </a:lnTo>
                <a:lnTo>
                  <a:pt x="405" y="0"/>
                </a:lnTo>
                <a:lnTo>
                  <a:pt x="410" y="0"/>
                </a:lnTo>
                <a:lnTo>
                  <a:pt x="421" y="0"/>
                </a:lnTo>
                <a:lnTo>
                  <a:pt x="426" y="0"/>
                </a:lnTo>
                <a:lnTo>
                  <a:pt x="426" y="192"/>
                </a:lnTo>
                <a:lnTo>
                  <a:pt x="421" y="192"/>
                </a:lnTo>
                <a:lnTo>
                  <a:pt x="416" y="192"/>
                </a:lnTo>
                <a:lnTo>
                  <a:pt x="410" y="192"/>
                </a:lnTo>
                <a:lnTo>
                  <a:pt x="405" y="192"/>
                </a:lnTo>
                <a:lnTo>
                  <a:pt x="400" y="192"/>
                </a:lnTo>
                <a:lnTo>
                  <a:pt x="395" y="192"/>
                </a:lnTo>
                <a:lnTo>
                  <a:pt x="390" y="192"/>
                </a:lnTo>
                <a:lnTo>
                  <a:pt x="384" y="192"/>
                </a:lnTo>
                <a:lnTo>
                  <a:pt x="384" y="197"/>
                </a:lnTo>
                <a:lnTo>
                  <a:pt x="379" y="197"/>
                </a:lnTo>
                <a:lnTo>
                  <a:pt x="374" y="197"/>
                </a:lnTo>
                <a:lnTo>
                  <a:pt x="369" y="197"/>
                </a:lnTo>
                <a:lnTo>
                  <a:pt x="364" y="197"/>
                </a:lnTo>
                <a:lnTo>
                  <a:pt x="364" y="203"/>
                </a:lnTo>
                <a:lnTo>
                  <a:pt x="358" y="203"/>
                </a:lnTo>
                <a:lnTo>
                  <a:pt x="353" y="203"/>
                </a:lnTo>
                <a:lnTo>
                  <a:pt x="348" y="203"/>
                </a:lnTo>
                <a:lnTo>
                  <a:pt x="348" y="208"/>
                </a:lnTo>
                <a:lnTo>
                  <a:pt x="343" y="208"/>
                </a:lnTo>
                <a:lnTo>
                  <a:pt x="338" y="208"/>
                </a:lnTo>
                <a:lnTo>
                  <a:pt x="332" y="208"/>
                </a:lnTo>
                <a:lnTo>
                  <a:pt x="332" y="213"/>
                </a:lnTo>
                <a:lnTo>
                  <a:pt x="327" y="213"/>
                </a:lnTo>
                <a:lnTo>
                  <a:pt x="322" y="213"/>
                </a:lnTo>
                <a:lnTo>
                  <a:pt x="322" y="218"/>
                </a:lnTo>
                <a:lnTo>
                  <a:pt x="317" y="218"/>
                </a:lnTo>
                <a:lnTo>
                  <a:pt x="312" y="223"/>
                </a:lnTo>
                <a:lnTo>
                  <a:pt x="306" y="223"/>
                </a:lnTo>
                <a:lnTo>
                  <a:pt x="301" y="229"/>
                </a:lnTo>
                <a:lnTo>
                  <a:pt x="296" y="229"/>
                </a:lnTo>
                <a:lnTo>
                  <a:pt x="296" y="234"/>
                </a:lnTo>
                <a:lnTo>
                  <a:pt x="291" y="234"/>
                </a:lnTo>
                <a:lnTo>
                  <a:pt x="291" y="239"/>
                </a:lnTo>
                <a:lnTo>
                  <a:pt x="286" y="239"/>
                </a:lnTo>
                <a:lnTo>
                  <a:pt x="280" y="244"/>
                </a:lnTo>
                <a:lnTo>
                  <a:pt x="275" y="249"/>
                </a:lnTo>
                <a:lnTo>
                  <a:pt x="270" y="249"/>
                </a:lnTo>
                <a:lnTo>
                  <a:pt x="270" y="255"/>
                </a:lnTo>
                <a:lnTo>
                  <a:pt x="265" y="255"/>
                </a:lnTo>
                <a:lnTo>
                  <a:pt x="265" y="260"/>
                </a:lnTo>
                <a:lnTo>
                  <a:pt x="260" y="260"/>
                </a:lnTo>
                <a:lnTo>
                  <a:pt x="260" y="265"/>
                </a:lnTo>
                <a:lnTo>
                  <a:pt x="254" y="265"/>
                </a:lnTo>
                <a:lnTo>
                  <a:pt x="249" y="270"/>
                </a:lnTo>
                <a:lnTo>
                  <a:pt x="249" y="275"/>
                </a:lnTo>
                <a:lnTo>
                  <a:pt x="244" y="275"/>
                </a:lnTo>
                <a:lnTo>
                  <a:pt x="244" y="281"/>
                </a:lnTo>
                <a:lnTo>
                  <a:pt x="239" y="281"/>
                </a:lnTo>
                <a:lnTo>
                  <a:pt x="239" y="286"/>
                </a:lnTo>
                <a:lnTo>
                  <a:pt x="234" y="291"/>
                </a:lnTo>
                <a:lnTo>
                  <a:pt x="234" y="296"/>
                </a:lnTo>
                <a:lnTo>
                  <a:pt x="228" y="301"/>
                </a:lnTo>
                <a:lnTo>
                  <a:pt x="223" y="307"/>
                </a:lnTo>
                <a:lnTo>
                  <a:pt x="223" y="312"/>
                </a:lnTo>
                <a:lnTo>
                  <a:pt x="218" y="312"/>
                </a:lnTo>
                <a:lnTo>
                  <a:pt x="218" y="317"/>
                </a:lnTo>
                <a:lnTo>
                  <a:pt x="218" y="322"/>
                </a:lnTo>
                <a:lnTo>
                  <a:pt x="213" y="327"/>
                </a:lnTo>
                <a:lnTo>
                  <a:pt x="213" y="333"/>
                </a:lnTo>
                <a:lnTo>
                  <a:pt x="208" y="338"/>
                </a:lnTo>
                <a:lnTo>
                  <a:pt x="208" y="343"/>
                </a:lnTo>
                <a:lnTo>
                  <a:pt x="202" y="348"/>
                </a:lnTo>
                <a:lnTo>
                  <a:pt x="202" y="353"/>
                </a:lnTo>
                <a:lnTo>
                  <a:pt x="202" y="359"/>
                </a:lnTo>
                <a:lnTo>
                  <a:pt x="202" y="364"/>
                </a:lnTo>
                <a:lnTo>
                  <a:pt x="197" y="369"/>
                </a:lnTo>
                <a:lnTo>
                  <a:pt x="197" y="374"/>
                </a:lnTo>
                <a:lnTo>
                  <a:pt x="197" y="379"/>
                </a:lnTo>
                <a:lnTo>
                  <a:pt x="197" y="385"/>
                </a:lnTo>
                <a:lnTo>
                  <a:pt x="192" y="390"/>
                </a:lnTo>
                <a:lnTo>
                  <a:pt x="192" y="395"/>
                </a:lnTo>
                <a:lnTo>
                  <a:pt x="192" y="400"/>
                </a:lnTo>
                <a:lnTo>
                  <a:pt x="192" y="405"/>
                </a:lnTo>
                <a:lnTo>
                  <a:pt x="192" y="411"/>
                </a:lnTo>
                <a:lnTo>
                  <a:pt x="192" y="416"/>
                </a:lnTo>
                <a:lnTo>
                  <a:pt x="192" y="421"/>
                </a:lnTo>
                <a:lnTo>
                  <a:pt x="192" y="426"/>
                </a:lnTo>
                <a:lnTo>
                  <a:pt x="192" y="431"/>
                </a:lnTo>
                <a:lnTo>
                  <a:pt x="192" y="437"/>
                </a:lnTo>
                <a:lnTo>
                  <a:pt x="192" y="442"/>
                </a:lnTo>
                <a:lnTo>
                  <a:pt x="192" y="447"/>
                </a:lnTo>
                <a:lnTo>
                  <a:pt x="192" y="452"/>
                </a:lnTo>
                <a:lnTo>
                  <a:pt x="192" y="458"/>
                </a:lnTo>
                <a:lnTo>
                  <a:pt x="192" y="463"/>
                </a:lnTo>
                <a:lnTo>
                  <a:pt x="192" y="468"/>
                </a:lnTo>
                <a:lnTo>
                  <a:pt x="192" y="473"/>
                </a:lnTo>
                <a:lnTo>
                  <a:pt x="197" y="478"/>
                </a:lnTo>
                <a:lnTo>
                  <a:pt x="197" y="484"/>
                </a:lnTo>
                <a:lnTo>
                  <a:pt x="197" y="489"/>
                </a:lnTo>
                <a:lnTo>
                  <a:pt x="197" y="494"/>
                </a:lnTo>
                <a:lnTo>
                  <a:pt x="202" y="494"/>
                </a:lnTo>
                <a:lnTo>
                  <a:pt x="202" y="499"/>
                </a:lnTo>
                <a:lnTo>
                  <a:pt x="202" y="504"/>
                </a:lnTo>
                <a:lnTo>
                  <a:pt x="202" y="510"/>
                </a:lnTo>
                <a:lnTo>
                  <a:pt x="208" y="515"/>
                </a:lnTo>
                <a:lnTo>
                  <a:pt x="208" y="520"/>
                </a:lnTo>
                <a:lnTo>
                  <a:pt x="208" y="525"/>
                </a:lnTo>
                <a:lnTo>
                  <a:pt x="213" y="525"/>
                </a:lnTo>
                <a:lnTo>
                  <a:pt x="213" y="530"/>
                </a:lnTo>
                <a:lnTo>
                  <a:pt x="213" y="536"/>
                </a:lnTo>
                <a:lnTo>
                  <a:pt x="218" y="541"/>
                </a:lnTo>
                <a:lnTo>
                  <a:pt x="218" y="546"/>
                </a:lnTo>
                <a:lnTo>
                  <a:pt x="223" y="551"/>
                </a:lnTo>
                <a:lnTo>
                  <a:pt x="228" y="556"/>
                </a:lnTo>
                <a:lnTo>
                  <a:pt x="228" y="562"/>
                </a:lnTo>
                <a:lnTo>
                  <a:pt x="234" y="562"/>
                </a:lnTo>
                <a:lnTo>
                  <a:pt x="234" y="567"/>
                </a:lnTo>
                <a:lnTo>
                  <a:pt x="234" y="572"/>
                </a:lnTo>
                <a:lnTo>
                  <a:pt x="239" y="572"/>
                </a:lnTo>
                <a:lnTo>
                  <a:pt x="239" y="577"/>
                </a:lnTo>
                <a:lnTo>
                  <a:pt x="244" y="582"/>
                </a:lnTo>
                <a:lnTo>
                  <a:pt x="249" y="588"/>
                </a:lnTo>
                <a:lnTo>
                  <a:pt x="249" y="593"/>
                </a:lnTo>
                <a:lnTo>
                  <a:pt x="254" y="593"/>
                </a:lnTo>
                <a:lnTo>
                  <a:pt x="260" y="598"/>
                </a:lnTo>
                <a:lnTo>
                  <a:pt x="265" y="603"/>
                </a:lnTo>
                <a:lnTo>
                  <a:pt x="270" y="608"/>
                </a:lnTo>
                <a:lnTo>
                  <a:pt x="275" y="614"/>
                </a:lnTo>
                <a:lnTo>
                  <a:pt x="280" y="614"/>
                </a:lnTo>
                <a:lnTo>
                  <a:pt x="280" y="619"/>
                </a:lnTo>
                <a:lnTo>
                  <a:pt x="286" y="619"/>
                </a:lnTo>
                <a:lnTo>
                  <a:pt x="291" y="624"/>
                </a:lnTo>
                <a:lnTo>
                  <a:pt x="296" y="629"/>
                </a:lnTo>
                <a:lnTo>
                  <a:pt x="301" y="634"/>
                </a:lnTo>
                <a:lnTo>
                  <a:pt x="306" y="634"/>
                </a:lnTo>
                <a:lnTo>
                  <a:pt x="306" y="640"/>
                </a:lnTo>
                <a:lnTo>
                  <a:pt x="312" y="640"/>
                </a:lnTo>
                <a:lnTo>
                  <a:pt x="218" y="806"/>
                </a:lnTo>
                <a:close/>
              </a:path>
            </a:pathLst>
          </a:custGeom>
          <a:solidFill>
            <a:srgbClr val="FFFFFF">
              <a:alpha val="50195"/>
            </a:srgbClr>
          </a:solidFill>
          <a:ln w="31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419" name="Freeform 315"/>
          <p:cNvSpPr>
            <a:spLocks/>
          </p:cNvSpPr>
          <p:nvPr/>
        </p:nvSpPr>
        <p:spPr bwMode="auto">
          <a:xfrm>
            <a:off x="2120900" y="6046788"/>
            <a:ext cx="195263" cy="307975"/>
          </a:xfrm>
          <a:custGeom>
            <a:avLst/>
            <a:gdLst>
              <a:gd name="T0" fmla="*/ 54 w 123"/>
              <a:gd name="T1" fmla="*/ 194 h 194"/>
              <a:gd name="T2" fmla="*/ 47 w 123"/>
              <a:gd name="T3" fmla="*/ 191 h 194"/>
              <a:gd name="T4" fmla="*/ 41 w 123"/>
              <a:gd name="T5" fmla="*/ 188 h 194"/>
              <a:gd name="T6" fmla="*/ 34 w 123"/>
              <a:gd name="T7" fmla="*/ 186 h 194"/>
              <a:gd name="T8" fmla="*/ 27 w 123"/>
              <a:gd name="T9" fmla="*/ 183 h 194"/>
              <a:gd name="T10" fmla="*/ 20 w 123"/>
              <a:gd name="T11" fmla="*/ 179 h 194"/>
              <a:gd name="T12" fmla="*/ 14 w 123"/>
              <a:gd name="T13" fmla="*/ 176 h 194"/>
              <a:gd name="T14" fmla="*/ 7 w 123"/>
              <a:gd name="T15" fmla="*/ 173 h 194"/>
              <a:gd name="T16" fmla="*/ 0 w 123"/>
              <a:gd name="T17" fmla="*/ 169 h 194"/>
              <a:gd name="T18" fmla="*/ 94 w 123"/>
              <a:gd name="T19" fmla="*/ 0 h 194"/>
              <a:gd name="T20" fmla="*/ 98 w 123"/>
              <a:gd name="T21" fmla="*/ 1 h 194"/>
              <a:gd name="T22" fmla="*/ 101 w 123"/>
              <a:gd name="T23" fmla="*/ 3 h 194"/>
              <a:gd name="T24" fmla="*/ 104 w 123"/>
              <a:gd name="T25" fmla="*/ 6 h 194"/>
              <a:gd name="T26" fmla="*/ 108 w 123"/>
              <a:gd name="T27" fmla="*/ 8 h 194"/>
              <a:gd name="T28" fmla="*/ 113 w 123"/>
              <a:gd name="T29" fmla="*/ 10 h 194"/>
              <a:gd name="T30" fmla="*/ 116 w 123"/>
              <a:gd name="T31" fmla="*/ 11 h 194"/>
              <a:gd name="T32" fmla="*/ 119 w 123"/>
              <a:gd name="T33" fmla="*/ 13 h 194"/>
              <a:gd name="T34" fmla="*/ 123 w 123"/>
              <a:gd name="T35" fmla="*/ 13 h 194"/>
              <a:gd name="T36" fmla="*/ 54 w 123"/>
              <a:gd name="T37" fmla="*/ 194 h 19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23"/>
              <a:gd name="T58" fmla="*/ 0 h 194"/>
              <a:gd name="T59" fmla="*/ 123 w 123"/>
              <a:gd name="T60" fmla="*/ 194 h 19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23" h="194">
                <a:moveTo>
                  <a:pt x="54" y="194"/>
                </a:moveTo>
                <a:lnTo>
                  <a:pt x="47" y="191"/>
                </a:lnTo>
                <a:lnTo>
                  <a:pt x="41" y="188"/>
                </a:lnTo>
                <a:lnTo>
                  <a:pt x="34" y="186"/>
                </a:lnTo>
                <a:lnTo>
                  <a:pt x="27" y="183"/>
                </a:lnTo>
                <a:lnTo>
                  <a:pt x="20" y="179"/>
                </a:lnTo>
                <a:lnTo>
                  <a:pt x="14" y="176"/>
                </a:lnTo>
                <a:lnTo>
                  <a:pt x="7" y="173"/>
                </a:lnTo>
                <a:lnTo>
                  <a:pt x="0" y="169"/>
                </a:lnTo>
                <a:lnTo>
                  <a:pt x="94" y="0"/>
                </a:lnTo>
                <a:lnTo>
                  <a:pt x="98" y="1"/>
                </a:lnTo>
                <a:lnTo>
                  <a:pt x="101" y="3"/>
                </a:lnTo>
                <a:lnTo>
                  <a:pt x="104" y="6"/>
                </a:lnTo>
                <a:lnTo>
                  <a:pt x="108" y="8"/>
                </a:lnTo>
                <a:lnTo>
                  <a:pt x="113" y="10"/>
                </a:lnTo>
                <a:lnTo>
                  <a:pt x="116" y="11"/>
                </a:lnTo>
                <a:lnTo>
                  <a:pt x="119" y="13"/>
                </a:lnTo>
                <a:lnTo>
                  <a:pt x="123" y="13"/>
                </a:lnTo>
                <a:lnTo>
                  <a:pt x="54" y="194"/>
                </a:lnTo>
                <a:close/>
              </a:path>
            </a:pathLst>
          </a:custGeom>
          <a:solidFill>
            <a:srgbClr val="FFFF66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512" name="Freeform 408"/>
          <p:cNvSpPr>
            <a:spLocks/>
          </p:cNvSpPr>
          <p:nvPr/>
        </p:nvSpPr>
        <p:spPr bwMode="auto">
          <a:xfrm>
            <a:off x="5634038" y="2778125"/>
            <a:ext cx="2641600" cy="1868488"/>
          </a:xfrm>
          <a:custGeom>
            <a:avLst/>
            <a:gdLst>
              <a:gd name="T0" fmla="*/ 0 w 1664"/>
              <a:gd name="T1" fmla="*/ 308 h 1177"/>
              <a:gd name="T2" fmla="*/ 129 w 1664"/>
              <a:gd name="T3" fmla="*/ 458 h 1177"/>
              <a:gd name="T4" fmla="*/ 291 w 1664"/>
              <a:gd name="T5" fmla="*/ 886 h 1177"/>
              <a:gd name="T6" fmla="*/ 882 w 1664"/>
              <a:gd name="T7" fmla="*/ 1152 h 1177"/>
              <a:gd name="T8" fmla="*/ 1310 w 1664"/>
              <a:gd name="T9" fmla="*/ 1034 h 1177"/>
              <a:gd name="T10" fmla="*/ 1635 w 1664"/>
              <a:gd name="T11" fmla="*/ 502 h 1177"/>
              <a:gd name="T12" fmla="*/ 1487 w 1664"/>
              <a:gd name="T13" fmla="*/ 0 h 11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64"/>
              <a:gd name="T22" fmla="*/ 0 h 1177"/>
              <a:gd name="T23" fmla="*/ 1664 w 1664"/>
              <a:gd name="T24" fmla="*/ 1177 h 11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64" h="1177">
                <a:moveTo>
                  <a:pt x="0" y="308"/>
                </a:moveTo>
                <a:cubicBezTo>
                  <a:pt x="21" y="333"/>
                  <a:pt x="81" y="362"/>
                  <a:pt x="129" y="458"/>
                </a:cubicBezTo>
                <a:cubicBezTo>
                  <a:pt x="177" y="554"/>
                  <a:pt x="166" y="770"/>
                  <a:pt x="291" y="886"/>
                </a:cubicBezTo>
                <a:cubicBezTo>
                  <a:pt x="416" y="1002"/>
                  <a:pt x="712" y="1127"/>
                  <a:pt x="882" y="1152"/>
                </a:cubicBezTo>
                <a:cubicBezTo>
                  <a:pt x="1052" y="1177"/>
                  <a:pt x="1185" y="1142"/>
                  <a:pt x="1310" y="1034"/>
                </a:cubicBezTo>
                <a:cubicBezTo>
                  <a:pt x="1435" y="926"/>
                  <a:pt x="1606" y="674"/>
                  <a:pt x="1635" y="502"/>
                </a:cubicBezTo>
                <a:cubicBezTo>
                  <a:pt x="1664" y="330"/>
                  <a:pt x="1512" y="84"/>
                  <a:pt x="1487" y="0"/>
                </a:cubicBezTo>
              </a:path>
            </a:pathLst>
          </a:custGeom>
          <a:noFill/>
          <a:ln w="76200" cap="flat" cmpd="sng">
            <a:solidFill>
              <a:srgbClr val="FF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71" name="Text Box 267"/>
          <p:cNvSpPr txBox="1">
            <a:spLocks noChangeArrowheads="1"/>
          </p:cNvSpPr>
          <p:nvPr/>
        </p:nvSpPr>
        <p:spPr bwMode="auto">
          <a:xfrm>
            <a:off x="6881813" y="4143375"/>
            <a:ext cx="1439862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Індонезія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7373" name="AutoShape 269"/>
          <p:cNvSpPr>
            <a:spLocks noChangeArrowheads="1"/>
          </p:cNvSpPr>
          <p:nvPr/>
        </p:nvSpPr>
        <p:spPr bwMode="auto">
          <a:xfrm rot="10800000">
            <a:off x="7235825" y="4437063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43" name="Text Box 239"/>
          <p:cNvSpPr txBox="1">
            <a:spLocks noChangeArrowheads="1"/>
          </p:cNvSpPr>
          <p:nvPr/>
        </p:nvSpPr>
        <p:spPr bwMode="auto">
          <a:xfrm>
            <a:off x="5435600" y="3716338"/>
            <a:ext cx="8270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Катар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7513" name="Freeform 409"/>
          <p:cNvSpPr>
            <a:spLocks/>
          </p:cNvSpPr>
          <p:nvPr/>
        </p:nvSpPr>
        <p:spPr bwMode="auto">
          <a:xfrm>
            <a:off x="3135313" y="2532063"/>
            <a:ext cx="2805112" cy="3141662"/>
          </a:xfrm>
          <a:custGeom>
            <a:avLst/>
            <a:gdLst>
              <a:gd name="T0" fmla="*/ 1767 w 1767"/>
              <a:gd name="T1" fmla="*/ 883 h 1979"/>
              <a:gd name="T2" fmla="*/ 1540 w 1767"/>
              <a:gd name="T3" fmla="*/ 1654 h 1979"/>
              <a:gd name="T4" fmla="*/ 1075 w 1767"/>
              <a:gd name="T5" fmla="*/ 1964 h 1979"/>
              <a:gd name="T6" fmla="*/ 497 w 1767"/>
              <a:gd name="T7" fmla="*/ 1744 h 1979"/>
              <a:gd name="T8" fmla="*/ 130 w 1767"/>
              <a:gd name="T9" fmla="*/ 1115 h 1979"/>
              <a:gd name="T10" fmla="*/ 34 w 1767"/>
              <a:gd name="T11" fmla="*/ 266 h 1979"/>
              <a:gd name="T12" fmla="*/ 336 w 1767"/>
              <a:gd name="T13" fmla="*/ 0 h 19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67"/>
              <a:gd name="T22" fmla="*/ 0 h 1979"/>
              <a:gd name="T23" fmla="*/ 1767 w 1767"/>
              <a:gd name="T24" fmla="*/ 1979 h 19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67" h="1979">
                <a:moveTo>
                  <a:pt x="1767" y="883"/>
                </a:moveTo>
                <a:cubicBezTo>
                  <a:pt x="1725" y="1178"/>
                  <a:pt x="1655" y="1474"/>
                  <a:pt x="1540" y="1654"/>
                </a:cubicBezTo>
                <a:cubicBezTo>
                  <a:pt x="1425" y="1834"/>
                  <a:pt x="1249" y="1949"/>
                  <a:pt x="1075" y="1964"/>
                </a:cubicBezTo>
                <a:cubicBezTo>
                  <a:pt x="901" y="1979"/>
                  <a:pt x="655" y="1885"/>
                  <a:pt x="497" y="1744"/>
                </a:cubicBezTo>
                <a:cubicBezTo>
                  <a:pt x="339" y="1603"/>
                  <a:pt x="207" y="1361"/>
                  <a:pt x="130" y="1115"/>
                </a:cubicBezTo>
                <a:cubicBezTo>
                  <a:pt x="53" y="869"/>
                  <a:pt x="0" y="452"/>
                  <a:pt x="34" y="266"/>
                </a:cubicBezTo>
                <a:cubicBezTo>
                  <a:pt x="68" y="80"/>
                  <a:pt x="273" y="55"/>
                  <a:pt x="336" y="0"/>
                </a:cubicBezTo>
              </a:path>
            </a:pathLst>
          </a:custGeom>
          <a:noFill/>
          <a:ln w="76200" cap="flat" cmpd="sng">
            <a:solidFill>
              <a:srgbClr val="FF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515" name="Freeform 411"/>
          <p:cNvSpPr>
            <a:spLocks/>
          </p:cNvSpPr>
          <p:nvPr/>
        </p:nvSpPr>
        <p:spPr bwMode="auto">
          <a:xfrm>
            <a:off x="4498975" y="2733675"/>
            <a:ext cx="1268413" cy="1055688"/>
          </a:xfrm>
          <a:custGeom>
            <a:avLst/>
            <a:gdLst>
              <a:gd name="T0" fmla="*/ 772 w 799"/>
              <a:gd name="T1" fmla="*/ 438 h 665"/>
              <a:gd name="T2" fmla="*/ 784 w 799"/>
              <a:gd name="T3" fmla="*/ 422 h 665"/>
              <a:gd name="T4" fmla="*/ 681 w 799"/>
              <a:gd name="T5" fmla="*/ 574 h 665"/>
              <a:gd name="T6" fmla="*/ 500 w 799"/>
              <a:gd name="T7" fmla="*/ 665 h 665"/>
              <a:gd name="T8" fmla="*/ 397 w 799"/>
              <a:gd name="T9" fmla="*/ 575 h 665"/>
              <a:gd name="T10" fmla="*/ 318 w 799"/>
              <a:gd name="T11" fmla="*/ 393 h 665"/>
              <a:gd name="T12" fmla="*/ 243 w 799"/>
              <a:gd name="T13" fmla="*/ 221 h 665"/>
              <a:gd name="T14" fmla="*/ 0 w 799"/>
              <a:gd name="T15" fmla="*/ 0 h 6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99"/>
              <a:gd name="T25" fmla="*/ 0 h 665"/>
              <a:gd name="T26" fmla="*/ 799 w 799"/>
              <a:gd name="T27" fmla="*/ 665 h 6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99" h="665">
                <a:moveTo>
                  <a:pt x="772" y="438"/>
                </a:moveTo>
                <a:cubicBezTo>
                  <a:pt x="774" y="435"/>
                  <a:pt x="799" y="399"/>
                  <a:pt x="784" y="422"/>
                </a:cubicBezTo>
                <a:cubicBezTo>
                  <a:pt x="769" y="445"/>
                  <a:pt x="728" y="534"/>
                  <a:pt x="681" y="574"/>
                </a:cubicBezTo>
                <a:cubicBezTo>
                  <a:pt x="634" y="614"/>
                  <a:pt x="547" y="665"/>
                  <a:pt x="500" y="665"/>
                </a:cubicBezTo>
                <a:cubicBezTo>
                  <a:pt x="453" y="665"/>
                  <a:pt x="427" y="620"/>
                  <a:pt x="397" y="575"/>
                </a:cubicBezTo>
                <a:cubicBezTo>
                  <a:pt x="367" y="530"/>
                  <a:pt x="344" y="452"/>
                  <a:pt x="318" y="393"/>
                </a:cubicBezTo>
                <a:cubicBezTo>
                  <a:pt x="292" y="334"/>
                  <a:pt x="296" y="286"/>
                  <a:pt x="243" y="221"/>
                </a:cubicBezTo>
                <a:cubicBezTo>
                  <a:pt x="190" y="156"/>
                  <a:pt x="51" y="46"/>
                  <a:pt x="0" y="0"/>
                </a:cubicBezTo>
              </a:path>
            </a:pathLst>
          </a:custGeom>
          <a:noFill/>
          <a:ln w="38100" cap="flat" cmpd="sng">
            <a:solidFill>
              <a:srgbClr val="FF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162" name="Text Box 58"/>
          <p:cNvSpPr txBox="1">
            <a:spLocks noChangeArrowheads="1"/>
          </p:cNvSpPr>
          <p:nvPr/>
        </p:nvSpPr>
        <p:spPr bwMode="auto">
          <a:xfrm>
            <a:off x="4343400" y="3429000"/>
            <a:ext cx="143986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Саудівська Аравія</a:t>
            </a:r>
            <a:endParaRPr lang="ru-RU" sz="1800" b="1"/>
          </a:p>
        </p:txBody>
      </p:sp>
      <p:sp>
        <p:nvSpPr>
          <p:cNvPr id="47344" name="Freeform 240"/>
          <p:cNvSpPr>
            <a:spLocks/>
          </p:cNvSpPr>
          <p:nvPr/>
        </p:nvSpPr>
        <p:spPr bwMode="auto">
          <a:xfrm>
            <a:off x="5443538" y="3271838"/>
            <a:ext cx="165100" cy="487362"/>
          </a:xfrm>
          <a:custGeom>
            <a:avLst/>
            <a:gdLst>
              <a:gd name="T0" fmla="*/ 104 w 104"/>
              <a:gd name="T1" fmla="*/ 307 h 307"/>
              <a:gd name="T2" fmla="*/ 101 w 104"/>
              <a:gd name="T3" fmla="*/ 103 h 307"/>
              <a:gd name="T4" fmla="*/ 0 w 104"/>
              <a:gd name="T5" fmla="*/ 0 h 307"/>
              <a:gd name="T6" fmla="*/ 0 60000 65536"/>
              <a:gd name="T7" fmla="*/ 0 60000 65536"/>
              <a:gd name="T8" fmla="*/ 0 60000 65536"/>
              <a:gd name="T9" fmla="*/ 0 w 104"/>
              <a:gd name="T10" fmla="*/ 0 h 307"/>
              <a:gd name="T11" fmla="*/ 104 w 104"/>
              <a:gd name="T12" fmla="*/ 307 h 30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4" h="307">
                <a:moveTo>
                  <a:pt x="104" y="307"/>
                </a:moveTo>
                <a:lnTo>
                  <a:pt x="101" y="10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41" name="Arc 237"/>
          <p:cNvSpPr>
            <a:spLocks/>
          </p:cNvSpPr>
          <p:nvPr/>
        </p:nvSpPr>
        <p:spPr bwMode="auto">
          <a:xfrm rot="2164552">
            <a:off x="5418138" y="3390900"/>
            <a:ext cx="400050" cy="358775"/>
          </a:xfrm>
          <a:custGeom>
            <a:avLst/>
            <a:gdLst>
              <a:gd name="T0" fmla="*/ 0 w 13385"/>
              <a:gd name="T1" fmla="*/ 947 h 21600"/>
              <a:gd name="T2" fmla="*/ 400050 w 13385"/>
              <a:gd name="T3" fmla="*/ 58401 h 21600"/>
              <a:gd name="T4" fmla="*/ 47014 w 13385"/>
              <a:gd name="T5" fmla="*/ 358775 h 21600"/>
              <a:gd name="T6" fmla="*/ 0 60000 65536"/>
              <a:gd name="T7" fmla="*/ 0 60000 65536"/>
              <a:gd name="T8" fmla="*/ 0 60000 65536"/>
              <a:gd name="T9" fmla="*/ 0 w 13385"/>
              <a:gd name="T10" fmla="*/ 0 h 21600"/>
              <a:gd name="T11" fmla="*/ 13385 w 1338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385" h="21600" fill="none" extrusionOk="0">
                <a:moveTo>
                  <a:pt x="0" y="57"/>
                </a:moveTo>
                <a:cubicBezTo>
                  <a:pt x="523" y="19"/>
                  <a:pt x="1048" y="-1"/>
                  <a:pt x="1573" y="0"/>
                </a:cubicBezTo>
                <a:cubicBezTo>
                  <a:pt x="5768" y="0"/>
                  <a:pt x="9872" y="1221"/>
                  <a:pt x="13385" y="3515"/>
                </a:cubicBezTo>
              </a:path>
              <a:path w="13385" h="21600" stroke="0" extrusionOk="0">
                <a:moveTo>
                  <a:pt x="0" y="57"/>
                </a:moveTo>
                <a:cubicBezTo>
                  <a:pt x="523" y="19"/>
                  <a:pt x="1048" y="-1"/>
                  <a:pt x="1573" y="0"/>
                </a:cubicBezTo>
                <a:cubicBezTo>
                  <a:pt x="5768" y="0"/>
                  <a:pt x="9872" y="1221"/>
                  <a:pt x="13385" y="3515"/>
                </a:cubicBezTo>
                <a:lnTo>
                  <a:pt x="1573" y="2160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40" name="Text Box 236"/>
          <p:cNvSpPr txBox="1">
            <a:spLocks noChangeArrowheads="1"/>
          </p:cNvSpPr>
          <p:nvPr/>
        </p:nvSpPr>
        <p:spPr bwMode="auto">
          <a:xfrm>
            <a:off x="5516563" y="3517900"/>
            <a:ext cx="7207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ОАЕ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7516" name="Freeform 412"/>
          <p:cNvSpPr>
            <a:spLocks/>
          </p:cNvSpPr>
          <p:nvPr/>
        </p:nvSpPr>
        <p:spPr bwMode="auto">
          <a:xfrm>
            <a:off x="1992313" y="2660650"/>
            <a:ext cx="1443037" cy="1935163"/>
          </a:xfrm>
          <a:custGeom>
            <a:avLst/>
            <a:gdLst>
              <a:gd name="T0" fmla="*/ 909 w 909"/>
              <a:gd name="T1" fmla="*/ 1219 h 1219"/>
              <a:gd name="T2" fmla="*/ 281 w 909"/>
              <a:gd name="T3" fmla="*/ 266 h 1219"/>
              <a:gd name="T4" fmla="*/ 0 w 909"/>
              <a:gd name="T5" fmla="*/ 0 h 1219"/>
              <a:gd name="T6" fmla="*/ 0 60000 65536"/>
              <a:gd name="T7" fmla="*/ 0 60000 65536"/>
              <a:gd name="T8" fmla="*/ 0 60000 65536"/>
              <a:gd name="T9" fmla="*/ 0 w 909"/>
              <a:gd name="T10" fmla="*/ 0 h 1219"/>
              <a:gd name="T11" fmla="*/ 909 w 909"/>
              <a:gd name="T12" fmla="*/ 1219 h 121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09" h="1219">
                <a:moveTo>
                  <a:pt x="909" y="1219"/>
                </a:moveTo>
                <a:cubicBezTo>
                  <a:pt x="804" y="1060"/>
                  <a:pt x="432" y="469"/>
                  <a:pt x="281" y="266"/>
                </a:cubicBezTo>
                <a:cubicBezTo>
                  <a:pt x="130" y="63"/>
                  <a:pt x="59" y="55"/>
                  <a:pt x="0" y="0"/>
                </a:cubicBezTo>
              </a:path>
            </a:pathLst>
          </a:custGeom>
          <a:noFill/>
          <a:ln w="57150" cap="flat" cmpd="sng">
            <a:solidFill>
              <a:srgbClr val="FF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261" name="Text Box 157"/>
          <p:cNvSpPr txBox="1">
            <a:spLocks noChangeArrowheads="1"/>
          </p:cNvSpPr>
          <p:nvPr/>
        </p:nvSpPr>
        <p:spPr bwMode="auto">
          <a:xfrm>
            <a:off x="1819275" y="3689350"/>
            <a:ext cx="13684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Венесуела</a:t>
            </a:r>
            <a:endParaRPr lang="ru-RU" sz="1800" b="1"/>
          </a:p>
        </p:txBody>
      </p:sp>
      <p:grpSp>
        <p:nvGrpSpPr>
          <p:cNvPr id="8" name="Group 416"/>
          <p:cNvGrpSpPr>
            <a:grpSpLocks/>
          </p:cNvGrpSpPr>
          <p:nvPr/>
        </p:nvGrpSpPr>
        <p:grpSpPr bwMode="auto">
          <a:xfrm>
            <a:off x="1247775" y="2600325"/>
            <a:ext cx="1119188" cy="1652588"/>
            <a:chOff x="786" y="1638"/>
            <a:chExt cx="705" cy="1041"/>
          </a:xfrm>
        </p:grpSpPr>
        <p:sp>
          <p:nvSpPr>
            <p:cNvPr id="20763" name="Freeform 413"/>
            <p:cNvSpPr>
              <a:spLocks/>
            </p:cNvSpPr>
            <p:nvPr/>
          </p:nvSpPr>
          <p:spPr bwMode="auto">
            <a:xfrm>
              <a:off x="1156" y="1638"/>
              <a:ext cx="335" cy="703"/>
            </a:xfrm>
            <a:custGeom>
              <a:avLst/>
              <a:gdLst>
                <a:gd name="T0" fmla="*/ 0 w 335"/>
                <a:gd name="T1" fmla="*/ 703 h 703"/>
                <a:gd name="T2" fmla="*/ 277 w 335"/>
                <a:gd name="T3" fmla="*/ 422 h 703"/>
                <a:gd name="T4" fmla="*/ 306 w 335"/>
                <a:gd name="T5" fmla="*/ 230 h 703"/>
                <a:gd name="T6" fmla="*/ 103 w 335"/>
                <a:gd name="T7" fmla="*/ 33 h 703"/>
                <a:gd name="T8" fmla="*/ 94 w 335"/>
                <a:gd name="T9" fmla="*/ 33 h 7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5"/>
                <a:gd name="T16" fmla="*/ 0 h 703"/>
                <a:gd name="T17" fmla="*/ 335 w 335"/>
                <a:gd name="T18" fmla="*/ 703 h 7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5" h="703">
                  <a:moveTo>
                    <a:pt x="0" y="703"/>
                  </a:moveTo>
                  <a:cubicBezTo>
                    <a:pt x="46" y="656"/>
                    <a:pt x="226" y="501"/>
                    <a:pt x="277" y="422"/>
                  </a:cubicBezTo>
                  <a:cubicBezTo>
                    <a:pt x="328" y="343"/>
                    <a:pt x="335" y="295"/>
                    <a:pt x="306" y="230"/>
                  </a:cubicBezTo>
                  <a:cubicBezTo>
                    <a:pt x="277" y="165"/>
                    <a:pt x="138" y="66"/>
                    <a:pt x="103" y="33"/>
                  </a:cubicBezTo>
                  <a:cubicBezTo>
                    <a:pt x="68" y="0"/>
                    <a:pt x="96" y="33"/>
                    <a:pt x="94" y="33"/>
                  </a:cubicBezTo>
                </a:path>
              </a:pathLst>
            </a:custGeom>
            <a:noFill/>
            <a:ln w="76200" cap="flat" cmpd="sng">
              <a:solidFill>
                <a:srgbClr val="FF6600"/>
              </a:solidFill>
              <a:prstDash val="solid"/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764" name="Freeform 414"/>
            <p:cNvSpPr>
              <a:spLocks/>
            </p:cNvSpPr>
            <p:nvPr/>
          </p:nvSpPr>
          <p:spPr bwMode="auto">
            <a:xfrm>
              <a:off x="786" y="2205"/>
              <a:ext cx="506" cy="474"/>
            </a:xfrm>
            <a:custGeom>
              <a:avLst/>
              <a:gdLst>
                <a:gd name="T0" fmla="*/ 41 w 506"/>
                <a:gd name="T1" fmla="*/ 474 h 474"/>
                <a:gd name="T2" fmla="*/ 8 w 506"/>
                <a:gd name="T3" fmla="*/ 333 h 474"/>
                <a:gd name="T4" fmla="*/ 92 w 506"/>
                <a:gd name="T5" fmla="*/ 275 h 474"/>
                <a:gd name="T6" fmla="*/ 104 w 506"/>
                <a:gd name="T7" fmla="*/ 210 h 474"/>
                <a:gd name="T8" fmla="*/ 158 w 506"/>
                <a:gd name="T9" fmla="*/ 90 h 474"/>
                <a:gd name="T10" fmla="*/ 506 w 506"/>
                <a:gd name="T11" fmla="*/ 0 h 4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6"/>
                <a:gd name="T19" fmla="*/ 0 h 474"/>
                <a:gd name="T20" fmla="*/ 506 w 506"/>
                <a:gd name="T21" fmla="*/ 474 h 4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6" h="474">
                  <a:moveTo>
                    <a:pt x="41" y="474"/>
                  </a:moveTo>
                  <a:cubicBezTo>
                    <a:pt x="36" y="451"/>
                    <a:pt x="0" y="366"/>
                    <a:pt x="8" y="333"/>
                  </a:cubicBezTo>
                  <a:cubicBezTo>
                    <a:pt x="16" y="300"/>
                    <a:pt x="76" y="295"/>
                    <a:pt x="92" y="275"/>
                  </a:cubicBezTo>
                  <a:cubicBezTo>
                    <a:pt x="108" y="255"/>
                    <a:pt x="93" y="241"/>
                    <a:pt x="104" y="210"/>
                  </a:cubicBezTo>
                  <a:cubicBezTo>
                    <a:pt x="115" y="179"/>
                    <a:pt x="91" y="125"/>
                    <a:pt x="158" y="90"/>
                  </a:cubicBezTo>
                  <a:cubicBezTo>
                    <a:pt x="225" y="55"/>
                    <a:pt x="434" y="19"/>
                    <a:pt x="506" y="0"/>
                  </a:cubicBezTo>
                </a:path>
              </a:pathLst>
            </a:custGeom>
            <a:noFill/>
            <a:ln w="38100" cap="flat" cmpd="sng">
              <a:solidFill>
                <a:srgbClr val="FF6600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47519" name="Freeform 415"/>
          <p:cNvSpPr>
            <a:spLocks/>
          </p:cNvSpPr>
          <p:nvPr/>
        </p:nvSpPr>
        <p:spPr bwMode="auto">
          <a:xfrm>
            <a:off x="1085850" y="2936875"/>
            <a:ext cx="203200" cy="376238"/>
          </a:xfrm>
          <a:custGeom>
            <a:avLst/>
            <a:gdLst>
              <a:gd name="T0" fmla="*/ 0 w 128"/>
              <a:gd name="T1" fmla="*/ 237 h 237"/>
              <a:gd name="T2" fmla="*/ 104 w 128"/>
              <a:gd name="T3" fmla="*/ 165 h 237"/>
              <a:gd name="T4" fmla="*/ 128 w 128"/>
              <a:gd name="T5" fmla="*/ 0 h 237"/>
              <a:gd name="T6" fmla="*/ 0 60000 65536"/>
              <a:gd name="T7" fmla="*/ 0 60000 65536"/>
              <a:gd name="T8" fmla="*/ 0 60000 65536"/>
              <a:gd name="T9" fmla="*/ 0 w 128"/>
              <a:gd name="T10" fmla="*/ 0 h 237"/>
              <a:gd name="T11" fmla="*/ 128 w 128"/>
              <a:gd name="T12" fmla="*/ 237 h 23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8" h="237">
                <a:moveTo>
                  <a:pt x="0" y="237"/>
                </a:moveTo>
                <a:cubicBezTo>
                  <a:pt x="17" y="225"/>
                  <a:pt x="83" y="204"/>
                  <a:pt x="104" y="165"/>
                </a:cubicBezTo>
                <a:cubicBezTo>
                  <a:pt x="125" y="126"/>
                  <a:pt x="123" y="34"/>
                  <a:pt x="128" y="0"/>
                </a:cubicBezTo>
              </a:path>
            </a:pathLst>
          </a:custGeom>
          <a:noFill/>
          <a:ln w="57150" cap="flat" cmpd="sng">
            <a:solidFill>
              <a:srgbClr val="FF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521" name="Freeform 417"/>
          <p:cNvSpPr>
            <a:spLocks/>
          </p:cNvSpPr>
          <p:nvPr/>
        </p:nvSpPr>
        <p:spPr bwMode="auto">
          <a:xfrm>
            <a:off x="1314450" y="1765300"/>
            <a:ext cx="212725" cy="468313"/>
          </a:xfrm>
          <a:custGeom>
            <a:avLst/>
            <a:gdLst>
              <a:gd name="T0" fmla="*/ 134 w 134"/>
              <a:gd name="T1" fmla="*/ 0 h 295"/>
              <a:gd name="T2" fmla="*/ 0 w 134"/>
              <a:gd name="T3" fmla="*/ 295 h 295"/>
              <a:gd name="T4" fmla="*/ 0 60000 65536"/>
              <a:gd name="T5" fmla="*/ 0 60000 65536"/>
              <a:gd name="T6" fmla="*/ 0 w 134"/>
              <a:gd name="T7" fmla="*/ 0 h 295"/>
              <a:gd name="T8" fmla="*/ 134 w 134"/>
              <a:gd name="T9" fmla="*/ 295 h 29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34" h="295">
                <a:moveTo>
                  <a:pt x="134" y="0"/>
                </a:moveTo>
                <a:cubicBezTo>
                  <a:pt x="112" y="49"/>
                  <a:pt x="28" y="234"/>
                  <a:pt x="0" y="295"/>
                </a:cubicBezTo>
              </a:path>
            </a:pathLst>
          </a:custGeom>
          <a:noFill/>
          <a:ln w="57150" cap="flat" cmpd="sng">
            <a:solidFill>
              <a:srgbClr val="FF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522" name="Freeform 418"/>
          <p:cNvSpPr>
            <a:spLocks/>
          </p:cNvSpPr>
          <p:nvPr/>
        </p:nvSpPr>
        <p:spPr bwMode="auto">
          <a:xfrm>
            <a:off x="279400" y="1312863"/>
            <a:ext cx="704850" cy="1219200"/>
          </a:xfrm>
          <a:custGeom>
            <a:avLst/>
            <a:gdLst>
              <a:gd name="T0" fmla="*/ 444 w 444"/>
              <a:gd name="T1" fmla="*/ 0 h 768"/>
              <a:gd name="T2" fmla="*/ 178 w 444"/>
              <a:gd name="T3" fmla="*/ 170 h 768"/>
              <a:gd name="T4" fmla="*/ 23 w 444"/>
              <a:gd name="T5" fmla="*/ 377 h 768"/>
              <a:gd name="T6" fmla="*/ 38 w 444"/>
              <a:gd name="T7" fmla="*/ 606 h 768"/>
              <a:gd name="T8" fmla="*/ 208 w 444"/>
              <a:gd name="T9" fmla="*/ 768 h 7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768"/>
              <a:gd name="T17" fmla="*/ 444 w 444"/>
              <a:gd name="T18" fmla="*/ 768 h 7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768">
                <a:moveTo>
                  <a:pt x="444" y="0"/>
                </a:moveTo>
                <a:cubicBezTo>
                  <a:pt x="400" y="29"/>
                  <a:pt x="248" y="107"/>
                  <a:pt x="178" y="170"/>
                </a:cubicBezTo>
                <a:cubicBezTo>
                  <a:pt x="108" y="233"/>
                  <a:pt x="46" y="304"/>
                  <a:pt x="23" y="377"/>
                </a:cubicBezTo>
                <a:cubicBezTo>
                  <a:pt x="0" y="450"/>
                  <a:pt x="7" y="541"/>
                  <a:pt x="38" y="606"/>
                </a:cubicBezTo>
                <a:cubicBezTo>
                  <a:pt x="69" y="671"/>
                  <a:pt x="173" y="734"/>
                  <a:pt x="208" y="768"/>
                </a:cubicBezTo>
              </a:path>
            </a:pathLst>
          </a:custGeom>
          <a:noFill/>
          <a:ln w="76200" cap="flat" cmpd="sng">
            <a:solidFill>
              <a:srgbClr val="FF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9" name="Group 422"/>
          <p:cNvGrpSpPr>
            <a:grpSpLocks/>
          </p:cNvGrpSpPr>
          <p:nvPr/>
        </p:nvGrpSpPr>
        <p:grpSpPr bwMode="auto">
          <a:xfrm>
            <a:off x="2771775" y="3671888"/>
            <a:ext cx="1190625" cy="1270000"/>
            <a:chOff x="1746" y="2313"/>
            <a:chExt cx="750" cy="800"/>
          </a:xfrm>
        </p:grpSpPr>
        <p:sp>
          <p:nvSpPr>
            <p:cNvPr id="20760" name="Freeform 419"/>
            <p:cNvSpPr>
              <a:spLocks/>
            </p:cNvSpPr>
            <p:nvPr/>
          </p:nvSpPr>
          <p:spPr bwMode="auto">
            <a:xfrm>
              <a:off x="2042" y="2375"/>
              <a:ext cx="454" cy="290"/>
            </a:xfrm>
            <a:custGeom>
              <a:avLst/>
              <a:gdLst>
                <a:gd name="T0" fmla="*/ 454 w 454"/>
                <a:gd name="T1" fmla="*/ 202 h 290"/>
                <a:gd name="T2" fmla="*/ 365 w 454"/>
                <a:gd name="T3" fmla="*/ 261 h 290"/>
                <a:gd name="T4" fmla="*/ 218 w 454"/>
                <a:gd name="T5" fmla="*/ 247 h 290"/>
                <a:gd name="T6" fmla="*/ 0 w 454"/>
                <a:gd name="T7" fmla="*/ 0 h 2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4"/>
                <a:gd name="T13" fmla="*/ 0 h 290"/>
                <a:gd name="T14" fmla="*/ 454 w 454"/>
                <a:gd name="T15" fmla="*/ 290 h 2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4" h="290">
                  <a:moveTo>
                    <a:pt x="454" y="202"/>
                  </a:moveTo>
                  <a:cubicBezTo>
                    <a:pt x="439" y="212"/>
                    <a:pt x="404" y="253"/>
                    <a:pt x="365" y="261"/>
                  </a:cubicBezTo>
                  <a:cubicBezTo>
                    <a:pt x="326" y="269"/>
                    <a:pt x="279" y="290"/>
                    <a:pt x="218" y="247"/>
                  </a:cubicBezTo>
                  <a:cubicBezTo>
                    <a:pt x="157" y="204"/>
                    <a:pt x="46" y="51"/>
                    <a:pt x="0" y="0"/>
                  </a:cubicBezTo>
                </a:path>
              </a:pathLst>
            </a:custGeom>
            <a:noFill/>
            <a:ln w="38100" cap="flat" cmpd="sng">
              <a:solidFill>
                <a:srgbClr val="FF6600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761" name="Freeform 420"/>
            <p:cNvSpPr>
              <a:spLocks/>
            </p:cNvSpPr>
            <p:nvPr/>
          </p:nvSpPr>
          <p:spPr bwMode="auto">
            <a:xfrm>
              <a:off x="1790" y="2313"/>
              <a:ext cx="537" cy="336"/>
            </a:xfrm>
            <a:custGeom>
              <a:avLst/>
              <a:gdLst>
                <a:gd name="T0" fmla="*/ 537 w 537"/>
                <a:gd name="T1" fmla="*/ 336 h 336"/>
                <a:gd name="T2" fmla="*/ 337 w 537"/>
                <a:gd name="T3" fmla="*/ 260 h 336"/>
                <a:gd name="T4" fmla="*/ 0 w 537"/>
                <a:gd name="T5" fmla="*/ 0 h 336"/>
                <a:gd name="T6" fmla="*/ 0 60000 65536"/>
                <a:gd name="T7" fmla="*/ 0 60000 65536"/>
                <a:gd name="T8" fmla="*/ 0 60000 65536"/>
                <a:gd name="T9" fmla="*/ 0 w 537"/>
                <a:gd name="T10" fmla="*/ 0 h 336"/>
                <a:gd name="T11" fmla="*/ 537 w 537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7" h="336">
                  <a:moveTo>
                    <a:pt x="537" y="336"/>
                  </a:moveTo>
                  <a:cubicBezTo>
                    <a:pt x="504" y="323"/>
                    <a:pt x="426" y="316"/>
                    <a:pt x="337" y="260"/>
                  </a:cubicBezTo>
                  <a:cubicBezTo>
                    <a:pt x="248" y="204"/>
                    <a:pt x="70" y="54"/>
                    <a:pt x="0" y="0"/>
                  </a:cubicBezTo>
                </a:path>
              </a:pathLst>
            </a:custGeom>
            <a:noFill/>
            <a:ln w="38100" cap="flat" cmpd="sng">
              <a:solidFill>
                <a:srgbClr val="FF6600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762" name="Freeform 421"/>
            <p:cNvSpPr>
              <a:spLocks/>
            </p:cNvSpPr>
            <p:nvPr/>
          </p:nvSpPr>
          <p:spPr bwMode="auto">
            <a:xfrm>
              <a:off x="1746" y="2592"/>
              <a:ext cx="734" cy="521"/>
            </a:xfrm>
            <a:custGeom>
              <a:avLst/>
              <a:gdLst>
                <a:gd name="T0" fmla="*/ 734 w 734"/>
                <a:gd name="T1" fmla="*/ 0 h 521"/>
                <a:gd name="T2" fmla="*/ 573 w 734"/>
                <a:gd name="T3" fmla="*/ 295 h 521"/>
                <a:gd name="T4" fmla="*/ 336 w 734"/>
                <a:gd name="T5" fmla="*/ 465 h 521"/>
                <a:gd name="T6" fmla="*/ 0 w 734"/>
                <a:gd name="T7" fmla="*/ 521 h 5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4"/>
                <a:gd name="T13" fmla="*/ 0 h 521"/>
                <a:gd name="T14" fmla="*/ 734 w 734"/>
                <a:gd name="T15" fmla="*/ 521 h 5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4" h="521">
                  <a:moveTo>
                    <a:pt x="734" y="0"/>
                  </a:moveTo>
                  <a:cubicBezTo>
                    <a:pt x="707" y="49"/>
                    <a:pt x="639" y="218"/>
                    <a:pt x="573" y="295"/>
                  </a:cubicBezTo>
                  <a:cubicBezTo>
                    <a:pt x="507" y="372"/>
                    <a:pt x="432" y="427"/>
                    <a:pt x="336" y="465"/>
                  </a:cubicBezTo>
                  <a:cubicBezTo>
                    <a:pt x="240" y="503"/>
                    <a:pt x="70" y="509"/>
                    <a:pt x="0" y="521"/>
                  </a:cubicBezTo>
                </a:path>
              </a:pathLst>
            </a:custGeom>
            <a:noFill/>
            <a:ln w="38100" cap="flat" cmpd="sng">
              <a:solidFill>
                <a:srgbClr val="FF6600"/>
              </a:solidFill>
              <a:prstDash val="solid"/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47527" name="Freeform 423"/>
          <p:cNvSpPr>
            <a:spLocks/>
          </p:cNvSpPr>
          <p:nvPr/>
        </p:nvSpPr>
        <p:spPr bwMode="auto">
          <a:xfrm>
            <a:off x="2728913" y="4927600"/>
            <a:ext cx="1327150" cy="471488"/>
          </a:xfrm>
          <a:custGeom>
            <a:avLst/>
            <a:gdLst>
              <a:gd name="T0" fmla="*/ 836 w 836"/>
              <a:gd name="T1" fmla="*/ 297 h 297"/>
              <a:gd name="T2" fmla="*/ 443 w 836"/>
              <a:gd name="T3" fmla="*/ 69 h 297"/>
              <a:gd name="T4" fmla="*/ 0 w 836"/>
              <a:gd name="T5" fmla="*/ 0 h 297"/>
              <a:gd name="T6" fmla="*/ 0 60000 65536"/>
              <a:gd name="T7" fmla="*/ 0 60000 65536"/>
              <a:gd name="T8" fmla="*/ 0 60000 65536"/>
              <a:gd name="T9" fmla="*/ 0 w 836"/>
              <a:gd name="T10" fmla="*/ 0 h 297"/>
              <a:gd name="T11" fmla="*/ 836 w 836"/>
              <a:gd name="T12" fmla="*/ 297 h 2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36" h="297">
                <a:moveTo>
                  <a:pt x="836" y="297"/>
                </a:moveTo>
                <a:cubicBezTo>
                  <a:pt x="771" y="259"/>
                  <a:pt x="582" y="118"/>
                  <a:pt x="443" y="69"/>
                </a:cubicBezTo>
                <a:cubicBezTo>
                  <a:pt x="304" y="20"/>
                  <a:pt x="92" y="14"/>
                  <a:pt x="0" y="0"/>
                </a:cubicBezTo>
              </a:path>
            </a:pathLst>
          </a:custGeom>
          <a:noFill/>
          <a:ln w="57150" cap="flat" cmpd="sng">
            <a:solidFill>
              <a:srgbClr val="FF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26" name="Rectangle 322"/>
          <p:cNvSpPr>
            <a:spLocks noChangeArrowheads="1"/>
          </p:cNvSpPr>
          <p:nvPr/>
        </p:nvSpPr>
        <p:spPr bwMode="auto">
          <a:xfrm>
            <a:off x="2897188" y="5140325"/>
            <a:ext cx="94932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uk-UA" sz="1800" b="1" i="1"/>
              <a:t>США </a:t>
            </a:r>
            <a:r>
              <a:rPr lang="uk-UA" sz="1800" i="1"/>
              <a:t>– 25%</a:t>
            </a:r>
            <a:r>
              <a:rPr lang="uk-UA" sz="1800" b="1" i="1"/>
              <a:t> </a:t>
            </a:r>
            <a:endParaRPr lang="uk-UA" sz="1800" i="1"/>
          </a:p>
        </p:txBody>
      </p:sp>
      <p:grpSp>
        <p:nvGrpSpPr>
          <p:cNvPr id="10" name="Group 427"/>
          <p:cNvGrpSpPr>
            <a:grpSpLocks/>
          </p:cNvGrpSpPr>
          <p:nvPr/>
        </p:nvGrpSpPr>
        <p:grpSpPr bwMode="auto">
          <a:xfrm>
            <a:off x="7162800" y="3057525"/>
            <a:ext cx="1011238" cy="1092200"/>
            <a:chOff x="4512" y="1926"/>
            <a:chExt cx="637" cy="688"/>
          </a:xfrm>
        </p:grpSpPr>
        <p:sp>
          <p:nvSpPr>
            <p:cNvPr id="20758" name="Freeform 424"/>
            <p:cNvSpPr>
              <a:spLocks/>
            </p:cNvSpPr>
            <p:nvPr/>
          </p:nvSpPr>
          <p:spPr bwMode="auto">
            <a:xfrm>
              <a:off x="4512" y="1942"/>
              <a:ext cx="637" cy="672"/>
            </a:xfrm>
            <a:custGeom>
              <a:avLst/>
              <a:gdLst>
                <a:gd name="T0" fmla="*/ 0 w 637"/>
                <a:gd name="T1" fmla="*/ 672 h 672"/>
                <a:gd name="T2" fmla="*/ 133 w 637"/>
                <a:gd name="T3" fmla="*/ 421 h 672"/>
                <a:gd name="T4" fmla="*/ 199 w 637"/>
                <a:gd name="T5" fmla="*/ 229 h 672"/>
                <a:gd name="T6" fmla="*/ 569 w 637"/>
                <a:gd name="T7" fmla="*/ 111 h 672"/>
                <a:gd name="T8" fmla="*/ 606 w 637"/>
                <a:gd name="T9" fmla="*/ 0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672"/>
                <a:gd name="T17" fmla="*/ 637 w 637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672">
                  <a:moveTo>
                    <a:pt x="0" y="672"/>
                  </a:moveTo>
                  <a:cubicBezTo>
                    <a:pt x="22" y="631"/>
                    <a:pt x="100" y="495"/>
                    <a:pt x="133" y="421"/>
                  </a:cubicBezTo>
                  <a:cubicBezTo>
                    <a:pt x="166" y="347"/>
                    <a:pt x="126" y="281"/>
                    <a:pt x="199" y="229"/>
                  </a:cubicBezTo>
                  <a:cubicBezTo>
                    <a:pt x="272" y="177"/>
                    <a:pt x="501" y="149"/>
                    <a:pt x="569" y="111"/>
                  </a:cubicBezTo>
                  <a:cubicBezTo>
                    <a:pt x="637" y="73"/>
                    <a:pt x="598" y="23"/>
                    <a:pt x="606" y="0"/>
                  </a:cubicBezTo>
                </a:path>
              </a:pathLst>
            </a:custGeom>
            <a:noFill/>
            <a:ln w="57150" cap="flat" cmpd="sng">
              <a:solidFill>
                <a:srgbClr val="FF6600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759" name="Freeform 425"/>
            <p:cNvSpPr>
              <a:spLocks/>
            </p:cNvSpPr>
            <p:nvPr/>
          </p:nvSpPr>
          <p:spPr bwMode="auto">
            <a:xfrm>
              <a:off x="4719" y="1926"/>
              <a:ext cx="86" cy="233"/>
            </a:xfrm>
            <a:custGeom>
              <a:avLst/>
              <a:gdLst>
                <a:gd name="T0" fmla="*/ 0 w 86"/>
                <a:gd name="T1" fmla="*/ 233 h 233"/>
                <a:gd name="T2" fmla="*/ 86 w 86"/>
                <a:gd name="T3" fmla="*/ 81 h 233"/>
                <a:gd name="T4" fmla="*/ 3 w 86"/>
                <a:gd name="T5" fmla="*/ 0 h 233"/>
                <a:gd name="T6" fmla="*/ 0 60000 65536"/>
                <a:gd name="T7" fmla="*/ 0 60000 65536"/>
                <a:gd name="T8" fmla="*/ 0 60000 65536"/>
                <a:gd name="T9" fmla="*/ 0 w 86"/>
                <a:gd name="T10" fmla="*/ 0 h 233"/>
                <a:gd name="T11" fmla="*/ 86 w 86"/>
                <a:gd name="T12" fmla="*/ 233 h 2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" h="233">
                  <a:moveTo>
                    <a:pt x="0" y="233"/>
                  </a:moveTo>
                  <a:cubicBezTo>
                    <a:pt x="14" y="208"/>
                    <a:pt x="86" y="120"/>
                    <a:pt x="86" y="81"/>
                  </a:cubicBezTo>
                  <a:cubicBezTo>
                    <a:pt x="86" y="42"/>
                    <a:pt x="20" y="17"/>
                    <a:pt x="3" y="0"/>
                  </a:cubicBezTo>
                </a:path>
              </a:pathLst>
            </a:custGeom>
            <a:noFill/>
            <a:ln w="28575" cap="flat" cmpd="sng">
              <a:solidFill>
                <a:srgbClr val="FF6600"/>
              </a:solidFill>
              <a:prstDash val="solid"/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47530" name="Freeform 426"/>
          <p:cNvSpPr>
            <a:spLocks/>
          </p:cNvSpPr>
          <p:nvPr/>
        </p:nvSpPr>
        <p:spPr bwMode="auto">
          <a:xfrm>
            <a:off x="7553325" y="2836863"/>
            <a:ext cx="665163" cy="762000"/>
          </a:xfrm>
          <a:custGeom>
            <a:avLst/>
            <a:gdLst>
              <a:gd name="T0" fmla="*/ 419 w 419"/>
              <a:gd name="T1" fmla="*/ 480 h 480"/>
              <a:gd name="T2" fmla="*/ 374 w 419"/>
              <a:gd name="T3" fmla="*/ 369 h 480"/>
              <a:gd name="T4" fmla="*/ 200 w 419"/>
              <a:gd name="T5" fmla="*/ 234 h 480"/>
              <a:gd name="T6" fmla="*/ 53 w 419"/>
              <a:gd name="T7" fmla="*/ 150 h 480"/>
              <a:gd name="T8" fmla="*/ 0 w 419"/>
              <a:gd name="T9" fmla="*/ 0 h 4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9"/>
              <a:gd name="T16" fmla="*/ 0 h 480"/>
              <a:gd name="T17" fmla="*/ 419 w 419"/>
              <a:gd name="T18" fmla="*/ 480 h 4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9" h="480">
                <a:moveTo>
                  <a:pt x="419" y="480"/>
                </a:moveTo>
                <a:cubicBezTo>
                  <a:pt x="412" y="462"/>
                  <a:pt x="410" y="410"/>
                  <a:pt x="374" y="369"/>
                </a:cubicBezTo>
                <a:cubicBezTo>
                  <a:pt x="338" y="328"/>
                  <a:pt x="254" y="271"/>
                  <a:pt x="200" y="234"/>
                </a:cubicBezTo>
                <a:cubicBezTo>
                  <a:pt x="146" y="197"/>
                  <a:pt x="86" y="189"/>
                  <a:pt x="53" y="150"/>
                </a:cubicBezTo>
                <a:cubicBezTo>
                  <a:pt x="20" y="111"/>
                  <a:pt x="11" y="31"/>
                  <a:pt x="0" y="0"/>
                </a:cubicBezTo>
              </a:path>
            </a:pathLst>
          </a:custGeom>
          <a:noFill/>
          <a:ln w="57150" cap="flat" cmpd="sng">
            <a:solidFill>
              <a:srgbClr val="FF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532" name="Freeform 428"/>
          <p:cNvSpPr>
            <a:spLocks/>
          </p:cNvSpPr>
          <p:nvPr/>
        </p:nvSpPr>
        <p:spPr bwMode="auto">
          <a:xfrm>
            <a:off x="4784725" y="1752600"/>
            <a:ext cx="701675" cy="412750"/>
          </a:xfrm>
          <a:custGeom>
            <a:avLst/>
            <a:gdLst>
              <a:gd name="T0" fmla="*/ 442 w 442"/>
              <a:gd name="T1" fmla="*/ 0 h 260"/>
              <a:gd name="T2" fmla="*/ 262 w 442"/>
              <a:gd name="T3" fmla="*/ 57 h 260"/>
              <a:gd name="T4" fmla="*/ 0 w 442"/>
              <a:gd name="T5" fmla="*/ 260 h 260"/>
              <a:gd name="T6" fmla="*/ 0 60000 65536"/>
              <a:gd name="T7" fmla="*/ 0 60000 65536"/>
              <a:gd name="T8" fmla="*/ 0 60000 65536"/>
              <a:gd name="T9" fmla="*/ 0 w 442"/>
              <a:gd name="T10" fmla="*/ 0 h 260"/>
              <a:gd name="T11" fmla="*/ 442 w 442"/>
              <a:gd name="T12" fmla="*/ 260 h 2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2" h="260">
                <a:moveTo>
                  <a:pt x="442" y="0"/>
                </a:moveTo>
                <a:cubicBezTo>
                  <a:pt x="412" y="9"/>
                  <a:pt x="336" y="14"/>
                  <a:pt x="262" y="57"/>
                </a:cubicBezTo>
                <a:cubicBezTo>
                  <a:pt x="188" y="100"/>
                  <a:pt x="55" y="218"/>
                  <a:pt x="0" y="260"/>
                </a:cubicBezTo>
              </a:path>
            </a:pathLst>
          </a:custGeom>
          <a:noFill/>
          <a:ln w="76200" cap="flat" cmpd="sng">
            <a:solidFill>
              <a:srgbClr val="FF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462" name="Text Box 358"/>
          <p:cNvSpPr txBox="1">
            <a:spLocks noChangeArrowheads="1"/>
          </p:cNvSpPr>
          <p:nvPr/>
        </p:nvSpPr>
        <p:spPr bwMode="auto">
          <a:xfrm>
            <a:off x="4386263" y="2120900"/>
            <a:ext cx="1439862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Німеччина</a:t>
            </a:r>
            <a:endParaRPr lang="ru-RU" sz="1800" b="1">
              <a:solidFill>
                <a:srgbClr val="990033"/>
              </a:solidFill>
            </a:endParaRPr>
          </a:p>
        </p:txBody>
      </p:sp>
      <p:grpSp>
        <p:nvGrpSpPr>
          <p:cNvPr id="11" name="Group 431"/>
          <p:cNvGrpSpPr>
            <a:grpSpLocks/>
          </p:cNvGrpSpPr>
          <p:nvPr/>
        </p:nvGrpSpPr>
        <p:grpSpPr bwMode="auto">
          <a:xfrm>
            <a:off x="4041775" y="2638425"/>
            <a:ext cx="434975" cy="633413"/>
            <a:chOff x="2546" y="1662"/>
            <a:chExt cx="274" cy="399"/>
          </a:xfrm>
        </p:grpSpPr>
        <p:sp>
          <p:nvSpPr>
            <p:cNvPr id="20756" name="Freeform 429"/>
            <p:cNvSpPr>
              <a:spLocks/>
            </p:cNvSpPr>
            <p:nvPr/>
          </p:nvSpPr>
          <p:spPr bwMode="auto">
            <a:xfrm>
              <a:off x="2546" y="1662"/>
              <a:ext cx="61" cy="254"/>
            </a:xfrm>
            <a:custGeom>
              <a:avLst/>
              <a:gdLst>
                <a:gd name="T0" fmla="*/ 0 w 61"/>
                <a:gd name="T1" fmla="*/ 254 h 254"/>
                <a:gd name="T2" fmla="*/ 61 w 61"/>
                <a:gd name="T3" fmla="*/ 0 h 254"/>
                <a:gd name="T4" fmla="*/ 0 60000 65536"/>
                <a:gd name="T5" fmla="*/ 0 60000 65536"/>
                <a:gd name="T6" fmla="*/ 0 w 61"/>
                <a:gd name="T7" fmla="*/ 0 h 254"/>
                <a:gd name="T8" fmla="*/ 61 w 61"/>
                <a:gd name="T9" fmla="*/ 254 h 25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1" h="254">
                  <a:moveTo>
                    <a:pt x="0" y="254"/>
                  </a:moveTo>
                  <a:cubicBezTo>
                    <a:pt x="10" y="212"/>
                    <a:pt x="48" y="53"/>
                    <a:pt x="61" y="0"/>
                  </a:cubicBezTo>
                </a:path>
              </a:pathLst>
            </a:custGeom>
            <a:noFill/>
            <a:ln w="38100" cap="flat" cmpd="sng">
              <a:solidFill>
                <a:srgbClr val="FF6600"/>
              </a:solidFill>
              <a:prstDash val="solid"/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757" name="Freeform 430"/>
            <p:cNvSpPr>
              <a:spLocks/>
            </p:cNvSpPr>
            <p:nvPr/>
          </p:nvSpPr>
          <p:spPr bwMode="auto">
            <a:xfrm>
              <a:off x="2778" y="1737"/>
              <a:ext cx="42" cy="324"/>
            </a:xfrm>
            <a:custGeom>
              <a:avLst/>
              <a:gdLst>
                <a:gd name="T0" fmla="*/ 0 w 42"/>
                <a:gd name="T1" fmla="*/ 324 h 324"/>
                <a:gd name="T2" fmla="*/ 42 w 42"/>
                <a:gd name="T3" fmla="*/ 0 h 324"/>
                <a:gd name="T4" fmla="*/ 0 60000 65536"/>
                <a:gd name="T5" fmla="*/ 0 60000 65536"/>
                <a:gd name="T6" fmla="*/ 0 w 42"/>
                <a:gd name="T7" fmla="*/ 0 h 324"/>
                <a:gd name="T8" fmla="*/ 42 w 42"/>
                <a:gd name="T9" fmla="*/ 324 h 3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2" h="324">
                  <a:moveTo>
                    <a:pt x="0" y="324"/>
                  </a:moveTo>
                  <a:cubicBezTo>
                    <a:pt x="7" y="270"/>
                    <a:pt x="33" y="67"/>
                    <a:pt x="42" y="0"/>
                  </a:cubicBezTo>
                </a:path>
              </a:pathLst>
            </a:custGeom>
            <a:noFill/>
            <a:ln w="38100" cap="flat" cmpd="sng">
              <a:solidFill>
                <a:srgbClr val="FF6600"/>
              </a:solidFill>
              <a:prstDash val="solid"/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47282" name="Text Box 178"/>
          <p:cNvSpPr txBox="1">
            <a:spLocks noChangeArrowheads="1"/>
          </p:cNvSpPr>
          <p:nvPr/>
        </p:nvSpPr>
        <p:spPr bwMode="auto">
          <a:xfrm>
            <a:off x="4211638" y="2708275"/>
            <a:ext cx="935037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Кувейт</a:t>
            </a:r>
            <a:endParaRPr lang="ru-RU" sz="1800" b="1"/>
          </a:p>
        </p:txBody>
      </p:sp>
      <p:sp>
        <p:nvSpPr>
          <p:cNvPr id="47355" name="Text Box 251"/>
          <p:cNvSpPr txBox="1">
            <a:spLocks noChangeArrowheads="1"/>
          </p:cNvSpPr>
          <p:nvPr/>
        </p:nvSpPr>
        <p:spPr bwMode="auto">
          <a:xfrm>
            <a:off x="4089400" y="2990850"/>
            <a:ext cx="7207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Лівія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47537" name="Freeform 433"/>
          <p:cNvSpPr>
            <a:spLocks/>
          </p:cNvSpPr>
          <p:nvPr/>
        </p:nvSpPr>
        <p:spPr bwMode="auto">
          <a:xfrm>
            <a:off x="6877050" y="4581525"/>
            <a:ext cx="503238" cy="431800"/>
          </a:xfrm>
          <a:custGeom>
            <a:avLst/>
            <a:gdLst>
              <a:gd name="T0" fmla="*/ 0 w 317"/>
              <a:gd name="T1" fmla="*/ 0 h 272"/>
              <a:gd name="T2" fmla="*/ 164 w 317"/>
              <a:gd name="T3" fmla="*/ 93 h 272"/>
              <a:gd name="T4" fmla="*/ 242 w 317"/>
              <a:gd name="T5" fmla="*/ 159 h 272"/>
              <a:gd name="T6" fmla="*/ 317 w 317"/>
              <a:gd name="T7" fmla="*/ 272 h 272"/>
              <a:gd name="T8" fmla="*/ 0 60000 65536"/>
              <a:gd name="T9" fmla="*/ 0 60000 65536"/>
              <a:gd name="T10" fmla="*/ 0 60000 65536"/>
              <a:gd name="T11" fmla="*/ 0 60000 65536"/>
              <a:gd name="T12" fmla="*/ 0 w 317"/>
              <a:gd name="T13" fmla="*/ 0 h 272"/>
              <a:gd name="T14" fmla="*/ 317 w 317"/>
              <a:gd name="T15" fmla="*/ 272 h 2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7" h="272">
                <a:moveTo>
                  <a:pt x="0" y="0"/>
                </a:moveTo>
                <a:cubicBezTo>
                  <a:pt x="27" y="16"/>
                  <a:pt x="124" y="67"/>
                  <a:pt x="164" y="93"/>
                </a:cubicBezTo>
                <a:cubicBezTo>
                  <a:pt x="204" y="119"/>
                  <a:pt x="216" y="129"/>
                  <a:pt x="242" y="159"/>
                </a:cubicBezTo>
                <a:cubicBezTo>
                  <a:pt x="268" y="189"/>
                  <a:pt x="302" y="249"/>
                  <a:pt x="317" y="272"/>
                </a:cubicBezTo>
              </a:path>
            </a:pathLst>
          </a:custGeom>
          <a:noFill/>
          <a:ln w="28575" cap="flat" cmpd="sng">
            <a:solidFill>
              <a:srgbClr val="FF6600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7306" name="Rectangle 202"/>
          <p:cNvSpPr>
            <a:spLocks noChangeArrowheads="1"/>
          </p:cNvSpPr>
          <p:nvPr/>
        </p:nvSpPr>
        <p:spPr bwMode="auto">
          <a:xfrm>
            <a:off x="6956425" y="4741863"/>
            <a:ext cx="1974850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Саудівська Аравія </a:t>
            </a:r>
            <a:r>
              <a:rPr lang="uk-UA" sz="1800" i="1"/>
              <a:t>–</a:t>
            </a:r>
          </a:p>
          <a:p>
            <a:r>
              <a:rPr lang="uk-UA" sz="1800" i="1"/>
              <a:t>13,5%</a:t>
            </a:r>
            <a:r>
              <a:rPr lang="uk-UA" sz="1800" b="1" i="1">
                <a:solidFill>
                  <a:schemeClr val="bg2"/>
                </a:solidFill>
              </a:rPr>
              <a:t> </a:t>
            </a:r>
            <a:endParaRPr lang="uk-UA" sz="1800" i="1">
              <a:solidFill>
                <a:schemeClr val="bg2"/>
              </a:solidFill>
            </a:endParaRPr>
          </a:p>
        </p:txBody>
      </p:sp>
    </p:spTree>
  </p:cSld>
  <p:clrMapOvr>
    <a:masterClrMapping/>
  </p:clrMapOvr>
  <p:transition spd="slow">
    <p:split orient="vert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7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" dur="500"/>
                                        <p:tgtEl>
                                          <p:spTgt spid="471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7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7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7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7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" dur="200"/>
                                        <p:tgtEl>
                                          <p:spTgt spid="471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"/>
                            </p:stCondLst>
                            <p:childTnLst>
                              <p:par>
                                <p:cTn id="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" dur="200"/>
                                        <p:tgtEl>
                                          <p:spTgt spid="47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"/>
                            </p:stCondLst>
                            <p:childTnLst>
                              <p:par>
                                <p:cTn id="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" dur="200"/>
                                        <p:tgtEl>
                                          <p:spTgt spid="47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"/>
                            </p:stCondLst>
                            <p:childTnLst>
                              <p:par>
                                <p:cTn id="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" dur="200"/>
                                        <p:tgtEl>
                                          <p:spTgt spid="47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" dur="200"/>
                                        <p:tgtEl>
                                          <p:spTgt spid="47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" dur="200"/>
                                        <p:tgtEl>
                                          <p:spTgt spid="47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200"/>
                            </p:stCondLst>
                            <p:childTnLst>
                              <p:par>
                                <p:cTn id="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5" dur="200"/>
                                        <p:tgtEl>
                                          <p:spTgt spid="47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400"/>
                            </p:stCondLst>
                            <p:childTnLst>
                              <p:par>
                                <p:cTn id="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9" dur="200"/>
                                        <p:tgtEl>
                                          <p:spTgt spid="4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00"/>
                            </p:stCondLst>
                            <p:childTnLst>
                              <p:par>
                                <p:cTn id="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3" dur="200"/>
                                        <p:tgtEl>
                                          <p:spTgt spid="47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800"/>
                            </p:stCondLst>
                            <p:childTnLst>
                              <p:par>
                                <p:cTn id="7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7" dur="200"/>
                                        <p:tgtEl>
                                          <p:spTgt spid="47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1" dur="200"/>
                                        <p:tgtEl>
                                          <p:spTgt spid="4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200"/>
                            </p:stCondLst>
                            <p:childTnLst>
                              <p:par>
                                <p:cTn id="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5" dur="200"/>
                                        <p:tgtEl>
                                          <p:spTgt spid="47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400"/>
                            </p:stCondLst>
                            <p:childTnLst>
                              <p:par>
                                <p:cTn id="8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9" dur="200"/>
                                        <p:tgtEl>
                                          <p:spTgt spid="4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600"/>
                            </p:stCondLst>
                            <p:childTnLst>
                              <p:par>
                                <p:cTn id="9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3" dur="200"/>
                                        <p:tgtEl>
                                          <p:spTgt spid="47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"/>
                            </p:stCondLst>
                            <p:childTnLst>
                              <p:par>
                                <p:cTn id="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472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Шорох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47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05" dur="500"/>
                                        <p:tgtEl>
                                          <p:spTgt spid="471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7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7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7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47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7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7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47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47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47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47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47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47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47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47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9" dur="200"/>
                                        <p:tgtEl>
                                          <p:spTgt spid="471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200"/>
                            </p:stCondLst>
                            <p:childTnLst>
                              <p:par>
                                <p:cTn id="1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3" dur="200"/>
                                        <p:tgtEl>
                                          <p:spTgt spid="47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00"/>
                            </p:stCondLst>
                            <p:childTnLst>
                              <p:par>
                                <p:cTn id="1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7" dur="200"/>
                                        <p:tgtEl>
                                          <p:spTgt spid="47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600"/>
                            </p:stCondLst>
                            <p:childTnLst>
                              <p:par>
                                <p:cTn id="1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1" dur="200"/>
                                        <p:tgtEl>
                                          <p:spTgt spid="47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800"/>
                            </p:stCondLst>
                            <p:childTnLst>
                              <p:par>
                                <p:cTn id="1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5" dur="200"/>
                                        <p:tgtEl>
                                          <p:spTgt spid="47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000"/>
                            </p:stCondLst>
                            <p:childTnLst>
                              <p:par>
                                <p:cTn id="1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9" dur="200"/>
                                        <p:tgtEl>
                                          <p:spTgt spid="47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200"/>
                            </p:stCondLst>
                            <p:childTnLst>
                              <p:par>
                                <p:cTn id="1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3" dur="200"/>
                                        <p:tgtEl>
                                          <p:spTgt spid="47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400"/>
                            </p:stCondLst>
                            <p:childTnLst>
                              <p:par>
                                <p:cTn id="1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7" dur="200"/>
                                        <p:tgtEl>
                                          <p:spTgt spid="47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600"/>
                            </p:stCondLst>
                            <p:childTnLst>
                              <p:par>
                                <p:cTn id="1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1" dur="200"/>
                                        <p:tgtEl>
                                          <p:spTgt spid="47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800"/>
                            </p:stCondLst>
                            <p:childTnLst>
                              <p:par>
                                <p:cTn id="1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5" dur="200"/>
                                        <p:tgtEl>
                                          <p:spTgt spid="47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9" dur="200"/>
                                        <p:tgtEl>
                                          <p:spTgt spid="47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2200"/>
                            </p:stCondLst>
                            <p:childTnLst>
                              <p:par>
                                <p:cTn id="1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3" dur="200"/>
                                        <p:tgtEl>
                                          <p:spTgt spid="47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2400"/>
                            </p:stCondLst>
                            <p:childTnLst>
                              <p:par>
                                <p:cTn id="1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472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0" dur="500"/>
                                        <p:tgtEl>
                                          <p:spTgt spid="47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9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>
                      <p:stCondLst>
                        <p:cond delay="indefinite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47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47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47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47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47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47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>
                      <p:stCondLst>
                        <p:cond delay="indefinite"/>
                      </p:stCondLst>
                      <p:childTnLst>
                        <p:par>
                          <p:cTn id="211" fill="hold">
                            <p:stCondLst>
                              <p:cond delay="0"/>
                            </p:stCondLst>
                            <p:childTnLst>
                              <p:par>
                                <p:cTn id="212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47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47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47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47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7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7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47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47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>
                      <p:stCondLst>
                        <p:cond delay="indefinite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47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47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47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47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8" dur="200"/>
                                        <p:tgtEl>
                                          <p:spTgt spid="472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00"/>
                            </p:stCondLst>
                            <p:childTnLst>
                              <p:par>
                                <p:cTn id="2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2" dur="200"/>
                                        <p:tgtEl>
                                          <p:spTgt spid="47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00"/>
                            </p:stCondLst>
                            <p:childTnLst>
                              <p:par>
                                <p:cTn id="2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6" dur="200"/>
                                        <p:tgtEl>
                                          <p:spTgt spid="47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600"/>
                            </p:stCondLst>
                            <p:childTnLst>
                              <p:par>
                                <p:cTn id="2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0" dur="200"/>
                                        <p:tgtEl>
                                          <p:spTgt spid="47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800"/>
                            </p:stCondLst>
                            <p:childTnLst>
                              <p:par>
                                <p:cTn id="25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4" dur="200"/>
                                        <p:tgtEl>
                                          <p:spTgt spid="47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1000"/>
                            </p:stCondLst>
                            <p:childTnLst>
                              <p:par>
                                <p:cTn id="2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8" dur="200"/>
                                        <p:tgtEl>
                                          <p:spTgt spid="47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1200"/>
                            </p:stCondLst>
                            <p:childTnLst>
                              <p:par>
                                <p:cTn id="2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2" dur="200"/>
                                        <p:tgtEl>
                                          <p:spTgt spid="47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1400"/>
                            </p:stCondLst>
                            <p:childTnLst>
                              <p:par>
                                <p:cTn id="2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6" dur="200"/>
                                        <p:tgtEl>
                                          <p:spTgt spid="47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1600"/>
                            </p:stCondLst>
                            <p:childTnLst>
                              <p:par>
                                <p:cTn id="2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0" dur="200"/>
                                        <p:tgtEl>
                                          <p:spTgt spid="47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1800"/>
                            </p:stCondLst>
                            <p:childTnLst>
                              <p:par>
                                <p:cTn id="27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4" dur="500"/>
                                        <p:tgtEl>
                                          <p:spTgt spid="4729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7" dur="500"/>
                                        <p:tgtEl>
                                          <p:spTgt spid="47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8" fill="hold">
                      <p:stCondLst>
                        <p:cond delay="indefinite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82" dur="500"/>
                                        <p:tgtEl>
                                          <p:spTgt spid="472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47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47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9" fill="hold">
                      <p:stCondLst>
                        <p:cond delay="indefinite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47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7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7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47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1" dur="200"/>
                                        <p:tgtEl>
                                          <p:spTgt spid="472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200"/>
                            </p:stCondLst>
                            <p:childTnLst>
                              <p:par>
                                <p:cTn id="3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5" dur="200"/>
                                        <p:tgtEl>
                                          <p:spTgt spid="47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400"/>
                            </p:stCondLst>
                            <p:childTnLst>
                              <p:par>
                                <p:cTn id="30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9" dur="200"/>
                                        <p:tgtEl>
                                          <p:spTgt spid="47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600"/>
                            </p:stCondLst>
                            <p:childTnLst>
                              <p:par>
                                <p:cTn id="31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3" dur="200"/>
                                        <p:tgtEl>
                                          <p:spTgt spid="47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800"/>
                            </p:stCondLst>
                            <p:childTnLst>
                              <p:par>
                                <p:cTn id="3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7" dur="200"/>
                                        <p:tgtEl>
                                          <p:spTgt spid="47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1000"/>
                            </p:stCondLst>
                            <p:childTnLst>
                              <p:par>
                                <p:cTn id="3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1" dur="200"/>
                                        <p:tgtEl>
                                          <p:spTgt spid="47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2" fill="hold">
                            <p:stCondLst>
                              <p:cond delay="1200"/>
                            </p:stCondLst>
                            <p:childTnLst>
                              <p:par>
                                <p:cTn id="323" presetID="2" presetClass="entr" presetSubtype="6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5" dur="500" fill="hold"/>
                                        <p:tgtEl>
                                          <p:spTgt spid="47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6" dur="500" fill="hold"/>
                                        <p:tgtEl>
                                          <p:spTgt spid="47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9" dur="500"/>
                                        <p:tgtEl>
                                          <p:spTgt spid="47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0" fill="hold">
                      <p:stCondLst>
                        <p:cond delay="indefinite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34" dur="500"/>
                                        <p:tgtEl>
                                          <p:spTgt spid="47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5" fill="hold">
                      <p:stCondLst>
                        <p:cond delay="indefinite"/>
                      </p:stCondLst>
                      <p:childTnLst>
                        <p:par>
                          <p:cTn id="336" fill="hold">
                            <p:stCondLst>
                              <p:cond delay="0"/>
                            </p:stCondLst>
                            <p:childTnLst>
                              <p:par>
                                <p:cTn id="337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9" dur="500" fill="hold"/>
                                        <p:tgtEl>
                                          <p:spTgt spid="47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500" fill="hold"/>
                                        <p:tgtEl>
                                          <p:spTgt spid="47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1" fill="hold">
                      <p:stCondLst>
                        <p:cond delay="indefinite"/>
                      </p:stCondLst>
                      <p:childTnLst>
                        <p:par>
                          <p:cTn id="342" fill="hold">
                            <p:stCondLst>
                              <p:cond delay="0"/>
                            </p:stCondLst>
                            <p:childTnLst>
                              <p:par>
                                <p:cTn id="34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" dur="500" fill="hold"/>
                                        <p:tgtEl>
                                          <p:spTgt spid="47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47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47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0" fill="hold"/>
                                        <p:tgtEl>
                                          <p:spTgt spid="47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9" fill="hold">
                      <p:stCondLst>
                        <p:cond delay="indefinite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3" dur="200"/>
                                        <p:tgtEl>
                                          <p:spTgt spid="472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200"/>
                            </p:stCondLst>
                            <p:childTnLst>
                              <p:par>
                                <p:cTn id="3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7" dur="200"/>
                                        <p:tgtEl>
                                          <p:spTgt spid="47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400"/>
                            </p:stCondLst>
                            <p:childTnLst>
                              <p:par>
                                <p:cTn id="3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1" dur="200"/>
                                        <p:tgtEl>
                                          <p:spTgt spid="47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2" fill="hold">
                            <p:stCondLst>
                              <p:cond delay="600"/>
                            </p:stCondLst>
                            <p:childTnLst>
                              <p:par>
                                <p:cTn id="3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5" dur="200"/>
                                        <p:tgtEl>
                                          <p:spTgt spid="47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800"/>
                            </p:stCondLst>
                            <p:childTnLst>
                              <p:par>
                                <p:cTn id="3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9" dur="200"/>
                                        <p:tgtEl>
                                          <p:spTgt spid="47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0" fill="hold">
                            <p:stCondLst>
                              <p:cond delay="1000"/>
                            </p:stCondLst>
                            <p:childTnLst>
                              <p:par>
                                <p:cTn id="371" presetID="2" presetClass="entr" presetSubtype="6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3" dur="500" fill="hold"/>
                                        <p:tgtEl>
                                          <p:spTgt spid="47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4" dur="500" fill="hold"/>
                                        <p:tgtEl>
                                          <p:spTgt spid="47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7" dur="500"/>
                                        <p:tgtEl>
                                          <p:spTgt spid="47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8" fill="hold">
                      <p:stCondLst>
                        <p:cond delay="indefinite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82" dur="500"/>
                                        <p:tgtEl>
                                          <p:spTgt spid="472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3" fill="hold">
                      <p:stCondLst>
                        <p:cond delay="indefinite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47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47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9" fill="hold">
                      <p:stCondLst>
                        <p:cond delay="indefinite"/>
                      </p:stCondLst>
                      <p:childTnLst>
                        <p:par>
                          <p:cTn id="390" fill="hold">
                            <p:stCondLst>
                              <p:cond delay="0"/>
                            </p:stCondLst>
                            <p:childTnLst>
                              <p:par>
                                <p:cTn id="39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3" dur="500" fill="hold"/>
                                        <p:tgtEl>
                                          <p:spTgt spid="47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500" fill="hold"/>
                                        <p:tgtEl>
                                          <p:spTgt spid="47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500" fill="hold"/>
                                        <p:tgtEl>
                                          <p:spTgt spid="47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47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7" fill="hold">
                      <p:stCondLst>
                        <p:cond delay="indefinite"/>
                      </p:stCondLst>
                      <p:childTnLst>
                        <p:par>
                          <p:cTn id="398" fill="hold">
                            <p:stCondLst>
                              <p:cond delay="0"/>
                            </p:stCondLst>
                            <p:childTnLst>
                              <p:par>
                                <p:cTn id="399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47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47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0" fill="hold"/>
                                        <p:tgtEl>
                                          <p:spTgt spid="47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500" fill="hold"/>
                                        <p:tgtEl>
                                          <p:spTgt spid="47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5" fill="hold">
                      <p:stCondLst>
                        <p:cond delay="indefinite"/>
                      </p:stCondLst>
                      <p:childTnLst>
                        <p:par>
                          <p:cTn id="406" fill="hold">
                            <p:stCondLst>
                              <p:cond delay="0"/>
                            </p:stCondLst>
                            <p:childTnLst>
                              <p:par>
                                <p:cTn id="40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9" dur="200"/>
                                        <p:tgtEl>
                                          <p:spTgt spid="472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200"/>
                            </p:stCondLst>
                            <p:childTnLst>
                              <p:par>
                                <p:cTn id="41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3" dur="200"/>
                                        <p:tgtEl>
                                          <p:spTgt spid="47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400"/>
                            </p:stCondLst>
                            <p:childTnLst>
                              <p:par>
                                <p:cTn id="4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7" dur="200"/>
                                        <p:tgtEl>
                                          <p:spTgt spid="47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600"/>
                            </p:stCondLst>
                            <p:childTnLst>
                              <p:par>
                                <p:cTn id="4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1" dur="200"/>
                                        <p:tgtEl>
                                          <p:spTgt spid="47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800"/>
                            </p:stCondLst>
                            <p:childTnLst>
                              <p:par>
                                <p:cTn id="4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5" dur="200"/>
                                        <p:tgtEl>
                                          <p:spTgt spid="47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6" fill="hold">
                            <p:stCondLst>
                              <p:cond delay="1000"/>
                            </p:stCondLst>
                            <p:childTnLst>
                              <p:par>
                                <p:cTn id="42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9" dur="500" fill="hold"/>
                                        <p:tgtEl>
                                          <p:spTgt spid="47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0" dur="500" fill="hold"/>
                                        <p:tgtEl>
                                          <p:spTgt spid="47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3" dur="500"/>
                                        <p:tgtEl>
                                          <p:spTgt spid="47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6" dur="500"/>
                                        <p:tgtEl>
                                          <p:spTgt spid="47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7" fill="hold">
                      <p:stCondLst>
                        <p:cond delay="indefinite"/>
                      </p:stCondLst>
                      <p:childTnLst>
                        <p:par>
                          <p:cTn id="438" fill="hold">
                            <p:stCondLst>
                              <p:cond delay="0"/>
                            </p:stCondLst>
                            <p:childTnLst>
                              <p:par>
                                <p:cTn id="439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47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47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3" fill="hold">
                      <p:stCondLst>
                        <p:cond delay="indefinite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47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0" fill="hold"/>
                                        <p:tgtEl>
                                          <p:spTgt spid="47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9" fill="hold">
                      <p:stCondLst>
                        <p:cond delay="indefinite"/>
                      </p:stCondLst>
                      <p:childTnLst>
                        <p:par>
                          <p:cTn id="450" fill="hold">
                            <p:stCondLst>
                              <p:cond delay="0"/>
                            </p:stCondLst>
                            <p:childTnLst>
                              <p:par>
                                <p:cTn id="45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3" dur="500" fill="hold"/>
                                        <p:tgtEl>
                                          <p:spTgt spid="47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500" fill="hold"/>
                                        <p:tgtEl>
                                          <p:spTgt spid="47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500" fill="hold"/>
                                        <p:tgtEl>
                                          <p:spTgt spid="47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47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7" fill="hold">
                      <p:stCondLst>
                        <p:cond delay="indefinite"/>
                      </p:stCondLst>
                      <p:childTnLst>
                        <p:par>
                          <p:cTn id="458" fill="hold">
                            <p:stCondLst>
                              <p:cond delay="0"/>
                            </p:stCondLst>
                            <p:childTnLst>
                              <p:par>
                                <p:cTn id="45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1" dur="200"/>
                                        <p:tgtEl>
                                          <p:spTgt spid="472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2" fill="hold">
                            <p:stCondLst>
                              <p:cond delay="200"/>
                            </p:stCondLst>
                            <p:childTnLst>
                              <p:par>
                                <p:cTn id="4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5" dur="200"/>
                                        <p:tgtEl>
                                          <p:spTgt spid="47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6" fill="hold">
                            <p:stCondLst>
                              <p:cond delay="400"/>
                            </p:stCondLst>
                            <p:childTnLst>
                              <p:par>
                                <p:cTn id="4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9" dur="200"/>
                                        <p:tgtEl>
                                          <p:spTgt spid="47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0" fill="hold">
                            <p:stCondLst>
                              <p:cond delay="600"/>
                            </p:stCondLst>
                            <p:childTnLst>
                              <p:par>
                                <p:cTn id="4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3" dur="200"/>
                                        <p:tgtEl>
                                          <p:spTgt spid="47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800"/>
                            </p:stCondLst>
                            <p:childTnLst>
                              <p:par>
                                <p:cTn id="47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7" dur="500" fill="hold"/>
                                        <p:tgtEl>
                                          <p:spTgt spid="47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8" dur="500" fill="hold"/>
                                        <p:tgtEl>
                                          <p:spTgt spid="47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1" dur="500"/>
                                        <p:tgtEl>
                                          <p:spTgt spid="47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4" dur="500"/>
                                        <p:tgtEl>
                                          <p:spTgt spid="47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5" fill="hold">
                      <p:stCondLst>
                        <p:cond delay="indefinite"/>
                      </p:stCondLst>
                      <p:childTnLst>
                        <p:par>
                          <p:cTn id="486" fill="hold">
                            <p:stCondLst>
                              <p:cond delay="0"/>
                            </p:stCondLst>
                            <p:childTnLst>
                              <p:par>
                                <p:cTn id="487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89" dur="500"/>
                                        <p:tgtEl>
                                          <p:spTgt spid="472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4" dur="500" fill="hold"/>
                                        <p:tgtEl>
                                          <p:spTgt spid="47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0" fill="hold"/>
                                        <p:tgtEl>
                                          <p:spTgt spid="47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6" fill="hold">
                      <p:stCondLst>
                        <p:cond delay="indefinite"/>
                      </p:stCondLst>
                      <p:childTnLst>
                        <p:par>
                          <p:cTn id="497" fill="hold">
                            <p:stCondLst>
                              <p:cond delay="0"/>
                            </p:stCondLst>
                            <p:childTnLst>
                              <p:par>
                                <p:cTn id="498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47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47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47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500" fill="hold"/>
                                        <p:tgtEl>
                                          <p:spTgt spid="47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4" fill="hold">
                      <p:stCondLst>
                        <p:cond delay="indefinite"/>
                      </p:stCondLst>
                      <p:childTnLst>
                        <p:par>
                          <p:cTn id="505" fill="hold">
                            <p:stCondLst>
                              <p:cond delay="0"/>
                            </p:stCondLst>
                            <p:childTnLst>
                              <p:par>
                                <p:cTn id="50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8" dur="200"/>
                                        <p:tgtEl>
                                          <p:spTgt spid="472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200"/>
                            </p:stCondLst>
                            <p:childTnLst>
                              <p:par>
                                <p:cTn id="5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12" dur="200"/>
                                        <p:tgtEl>
                                          <p:spTgt spid="47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3" fill="hold">
                            <p:stCondLst>
                              <p:cond delay="400"/>
                            </p:stCondLst>
                            <p:childTnLst>
                              <p:par>
                                <p:cTn id="5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16" dur="200"/>
                                        <p:tgtEl>
                                          <p:spTgt spid="47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7" fill="hold">
                            <p:stCondLst>
                              <p:cond delay="600"/>
                            </p:stCondLst>
                            <p:childTnLst>
                              <p:par>
                                <p:cTn id="5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0" dur="200"/>
                                        <p:tgtEl>
                                          <p:spTgt spid="47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1" fill="hold">
                            <p:stCondLst>
                              <p:cond delay="800"/>
                            </p:stCondLst>
                            <p:childTnLst>
                              <p:par>
                                <p:cTn id="5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4" dur="500" fill="hold"/>
                                        <p:tgtEl>
                                          <p:spTgt spid="47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5" dur="500" fill="hold"/>
                                        <p:tgtEl>
                                          <p:spTgt spid="47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8" dur="500"/>
                                        <p:tgtEl>
                                          <p:spTgt spid="47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1" dur="500"/>
                                        <p:tgtEl>
                                          <p:spTgt spid="47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2" fill="hold">
                      <p:stCondLst>
                        <p:cond delay="indefinite"/>
                      </p:stCondLst>
                      <p:childTnLst>
                        <p:par>
                          <p:cTn id="533" fill="hold">
                            <p:stCondLst>
                              <p:cond delay="0"/>
                            </p:stCondLst>
                            <p:childTnLst>
                              <p:par>
                                <p:cTn id="53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36" dur="500"/>
                                        <p:tgtEl>
                                          <p:spTgt spid="471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47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47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3" fill="hold">
                      <p:stCondLst>
                        <p:cond delay="indefinite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47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47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47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500" fill="hold"/>
                                        <p:tgtEl>
                                          <p:spTgt spid="47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55" dur="200"/>
                                        <p:tgtEl>
                                          <p:spTgt spid="472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6" fill="hold">
                            <p:stCondLst>
                              <p:cond delay="200"/>
                            </p:stCondLst>
                            <p:childTnLst>
                              <p:par>
                                <p:cTn id="5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59" dur="200"/>
                                        <p:tgtEl>
                                          <p:spTgt spid="47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0" fill="hold">
                            <p:stCondLst>
                              <p:cond delay="400"/>
                            </p:stCondLst>
                            <p:childTnLst>
                              <p:par>
                                <p:cTn id="5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3" dur="200"/>
                                        <p:tgtEl>
                                          <p:spTgt spid="47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600"/>
                            </p:stCondLst>
                            <p:childTnLst>
                              <p:par>
                                <p:cTn id="5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7" dur="200"/>
                                        <p:tgtEl>
                                          <p:spTgt spid="47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800"/>
                            </p:stCondLst>
                            <p:childTnLst>
                              <p:par>
                                <p:cTn id="569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1" dur="500" fill="hold"/>
                                        <p:tgtEl>
                                          <p:spTgt spid="47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2" dur="500" fill="hold"/>
                                        <p:tgtEl>
                                          <p:spTgt spid="47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7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5" dur="500"/>
                                        <p:tgtEl>
                                          <p:spTgt spid="47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8" dur="500"/>
                                        <p:tgtEl>
                                          <p:spTgt spid="47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9" fill="hold">
                      <p:stCondLst>
                        <p:cond delay="indefinite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3" dur="500" fill="hold"/>
                                        <p:tgtEl>
                                          <p:spTgt spid="47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" dur="500" fill="hold"/>
                                        <p:tgtEl>
                                          <p:spTgt spid="47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5" dur="500" fill="hold"/>
                                        <p:tgtEl>
                                          <p:spTgt spid="47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47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7" fill="hold">
                      <p:stCondLst>
                        <p:cond delay="indefinite"/>
                      </p:stCondLst>
                      <p:childTnLst>
                        <p:par>
                          <p:cTn id="588" fill="hold">
                            <p:stCondLst>
                              <p:cond delay="0"/>
                            </p:stCondLst>
                            <p:childTnLst>
                              <p:par>
                                <p:cTn id="589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47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47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3" fill="hold">
                            <p:stCondLst>
                              <p:cond delay="500"/>
                            </p:stCondLst>
                            <p:childTnLst>
                              <p:par>
                                <p:cTn id="59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6" dur="500"/>
                                        <p:tgtEl>
                                          <p:spTgt spid="47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1" dur="200"/>
                                        <p:tgtEl>
                                          <p:spTgt spid="472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2" fill="hold">
                            <p:stCondLst>
                              <p:cond delay="200"/>
                            </p:stCondLst>
                            <p:childTnLst>
                              <p:par>
                                <p:cTn id="6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5" dur="200"/>
                                        <p:tgtEl>
                                          <p:spTgt spid="47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6" fill="hold">
                            <p:stCondLst>
                              <p:cond delay="400"/>
                            </p:stCondLst>
                            <p:childTnLst>
                              <p:par>
                                <p:cTn id="60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9" dur="200"/>
                                        <p:tgtEl>
                                          <p:spTgt spid="47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0" fill="hold">
                            <p:stCondLst>
                              <p:cond delay="600"/>
                            </p:stCondLst>
                            <p:childTnLst>
                              <p:par>
                                <p:cTn id="61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3" dur="200"/>
                                        <p:tgtEl>
                                          <p:spTgt spid="47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800"/>
                            </p:stCondLst>
                            <p:childTnLst>
                              <p:par>
                                <p:cTn id="615" presetID="2" presetClass="entr" presetSubtype="1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7" dur="300" fill="hold"/>
                                        <p:tgtEl>
                                          <p:spTgt spid="47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8" dur="300" fill="hold"/>
                                        <p:tgtEl>
                                          <p:spTgt spid="47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1" dur="500"/>
                                        <p:tgtEl>
                                          <p:spTgt spid="47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2" fill="hold">
                      <p:stCondLst>
                        <p:cond delay="indefinite"/>
                      </p:stCondLst>
                      <p:childTnLst>
                        <p:par>
                          <p:cTn id="623" fill="hold">
                            <p:stCondLst>
                              <p:cond delay="0"/>
                            </p:stCondLst>
                            <p:childTnLst>
                              <p:par>
                                <p:cTn id="6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6" dur="1000"/>
                                        <p:tgtEl>
                                          <p:spTgt spid="473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9" dur="500"/>
                                        <p:tgtEl>
                                          <p:spTgt spid="47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0" fill="hold">
                      <p:stCondLst>
                        <p:cond delay="indefinite"/>
                      </p:stCondLst>
                      <p:childTnLst>
                        <p:par>
                          <p:cTn id="631" fill="hold">
                            <p:stCondLst>
                              <p:cond delay="0"/>
                            </p:stCondLst>
                            <p:childTnLst>
                              <p:par>
                                <p:cTn id="63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4" dur="500" fill="hold"/>
                                        <p:tgtEl>
                                          <p:spTgt spid="47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500" fill="hold"/>
                                        <p:tgtEl>
                                          <p:spTgt spid="47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500" fill="hold"/>
                                        <p:tgtEl>
                                          <p:spTgt spid="47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500" fill="hold"/>
                                        <p:tgtEl>
                                          <p:spTgt spid="47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8" fill="hold">
                      <p:stCondLst>
                        <p:cond delay="indefinite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2" dur="500" fill="hold"/>
                                        <p:tgtEl>
                                          <p:spTgt spid="47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500" fill="hold"/>
                                        <p:tgtEl>
                                          <p:spTgt spid="47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6" dur="500"/>
                                        <p:tgtEl>
                                          <p:spTgt spid="47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7" fill="hold">
                      <p:stCondLst>
                        <p:cond delay="indefinite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1" dur="500" fill="hold"/>
                                        <p:tgtEl>
                                          <p:spTgt spid="47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2" dur="500" fill="hold"/>
                                        <p:tgtEl>
                                          <p:spTgt spid="47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500" fill="hold"/>
                                        <p:tgtEl>
                                          <p:spTgt spid="47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500" fill="hold"/>
                                        <p:tgtEl>
                                          <p:spTgt spid="47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5" fill="hold">
                      <p:stCondLst>
                        <p:cond delay="indefinite"/>
                      </p:stCondLst>
                      <p:childTnLst>
                        <p:par>
                          <p:cTn id="656" fill="hold">
                            <p:stCondLst>
                              <p:cond delay="0"/>
                            </p:stCondLst>
                            <p:childTnLst>
                              <p:par>
                                <p:cTn id="657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9" dur="500" fill="hold"/>
                                        <p:tgtEl>
                                          <p:spTgt spid="47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500" fill="hold"/>
                                        <p:tgtEl>
                                          <p:spTgt spid="47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3" dur="500"/>
                                        <p:tgtEl>
                                          <p:spTgt spid="47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4" fill="hold">
                      <p:stCondLst>
                        <p:cond delay="indefinite"/>
                      </p:stCondLst>
                      <p:childTnLst>
                        <p:par>
                          <p:cTn id="665" fill="hold">
                            <p:stCondLst>
                              <p:cond delay="0"/>
                            </p:stCondLst>
                            <p:childTnLst>
                              <p:par>
                                <p:cTn id="66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68" dur="500"/>
                                        <p:tgtEl>
                                          <p:spTgt spid="473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9" fill="hold">
                      <p:stCondLst>
                        <p:cond delay="indefinite"/>
                      </p:stCondLst>
                      <p:childTnLst>
                        <p:par>
                          <p:cTn id="670" fill="hold">
                            <p:stCondLst>
                              <p:cond delay="0"/>
                            </p:stCondLst>
                            <p:childTnLst>
                              <p:par>
                                <p:cTn id="671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3" dur="500" fill="hold"/>
                                        <p:tgtEl>
                                          <p:spTgt spid="47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500" fill="hold"/>
                                        <p:tgtEl>
                                          <p:spTgt spid="47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7" dur="500"/>
                                        <p:tgtEl>
                                          <p:spTgt spid="47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8" fill="hold">
                      <p:stCondLst>
                        <p:cond delay="indefinite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82" dur="500"/>
                                        <p:tgtEl>
                                          <p:spTgt spid="473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3" fill="hold">
                      <p:stCondLst>
                        <p:cond delay="indefinite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7" dur="500" fill="hold"/>
                                        <p:tgtEl>
                                          <p:spTgt spid="47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500" fill="hold"/>
                                        <p:tgtEl>
                                          <p:spTgt spid="47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3" dur="500" fill="hold"/>
                                        <p:tgtEl>
                                          <p:spTgt spid="473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500" fill="hold"/>
                                        <p:tgtEl>
                                          <p:spTgt spid="473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5" fill="hold">
                      <p:stCondLst>
                        <p:cond delay="indefinite"/>
                      </p:stCondLst>
                      <p:childTnLst>
                        <p:par>
                          <p:cTn id="696" fill="hold">
                            <p:stCondLst>
                              <p:cond delay="0"/>
                            </p:stCondLst>
                            <p:childTnLst>
                              <p:par>
                                <p:cTn id="697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9" dur="500" fill="hold"/>
                                        <p:tgtEl>
                                          <p:spTgt spid="473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0" dur="500" fill="hold"/>
                                        <p:tgtEl>
                                          <p:spTgt spid="473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1" fill="hold">
                            <p:stCondLst>
                              <p:cond delay="500"/>
                            </p:stCondLst>
                            <p:childTnLst>
                              <p:par>
                                <p:cTn id="702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4" dur="500" fill="hold"/>
                                        <p:tgtEl>
                                          <p:spTgt spid="47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500" fill="hold"/>
                                        <p:tgtEl>
                                          <p:spTgt spid="47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6" dur="500" fill="hold"/>
                                        <p:tgtEl>
                                          <p:spTgt spid="473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7" dur="500" fill="hold"/>
                                        <p:tgtEl>
                                          <p:spTgt spid="473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8" fill="hold">
                      <p:stCondLst>
                        <p:cond delay="indefinite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12" dur="500"/>
                                        <p:tgtEl>
                                          <p:spTgt spid="473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7" dur="500" fill="hold"/>
                                        <p:tgtEl>
                                          <p:spTgt spid="47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500" fill="hold"/>
                                        <p:tgtEl>
                                          <p:spTgt spid="47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9" fill="hold">
                            <p:stCondLst>
                              <p:cond delay="500"/>
                            </p:stCondLst>
                            <p:childTnLst>
                              <p:par>
                                <p:cTn id="72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2" dur="500" fill="hold"/>
                                        <p:tgtEl>
                                          <p:spTgt spid="47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500" fill="hold"/>
                                        <p:tgtEl>
                                          <p:spTgt spid="47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500" fill="hold"/>
                                        <p:tgtEl>
                                          <p:spTgt spid="47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500" fill="hold"/>
                                        <p:tgtEl>
                                          <p:spTgt spid="47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30" dur="500"/>
                                        <p:tgtEl>
                                          <p:spTgt spid="473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1" fill="hold">
                      <p:stCondLst>
                        <p:cond delay="indefinite"/>
                      </p:stCondLst>
                      <p:childTnLst>
                        <p:par>
                          <p:cTn id="732" fill="hold">
                            <p:stCondLst>
                              <p:cond delay="0"/>
                            </p:stCondLst>
                            <p:childTnLst>
                              <p:par>
                                <p:cTn id="733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5" dur="500" fill="hold"/>
                                        <p:tgtEl>
                                          <p:spTgt spid="47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6" dur="500" fill="hold"/>
                                        <p:tgtEl>
                                          <p:spTgt spid="47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7" fill="hold">
                            <p:stCondLst>
                              <p:cond delay="500"/>
                            </p:stCondLst>
                            <p:childTnLst>
                              <p:par>
                                <p:cTn id="738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0" dur="500" fill="hold"/>
                                        <p:tgtEl>
                                          <p:spTgt spid="47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500" fill="hold"/>
                                        <p:tgtEl>
                                          <p:spTgt spid="47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500" fill="hold"/>
                                        <p:tgtEl>
                                          <p:spTgt spid="473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500" fill="hold"/>
                                        <p:tgtEl>
                                          <p:spTgt spid="473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4" fill="hold">
                      <p:stCondLst>
                        <p:cond delay="indefinite"/>
                      </p:stCondLst>
                      <p:childTnLst>
                        <p:par>
                          <p:cTn id="745" fill="hold">
                            <p:stCondLst>
                              <p:cond delay="0"/>
                            </p:stCondLst>
                            <p:childTnLst>
                              <p:par>
                                <p:cTn id="746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3" dur="500" fill="hold"/>
                                        <p:tgtEl>
                                          <p:spTgt spid="473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4" dur="500" fill="hold"/>
                                        <p:tgtEl>
                                          <p:spTgt spid="473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5" fill="hold">
                            <p:stCondLst>
                              <p:cond delay="500"/>
                            </p:stCondLst>
                            <p:childTnLst>
                              <p:par>
                                <p:cTn id="756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8" dur="500" fill="hold"/>
                                        <p:tgtEl>
                                          <p:spTgt spid="47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500" fill="hold"/>
                                        <p:tgtEl>
                                          <p:spTgt spid="47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500" fill="hold"/>
                                        <p:tgtEl>
                                          <p:spTgt spid="47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1" dur="500" fill="hold"/>
                                        <p:tgtEl>
                                          <p:spTgt spid="47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2" fill="hold">
                            <p:stCondLst>
                              <p:cond delay="1000"/>
                            </p:stCondLst>
                            <p:childTnLst>
                              <p:par>
                                <p:cTn id="763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5" dur="500" fill="hold"/>
                                        <p:tgtEl>
                                          <p:spTgt spid="47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500" fill="hold"/>
                                        <p:tgtEl>
                                          <p:spTgt spid="47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7" dur="500" fill="hold"/>
                                        <p:tgtEl>
                                          <p:spTgt spid="47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500" fill="hold"/>
                                        <p:tgtEl>
                                          <p:spTgt spid="47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3" dur="500" fill="hold"/>
                                        <p:tgtEl>
                                          <p:spTgt spid="47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4" dur="500" fill="hold"/>
                                        <p:tgtEl>
                                          <p:spTgt spid="47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5" fill="hold">
                      <p:stCondLst>
                        <p:cond delay="indefinite"/>
                      </p:stCondLst>
                      <p:childTnLst>
                        <p:par>
                          <p:cTn id="776" fill="hold">
                            <p:stCondLst>
                              <p:cond delay="0"/>
                            </p:stCondLst>
                            <p:childTnLst>
                              <p:par>
                                <p:cTn id="777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9" dur="500" fill="hold"/>
                                        <p:tgtEl>
                                          <p:spTgt spid="47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0" dur="500" fill="hold"/>
                                        <p:tgtEl>
                                          <p:spTgt spid="47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1" fill="hold">
                            <p:stCondLst>
                              <p:cond delay="500"/>
                            </p:stCondLst>
                            <p:childTnLst>
                              <p:par>
                                <p:cTn id="782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4" dur="500" fill="hold"/>
                                        <p:tgtEl>
                                          <p:spTgt spid="47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0" fill="hold"/>
                                        <p:tgtEl>
                                          <p:spTgt spid="47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500" fill="hold"/>
                                        <p:tgtEl>
                                          <p:spTgt spid="47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7" dur="500" fill="hold"/>
                                        <p:tgtEl>
                                          <p:spTgt spid="47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8" fill="hold">
                      <p:stCondLst>
                        <p:cond delay="indefinite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4" fill="hold">
                      <p:stCondLst>
                        <p:cond delay="indefinite"/>
                      </p:stCondLst>
                      <p:childTnLst>
                        <p:par>
                          <p:cTn id="795" fill="hold">
                            <p:stCondLst>
                              <p:cond delay="0"/>
                            </p:stCondLst>
                            <p:childTnLst>
                              <p:par>
                                <p:cTn id="79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98" dur="200"/>
                                        <p:tgtEl>
                                          <p:spTgt spid="473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9" fill="hold">
                            <p:stCondLst>
                              <p:cond delay="200"/>
                            </p:stCondLst>
                            <p:childTnLst>
                              <p:par>
                                <p:cTn id="8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02" dur="200"/>
                                        <p:tgtEl>
                                          <p:spTgt spid="47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3" fill="hold">
                            <p:stCondLst>
                              <p:cond delay="400"/>
                            </p:stCondLst>
                            <p:childTnLst>
                              <p:par>
                                <p:cTn id="8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06" dur="200"/>
                                        <p:tgtEl>
                                          <p:spTgt spid="47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7" fill="hold">
                            <p:stCondLst>
                              <p:cond delay="600"/>
                            </p:stCondLst>
                            <p:childTnLst>
                              <p:par>
                                <p:cTn id="8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10" dur="200"/>
                                        <p:tgtEl>
                                          <p:spTgt spid="47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1" fill="hold">
                            <p:stCondLst>
                              <p:cond delay="800"/>
                            </p:stCondLst>
                            <p:childTnLst>
                              <p:par>
                                <p:cTn id="81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14" dur="200"/>
                                        <p:tgtEl>
                                          <p:spTgt spid="47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5" fill="hold">
                            <p:stCondLst>
                              <p:cond delay="1000"/>
                            </p:stCondLst>
                            <p:childTnLst>
                              <p:par>
                                <p:cTn id="8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18" dur="200"/>
                                        <p:tgtEl>
                                          <p:spTgt spid="47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9" fill="hold">
                            <p:stCondLst>
                              <p:cond delay="1200"/>
                            </p:stCondLst>
                            <p:childTnLst>
                              <p:par>
                                <p:cTn id="8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22" dur="200"/>
                                        <p:tgtEl>
                                          <p:spTgt spid="47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3" fill="hold">
                            <p:stCondLst>
                              <p:cond delay="1400"/>
                            </p:stCondLst>
                            <p:childTnLst>
                              <p:par>
                                <p:cTn id="8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26" dur="200"/>
                                        <p:tgtEl>
                                          <p:spTgt spid="47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7" fill="hold">
                            <p:stCondLst>
                              <p:cond delay="1600"/>
                            </p:stCondLst>
                            <p:childTnLst>
                              <p:par>
                                <p:cTn id="8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30" dur="200"/>
                                        <p:tgtEl>
                                          <p:spTgt spid="47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1" fill="hold">
                            <p:stCondLst>
                              <p:cond delay="1800"/>
                            </p:stCondLst>
                            <p:childTnLst>
                              <p:par>
                                <p:cTn id="8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34" dur="200"/>
                                        <p:tgtEl>
                                          <p:spTgt spid="47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5" fill="hold">
                            <p:stCondLst>
                              <p:cond delay="2000"/>
                            </p:stCondLst>
                            <p:childTnLst>
                              <p:par>
                                <p:cTn id="8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38" dur="200"/>
                                        <p:tgtEl>
                                          <p:spTgt spid="47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9" fill="hold">
                            <p:stCondLst>
                              <p:cond delay="2200"/>
                            </p:stCondLst>
                            <p:childTnLst>
                              <p:par>
                                <p:cTn id="8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2" dur="200"/>
                                        <p:tgtEl>
                                          <p:spTgt spid="47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5" dur="200"/>
                                        <p:tgtEl>
                                          <p:spTgt spid="473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6" fill="hold">
                            <p:stCondLst>
                              <p:cond delay="2400"/>
                            </p:stCondLst>
                            <p:childTnLst>
                              <p:par>
                                <p:cTn id="8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9" dur="200"/>
                                        <p:tgtEl>
                                          <p:spTgt spid="47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0" fill="hold">
                            <p:stCondLst>
                              <p:cond delay="2600"/>
                            </p:stCondLst>
                            <p:childTnLst>
                              <p:par>
                                <p:cTn id="8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53" dur="200"/>
                                        <p:tgtEl>
                                          <p:spTgt spid="47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4" fill="hold">
                            <p:stCondLst>
                              <p:cond delay="2800"/>
                            </p:stCondLst>
                            <p:childTnLst>
                              <p:par>
                                <p:cTn id="8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57" dur="200"/>
                                        <p:tgtEl>
                                          <p:spTgt spid="47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8" fill="hold">
                            <p:stCondLst>
                              <p:cond delay="3000"/>
                            </p:stCondLst>
                            <p:childTnLst>
                              <p:par>
                                <p:cTn id="8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61" dur="200"/>
                                        <p:tgtEl>
                                          <p:spTgt spid="47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2" fill="hold">
                            <p:stCondLst>
                              <p:cond delay="3200"/>
                            </p:stCondLst>
                            <p:childTnLst>
                              <p:par>
                                <p:cTn id="8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65" dur="200"/>
                                        <p:tgtEl>
                                          <p:spTgt spid="47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6" fill="hold">
                            <p:stCondLst>
                              <p:cond delay="3400"/>
                            </p:stCondLst>
                            <p:childTnLst>
                              <p:par>
                                <p:cTn id="8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69" dur="200"/>
                                        <p:tgtEl>
                                          <p:spTgt spid="47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0" fill="hold">
                            <p:stCondLst>
                              <p:cond delay="3600"/>
                            </p:stCondLst>
                            <p:childTnLst>
                              <p:par>
                                <p:cTn id="8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73" dur="200"/>
                                        <p:tgtEl>
                                          <p:spTgt spid="47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4" fill="hold">
                            <p:stCondLst>
                              <p:cond delay="3800"/>
                            </p:stCondLst>
                            <p:childTnLst>
                              <p:par>
                                <p:cTn id="87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77" dur="200"/>
                                        <p:tgtEl>
                                          <p:spTgt spid="47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8" fill="hold">
                            <p:stCondLst>
                              <p:cond delay="4000"/>
                            </p:stCondLst>
                            <p:childTnLst>
                              <p:par>
                                <p:cTn id="8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1" dur="200"/>
                                        <p:tgtEl>
                                          <p:spTgt spid="47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2" fill="hold">
                            <p:stCondLst>
                              <p:cond delay="4200"/>
                            </p:stCondLst>
                            <p:childTnLst>
                              <p:par>
                                <p:cTn id="8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5" dur="200"/>
                                        <p:tgtEl>
                                          <p:spTgt spid="47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6" fill="hold">
                            <p:stCondLst>
                              <p:cond delay="4400"/>
                            </p:stCondLst>
                            <p:childTnLst>
                              <p:par>
                                <p:cTn id="88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9" dur="200"/>
                                        <p:tgtEl>
                                          <p:spTgt spid="47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0" fill="hold">
                            <p:stCondLst>
                              <p:cond delay="4600"/>
                            </p:stCondLst>
                            <p:childTnLst>
                              <p:par>
                                <p:cTn id="89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93" dur="200"/>
                                        <p:tgtEl>
                                          <p:spTgt spid="47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4" fill="hold">
                            <p:stCondLst>
                              <p:cond delay="4800"/>
                            </p:stCondLst>
                            <p:childTnLst>
                              <p:par>
                                <p:cTn id="8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7" dur="500"/>
                                        <p:tgtEl>
                                          <p:spTgt spid="474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Шорох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9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0" dur="500"/>
                                        <p:tgtEl>
                                          <p:spTgt spid="47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05" dur="200"/>
                                        <p:tgtEl>
                                          <p:spTgt spid="474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6" fill="hold">
                            <p:stCondLst>
                              <p:cond delay="200"/>
                            </p:stCondLst>
                            <p:childTnLst>
                              <p:par>
                                <p:cTn id="90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09" dur="200"/>
                                        <p:tgtEl>
                                          <p:spTgt spid="47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0" fill="hold">
                            <p:stCondLst>
                              <p:cond delay="400"/>
                            </p:stCondLst>
                            <p:childTnLst>
                              <p:par>
                                <p:cTn id="91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13" dur="200"/>
                                        <p:tgtEl>
                                          <p:spTgt spid="47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4" fill="hold">
                            <p:stCondLst>
                              <p:cond delay="600"/>
                            </p:stCondLst>
                            <p:childTnLst>
                              <p:par>
                                <p:cTn id="9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17" dur="200"/>
                                        <p:tgtEl>
                                          <p:spTgt spid="47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8" fill="hold">
                            <p:stCondLst>
                              <p:cond delay="800"/>
                            </p:stCondLst>
                            <p:childTnLst>
                              <p:par>
                                <p:cTn id="9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1" dur="200"/>
                                        <p:tgtEl>
                                          <p:spTgt spid="47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2" fill="hold">
                            <p:stCondLst>
                              <p:cond delay="1000"/>
                            </p:stCondLst>
                            <p:childTnLst>
                              <p:par>
                                <p:cTn id="9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5" dur="200"/>
                                        <p:tgtEl>
                                          <p:spTgt spid="47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6" fill="hold">
                            <p:stCondLst>
                              <p:cond delay="1200"/>
                            </p:stCondLst>
                            <p:childTnLst>
                              <p:par>
                                <p:cTn id="9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9" dur="200"/>
                                        <p:tgtEl>
                                          <p:spTgt spid="47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0" fill="hold">
                            <p:stCondLst>
                              <p:cond delay="1400"/>
                            </p:stCondLst>
                            <p:childTnLst>
                              <p:par>
                                <p:cTn id="93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33" dur="200"/>
                                        <p:tgtEl>
                                          <p:spTgt spid="47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4" fill="hold">
                            <p:stCondLst>
                              <p:cond delay="1600"/>
                            </p:stCondLst>
                            <p:childTnLst>
                              <p:par>
                                <p:cTn id="9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7" dur="500"/>
                                        <p:tgtEl>
                                          <p:spTgt spid="474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0" dur="500"/>
                                        <p:tgtEl>
                                          <p:spTgt spid="47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1" fill="hold">
                      <p:stCondLst>
                        <p:cond delay="indefinite"/>
                      </p:stCondLst>
                      <p:childTnLst>
                        <p:par>
                          <p:cTn id="942" fill="hold">
                            <p:stCondLst>
                              <p:cond delay="0"/>
                            </p:stCondLst>
                            <p:childTnLst>
                              <p:par>
                                <p:cTn id="943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5" dur="500" fill="hold"/>
                                        <p:tgtEl>
                                          <p:spTgt spid="474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6" dur="500" fill="hold"/>
                                        <p:tgtEl>
                                          <p:spTgt spid="474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7" fill="hold">
                      <p:stCondLst>
                        <p:cond delay="indefinite"/>
                      </p:stCondLst>
                      <p:childTnLst>
                        <p:par>
                          <p:cTn id="948" fill="hold">
                            <p:stCondLst>
                              <p:cond delay="0"/>
                            </p:stCondLst>
                            <p:childTnLst>
                              <p:par>
                                <p:cTn id="949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1" dur="500" fill="hold"/>
                                        <p:tgtEl>
                                          <p:spTgt spid="47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2" dur="500" fill="hold"/>
                                        <p:tgtEl>
                                          <p:spTgt spid="47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3" fill="hold">
                      <p:stCondLst>
                        <p:cond delay="indefinite"/>
                      </p:stCondLst>
                      <p:childTnLst>
                        <p:par>
                          <p:cTn id="954" fill="hold">
                            <p:stCondLst>
                              <p:cond delay="0"/>
                            </p:stCondLst>
                            <p:childTnLst>
                              <p:par>
                                <p:cTn id="95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57" dur="200"/>
                                        <p:tgtEl>
                                          <p:spTgt spid="474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8" fill="hold">
                            <p:stCondLst>
                              <p:cond delay="200"/>
                            </p:stCondLst>
                            <p:childTnLst>
                              <p:par>
                                <p:cTn id="9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1" dur="200"/>
                                        <p:tgtEl>
                                          <p:spTgt spid="47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2" fill="hold">
                            <p:stCondLst>
                              <p:cond delay="400"/>
                            </p:stCondLst>
                            <p:childTnLst>
                              <p:par>
                                <p:cTn id="9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5" dur="200"/>
                                        <p:tgtEl>
                                          <p:spTgt spid="47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6" fill="hold">
                            <p:stCondLst>
                              <p:cond delay="600"/>
                            </p:stCondLst>
                            <p:childTnLst>
                              <p:par>
                                <p:cTn id="9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9" dur="200"/>
                                        <p:tgtEl>
                                          <p:spTgt spid="47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0" fill="hold">
                            <p:stCondLst>
                              <p:cond delay="800"/>
                            </p:stCondLst>
                            <p:childTnLst>
                              <p:par>
                                <p:cTn id="9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73" dur="200"/>
                                        <p:tgtEl>
                                          <p:spTgt spid="47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4" fill="hold">
                            <p:stCondLst>
                              <p:cond delay="1000"/>
                            </p:stCondLst>
                            <p:childTnLst>
                              <p:par>
                                <p:cTn id="97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77" dur="200"/>
                                        <p:tgtEl>
                                          <p:spTgt spid="47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8" fill="hold">
                            <p:stCondLst>
                              <p:cond delay="1200"/>
                            </p:stCondLst>
                            <p:childTnLst>
                              <p:par>
                                <p:cTn id="9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81" dur="200"/>
                                        <p:tgtEl>
                                          <p:spTgt spid="47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2" fill="hold">
                            <p:stCondLst>
                              <p:cond delay="1400"/>
                            </p:stCondLst>
                            <p:childTnLst>
                              <p:par>
                                <p:cTn id="983" presetID="2" presetClass="entr" presetSubtype="6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5" dur="500" fill="hold"/>
                                        <p:tgtEl>
                                          <p:spTgt spid="47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6" dur="500" fill="hold"/>
                                        <p:tgtEl>
                                          <p:spTgt spid="47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9" dur="500"/>
                                        <p:tgtEl>
                                          <p:spTgt spid="47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94" dur="200"/>
                                        <p:tgtEl>
                                          <p:spTgt spid="474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5" fill="hold">
                            <p:stCondLst>
                              <p:cond delay="200"/>
                            </p:stCondLst>
                            <p:childTnLst>
                              <p:par>
                                <p:cTn id="9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98" dur="200"/>
                                        <p:tgtEl>
                                          <p:spTgt spid="47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9" fill="hold">
                            <p:stCondLst>
                              <p:cond delay="400"/>
                            </p:stCondLst>
                            <p:childTnLst>
                              <p:par>
                                <p:cTn id="10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02" dur="200"/>
                                        <p:tgtEl>
                                          <p:spTgt spid="47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3" fill="hold">
                            <p:stCondLst>
                              <p:cond delay="600"/>
                            </p:stCondLst>
                            <p:childTnLst>
                              <p:par>
                                <p:cTn id="10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06" dur="200"/>
                                        <p:tgtEl>
                                          <p:spTgt spid="47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7" fill="hold">
                            <p:stCondLst>
                              <p:cond delay="800"/>
                            </p:stCondLst>
                            <p:childTnLst>
                              <p:par>
                                <p:cTn id="100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0" dur="500" fill="hold"/>
                                        <p:tgtEl>
                                          <p:spTgt spid="47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1" dur="500" fill="hold"/>
                                        <p:tgtEl>
                                          <p:spTgt spid="47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4" dur="500"/>
                                        <p:tgtEl>
                                          <p:spTgt spid="47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5" fill="hold">
                      <p:stCondLst>
                        <p:cond delay="indefinite"/>
                      </p:stCondLst>
                      <p:childTnLst>
                        <p:par>
                          <p:cTn id="1016" fill="hold">
                            <p:stCondLst>
                              <p:cond delay="0"/>
                            </p:stCondLst>
                            <p:childTnLst>
                              <p:par>
                                <p:cTn id="1017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9" dur="500" fill="hold"/>
                                        <p:tgtEl>
                                          <p:spTgt spid="47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500" fill="hold"/>
                                        <p:tgtEl>
                                          <p:spTgt spid="47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1" fill="hold">
                      <p:stCondLst>
                        <p:cond delay="indefinite"/>
                      </p:stCondLst>
                      <p:childTnLst>
                        <p:par>
                          <p:cTn id="1022" fill="hold">
                            <p:stCondLst>
                              <p:cond delay="0"/>
                            </p:stCondLst>
                            <p:childTnLst>
                              <p:par>
                                <p:cTn id="1023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5" dur="500" fill="hold"/>
                                        <p:tgtEl>
                                          <p:spTgt spid="47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6" dur="500" fill="hold"/>
                                        <p:tgtEl>
                                          <p:spTgt spid="47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7" fill="hold">
                      <p:stCondLst>
                        <p:cond delay="indefinite"/>
                      </p:stCondLst>
                      <p:childTnLst>
                        <p:par>
                          <p:cTn id="1028" fill="hold">
                            <p:stCondLst>
                              <p:cond delay="0"/>
                            </p:stCondLst>
                            <p:childTnLst>
                              <p:par>
                                <p:cTn id="102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31" dur="200"/>
                                        <p:tgtEl>
                                          <p:spTgt spid="474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2" fill="hold">
                            <p:stCondLst>
                              <p:cond delay="200"/>
                            </p:stCondLst>
                            <p:childTnLst>
                              <p:par>
                                <p:cTn id="10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35" dur="200"/>
                                        <p:tgtEl>
                                          <p:spTgt spid="47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6" fill="hold">
                            <p:stCondLst>
                              <p:cond delay="400"/>
                            </p:stCondLst>
                            <p:childTnLst>
                              <p:par>
                                <p:cTn id="10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39" dur="200"/>
                                        <p:tgtEl>
                                          <p:spTgt spid="47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0" fill="hold">
                            <p:stCondLst>
                              <p:cond delay="600"/>
                            </p:stCondLst>
                            <p:childTnLst>
                              <p:par>
                                <p:cTn id="10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43" dur="200"/>
                                        <p:tgtEl>
                                          <p:spTgt spid="47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4" fill="hold">
                            <p:stCondLst>
                              <p:cond delay="800"/>
                            </p:stCondLst>
                            <p:childTnLst>
                              <p:par>
                                <p:cTn id="104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7" dur="500" fill="hold"/>
                                        <p:tgtEl>
                                          <p:spTgt spid="47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8" dur="500" fill="hold"/>
                                        <p:tgtEl>
                                          <p:spTgt spid="47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1" dur="500"/>
                                        <p:tgtEl>
                                          <p:spTgt spid="47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54" dur="500"/>
                                        <p:tgtEl>
                                          <p:spTgt spid="47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5" fill="hold">
                      <p:stCondLst>
                        <p:cond delay="indefinite"/>
                      </p:stCondLst>
                      <p:childTnLst>
                        <p:par>
                          <p:cTn id="1056" fill="hold">
                            <p:stCondLst>
                              <p:cond delay="0"/>
                            </p:stCondLst>
                            <p:childTnLst>
                              <p:par>
                                <p:cTn id="1057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9" dur="500" fill="hold"/>
                                        <p:tgtEl>
                                          <p:spTgt spid="47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0" dur="500" fill="hold"/>
                                        <p:tgtEl>
                                          <p:spTgt spid="47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1" fill="hold">
                      <p:stCondLst>
                        <p:cond delay="indefinite"/>
                      </p:stCondLst>
                      <p:childTnLst>
                        <p:par>
                          <p:cTn id="1062" fill="hold">
                            <p:stCondLst>
                              <p:cond delay="0"/>
                            </p:stCondLst>
                            <p:childTnLst>
                              <p:par>
                                <p:cTn id="1063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5" dur="500" fill="hold"/>
                                        <p:tgtEl>
                                          <p:spTgt spid="474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500" fill="hold"/>
                                        <p:tgtEl>
                                          <p:spTgt spid="474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7" fill="hold">
                      <p:stCondLst>
                        <p:cond delay="indefinite"/>
                      </p:stCondLst>
                      <p:childTnLst>
                        <p:par>
                          <p:cTn id="1068" fill="hold">
                            <p:stCondLst>
                              <p:cond delay="0"/>
                            </p:stCondLst>
                            <p:childTnLst>
                              <p:par>
                                <p:cTn id="106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71" dur="200"/>
                                        <p:tgtEl>
                                          <p:spTgt spid="474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72" fill="hold">
                            <p:stCondLst>
                              <p:cond delay="200"/>
                            </p:stCondLst>
                            <p:childTnLst>
                              <p:par>
                                <p:cTn id="10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75" dur="200"/>
                                        <p:tgtEl>
                                          <p:spTgt spid="47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6" fill="hold">
                            <p:stCondLst>
                              <p:cond delay="400"/>
                            </p:stCondLst>
                            <p:childTnLst>
                              <p:par>
                                <p:cTn id="10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79" dur="200"/>
                                        <p:tgtEl>
                                          <p:spTgt spid="47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0" fill="hold">
                            <p:stCondLst>
                              <p:cond delay="600"/>
                            </p:stCondLst>
                            <p:childTnLst>
                              <p:par>
                                <p:cTn id="10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83" dur="200"/>
                                        <p:tgtEl>
                                          <p:spTgt spid="47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4" fill="hold">
                            <p:stCondLst>
                              <p:cond delay="800"/>
                            </p:stCondLst>
                            <p:childTnLst>
                              <p:par>
                                <p:cTn id="10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7" dur="500" fill="hold"/>
                                        <p:tgtEl>
                                          <p:spTgt spid="47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8" dur="500" fill="hold"/>
                                        <p:tgtEl>
                                          <p:spTgt spid="47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8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1" dur="500"/>
                                        <p:tgtEl>
                                          <p:spTgt spid="47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94" dur="500"/>
                                        <p:tgtEl>
                                          <p:spTgt spid="47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5" fill="hold">
                      <p:stCondLst>
                        <p:cond delay="indefinite"/>
                      </p:stCondLst>
                      <p:childTnLst>
                        <p:par>
                          <p:cTn id="1096" fill="hold">
                            <p:stCondLst>
                              <p:cond delay="0"/>
                            </p:stCondLst>
                            <p:childTnLst>
                              <p:par>
                                <p:cTn id="109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99" dur="200"/>
                                        <p:tgtEl>
                                          <p:spTgt spid="474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00" fill="hold">
                            <p:stCondLst>
                              <p:cond delay="200"/>
                            </p:stCondLst>
                            <p:childTnLst>
                              <p:par>
                                <p:cTn id="11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03" dur="200"/>
                                        <p:tgtEl>
                                          <p:spTgt spid="47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4" fill="hold">
                            <p:stCondLst>
                              <p:cond delay="400"/>
                            </p:stCondLst>
                            <p:childTnLst>
                              <p:par>
                                <p:cTn id="11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07" dur="200"/>
                                        <p:tgtEl>
                                          <p:spTgt spid="47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8" fill="hold">
                            <p:stCondLst>
                              <p:cond delay="600"/>
                            </p:stCondLst>
                            <p:childTnLst>
                              <p:par>
                                <p:cTn id="110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1" dur="500" fill="hold"/>
                                        <p:tgtEl>
                                          <p:spTgt spid="47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2" dur="500" fill="hold"/>
                                        <p:tgtEl>
                                          <p:spTgt spid="47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5" dur="500"/>
                                        <p:tgtEl>
                                          <p:spTgt spid="47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6" fill="hold">
                      <p:stCondLst>
                        <p:cond delay="indefinite"/>
                      </p:stCondLst>
                      <p:childTnLst>
                        <p:par>
                          <p:cTn id="1117" fill="hold">
                            <p:stCondLst>
                              <p:cond delay="0"/>
                            </p:stCondLst>
                            <p:childTnLst>
                              <p:par>
                                <p:cTn id="1118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6" dur="500" fill="hold"/>
                                        <p:tgtEl>
                                          <p:spTgt spid="474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500" fill="hold"/>
                                        <p:tgtEl>
                                          <p:spTgt spid="474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8" fill="hold">
                      <p:stCondLst>
                        <p:cond delay="indefinite"/>
                      </p:stCondLst>
                      <p:childTnLst>
                        <p:par>
                          <p:cTn id="1129" fill="hold">
                            <p:stCondLst>
                              <p:cond delay="0"/>
                            </p:stCondLst>
                            <p:childTnLst>
                              <p:par>
                                <p:cTn id="113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32" dur="200"/>
                                        <p:tgtEl>
                                          <p:spTgt spid="474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3" fill="hold">
                            <p:stCondLst>
                              <p:cond delay="200"/>
                            </p:stCondLst>
                            <p:childTnLst>
                              <p:par>
                                <p:cTn id="11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36" dur="200"/>
                                        <p:tgtEl>
                                          <p:spTgt spid="47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7" fill="hold">
                            <p:stCondLst>
                              <p:cond delay="400"/>
                            </p:stCondLst>
                            <p:childTnLst>
                              <p:par>
                                <p:cTn id="11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40" dur="200"/>
                                        <p:tgtEl>
                                          <p:spTgt spid="47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1" fill="hold">
                            <p:stCondLst>
                              <p:cond delay="600"/>
                            </p:stCondLst>
                            <p:childTnLst>
                              <p:par>
                                <p:cTn id="114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4" dur="500" fill="hold"/>
                                        <p:tgtEl>
                                          <p:spTgt spid="47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5" dur="500" fill="hold"/>
                                        <p:tgtEl>
                                          <p:spTgt spid="47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8" dur="500"/>
                                        <p:tgtEl>
                                          <p:spTgt spid="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9" fill="hold">
                      <p:stCondLst>
                        <p:cond delay="indefinite"/>
                      </p:stCondLst>
                      <p:childTnLst>
                        <p:par>
                          <p:cTn id="1150" fill="hold">
                            <p:stCondLst>
                              <p:cond delay="0"/>
                            </p:stCondLst>
                            <p:childTnLst>
                              <p:par>
                                <p:cTn id="1151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5" fill="hold">
                      <p:stCondLst>
                        <p:cond delay="indefinite"/>
                      </p:stCondLst>
                      <p:childTnLst>
                        <p:par>
                          <p:cTn id="1156" fill="hold">
                            <p:stCondLst>
                              <p:cond delay="0"/>
                            </p:stCondLst>
                            <p:childTnLst>
                              <p:par>
                                <p:cTn id="1157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9" dur="500" fill="hold"/>
                                        <p:tgtEl>
                                          <p:spTgt spid="474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0" dur="500" fill="hold"/>
                                        <p:tgtEl>
                                          <p:spTgt spid="474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1" fill="hold">
                      <p:stCondLst>
                        <p:cond delay="indefinite"/>
                      </p:stCondLst>
                      <p:childTnLst>
                        <p:par>
                          <p:cTn id="1162" fill="hold">
                            <p:stCondLst>
                              <p:cond delay="0"/>
                            </p:stCondLst>
                            <p:childTnLst>
                              <p:par>
                                <p:cTn id="116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65" dur="200"/>
                                        <p:tgtEl>
                                          <p:spTgt spid="4749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66" fill="hold">
                            <p:stCondLst>
                              <p:cond delay="200"/>
                            </p:stCondLst>
                            <p:childTnLst>
                              <p:par>
                                <p:cTn id="11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69" dur="200"/>
                                        <p:tgtEl>
                                          <p:spTgt spid="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0" fill="hold">
                            <p:stCondLst>
                              <p:cond delay="400"/>
                            </p:stCondLst>
                            <p:childTnLst>
                              <p:par>
                                <p:cTn id="11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73" dur="200"/>
                                        <p:tgtEl>
                                          <p:spTgt spid="47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4" fill="hold">
                            <p:stCondLst>
                              <p:cond delay="600"/>
                            </p:stCondLst>
                            <p:childTnLst>
                              <p:par>
                                <p:cTn id="117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7" dur="500" fill="hold"/>
                                        <p:tgtEl>
                                          <p:spTgt spid="47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8" dur="500" fill="hold"/>
                                        <p:tgtEl>
                                          <p:spTgt spid="47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1" dur="500"/>
                                        <p:tgtEl>
                                          <p:spTgt spid="47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2" fill="hold">
                      <p:stCondLst>
                        <p:cond delay="indefinite"/>
                      </p:stCondLst>
                      <p:childTnLst>
                        <p:par>
                          <p:cTn id="1183" fill="hold">
                            <p:stCondLst>
                              <p:cond delay="0"/>
                            </p:stCondLst>
                            <p:childTnLst>
                              <p:par>
                                <p:cTn id="118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86" dur="200"/>
                                        <p:tgtEl>
                                          <p:spTgt spid="4749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7" fill="hold">
                            <p:stCondLst>
                              <p:cond delay="200"/>
                            </p:stCondLst>
                            <p:childTnLst>
                              <p:par>
                                <p:cTn id="118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90" dur="200"/>
                                        <p:tgtEl>
                                          <p:spTgt spid="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1" fill="hold">
                            <p:stCondLst>
                              <p:cond delay="400"/>
                            </p:stCondLst>
                            <p:childTnLst>
                              <p:par>
                                <p:cTn id="119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94" dur="200"/>
                                        <p:tgtEl>
                                          <p:spTgt spid="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5" fill="hold">
                            <p:stCondLst>
                              <p:cond delay="600"/>
                            </p:stCondLst>
                            <p:childTnLst>
                              <p:par>
                                <p:cTn id="1196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8" dur="500" fill="hold"/>
                                        <p:tgtEl>
                                          <p:spTgt spid="47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9" dur="500" fill="hold"/>
                                        <p:tgtEl>
                                          <p:spTgt spid="47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00" presetID="22" presetClass="entr" presetSubtype="8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2" dur="500"/>
                                        <p:tgtEl>
                                          <p:spTgt spid="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7" dur="1000"/>
                                        <p:tgtEl>
                                          <p:spTgt spid="475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Уфо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08" presetID="22" presetClass="entr" presetSubtype="8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0" dur="500"/>
                                        <p:tgtEl>
                                          <p:spTgt spid="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5" dur="1000"/>
                                        <p:tgtEl>
                                          <p:spTgt spid="475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6" fill="hold">
                      <p:stCondLst>
                        <p:cond delay="indefinite"/>
                      </p:stCondLst>
                      <p:childTnLst>
                        <p:par>
                          <p:cTn id="1217" fill="hold">
                            <p:stCondLst>
                              <p:cond delay="0"/>
                            </p:stCondLst>
                            <p:childTnLst>
                              <p:par>
                                <p:cTn id="121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20" dur="2000"/>
                                        <p:tgtEl>
                                          <p:spTgt spid="475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1" fill="hold">
                      <p:stCondLst>
                        <p:cond delay="indefinite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25" dur="1000"/>
                                        <p:tgtEl>
                                          <p:spTgt spid="475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5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6" fill="hold">
                      <p:stCondLst>
                        <p:cond delay="indefinite"/>
                      </p:stCondLst>
                      <p:childTnLst>
                        <p:par>
                          <p:cTn id="1227" fill="hold">
                            <p:stCondLst>
                              <p:cond delay="0"/>
                            </p:stCondLst>
                            <p:childTnLst>
                              <p:par>
                                <p:cTn id="12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0" dur="1000"/>
                                        <p:tgtEl>
                                          <p:spTgt spid="475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5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6" fill="hold">
                      <p:stCondLst>
                        <p:cond delay="indefinite"/>
                      </p:stCondLst>
                      <p:childTnLst>
                        <p:par>
                          <p:cTn id="1237" fill="hold">
                            <p:stCondLst>
                              <p:cond delay="0"/>
                            </p:stCondLst>
                            <p:childTnLst>
                              <p:par>
                                <p:cTn id="12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0" dur="1000"/>
                                        <p:tgtEl>
                                          <p:spTgt spid="475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1" fill="hold">
                      <p:stCondLst>
                        <p:cond delay="indefinite"/>
                      </p:stCondLst>
                      <p:childTnLst>
                        <p:par>
                          <p:cTn id="1242" fill="hold">
                            <p:stCondLst>
                              <p:cond delay="0"/>
                            </p:stCondLst>
                            <p:childTnLst>
                              <p:par>
                                <p:cTn id="12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5" dur="1000"/>
                                        <p:tgtEl>
                                          <p:spTgt spid="475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50" dur="1000"/>
                                        <p:tgtEl>
                                          <p:spTgt spid="475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5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6" fill="hold">
                      <p:stCondLst>
                        <p:cond delay="indefinite"/>
                      </p:stCondLst>
                      <p:childTnLst>
                        <p:par>
                          <p:cTn id="1257" fill="hold">
                            <p:stCondLst>
                              <p:cond delay="0"/>
                            </p:stCondLst>
                            <p:childTnLst>
                              <p:par>
                                <p:cTn id="125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0" dur="1000"/>
                                        <p:tgtEl>
                                          <p:spTgt spid="475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1" fill="hold">
                      <p:stCondLst>
                        <p:cond delay="indefinite"/>
                      </p:stCondLst>
                      <p:childTnLst>
                        <p:par>
                          <p:cTn id="1262" fill="hold">
                            <p:stCondLst>
                              <p:cond delay="0"/>
                            </p:stCondLst>
                            <p:childTnLst>
                              <p:par>
                                <p:cTn id="126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0" dur="2000"/>
                                        <p:tgtEl>
                                          <p:spTgt spid="475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75" dur="2000"/>
                                        <p:tgtEl>
                                          <p:spTgt spid="475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6" fill="hold">
                      <p:stCondLst>
                        <p:cond delay="indefinite"/>
                      </p:stCondLst>
                      <p:childTnLst>
                        <p:par>
                          <p:cTn id="1277" fill="hold">
                            <p:stCondLst>
                              <p:cond delay="0"/>
                            </p:stCondLst>
                            <p:childTnLst>
                              <p:par>
                                <p:cTn id="127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1" fill="hold">
                      <p:stCondLst>
                        <p:cond delay="indefinite"/>
                      </p:stCondLst>
                      <p:childTnLst>
                        <p:par>
                          <p:cTn id="1282" fill="hold">
                            <p:stCondLst>
                              <p:cond delay="0"/>
                            </p:stCondLst>
                            <p:childTnLst>
                              <p:par>
                                <p:cTn id="128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5" dur="1000"/>
                                        <p:tgtEl>
                                          <p:spTgt spid="475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5" name="Колокольчики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16" grpId="0" autoUpdateAnimBg="0"/>
      <p:bldP spid="47119" grpId="0" animBg="1"/>
      <p:bldP spid="47120" grpId="0" autoUpdateAnimBg="0"/>
      <p:bldP spid="47156" grpId="0" animBg="1"/>
      <p:bldP spid="47161" grpId="0" animBg="1"/>
      <p:bldP spid="47180" grpId="0" animBg="1"/>
      <p:bldP spid="47181" grpId="0" autoUpdateAnimBg="0"/>
      <p:bldP spid="47182" grpId="0" animBg="1"/>
      <p:bldP spid="47183" grpId="0" animBg="1"/>
      <p:bldP spid="47184" grpId="0" animBg="1"/>
      <p:bldP spid="47185" grpId="0" animBg="1"/>
      <p:bldP spid="47186" grpId="0" animBg="1"/>
      <p:bldP spid="47187" grpId="0" animBg="1"/>
      <p:bldP spid="47188" grpId="0" animBg="1"/>
      <p:bldP spid="47189" grpId="0" animBg="1"/>
      <p:bldP spid="47190" grpId="0" animBg="1"/>
      <p:bldP spid="47191" grpId="0" animBg="1"/>
      <p:bldP spid="47192" grpId="0" animBg="1"/>
      <p:bldP spid="47193" grpId="0" animBg="1"/>
      <p:bldP spid="47195" grpId="0" animBg="1"/>
      <p:bldP spid="47197" grpId="0" animBg="1"/>
      <p:bldP spid="47199" grpId="0" animBg="1"/>
      <p:bldP spid="47203" grpId="0" animBg="1"/>
      <p:bldP spid="47204" grpId="0" animBg="1"/>
      <p:bldP spid="47205" grpId="0" animBg="1"/>
      <p:bldP spid="47206" grpId="0" animBg="1"/>
      <p:bldP spid="47207" grpId="0" animBg="1"/>
      <p:bldP spid="47208" grpId="0" animBg="1"/>
      <p:bldP spid="47210" grpId="0" animBg="1"/>
      <p:bldP spid="47211" grpId="0" animBg="1"/>
      <p:bldP spid="47212" grpId="0" animBg="1"/>
      <p:bldP spid="47213" grpId="0" animBg="1"/>
      <p:bldP spid="47218" grpId="0" animBg="1"/>
      <p:bldP spid="47219" grpId="0" animBg="1"/>
      <p:bldP spid="47209" grpId="0" animBg="1"/>
      <p:bldP spid="47220" grpId="0" animBg="1"/>
      <p:bldP spid="47221" grpId="0" autoUpdateAnimBg="0"/>
      <p:bldP spid="47222" grpId="0" animBg="1"/>
      <p:bldP spid="47223" grpId="0" animBg="1"/>
      <p:bldP spid="47224" grpId="0" animBg="1"/>
      <p:bldP spid="47225" grpId="0" animBg="1"/>
      <p:bldP spid="47226" grpId="0" animBg="1"/>
      <p:bldP spid="47230" grpId="0" animBg="1"/>
      <p:bldP spid="47231" grpId="0" animBg="1"/>
      <p:bldP spid="47233" grpId="0" animBg="1"/>
      <p:bldP spid="47234" grpId="0" autoUpdateAnimBg="0"/>
      <p:bldP spid="47235" grpId="0" animBg="1"/>
      <p:bldP spid="47236" grpId="0" animBg="1"/>
      <p:bldP spid="47237" grpId="0" animBg="1"/>
      <p:bldP spid="47238" grpId="0" animBg="1"/>
      <p:bldP spid="47239" grpId="0" animBg="1"/>
      <p:bldP spid="47241" grpId="0" animBg="1"/>
      <p:bldP spid="47245" grpId="0" animBg="1"/>
      <p:bldP spid="47246" grpId="0" autoUpdateAnimBg="0"/>
      <p:bldP spid="47247" grpId="0" animBg="1"/>
      <p:bldP spid="47248" grpId="0" animBg="1"/>
      <p:bldP spid="47255" grpId="0" animBg="1"/>
      <p:bldP spid="47256" grpId="0" animBg="1"/>
      <p:bldP spid="47257" grpId="0" animBg="1"/>
      <p:bldP spid="47258" grpId="0" animBg="1"/>
      <p:bldP spid="47259" grpId="0" animBg="1"/>
      <p:bldP spid="47260" grpId="0" animBg="1"/>
      <p:bldP spid="47262" grpId="0" animBg="1"/>
      <p:bldP spid="47263" grpId="0" animBg="1"/>
      <p:bldP spid="47264" grpId="0" animBg="1"/>
      <p:bldP spid="47265" grpId="0" animBg="1"/>
      <p:bldP spid="47267" grpId="0" animBg="1"/>
      <p:bldP spid="47268" grpId="0" animBg="1"/>
      <p:bldP spid="47269" grpId="0" autoUpdateAnimBg="0"/>
      <p:bldP spid="47271" grpId="0" animBg="1"/>
      <p:bldP spid="47272" grpId="0" animBg="1"/>
      <p:bldP spid="47273" grpId="0" animBg="1"/>
      <p:bldP spid="47274" grpId="0" animBg="1"/>
      <p:bldP spid="47276" grpId="0" animBg="1"/>
      <p:bldP spid="47277" grpId="0" animBg="1"/>
      <p:bldP spid="47278" grpId="0" animBg="1"/>
      <p:bldP spid="47279" grpId="0" animBg="1"/>
      <p:bldP spid="47280" grpId="0" animBg="1"/>
      <p:bldP spid="47281" grpId="0" animBg="1"/>
      <p:bldP spid="47293" grpId="0" animBg="1"/>
      <p:bldP spid="47294" grpId="0" animBg="1"/>
      <p:bldP spid="47295" grpId="0" animBg="1"/>
      <p:bldP spid="47296" grpId="0" animBg="1"/>
      <p:bldP spid="47297" grpId="0" animBg="1"/>
      <p:bldP spid="47298" grpId="0" animBg="1"/>
      <p:bldP spid="47299" grpId="0" animBg="1"/>
      <p:bldP spid="47300" grpId="0" animBg="1"/>
      <p:bldP spid="47301" grpId="0" animBg="1"/>
      <p:bldP spid="47302" grpId="0" animBg="1"/>
      <p:bldP spid="47303" grpId="0" animBg="1"/>
      <p:bldP spid="47308" grpId="0"/>
      <p:bldP spid="47326" grpId="0"/>
      <p:bldP spid="47327" grpId="0"/>
      <p:bldP spid="47328" grpId="0"/>
      <p:bldP spid="47329" grpId="0"/>
      <p:bldP spid="47330" grpId="0" animBg="1"/>
      <p:bldP spid="47331" grpId="0"/>
      <p:bldP spid="47332" grpId="0"/>
      <p:bldP spid="47333" grpId="0" animBg="1"/>
      <p:bldP spid="47334" grpId="0" animBg="1"/>
      <p:bldP spid="47335" grpId="0"/>
      <p:bldP spid="47336" grpId="0"/>
      <p:bldP spid="47337" grpId="0" animBg="1"/>
      <p:bldP spid="47338" grpId="0"/>
      <p:bldP spid="47339" grpId="0" animBg="1"/>
      <p:bldP spid="47198" grpId="0" animBg="1"/>
      <p:bldP spid="47342" grpId="0" animBg="1"/>
      <p:bldP spid="47345" grpId="0" animBg="1"/>
      <p:bldP spid="47346" grpId="0" autoUpdateAnimBg="0"/>
      <p:bldP spid="47347" grpId="0" animBg="1"/>
      <p:bldP spid="47283" grpId="0" animBg="1"/>
      <p:bldP spid="47163" grpId="0" animBg="1"/>
      <p:bldP spid="47164" grpId="0" animBg="1"/>
      <p:bldP spid="47165" grpId="0" animBg="1"/>
      <p:bldP spid="47166" grpId="0" animBg="1"/>
      <p:bldP spid="47167" grpId="0" animBg="1"/>
      <p:bldP spid="47168" grpId="0" animBg="1"/>
      <p:bldP spid="47169" grpId="0" animBg="1"/>
      <p:bldP spid="47171" grpId="0" animBg="1"/>
      <p:bldP spid="47172" grpId="0" animBg="1"/>
      <p:bldP spid="47173" grpId="0" animBg="1"/>
      <p:bldP spid="47174" grpId="0" animBg="1"/>
      <p:bldP spid="47175" grpId="0" animBg="1"/>
      <p:bldP spid="47178" grpId="0" animBg="1"/>
      <p:bldP spid="47170" grpId="0" animBg="1"/>
      <p:bldP spid="47348" grpId="0" animBg="1"/>
      <p:bldP spid="47349" grpId="0" autoUpdateAnimBg="0"/>
      <p:bldP spid="47350" grpId="0" animBg="1"/>
      <p:bldP spid="47351" grpId="0" autoUpdateAnimBg="0"/>
      <p:bldP spid="47352" grpId="0" animBg="1"/>
      <p:bldP spid="47353" grpId="0" animBg="1"/>
      <p:bldP spid="47354" grpId="0" animBg="1"/>
      <p:bldP spid="47356" grpId="0" autoUpdateAnimBg="0"/>
      <p:bldP spid="47361" grpId="0" animBg="1"/>
      <p:bldP spid="47362" grpId="0" animBg="1"/>
      <p:bldP spid="47372" grpId="0" animBg="1"/>
      <p:bldP spid="47374" grpId="0" animBg="1"/>
      <p:bldP spid="47375" grpId="0" autoUpdateAnimBg="0"/>
      <p:bldP spid="47376" grpId="0" animBg="1"/>
      <p:bldP spid="47382" grpId="0" animBg="1"/>
      <p:bldP spid="47383" grpId="0" animBg="1"/>
      <p:bldP spid="47384" grpId="0" animBg="1"/>
      <p:bldP spid="47385" grpId="0" animBg="1"/>
      <p:bldP spid="47386" grpId="0" animBg="1"/>
      <p:bldP spid="47387" grpId="0" animBg="1"/>
      <p:bldP spid="47388" grpId="0" animBg="1"/>
      <p:bldP spid="47389" grpId="0" animBg="1"/>
      <p:bldP spid="47390" grpId="0" animBg="1"/>
      <p:bldP spid="47391" grpId="0" animBg="1"/>
      <p:bldP spid="47392" grpId="0" animBg="1"/>
      <p:bldP spid="47393" grpId="0" animBg="1"/>
      <p:bldP spid="47394" grpId="0" animBg="1"/>
      <p:bldP spid="47395" grpId="0" animBg="1"/>
      <p:bldP spid="47396" grpId="0" animBg="1"/>
      <p:bldP spid="47397" grpId="0" animBg="1"/>
      <p:bldP spid="47398" grpId="0" animBg="1"/>
      <p:bldP spid="47399" grpId="0" animBg="1"/>
      <p:bldP spid="47400" grpId="0" animBg="1"/>
      <p:bldP spid="47401" grpId="0" animBg="1"/>
      <p:bldP spid="47402" grpId="0" animBg="1"/>
      <p:bldP spid="47403" grpId="0" animBg="1"/>
      <p:bldP spid="47404" grpId="0" animBg="1"/>
      <p:bldP spid="47405" grpId="0" animBg="1"/>
      <p:bldP spid="47406" grpId="0" animBg="1"/>
      <p:bldP spid="47410" grpId="0" animBg="1"/>
      <p:bldP spid="47411" grpId="0" animBg="1"/>
      <p:bldP spid="47412" grpId="0" animBg="1"/>
      <p:bldP spid="47413" grpId="0" animBg="1"/>
      <p:bldP spid="47414" grpId="0" animBg="1"/>
      <p:bldP spid="47415" grpId="0" animBg="1"/>
      <p:bldP spid="47416" grpId="0" animBg="1"/>
      <p:bldP spid="47417" grpId="0" animBg="1"/>
      <p:bldP spid="47418" grpId="0" animBg="1"/>
      <p:bldP spid="47428" grpId="0" animBg="1"/>
      <p:bldP spid="47429" grpId="0" animBg="1"/>
      <p:bldP spid="47430" grpId="0" animBg="1"/>
      <p:bldP spid="47431" grpId="0" animBg="1"/>
      <p:bldP spid="47432" grpId="0" animBg="1"/>
      <p:bldP spid="47433" grpId="0" animBg="1"/>
      <p:bldP spid="47434" grpId="0" animBg="1"/>
      <p:bldP spid="47439" grpId="0" animBg="1"/>
      <p:bldP spid="47440" grpId="0"/>
      <p:bldP spid="47441" grpId="0" animBg="1"/>
      <p:bldP spid="47442" grpId="0" autoUpdateAnimBg="0"/>
      <p:bldP spid="47443" grpId="0" animBg="1"/>
      <p:bldP spid="47444" grpId="0" animBg="1"/>
      <p:bldP spid="47445" grpId="0" animBg="1"/>
      <p:bldP spid="47446" grpId="0" animBg="1"/>
      <p:bldP spid="47447" grpId="0" animBg="1"/>
      <p:bldP spid="47448" grpId="0" animBg="1"/>
      <p:bldP spid="47451" grpId="0" animBg="1"/>
      <p:bldP spid="47452" grpId="0"/>
      <p:bldP spid="47453" grpId="0" animBg="1"/>
      <p:bldP spid="47454" grpId="0" animBg="1"/>
      <p:bldP spid="47455" grpId="0" animBg="1"/>
      <p:bldP spid="47459" grpId="0" animBg="1"/>
      <p:bldP spid="47460" grpId="0"/>
      <p:bldP spid="47461" grpId="0" animBg="1"/>
      <p:bldP spid="47463" grpId="0" animBg="1"/>
      <p:bldP spid="47464" grpId="0" animBg="1"/>
      <p:bldP spid="47465" grpId="0" animBg="1"/>
      <p:bldP spid="47466" grpId="0" animBg="1"/>
      <p:bldP spid="47467" grpId="0"/>
      <p:bldP spid="47468" grpId="0" animBg="1"/>
      <p:bldP spid="47469" grpId="0" animBg="1"/>
      <p:bldP spid="47471" grpId="0" autoUpdateAnimBg="0"/>
      <p:bldP spid="47472" grpId="0" animBg="1"/>
      <p:bldP spid="47473" grpId="0" animBg="1"/>
      <p:bldP spid="47474" grpId="0" animBg="1"/>
      <p:bldP spid="47475" grpId="0" animBg="1"/>
      <p:bldP spid="47476" grpId="0"/>
      <p:bldP spid="47477" grpId="0" animBg="1"/>
      <p:bldP spid="47478" grpId="0" animBg="1"/>
      <p:bldP spid="47479" grpId="0" animBg="1"/>
      <p:bldP spid="47481" grpId="0" animBg="1"/>
      <p:bldP spid="47482" grpId="0"/>
      <p:bldP spid="47486" grpId="0" autoUpdateAnimBg="0"/>
      <p:bldP spid="47490" grpId="0"/>
      <p:bldP spid="47494" grpId="0" autoUpdateAnimBg="0"/>
      <p:bldP spid="47495" grpId="0" animBg="1"/>
      <p:bldP spid="47496" grpId="0" animBg="1"/>
      <p:bldP spid="47497" grpId="0" animBg="1"/>
      <p:bldP spid="47270" grpId="0" animBg="1"/>
      <p:bldP spid="47285" grpId="0" animBg="1"/>
      <p:bldP spid="47286" grpId="0" animBg="1"/>
      <p:bldP spid="47287" grpId="0" animBg="1"/>
      <p:bldP spid="47288" grpId="0" animBg="1"/>
      <p:bldP spid="47487" grpId="0" animBg="1"/>
      <p:bldP spid="47488" grpId="0" animBg="1"/>
      <p:bldP spid="47489" grpId="0" animBg="1"/>
      <p:bldP spid="47498" grpId="0"/>
      <p:bldP spid="47499" grpId="0" animBg="1"/>
      <p:bldP spid="47500" grpId="0" animBg="1"/>
      <p:bldP spid="47501" grpId="0" animBg="1"/>
      <p:bldP spid="47504" grpId="0" animBg="1"/>
      <p:bldP spid="47419" grpId="0" animBg="1"/>
      <p:bldP spid="47512" grpId="0" animBg="1"/>
      <p:bldP spid="47371" grpId="0" autoUpdateAnimBg="0"/>
      <p:bldP spid="47373" grpId="0" animBg="1"/>
      <p:bldP spid="47343" grpId="0" autoUpdateAnimBg="0"/>
      <p:bldP spid="47513" grpId="0" animBg="1"/>
      <p:bldP spid="47515" grpId="0" animBg="1"/>
      <p:bldP spid="47162" grpId="0" autoUpdateAnimBg="0"/>
      <p:bldP spid="47344" grpId="0" animBg="1"/>
      <p:bldP spid="47341" grpId="0" animBg="1"/>
      <p:bldP spid="47340" grpId="0" autoUpdateAnimBg="0"/>
      <p:bldP spid="47516" grpId="0" animBg="1"/>
      <p:bldP spid="47261" grpId="0" autoUpdateAnimBg="0"/>
      <p:bldP spid="47519" grpId="0" animBg="1"/>
      <p:bldP spid="47521" grpId="0" animBg="1"/>
      <p:bldP spid="47522" grpId="0" animBg="1"/>
      <p:bldP spid="47527" grpId="0" animBg="1"/>
      <p:bldP spid="47426" grpId="0"/>
      <p:bldP spid="47530" grpId="0" animBg="1"/>
      <p:bldP spid="47532" grpId="0" animBg="1"/>
      <p:bldP spid="47462" grpId="0" autoUpdateAnimBg="0"/>
      <p:bldP spid="47282" grpId="0" autoUpdateAnimBg="0"/>
      <p:bldP spid="47355" grpId="0" autoUpdateAnimBg="0"/>
      <p:bldP spid="47537" grpId="0" animBg="1"/>
      <p:bldP spid="4730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7" descr="Газоносная скважина_Ирак"/>
          <p:cNvPicPr>
            <a:picLocks noChangeAspect="1" noChangeArrowheads="1"/>
          </p:cNvPicPr>
          <p:nvPr/>
        </p:nvPicPr>
        <p:blipFill>
          <a:blip r:embed="rId4" cstate="print"/>
          <a:srcRect l="8005" r="3503"/>
          <a:stretch>
            <a:fillRect/>
          </a:stretch>
        </p:blipFill>
        <p:spPr bwMode="auto">
          <a:xfrm>
            <a:off x="0" y="-14288"/>
            <a:ext cx="9144000" cy="6872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915" name="WordArt 3"/>
          <p:cNvSpPr>
            <a:spLocks noChangeArrowheads="1" noChangeShapeType="1" noTextEdit="1"/>
          </p:cNvSpPr>
          <p:nvPr/>
        </p:nvSpPr>
        <p:spPr bwMode="auto">
          <a:xfrm>
            <a:off x="3419475" y="115888"/>
            <a:ext cx="5473700" cy="5762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b="1" kern="10"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chemeClr val="tx1"/>
                  </a:outerShdw>
                </a:effectLst>
                <a:latin typeface="Comic Sans MS"/>
              </a:rPr>
              <a:t>Газова промисловість</a:t>
            </a:r>
          </a:p>
        </p:txBody>
      </p:sp>
      <p:sp>
        <p:nvSpPr>
          <p:cNvPr id="21508" name="Text Box 4"/>
          <p:cNvSpPr txBox="1">
            <a:spLocks noChangeArrowheads="1"/>
          </p:cNvSpPr>
          <p:nvPr/>
        </p:nvSpPr>
        <p:spPr bwMode="auto">
          <a:xfrm>
            <a:off x="-36513" y="6524625"/>
            <a:ext cx="3816351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i="1">
                <a:solidFill>
                  <a:schemeClr val="bg1"/>
                </a:solidFill>
              </a:rPr>
              <a:t>Газова свердловина в Іраку</a:t>
            </a:r>
            <a:endParaRPr lang="ru-RU" i="1">
              <a:solidFill>
                <a:schemeClr val="bg1"/>
              </a:solidFill>
            </a:endParaRPr>
          </a:p>
        </p:txBody>
      </p:sp>
      <p:sp>
        <p:nvSpPr>
          <p:cNvPr id="38920" name="Text Box 8"/>
          <p:cNvSpPr txBox="1">
            <a:spLocks noChangeArrowheads="1"/>
          </p:cNvSpPr>
          <p:nvPr/>
        </p:nvSpPr>
        <p:spPr bwMode="auto">
          <a:xfrm>
            <a:off x="34925" y="476250"/>
            <a:ext cx="2843213" cy="3203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>
                <a:solidFill>
                  <a:schemeClr val="bg1"/>
                </a:solidFill>
              </a:rPr>
              <a:t> видобувають переважно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розвинені країни;</a:t>
            </a:r>
          </a:p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15% газу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– на експорт;</a:t>
            </a:r>
          </a:p>
          <a:p>
            <a:pPr algn="l">
              <a:spcBef>
                <a:spcPct val="50000"/>
              </a:spcBef>
              <a:buClr>
                <a:srgbClr val="FFFF00"/>
              </a:buClr>
              <a:buFontTx/>
              <a:buChar char="•"/>
            </a:pP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>
                <a:solidFill>
                  <a:schemeClr val="bg1"/>
                </a:solidFill>
              </a:rPr>
              <a:t>транспортування</a:t>
            </a:r>
            <a:r>
              <a:rPr lang="uk-UA" b="1" i="1">
                <a:solidFill>
                  <a:schemeClr val="bg1"/>
                </a:solidFill>
              </a:rPr>
              <a:t> </a:t>
            </a:r>
            <a:r>
              <a:rPr lang="uk-UA" b="1" i="1">
                <a:solidFill>
                  <a:srgbClr val="FFFF00"/>
                </a:solidFill>
              </a:rPr>
              <a:t>газопроводами </a:t>
            </a:r>
            <a:r>
              <a:rPr lang="uk-UA" b="1">
                <a:solidFill>
                  <a:schemeClr val="bg1"/>
                </a:solidFill>
              </a:rPr>
              <a:t>або</a:t>
            </a:r>
            <a:r>
              <a:rPr lang="uk-UA" b="1" i="1">
                <a:solidFill>
                  <a:srgbClr val="FFFF00"/>
                </a:solidFill>
              </a:rPr>
              <a:t> метановозами </a:t>
            </a:r>
            <a:r>
              <a:rPr lang="uk-UA" b="1">
                <a:solidFill>
                  <a:schemeClr val="bg1"/>
                </a:solidFill>
              </a:rPr>
              <a:t>(скраплений газ при </a:t>
            </a:r>
            <a:r>
              <a:rPr lang="en-US" b="1">
                <a:solidFill>
                  <a:schemeClr val="bg1"/>
                </a:solidFill>
              </a:rPr>
              <a:t>t</a:t>
            </a:r>
            <a:r>
              <a:rPr lang="en-US" b="1">
                <a:solidFill>
                  <a:schemeClr val="bg1"/>
                </a:solidFill>
                <a:cs typeface="Times New Roman" pitchFamily="18" charset="0"/>
              </a:rPr>
              <a:t>º</a:t>
            </a:r>
            <a:r>
              <a:rPr lang="uk-UA" b="1">
                <a:solidFill>
                  <a:schemeClr val="bg1"/>
                </a:solidFill>
              </a:rPr>
              <a:t>=-165</a:t>
            </a:r>
            <a:r>
              <a:rPr lang="en-US" b="1">
                <a:solidFill>
                  <a:schemeClr val="bg1"/>
                </a:solidFill>
                <a:cs typeface="Times New Roman" pitchFamily="18" charset="0"/>
              </a:rPr>
              <a:t>º</a:t>
            </a:r>
            <a:r>
              <a:rPr lang="uk-UA" b="1">
                <a:solidFill>
                  <a:schemeClr val="bg1"/>
                </a:solidFill>
              </a:rPr>
              <a:t>С)</a:t>
            </a:r>
            <a:endParaRPr lang="ru-RU" b="1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8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89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89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89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89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5" grpId="0" animBg="1"/>
      <p:bldP spid="38920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5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Контуры мира-А"/>
          <p:cNvPicPr>
            <a:picLocks noChangeAspect="1" noChangeArrowheads="1"/>
          </p:cNvPicPr>
          <p:nvPr/>
        </p:nvPicPr>
        <p:blipFill>
          <a:blip r:embed="rId16" cstate="print"/>
          <a:srcRect l="2499" t="2588" r="7500" b="6940"/>
          <a:stretch>
            <a:fillRect/>
          </a:stretch>
        </p:blipFill>
        <p:spPr bwMode="auto">
          <a:xfrm>
            <a:off x="0" y="566738"/>
            <a:ext cx="9144000" cy="6291262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48131" name="Text Box 3"/>
          <p:cNvSpPr txBox="1">
            <a:spLocks noChangeArrowheads="1"/>
          </p:cNvSpPr>
          <p:nvPr/>
        </p:nvSpPr>
        <p:spPr bwMode="auto">
          <a:xfrm>
            <a:off x="2890838" y="1716088"/>
            <a:ext cx="1176337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uk-UA" sz="1800" b="1"/>
              <a:t>Велика Британія</a:t>
            </a:r>
            <a:endParaRPr lang="ru-RU" sz="1800" b="1"/>
          </a:p>
        </p:txBody>
      </p:sp>
      <p:sp>
        <p:nvSpPr>
          <p:cNvPr id="48138" name="Freeform 10"/>
          <p:cNvSpPr>
            <a:spLocks/>
          </p:cNvSpPr>
          <p:nvPr/>
        </p:nvSpPr>
        <p:spPr bwMode="auto">
          <a:xfrm>
            <a:off x="3941763" y="1900238"/>
            <a:ext cx="209550" cy="361950"/>
          </a:xfrm>
          <a:custGeom>
            <a:avLst/>
            <a:gdLst>
              <a:gd name="T0" fmla="*/ 129 w 132"/>
              <a:gd name="T1" fmla="*/ 162 h 228"/>
              <a:gd name="T2" fmla="*/ 127 w 132"/>
              <a:gd name="T3" fmla="*/ 156 h 228"/>
              <a:gd name="T4" fmla="*/ 115 w 132"/>
              <a:gd name="T5" fmla="*/ 158 h 228"/>
              <a:gd name="T6" fmla="*/ 118 w 132"/>
              <a:gd name="T7" fmla="*/ 129 h 228"/>
              <a:gd name="T8" fmla="*/ 106 w 132"/>
              <a:gd name="T9" fmla="*/ 111 h 228"/>
              <a:gd name="T10" fmla="*/ 79 w 132"/>
              <a:gd name="T11" fmla="*/ 80 h 228"/>
              <a:gd name="T12" fmla="*/ 96 w 132"/>
              <a:gd name="T13" fmla="*/ 62 h 228"/>
              <a:gd name="T14" fmla="*/ 102 w 132"/>
              <a:gd name="T15" fmla="*/ 47 h 228"/>
              <a:gd name="T16" fmla="*/ 111 w 132"/>
              <a:gd name="T17" fmla="*/ 33 h 228"/>
              <a:gd name="T18" fmla="*/ 87 w 132"/>
              <a:gd name="T19" fmla="*/ 24 h 228"/>
              <a:gd name="T20" fmla="*/ 94 w 132"/>
              <a:gd name="T21" fmla="*/ 14 h 228"/>
              <a:gd name="T22" fmla="*/ 97 w 132"/>
              <a:gd name="T23" fmla="*/ 0 h 228"/>
              <a:gd name="T24" fmla="*/ 64 w 132"/>
              <a:gd name="T25" fmla="*/ 12 h 228"/>
              <a:gd name="T26" fmla="*/ 55 w 132"/>
              <a:gd name="T27" fmla="*/ 24 h 228"/>
              <a:gd name="T28" fmla="*/ 46 w 132"/>
              <a:gd name="T29" fmla="*/ 47 h 228"/>
              <a:gd name="T30" fmla="*/ 40 w 132"/>
              <a:gd name="T31" fmla="*/ 71 h 228"/>
              <a:gd name="T32" fmla="*/ 34 w 132"/>
              <a:gd name="T33" fmla="*/ 86 h 228"/>
              <a:gd name="T34" fmla="*/ 22 w 132"/>
              <a:gd name="T35" fmla="*/ 92 h 228"/>
              <a:gd name="T36" fmla="*/ 3 w 132"/>
              <a:gd name="T37" fmla="*/ 102 h 228"/>
              <a:gd name="T38" fmla="*/ 18 w 132"/>
              <a:gd name="T39" fmla="*/ 120 h 228"/>
              <a:gd name="T40" fmla="*/ 43 w 132"/>
              <a:gd name="T41" fmla="*/ 87 h 228"/>
              <a:gd name="T42" fmla="*/ 49 w 132"/>
              <a:gd name="T43" fmla="*/ 96 h 228"/>
              <a:gd name="T44" fmla="*/ 52 w 132"/>
              <a:gd name="T45" fmla="*/ 101 h 228"/>
              <a:gd name="T46" fmla="*/ 57 w 132"/>
              <a:gd name="T47" fmla="*/ 102 h 228"/>
              <a:gd name="T48" fmla="*/ 66 w 132"/>
              <a:gd name="T49" fmla="*/ 120 h 228"/>
              <a:gd name="T50" fmla="*/ 63 w 132"/>
              <a:gd name="T51" fmla="*/ 137 h 228"/>
              <a:gd name="T52" fmla="*/ 43 w 132"/>
              <a:gd name="T53" fmla="*/ 138 h 228"/>
              <a:gd name="T54" fmla="*/ 39 w 132"/>
              <a:gd name="T55" fmla="*/ 147 h 228"/>
              <a:gd name="T56" fmla="*/ 31 w 132"/>
              <a:gd name="T57" fmla="*/ 171 h 228"/>
              <a:gd name="T58" fmla="*/ 25 w 132"/>
              <a:gd name="T59" fmla="*/ 180 h 228"/>
              <a:gd name="T60" fmla="*/ 46 w 132"/>
              <a:gd name="T61" fmla="*/ 189 h 228"/>
              <a:gd name="T62" fmla="*/ 30 w 132"/>
              <a:gd name="T63" fmla="*/ 198 h 228"/>
              <a:gd name="T64" fmla="*/ 3 w 132"/>
              <a:gd name="T65" fmla="*/ 215 h 228"/>
              <a:gd name="T66" fmla="*/ 36 w 132"/>
              <a:gd name="T67" fmla="*/ 221 h 228"/>
              <a:gd name="T68" fmla="*/ 69 w 132"/>
              <a:gd name="T69" fmla="*/ 213 h 228"/>
              <a:gd name="T70" fmla="*/ 105 w 132"/>
              <a:gd name="T71" fmla="*/ 206 h 228"/>
              <a:gd name="T72" fmla="*/ 115 w 132"/>
              <a:gd name="T73" fmla="*/ 197 h 228"/>
              <a:gd name="T74" fmla="*/ 123 w 132"/>
              <a:gd name="T75" fmla="*/ 182 h 228"/>
              <a:gd name="T76" fmla="*/ 129 w 132"/>
              <a:gd name="T77" fmla="*/ 174 h 228"/>
              <a:gd name="T78" fmla="*/ 132 w 132"/>
              <a:gd name="T79" fmla="*/ 164 h 228"/>
              <a:gd name="T80" fmla="*/ 121 w 132"/>
              <a:gd name="T81" fmla="*/ 156 h 2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2"/>
              <a:gd name="T124" fmla="*/ 0 h 228"/>
              <a:gd name="T125" fmla="*/ 132 w 132"/>
              <a:gd name="T126" fmla="*/ 228 h 22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2" h="228">
                <a:moveTo>
                  <a:pt x="129" y="162"/>
                </a:moveTo>
                <a:cubicBezTo>
                  <a:pt x="128" y="160"/>
                  <a:pt x="129" y="157"/>
                  <a:pt x="127" y="156"/>
                </a:cubicBezTo>
                <a:cubicBezTo>
                  <a:pt x="123" y="155"/>
                  <a:pt x="117" y="162"/>
                  <a:pt x="115" y="158"/>
                </a:cubicBezTo>
                <a:cubicBezTo>
                  <a:pt x="114" y="155"/>
                  <a:pt x="117" y="137"/>
                  <a:pt x="118" y="129"/>
                </a:cubicBezTo>
                <a:cubicBezTo>
                  <a:pt x="117" y="121"/>
                  <a:pt x="113" y="115"/>
                  <a:pt x="106" y="111"/>
                </a:cubicBezTo>
                <a:cubicBezTo>
                  <a:pt x="104" y="97"/>
                  <a:pt x="94" y="83"/>
                  <a:pt x="79" y="80"/>
                </a:cubicBezTo>
                <a:cubicBezTo>
                  <a:pt x="76" y="71"/>
                  <a:pt x="92" y="67"/>
                  <a:pt x="96" y="62"/>
                </a:cubicBezTo>
                <a:cubicBezTo>
                  <a:pt x="100" y="57"/>
                  <a:pt x="100" y="52"/>
                  <a:pt x="102" y="47"/>
                </a:cubicBezTo>
                <a:cubicBezTo>
                  <a:pt x="105" y="42"/>
                  <a:pt x="108" y="38"/>
                  <a:pt x="111" y="33"/>
                </a:cubicBezTo>
                <a:cubicBezTo>
                  <a:pt x="107" y="19"/>
                  <a:pt x="103" y="23"/>
                  <a:pt x="87" y="24"/>
                </a:cubicBezTo>
                <a:cubicBezTo>
                  <a:pt x="79" y="22"/>
                  <a:pt x="89" y="18"/>
                  <a:pt x="94" y="14"/>
                </a:cubicBezTo>
                <a:cubicBezTo>
                  <a:pt x="98" y="8"/>
                  <a:pt x="100" y="7"/>
                  <a:pt x="97" y="0"/>
                </a:cubicBezTo>
                <a:cubicBezTo>
                  <a:pt x="85" y="3"/>
                  <a:pt x="75" y="10"/>
                  <a:pt x="64" y="12"/>
                </a:cubicBezTo>
                <a:cubicBezTo>
                  <a:pt x="61" y="17"/>
                  <a:pt x="57" y="19"/>
                  <a:pt x="55" y="24"/>
                </a:cubicBezTo>
                <a:cubicBezTo>
                  <a:pt x="53" y="33"/>
                  <a:pt x="49" y="39"/>
                  <a:pt x="46" y="47"/>
                </a:cubicBezTo>
                <a:cubicBezTo>
                  <a:pt x="45" y="55"/>
                  <a:pt x="43" y="64"/>
                  <a:pt x="40" y="71"/>
                </a:cubicBezTo>
                <a:cubicBezTo>
                  <a:pt x="39" y="77"/>
                  <a:pt x="36" y="80"/>
                  <a:pt x="34" y="86"/>
                </a:cubicBezTo>
                <a:cubicBezTo>
                  <a:pt x="33" y="95"/>
                  <a:pt x="30" y="93"/>
                  <a:pt x="22" y="92"/>
                </a:cubicBezTo>
                <a:cubicBezTo>
                  <a:pt x="0" y="93"/>
                  <a:pt x="11" y="91"/>
                  <a:pt x="3" y="102"/>
                </a:cubicBezTo>
                <a:cubicBezTo>
                  <a:pt x="4" y="113"/>
                  <a:pt x="9" y="114"/>
                  <a:pt x="18" y="120"/>
                </a:cubicBezTo>
                <a:cubicBezTo>
                  <a:pt x="31" y="118"/>
                  <a:pt x="23" y="93"/>
                  <a:pt x="43" y="87"/>
                </a:cubicBezTo>
                <a:cubicBezTo>
                  <a:pt x="57" y="76"/>
                  <a:pt x="55" y="83"/>
                  <a:pt x="49" y="96"/>
                </a:cubicBezTo>
                <a:cubicBezTo>
                  <a:pt x="50" y="98"/>
                  <a:pt x="50" y="100"/>
                  <a:pt x="52" y="101"/>
                </a:cubicBezTo>
                <a:cubicBezTo>
                  <a:pt x="53" y="102"/>
                  <a:pt x="56" y="101"/>
                  <a:pt x="57" y="102"/>
                </a:cubicBezTo>
                <a:cubicBezTo>
                  <a:pt x="60" y="105"/>
                  <a:pt x="64" y="116"/>
                  <a:pt x="66" y="120"/>
                </a:cubicBezTo>
                <a:cubicBezTo>
                  <a:pt x="66" y="125"/>
                  <a:pt x="67" y="133"/>
                  <a:pt x="63" y="137"/>
                </a:cubicBezTo>
                <a:cubicBezTo>
                  <a:pt x="59" y="140"/>
                  <a:pt x="47" y="136"/>
                  <a:pt x="43" y="138"/>
                </a:cubicBezTo>
                <a:cubicBezTo>
                  <a:pt x="39" y="140"/>
                  <a:pt x="41" y="142"/>
                  <a:pt x="39" y="147"/>
                </a:cubicBezTo>
                <a:cubicBezTo>
                  <a:pt x="38" y="155"/>
                  <a:pt x="36" y="165"/>
                  <a:pt x="31" y="171"/>
                </a:cubicBezTo>
                <a:cubicBezTo>
                  <a:pt x="30" y="175"/>
                  <a:pt x="25" y="176"/>
                  <a:pt x="25" y="180"/>
                </a:cubicBezTo>
                <a:cubicBezTo>
                  <a:pt x="25" y="185"/>
                  <a:pt x="43" y="189"/>
                  <a:pt x="46" y="189"/>
                </a:cubicBezTo>
                <a:cubicBezTo>
                  <a:pt x="53" y="200"/>
                  <a:pt x="39" y="197"/>
                  <a:pt x="30" y="198"/>
                </a:cubicBezTo>
                <a:cubicBezTo>
                  <a:pt x="21" y="204"/>
                  <a:pt x="12" y="209"/>
                  <a:pt x="3" y="215"/>
                </a:cubicBezTo>
                <a:cubicBezTo>
                  <a:pt x="5" y="228"/>
                  <a:pt x="27" y="221"/>
                  <a:pt x="36" y="221"/>
                </a:cubicBezTo>
                <a:cubicBezTo>
                  <a:pt x="47" y="218"/>
                  <a:pt x="57" y="215"/>
                  <a:pt x="69" y="213"/>
                </a:cubicBezTo>
                <a:cubicBezTo>
                  <a:pt x="78" y="207"/>
                  <a:pt x="94" y="208"/>
                  <a:pt x="105" y="206"/>
                </a:cubicBezTo>
                <a:cubicBezTo>
                  <a:pt x="110" y="204"/>
                  <a:pt x="111" y="200"/>
                  <a:pt x="115" y="197"/>
                </a:cubicBezTo>
                <a:cubicBezTo>
                  <a:pt x="117" y="191"/>
                  <a:pt x="119" y="187"/>
                  <a:pt x="123" y="182"/>
                </a:cubicBezTo>
                <a:cubicBezTo>
                  <a:pt x="126" y="168"/>
                  <a:pt x="121" y="186"/>
                  <a:pt x="129" y="174"/>
                </a:cubicBezTo>
                <a:cubicBezTo>
                  <a:pt x="131" y="171"/>
                  <a:pt x="130" y="167"/>
                  <a:pt x="132" y="164"/>
                </a:cubicBezTo>
                <a:cubicBezTo>
                  <a:pt x="129" y="158"/>
                  <a:pt x="128" y="156"/>
                  <a:pt x="121" y="156"/>
                </a:cubicBezTo>
              </a:path>
            </a:pathLst>
          </a:custGeom>
          <a:solidFill>
            <a:srgbClr val="006600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141" name="WordArt 13"/>
          <p:cNvSpPr>
            <a:spLocks noChangeArrowheads="1" noChangeShapeType="1" noTextEdit="1"/>
          </p:cNvSpPr>
          <p:nvPr/>
        </p:nvSpPr>
        <p:spPr bwMode="auto">
          <a:xfrm>
            <a:off x="1547813" y="77788"/>
            <a:ext cx="6192837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200" kern="10"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solidFill>
                  <a:schemeClr val="accent2"/>
                </a:solidFill>
                <a:effectLst>
                  <a:outerShdw dist="35921" dir="2700000" algn="ctr" rotWithShape="0">
                    <a:schemeClr val="bg1"/>
                  </a:outerShdw>
                </a:effectLst>
                <a:latin typeface="Comic Sans MS"/>
              </a:rPr>
              <a:t>Газова промисловість світу</a:t>
            </a:r>
          </a:p>
        </p:txBody>
      </p:sp>
      <p:sp>
        <p:nvSpPr>
          <p:cNvPr id="48158" name="Freeform 30"/>
          <p:cNvSpPr>
            <a:spLocks/>
          </p:cNvSpPr>
          <p:nvPr/>
        </p:nvSpPr>
        <p:spPr bwMode="auto">
          <a:xfrm>
            <a:off x="4768850" y="866775"/>
            <a:ext cx="3446463" cy="1776413"/>
          </a:xfrm>
          <a:custGeom>
            <a:avLst/>
            <a:gdLst>
              <a:gd name="T0" fmla="*/ 98 w 2171"/>
              <a:gd name="T1" fmla="*/ 560 h 1119"/>
              <a:gd name="T2" fmla="*/ 70 w 2171"/>
              <a:gd name="T3" fmla="*/ 770 h 1119"/>
              <a:gd name="T4" fmla="*/ 173 w 2171"/>
              <a:gd name="T5" fmla="*/ 981 h 1119"/>
              <a:gd name="T6" fmla="*/ 350 w 2171"/>
              <a:gd name="T7" fmla="*/ 996 h 1119"/>
              <a:gd name="T8" fmla="*/ 404 w 2171"/>
              <a:gd name="T9" fmla="*/ 866 h 1119"/>
              <a:gd name="T10" fmla="*/ 524 w 2171"/>
              <a:gd name="T11" fmla="*/ 840 h 1119"/>
              <a:gd name="T12" fmla="*/ 773 w 2171"/>
              <a:gd name="T13" fmla="*/ 771 h 1119"/>
              <a:gd name="T14" fmla="*/ 956 w 2171"/>
              <a:gd name="T15" fmla="*/ 903 h 1119"/>
              <a:gd name="T16" fmla="*/ 1126 w 2171"/>
              <a:gd name="T17" fmla="*/ 867 h 1119"/>
              <a:gd name="T18" fmla="*/ 1321 w 2171"/>
              <a:gd name="T19" fmla="*/ 885 h 1119"/>
              <a:gd name="T20" fmla="*/ 1456 w 2171"/>
              <a:gd name="T21" fmla="*/ 834 h 1119"/>
              <a:gd name="T22" fmla="*/ 1594 w 2171"/>
              <a:gd name="T23" fmla="*/ 831 h 1119"/>
              <a:gd name="T24" fmla="*/ 1738 w 2171"/>
              <a:gd name="T25" fmla="*/ 999 h 1119"/>
              <a:gd name="T26" fmla="*/ 1816 w 2171"/>
              <a:gd name="T27" fmla="*/ 857 h 1119"/>
              <a:gd name="T28" fmla="*/ 1891 w 2171"/>
              <a:gd name="T29" fmla="*/ 900 h 1119"/>
              <a:gd name="T30" fmla="*/ 1762 w 2171"/>
              <a:gd name="T31" fmla="*/ 675 h 1119"/>
              <a:gd name="T32" fmla="*/ 1670 w 2171"/>
              <a:gd name="T33" fmla="*/ 690 h 1119"/>
              <a:gd name="T34" fmla="*/ 1801 w 2171"/>
              <a:gd name="T35" fmla="*/ 519 h 1119"/>
              <a:gd name="T36" fmla="*/ 1841 w 2171"/>
              <a:gd name="T37" fmla="*/ 440 h 1119"/>
              <a:gd name="T38" fmla="*/ 1915 w 2171"/>
              <a:gd name="T39" fmla="*/ 422 h 1119"/>
              <a:gd name="T40" fmla="*/ 2006 w 2171"/>
              <a:gd name="T41" fmla="*/ 689 h 1119"/>
              <a:gd name="T42" fmla="*/ 2029 w 2171"/>
              <a:gd name="T43" fmla="*/ 650 h 1119"/>
              <a:gd name="T44" fmla="*/ 1970 w 2171"/>
              <a:gd name="T45" fmla="*/ 483 h 1119"/>
              <a:gd name="T46" fmla="*/ 2077 w 2171"/>
              <a:gd name="T47" fmla="*/ 378 h 1119"/>
              <a:gd name="T48" fmla="*/ 2026 w 2171"/>
              <a:gd name="T49" fmla="*/ 264 h 1119"/>
              <a:gd name="T50" fmla="*/ 2143 w 2171"/>
              <a:gd name="T51" fmla="*/ 236 h 1119"/>
              <a:gd name="T52" fmla="*/ 1786 w 2171"/>
              <a:gd name="T53" fmla="*/ 186 h 1119"/>
              <a:gd name="T54" fmla="*/ 1543 w 2171"/>
              <a:gd name="T55" fmla="*/ 204 h 1119"/>
              <a:gd name="T56" fmla="*/ 1402 w 2171"/>
              <a:gd name="T57" fmla="*/ 180 h 1119"/>
              <a:gd name="T58" fmla="*/ 1357 w 2171"/>
              <a:gd name="T59" fmla="*/ 101 h 1119"/>
              <a:gd name="T60" fmla="*/ 1262 w 2171"/>
              <a:gd name="T61" fmla="*/ 95 h 1119"/>
              <a:gd name="T62" fmla="*/ 1333 w 2171"/>
              <a:gd name="T63" fmla="*/ 162 h 1119"/>
              <a:gd name="T64" fmla="*/ 1348 w 2171"/>
              <a:gd name="T65" fmla="*/ 221 h 1119"/>
              <a:gd name="T66" fmla="*/ 1201 w 2171"/>
              <a:gd name="T67" fmla="*/ 186 h 1119"/>
              <a:gd name="T68" fmla="*/ 989 w 2171"/>
              <a:gd name="T69" fmla="*/ 204 h 1119"/>
              <a:gd name="T70" fmla="*/ 991 w 2171"/>
              <a:gd name="T71" fmla="*/ 170 h 1119"/>
              <a:gd name="T72" fmla="*/ 836 w 2171"/>
              <a:gd name="T73" fmla="*/ 65 h 1119"/>
              <a:gd name="T74" fmla="*/ 733 w 2171"/>
              <a:gd name="T75" fmla="*/ 15 h 1119"/>
              <a:gd name="T76" fmla="*/ 758 w 2171"/>
              <a:gd name="T77" fmla="*/ 84 h 1119"/>
              <a:gd name="T78" fmla="*/ 836 w 2171"/>
              <a:gd name="T79" fmla="*/ 141 h 1119"/>
              <a:gd name="T80" fmla="*/ 719 w 2171"/>
              <a:gd name="T81" fmla="*/ 189 h 1119"/>
              <a:gd name="T82" fmla="*/ 725 w 2171"/>
              <a:gd name="T83" fmla="*/ 323 h 1119"/>
              <a:gd name="T84" fmla="*/ 601 w 2171"/>
              <a:gd name="T85" fmla="*/ 275 h 1119"/>
              <a:gd name="T86" fmla="*/ 676 w 2171"/>
              <a:gd name="T87" fmla="*/ 408 h 1119"/>
              <a:gd name="T88" fmla="*/ 584 w 2171"/>
              <a:gd name="T89" fmla="*/ 323 h 1119"/>
              <a:gd name="T90" fmla="*/ 538 w 2171"/>
              <a:gd name="T91" fmla="*/ 363 h 1119"/>
              <a:gd name="T92" fmla="*/ 406 w 2171"/>
              <a:gd name="T93" fmla="*/ 321 h 1119"/>
              <a:gd name="T94" fmla="*/ 484 w 2171"/>
              <a:gd name="T95" fmla="*/ 182 h 1119"/>
              <a:gd name="T96" fmla="*/ 370 w 2171"/>
              <a:gd name="T97" fmla="*/ 263 h 1119"/>
              <a:gd name="T98" fmla="*/ 424 w 2171"/>
              <a:gd name="T99" fmla="*/ 345 h 1119"/>
              <a:gd name="T100" fmla="*/ 376 w 2171"/>
              <a:gd name="T101" fmla="*/ 383 h 1119"/>
              <a:gd name="T102" fmla="*/ 341 w 2171"/>
              <a:gd name="T103" fmla="*/ 396 h 1119"/>
              <a:gd name="T104" fmla="*/ 253 w 2171"/>
              <a:gd name="T105" fmla="*/ 428 h 1119"/>
              <a:gd name="T106" fmla="*/ 134 w 2171"/>
              <a:gd name="T107" fmla="*/ 474 h 1119"/>
              <a:gd name="T108" fmla="*/ 196 w 2171"/>
              <a:gd name="T109" fmla="*/ 417 h 111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71"/>
              <a:gd name="T166" fmla="*/ 0 h 1119"/>
              <a:gd name="T167" fmla="*/ 2171 w 2171"/>
              <a:gd name="T168" fmla="*/ 1119 h 111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71" h="1119">
                <a:moveTo>
                  <a:pt x="83" y="369"/>
                </a:moveTo>
                <a:lnTo>
                  <a:pt x="61" y="386"/>
                </a:lnTo>
                <a:cubicBezTo>
                  <a:pt x="59" y="395"/>
                  <a:pt x="69" y="412"/>
                  <a:pt x="70" y="422"/>
                </a:cubicBezTo>
                <a:cubicBezTo>
                  <a:pt x="71" y="432"/>
                  <a:pt x="67" y="441"/>
                  <a:pt x="67" y="449"/>
                </a:cubicBezTo>
                <a:cubicBezTo>
                  <a:pt x="67" y="457"/>
                  <a:pt x="70" y="459"/>
                  <a:pt x="71" y="473"/>
                </a:cubicBezTo>
                <a:cubicBezTo>
                  <a:pt x="72" y="487"/>
                  <a:pt x="70" y="520"/>
                  <a:pt x="74" y="534"/>
                </a:cubicBezTo>
                <a:lnTo>
                  <a:pt x="98" y="560"/>
                </a:lnTo>
                <a:lnTo>
                  <a:pt x="31" y="617"/>
                </a:lnTo>
                <a:lnTo>
                  <a:pt x="56" y="630"/>
                </a:lnTo>
                <a:lnTo>
                  <a:pt x="26" y="650"/>
                </a:lnTo>
                <a:lnTo>
                  <a:pt x="20" y="659"/>
                </a:lnTo>
                <a:lnTo>
                  <a:pt x="26" y="689"/>
                </a:lnTo>
                <a:cubicBezTo>
                  <a:pt x="24" y="697"/>
                  <a:pt x="0" y="692"/>
                  <a:pt x="7" y="705"/>
                </a:cubicBezTo>
                <a:lnTo>
                  <a:pt x="70" y="770"/>
                </a:lnTo>
                <a:cubicBezTo>
                  <a:pt x="82" y="793"/>
                  <a:pt x="70" y="831"/>
                  <a:pt x="77" y="843"/>
                </a:cubicBezTo>
                <a:cubicBezTo>
                  <a:pt x="84" y="855"/>
                  <a:pt x="103" y="835"/>
                  <a:pt x="113" y="843"/>
                </a:cubicBezTo>
                <a:cubicBezTo>
                  <a:pt x="123" y="851"/>
                  <a:pt x="129" y="881"/>
                  <a:pt x="137" y="891"/>
                </a:cubicBezTo>
                <a:cubicBezTo>
                  <a:pt x="145" y="901"/>
                  <a:pt x="156" y="898"/>
                  <a:pt x="163" y="902"/>
                </a:cubicBezTo>
                <a:cubicBezTo>
                  <a:pt x="170" y="906"/>
                  <a:pt x="176" y="910"/>
                  <a:pt x="178" y="917"/>
                </a:cubicBezTo>
                <a:cubicBezTo>
                  <a:pt x="180" y="924"/>
                  <a:pt x="176" y="930"/>
                  <a:pt x="175" y="941"/>
                </a:cubicBezTo>
                <a:cubicBezTo>
                  <a:pt x="174" y="952"/>
                  <a:pt x="175" y="966"/>
                  <a:pt x="173" y="981"/>
                </a:cubicBezTo>
                <a:cubicBezTo>
                  <a:pt x="171" y="996"/>
                  <a:pt x="161" y="1024"/>
                  <a:pt x="161" y="1034"/>
                </a:cubicBezTo>
                <a:lnTo>
                  <a:pt x="175" y="1043"/>
                </a:lnTo>
                <a:cubicBezTo>
                  <a:pt x="180" y="1046"/>
                  <a:pt x="176" y="1047"/>
                  <a:pt x="190" y="1053"/>
                </a:cubicBezTo>
                <a:cubicBezTo>
                  <a:pt x="204" y="1059"/>
                  <a:pt x="233" y="1067"/>
                  <a:pt x="259" y="1077"/>
                </a:cubicBezTo>
                <a:cubicBezTo>
                  <a:pt x="285" y="1087"/>
                  <a:pt x="336" y="1119"/>
                  <a:pt x="346" y="1112"/>
                </a:cubicBezTo>
                <a:cubicBezTo>
                  <a:pt x="356" y="1105"/>
                  <a:pt x="319" y="1057"/>
                  <a:pt x="320" y="1038"/>
                </a:cubicBezTo>
                <a:cubicBezTo>
                  <a:pt x="321" y="1019"/>
                  <a:pt x="345" y="1007"/>
                  <a:pt x="350" y="996"/>
                </a:cubicBezTo>
                <a:cubicBezTo>
                  <a:pt x="355" y="985"/>
                  <a:pt x="353" y="978"/>
                  <a:pt x="349" y="969"/>
                </a:cubicBezTo>
                <a:cubicBezTo>
                  <a:pt x="345" y="960"/>
                  <a:pt x="333" y="956"/>
                  <a:pt x="328" y="944"/>
                </a:cubicBezTo>
                <a:cubicBezTo>
                  <a:pt x="323" y="932"/>
                  <a:pt x="320" y="905"/>
                  <a:pt x="319" y="894"/>
                </a:cubicBezTo>
                <a:cubicBezTo>
                  <a:pt x="318" y="883"/>
                  <a:pt x="319" y="880"/>
                  <a:pt x="322" y="878"/>
                </a:cubicBezTo>
                <a:cubicBezTo>
                  <a:pt x="325" y="874"/>
                  <a:pt x="333" y="884"/>
                  <a:pt x="340" y="881"/>
                </a:cubicBezTo>
                <a:cubicBezTo>
                  <a:pt x="347" y="878"/>
                  <a:pt x="354" y="862"/>
                  <a:pt x="365" y="860"/>
                </a:cubicBezTo>
                <a:cubicBezTo>
                  <a:pt x="376" y="858"/>
                  <a:pt x="393" y="862"/>
                  <a:pt x="404" y="866"/>
                </a:cubicBezTo>
                <a:cubicBezTo>
                  <a:pt x="416" y="868"/>
                  <a:pt x="425" y="880"/>
                  <a:pt x="434" y="882"/>
                </a:cubicBezTo>
                <a:cubicBezTo>
                  <a:pt x="443" y="884"/>
                  <a:pt x="453" y="876"/>
                  <a:pt x="458" y="876"/>
                </a:cubicBezTo>
                <a:cubicBezTo>
                  <a:pt x="463" y="876"/>
                  <a:pt x="462" y="881"/>
                  <a:pt x="467" y="881"/>
                </a:cubicBezTo>
                <a:cubicBezTo>
                  <a:pt x="472" y="881"/>
                  <a:pt x="482" y="877"/>
                  <a:pt x="490" y="878"/>
                </a:cubicBezTo>
                <a:cubicBezTo>
                  <a:pt x="498" y="879"/>
                  <a:pt x="508" y="888"/>
                  <a:pt x="515" y="887"/>
                </a:cubicBezTo>
                <a:cubicBezTo>
                  <a:pt x="520" y="885"/>
                  <a:pt x="534" y="878"/>
                  <a:pt x="535" y="870"/>
                </a:cubicBezTo>
                <a:lnTo>
                  <a:pt x="524" y="840"/>
                </a:lnTo>
                <a:cubicBezTo>
                  <a:pt x="524" y="833"/>
                  <a:pt x="531" y="834"/>
                  <a:pt x="532" y="827"/>
                </a:cubicBezTo>
                <a:lnTo>
                  <a:pt x="530" y="798"/>
                </a:lnTo>
                <a:cubicBezTo>
                  <a:pt x="550" y="786"/>
                  <a:pt x="625" y="756"/>
                  <a:pt x="652" y="756"/>
                </a:cubicBezTo>
                <a:cubicBezTo>
                  <a:pt x="670" y="761"/>
                  <a:pt x="673" y="794"/>
                  <a:pt x="691" y="800"/>
                </a:cubicBezTo>
                <a:cubicBezTo>
                  <a:pt x="699" y="808"/>
                  <a:pt x="688" y="789"/>
                  <a:pt x="701" y="791"/>
                </a:cubicBezTo>
                <a:cubicBezTo>
                  <a:pt x="707" y="793"/>
                  <a:pt x="716" y="813"/>
                  <a:pt x="728" y="810"/>
                </a:cubicBezTo>
                <a:lnTo>
                  <a:pt x="773" y="771"/>
                </a:lnTo>
                <a:cubicBezTo>
                  <a:pt x="784" y="768"/>
                  <a:pt x="766" y="780"/>
                  <a:pt x="776" y="794"/>
                </a:cubicBezTo>
                <a:cubicBezTo>
                  <a:pt x="786" y="808"/>
                  <a:pt x="818" y="845"/>
                  <a:pt x="830" y="855"/>
                </a:cubicBezTo>
                <a:cubicBezTo>
                  <a:pt x="842" y="865"/>
                  <a:pt x="844" y="856"/>
                  <a:pt x="850" y="857"/>
                </a:cubicBezTo>
                <a:cubicBezTo>
                  <a:pt x="856" y="858"/>
                  <a:pt x="861" y="864"/>
                  <a:pt x="868" y="864"/>
                </a:cubicBezTo>
                <a:cubicBezTo>
                  <a:pt x="875" y="864"/>
                  <a:pt x="887" y="852"/>
                  <a:pt x="893" y="855"/>
                </a:cubicBezTo>
                <a:cubicBezTo>
                  <a:pt x="902" y="855"/>
                  <a:pt x="894" y="873"/>
                  <a:pt x="905" y="881"/>
                </a:cubicBezTo>
                <a:cubicBezTo>
                  <a:pt x="916" y="889"/>
                  <a:pt x="940" y="901"/>
                  <a:pt x="956" y="903"/>
                </a:cubicBezTo>
                <a:cubicBezTo>
                  <a:pt x="973" y="909"/>
                  <a:pt x="990" y="897"/>
                  <a:pt x="1000" y="891"/>
                </a:cubicBezTo>
                <a:cubicBezTo>
                  <a:pt x="1010" y="885"/>
                  <a:pt x="1012" y="871"/>
                  <a:pt x="1019" y="866"/>
                </a:cubicBezTo>
                <a:cubicBezTo>
                  <a:pt x="1026" y="861"/>
                  <a:pt x="1036" y="858"/>
                  <a:pt x="1040" y="858"/>
                </a:cubicBezTo>
                <a:cubicBezTo>
                  <a:pt x="1044" y="858"/>
                  <a:pt x="1041" y="864"/>
                  <a:pt x="1046" y="864"/>
                </a:cubicBezTo>
                <a:cubicBezTo>
                  <a:pt x="1051" y="864"/>
                  <a:pt x="1063" y="857"/>
                  <a:pt x="1070" y="858"/>
                </a:cubicBezTo>
                <a:cubicBezTo>
                  <a:pt x="1077" y="859"/>
                  <a:pt x="1081" y="870"/>
                  <a:pt x="1090" y="872"/>
                </a:cubicBezTo>
                <a:cubicBezTo>
                  <a:pt x="1099" y="874"/>
                  <a:pt x="1121" y="873"/>
                  <a:pt x="1126" y="867"/>
                </a:cubicBezTo>
                <a:lnTo>
                  <a:pt x="1120" y="834"/>
                </a:lnTo>
                <a:lnTo>
                  <a:pt x="1136" y="815"/>
                </a:lnTo>
                <a:lnTo>
                  <a:pt x="1171" y="818"/>
                </a:lnTo>
                <a:cubicBezTo>
                  <a:pt x="1181" y="823"/>
                  <a:pt x="1189" y="841"/>
                  <a:pt x="1195" y="846"/>
                </a:cubicBezTo>
                <a:cubicBezTo>
                  <a:pt x="1201" y="851"/>
                  <a:pt x="1196" y="846"/>
                  <a:pt x="1208" y="848"/>
                </a:cubicBezTo>
                <a:cubicBezTo>
                  <a:pt x="1220" y="850"/>
                  <a:pt x="1248" y="851"/>
                  <a:pt x="1267" y="857"/>
                </a:cubicBezTo>
                <a:cubicBezTo>
                  <a:pt x="1286" y="863"/>
                  <a:pt x="1307" y="879"/>
                  <a:pt x="1321" y="885"/>
                </a:cubicBezTo>
                <a:cubicBezTo>
                  <a:pt x="1326" y="885"/>
                  <a:pt x="1344" y="892"/>
                  <a:pt x="1349" y="891"/>
                </a:cubicBezTo>
                <a:cubicBezTo>
                  <a:pt x="1357" y="888"/>
                  <a:pt x="1356" y="873"/>
                  <a:pt x="1361" y="867"/>
                </a:cubicBezTo>
                <a:cubicBezTo>
                  <a:pt x="1366" y="861"/>
                  <a:pt x="1371" y="858"/>
                  <a:pt x="1376" y="855"/>
                </a:cubicBezTo>
                <a:cubicBezTo>
                  <a:pt x="1381" y="852"/>
                  <a:pt x="1382" y="849"/>
                  <a:pt x="1391" y="849"/>
                </a:cubicBezTo>
                <a:cubicBezTo>
                  <a:pt x="1400" y="849"/>
                  <a:pt x="1424" y="852"/>
                  <a:pt x="1433" y="852"/>
                </a:cubicBezTo>
                <a:cubicBezTo>
                  <a:pt x="1442" y="852"/>
                  <a:pt x="1444" y="854"/>
                  <a:pt x="1448" y="851"/>
                </a:cubicBezTo>
                <a:cubicBezTo>
                  <a:pt x="1452" y="848"/>
                  <a:pt x="1455" y="846"/>
                  <a:pt x="1456" y="834"/>
                </a:cubicBezTo>
                <a:cubicBezTo>
                  <a:pt x="1457" y="822"/>
                  <a:pt x="1456" y="791"/>
                  <a:pt x="1453" y="777"/>
                </a:cubicBezTo>
                <a:cubicBezTo>
                  <a:pt x="1450" y="763"/>
                  <a:pt x="1436" y="756"/>
                  <a:pt x="1439" y="750"/>
                </a:cubicBezTo>
                <a:lnTo>
                  <a:pt x="1474" y="743"/>
                </a:lnTo>
                <a:cubicBezTo>
                  <a:pt x="1487" y="744"/>
                  <a:pt x="1505" y="744"/>
                  <a:pt x="1519" y="753"/>
                </a:cubicBezTo>
                <a:cubicBezTo>
                  <a:pt x="1533" y="762"/>
                  <a:pt x="1549" y="787"/>
                  <a:pt x="1561" y="798"/>
                </a:cubicBezTo>
                <a:cubicBezTo>
                  <a:pt x="1573" y="809"/>
                  <a:pt x="1587" y="816"/>
                  <a:pt x="1592" y="821"/>
                </a:cubicBezTo>
                <a:cubicBezTo>
                  <a:pt x="1597" y="826"/>
                  <a:pt x="1587" y="827"/>
                  <a:pt x="1594" y="831"/>
                </a:cubicBezTo>
                <a:cubicBezTo>
                  <a:pt x="1601" y="835"/>
                  <a:pt x="1622" y="838"/>
                  <a:pt x="1633" y="843"/>
                </a:cubicBezTo>
                <a:cubicBezTo>
                  <a:pt x="1644" y="848"/>
                  <a:pt x="1652" y="854"/>
                  <a:pt x="1660" y="860"/>
                </a:cubicBezTo>
                <a:cubicBezTo>
                  <a:pt x="1668" y="866"/>
                  <a:pt x="1672" y="878"/>
                  <a:pt x="1684" y="879"/>
                </a:cubicBezTo>
                <a:cubicBezTo>
                  <a:pt x="1696" y="880"/>
                  <a:pt x="1723" y="854"/>
                  <a:pt x="1733" y="864"/>
                </a:cubicBezTo>
                <a:cubicBezTo>
                  <a:pt x="1743" y="874"/>
                  <a:pt x="1743" y="922"/>
                  <a:pt x="1742" y="938"/>
                </a:cubicBezTo>
                <a:cubicBezTo>
                  <a:pt x="1741" y="954"/>
                  <a:pt x="1730" y="952"/>
                  <a:pt x="1729" y="962"/>
                </a:cubicBezTo>
                <a:cubicBezTo>
                  <a:pt x="1728" y="972"/>
                  <a:pt x="1738" y="991"/>
                  <a:pt x="1738" y="999"/>
                </a:cubicBezTo>
                <a:cubicBezTo>
                  <a:pt x="1738" y="1007"/>
                  <a:pt x="1727" y="1010"/>
                  <a:pt x="1727" y="1013"/>
                </a:cubicBezTo>
                <a:cubicBezTo>
                  <a:pt x="1727" y="1016"/>
                  <a:pt x="1731" y="1020"/>
                  <a:pt x="1736" y="1019"/>
                </a:cubicBezTo>
                <a:cubicBezTo>
                  <a:pt x="1741" y="1018"/>
                  <a:pt x="1748" y="1006"/>
                  <a:pt x="1756" y="1004"/>
                </a:cubicBezTo>
                <a:cubicBezTo>
                  <a:pt x="1764" y="1002"/>
                  <a:pt x="1775" y="1012"/>
                  <a:pt x="1783" y="1008"/>
                </a:cubicBezTo>
                <a:cubicBezTo>
                  <a:pt x="1791" y="1004"/>
                  <a:pt x="1798" y="998"/>
                  <a:pt x="1804" y="983"/>
                </a:cubicBezTo>
                <a:cubicBezTo>
                  <a:pt x="1810" y="968"/>
                  <a:pt x="1815" y="936"/>
                  <a:pt x="1817" y="915"/>
                </a:cubicBezTo>
                <a:cubicBezTo>
                  <a:pt x="1819" y="894"/>
                  <a:pt x="1818" y="875"/>
                  <a:pt x="1816" y="857"/>
                </a:cubicBezTo>
                <a:cubicBezTo>
                  <a:pt x="1814" y="839"/>
                  <a:pt x="1810" y="820"/>
                  <a:pt x="1804" y="807"/>
                </a:cubicBezTo>
                <a:cubicBezTo>
                  <a:pt x="1798" y="794"/>
                  <a:pt x="1785" y="787"/>
                  <a:pt x="1780" y="776"/>
                </a:cubicBezTo>
                <a:cubicBezTo>
                  <a:pt x="1775" y="765"/>
                  <a:pt x="1774" y="750"/>
                  <a:pt x="1771" y="740"/>
                </a:cubicBezTo>
                <a:cubicBezTo>
                  <a:pt x="1768" y="730"/>
                  <a:pt x="1756" y="712"/>
                  <a:pt x="1762" y="717"/>
                </a:cubicBezTo>
                <a:cubicBezTo>
                  <a:pt x="1768" y="722"/>
                  <a:pt x="1791" y="741"/>
                  <a:pt x="1810" y="771"/>
                </a:cubicBezTo>
                <a:cubicBezTo>
                  <a:pt x="1829" y="801"/>
                  <a:pt x="1861" y="879"/>
                  <a:pt x="1874" y="900"/>
                </a:cubicBezTo>
                <a:cubicBezTo>
                  <a:pt x="1887" y="921"/>
                  <a:pt x="1886" y="900"/>
                  <a:pt x="1891" y="900"/>
                </a:cubicBezTo>
                <a:cubicBezTo>
                  <a:pt x="1896" y="900"/>
                  <a:pt x="1909" y="908"/>
                  <a:pt x="1904" y="897"/>
                </a:cubicBezTo>
                <a:lnTo>
                  <a:pt x="1858" y="831"/>
                </a:lnTo>
                <a:cubicBezTo>
                  <a:pt x="1852" y="819"/>
                  <a:pt x="1860" y="824"/>
                  <a:pt x="1865" y="824"/>
                </a:cubicBezTo>
                <a:cubicBezTo>
                  <a:pt x="1870" y="824"/>
                  <a:pt x="1896" y="842"/>
                  <a:pt x="1886" y="828"/>
                </a:cubicBezTo>
                <a:cubicBezTo>
                  <a:pt x="1876" y="814"/>
                  <a:pt x="1823" y="761"/>
                  <a:pt x="1804" y="737"/>
                </a:cubicBezTo>
                <a:cubicBezTo>
                  <a:pt x="1785" y="713"/>
                  <a:pt x="1781" y="694"/>
                  <a:pt x="1774" y="684"/>
                </a:cubicBezTo>
                <a:cubicBezTo>
                  <a:pt x="1767" y="674"/>
                  <a:pt x="1765" y="676"/>
                  <a:pt x="1762" y="675"/>
                </a:cubicBezTo>
                <a:cubicBezTo>
                  <a:pt x="1759" y="674"/>
                  <a:pt x="1757" y="673"/>
                  <a:pt x="1757" y="677"/>
                </a:cubicBezTo>
                <a:cubicBezTo>
                  <a:pt x="1757" y="681"/>
                  <a:pt x="1768" y="699"/>
                  <a:pt x="1763" y="701"/>
                </a:cubicBezTo>
                <a:cubicBezTo>
                  <a:pt x="1758" y="703"/>
                  <a:pt x="1735" y="691"/>
                  <a:pt x="1726" y="690"/>
                </a:cubicBezTo>
                <a:cubicBezTo>
                  <a:pt x="1717" y="689"/>
                  <a:pt x="1714" y="692"/>
                  <a:pt x="1711" y="695"/>
                </a:cubicBezTo>
                <a:cubicBezTo>
                  <a:pt x="1708" y="698"/>
                  <a:pt x="1708" y="708"/>
                  <a:pt x="1705" y="708"/>
                </a:cubicBezTo>
                <a:cubicBezTo>
                  <a:pt x="1702" y="708"/>
                  <a:pt x="1700" y="698"/>
                  <a:pt x="1694" y="695"/>
                </a:cubicBezTo>
                <a:cubicBezTo>
                  <a:pt x="1688" y="692"/>
                  <a:pt x="1677" y="692"/>
                  <a:pt x="1670" y="690"/>
                </a:cubicBezTo>
                <a:cubicBezTo>
                  <a:pt x="1663" y="688"/>
                  <a:pt x="1650" y="694"/>
                  <a:pt x="1649" y="683"/>
                </a:cubicBezTo>
                <a:cubicBezTo>
                  <a:pt x="1648" y="672"/>
                  <a:pt x="1659" y="640"/>
                  <a:pt x="1661" y="624"/>
                </a:cubicBezTo>
                <a:cubicBezTo>
                  <a:pt x="1663" y="608"/>
                  <a:pt x="1658" y="599"/>
                  <a:pt x="1664" y="585"/>
                </a:cubicBezTo>
                <a:cubicBezTo>
                  <a:pt x="1670" y="571"/>
                  <a:pt x="1684" y="548"/>
                  <a:pt x="1700" y="539"/>
                </a:cubicBezTo>
                <a:cubicBezTo>
                  <a:pt x="1716" y="530"/>
                  <a:pt x="1746" y="537"/>
                  <a:pt x="1757" y="534"/>
                </a:cubicBezTo>
                <a:cubicBezTo>
                  <a:pt x="1768" y="531"/>
                  <a:pt x="1762" y="522"/>
                  <a:pt x="1769" y="519"/>
                </a:cubicBezTo>
                <a:cubicBezTo>
                  <a:pt x="1776" y="516"/>
                  <a:pt x="1797" y="515"/>
                  <a:pt x="1801" y="519"/>
                </a:cubicBezTo>
                <a:cubicBezTo>
                  <a:pt x="1805" y="523"/>
                  <a:pt x="1784" y="543"/>
                  <a:pt x="1792" y="543"/>
                </a:cubicBezTo>
                <a:lnTo>
                  <a:pt x="1852" y="521"/>
                </a:lnTo>
                <a:lnTo>
                  <a:pt x="1847" y="513"/>
                </a:lnTo>
                <a:lnTo>
                  <a:pt x="1826" y="504"/>
                </a:lnTo>
                <a:cubicBezTo>
                  <a:pt x="1823" y="500"/>
                  <a:pt x="1828" y="498"/>
                  <a:pt x="1828" y="489"/>
                </a:cubicBezTo>
                <a:cubicBezTo>
                  <a:pt x="1828" y="480"/>
                  <a:pt x="1824" y="460"/>
                  <a:pt x="1826" y="452"/>
                </a:cubicBezTo>
                <a:lnTo>
                  <a:pt x="1841" y="440"/>
                </a:lnTo>
                <a:cubicBezTo>
                  <a:pt x="1848" y="438"/>
                  <a:pt x="1860" y="437"/>
                  <a:pt x="1867" y="441"/>
                </a:cubicBezTo>
                <a:cubicBezTo>
                  <a:pt x="1874" y="445"/>
                  <a:pt x="1881" y="461"/>
                  <a:pt x="1886" y="462"/>
                </a:cubicBezTo>
                <a:cubicBezTo>
                  <a:pt x="1891" y="463"/>
                  <a:pt x="1893" y="450"/>
                  <a:pt x="1895" y="446"/>
                </a:cubicBezTo>
                <a:cubicBezTo>
                  <a:pt x="1897" y="442"/>
                  <a:pt x="1897" y="443"/>
                  <a:pt x="1897" y="437"/>
                </a:cubicBezTo>
                <a:cubicBezTo>
                  <a:pt x="1897" y="431"/>
                  <a:pt x="1894" y="416"/>
                  <a:pt x="1897" y="411"/>
                </a:cubicBezTo>
                <a:cubicBezTo>
                  <a:pt x="1900" y="406"/>
                  <a:pt x="1910" y="406"/>
                  <a:pt x="1913" y="408"/>
                </a:cubicBezTo>
                <a:cubicBezTo>
                  <a:pt x="1916" y="410"/>
                  <a:pt x="1914" y="415"/>
                  <a:pt x="1915" y="422"/>
                </a:cubicBezTo>
                <a:cubicBezTo>
                  <a:pt x="1916" y="429"/>
                  <a:pt x="1919" y="441"/>
                  <a:pt x="1919" y="449"/>
                </a:cubicBezTo>
                <a:cubicBezTo>
                  <a:pt x="1919" y="457"/>
                  <a:pt x="1912" y="464"/>
                  <a:pt x="1912" y="471"/>
                </a:cubicBezTo>
                <a:cubicBezTo>
                  <a:pt x="1912" y="478"/>
                  <a:pt x="1918" y="481"/>
                  <a:pt x="1919" y="492"/>
                </a:cubicBezTo>
                <a:cubicBezTo>
                  <a:pt x="1920" y="503"/>
                  <a:pt x="1920" y="526"/>
                  <a:pt x="1919" y="536"/>
                </a:cubicBezTo>
                <a:cubicBezTo>
                  <a:pt x="1918" y="546"/>
                  <a:pt x="1908" y="541"/>
                  <a:pt x="1910" y="555"/>
                </a:cubicBezTo>
                <a:cubicBezTo>
                  <a:pt x="1912" y="569"/>
                  <a:pt x="1912" y="596"/>
                  <a:pt x="1928" y="618"/>
                </a:cubicBezTo>
                <a:cubicBezTo>
                  <a:pt x="1944" y="640"/>
                  <a:pt x="1990" y="669"/>
                  <a:pt x="2006" y="689"/>
                </a:cubicBezTo>
                <a:cubicBezTo>
                  <a:pt x="2022" y="709"/>
                  <a:pt x="2021" y="729"/>
                  <a:pt x="2027" y="738"/>
                </a:cubicBezTo>
                <a:cubicBezTo>
                  <a:pt x="2033" y="747"/>
                  <a:pt x="2041" y="744"/>
                  <a:pt x="2044" y="743"/>
                </a:cubicBezTo>
                <a:cubicBezTo>
                  <a:pt x="2047" y="742"/>
                  <a:pt x="2044" y="739"/>
                  <a:pt x="2045" y="731"/>
                </a:cubicBezTo>
                <a:cubicBezTo>
                  <a:pt x="2046" y="723"/>
                  <a:pt x="2048" y="700"/>
                  <a:pt x="2047" y="693"/>
                </a:cubicBezTo>
                <a:cubicBezTo>
                  <a:pt x="2046" y="686"/>
                  <a:pt x="2038" y="691"/>
                  <a:pt x="2039" y="687"/>
                </a:cubicBezTo>
                <a:cubicBezTo>
                  <a:pt x="2040" y="683"/>
                  <a:pt x="2053" y="677"/>
                  <a:pt x="2051" y="671"/>
                </a:cubicBezTo>
                <a:cubicBezTo>
                  <a:pt x="2049" y="665"/>
                  <a:pt x="2030" y="657"/>
                  <a:pt x="2029" y="650"/>
                </a:cubicBezTo>
                <a:cubicBezTo>
                  <a:pt x="2028" y="643"/>
                  <a:pt x="2046" y="638"/>
                  <a:pt x="2047" y="627"/>
                </a:cubicBezTo>
                <a:cubicBezTo>
                  <a:pt x="2054" y="620"/>
                  <a:pt x="2027" y="589"/>
                  <a:pt x="2035" y="582"/>
                </a:cubicBezTo>
                <a:cubicBezTo>
                  <a:pt x="2031" y="569"/>
                  <a:pt x="2015" y="566"/>
                  <a:pt x="2009" y="558"/>
                </a:cubicBezTo>
                <a:cubicBezTo>
                  <a:pt x="2003" y="550"/>
                  <a:pt x="2001" y="537"/>
                  <a:pt x="1997" y="537"/>
                </a:cubicBezTo>
                <a:cubicBezTo>
                  <a:pt x="1993" y="537"/>
                  <a:pt x="1990" y="565"/>
                  <a:pt x="1984" y="558"/>
                </a:cubicBezTo>
                <a:cubicBezTo>
                  <a:pt x="1978" y="551"/>
                  <a:pt x="1962" y="504"/>
                  <a:pt x="1960" y="492"/>
                </a:cubicBezTo>
                <a:cubicBezTo>
                  <a:pt x="1945" y="470"/>
                  <a:pt x="1966" y="488"/>
                  <a:pt x="1970" y="483"/>
                </a:cubicBezTo>
                <a:cubicBezTo>
                  <a:pt x="1974" y="478"/>
                  <a:pt x="1978" y="466"/>
                  <a:pt x="1981" y="464"/>
                </a:cubicBezTo>
                <a:cubicBezTo>
                  <a:pt x="1984" y="462"/>
                  <a:pt x="1985" y="474"/>
                  <a:pt x="1991" y="471"/>
                </a:cubicBezTo>
                <a:cubicBezTo>
                  <a:pt x="1997" y="468"/>
                  <a:pt x="2005" y="447"/>
                  <a:pt x="2015" y="444"/>
                </a:cubicBezTo>
                <a:cubicBezTo>
                  <a:pt x="2025" y="441"/>
                  <a:pt x="2049" y="454"/>
                  <a:pt x="2054" y="453"/>
                </a:cubicBezTo>
                <a:cubicBezTo>
                  <a:pt x="2059" y="452"/>
                  <a:pt x="2048" y="445"/>
                  <a:pt x="2048" y="438"/>
                </a:cubicBezTo>
                <a:cubicBezTo>
                  <a:pt x="2048" y="431"/>
                  <a:pt x="2051" y="418"/>
                  <a:pt x="2056" y="408"/>
                </a:cubicBezTo>
                <a:cubicBezTo>
                  <a:pt x="2061" y="398"/>
                  <a:pt x="2070" y="385"/>
                  <a:pt x="2077" y="378"/>
                </a:cubicBezTo>
                <a:cubicBezTo>
                  <a:pt x="2084" y="371"/>
                  <a:pt x="2098" y="373"/>
                  <a:pt x="2099" y="368"/>
                </a:cubicBezTo>
                <a:cubicBezTo>
                  <a:pt x="2100" y="363"/>
                  <a:pt x="2089" y="354"/>
                  <a:pt x="2081" y="347"/>
                </a:cubicBezTo>
                <a:cubicBezTo>
                  <a:pt x="2073" y="340"/>
                  <a:pt x="2062" y="329"/>
                  <a:pt x="2050" y="323"/>
                </a:cubicBezTo>
                <a:cubicBezTo>
                  <a:pt x="2038" y="317"/>
                  <a:pt x="2017" y="316"/>
                  <a:pt x="2011" y="312"/>
                </a:cubicBezTo>
                <a:lnTo>
                  <a:pt x="2012" y="302"/>
                </a:lnTo>
                <a:lnTo>
                  <a:pt x="2042" y="296"/>
                </a:lnTo>
                <a:cubicBezTo>
                  <a:pt x="2044" y="290"/>
                  <a:pt x="2024" y="268"/>
                  <a:pt x="2026" y="264"/>
                </a:cubicBezTo>
                <a:lnTo>
                  <a:pt x="2057" y="269"/>
                </a:lnTo>
                <a:cubicBezTo>
                  <a:pt x="2071" y="272"/>
                  <a:pt x="2096" y="279"/>
                  <a:pt x="2113" y="285"/>
                </a:cubicBezTo>
                <a:cubicBezTo>
                  <a:pt x="2130" y="291"/>
                  <a:pt x="2153" y="304"/>
                  <a:pt x="2162" y="305"/>
                </a:cubicBezTo>
                <a:cubicBezTo>
                  <a:pt x="2171" y="306"/>
                  <a:pt x="2169" y="291"/>
                  <a:pt x="2167" y="288"/>
                </a:cubicBezTo>
                <a:lnTo>
                  <a:pt x="2150" y="284"/>
                </a:lnTo>
                <a:lnTo>
                  <a:pt x="2140" y="266"/>
                </a:lnTo>
                <a:cubicBezTo>
                  <a:pt x="2139" y="258"/>
                  <a:pt x="2156" y="244"/>
                  <a:pt x="2143" y="236"/>
                </a:cubicBezTo>
                <a:cubicBezTo>
                  <a:pt x="2130" y="228"/>
                  <a:pt x="2074" y="218"/>
                  <a:pt x="2063" y="219"/>
                </a:cubicBezTo>
                <a:cubicBezTo>
                  <a:pt x="2052" y="220"/>
                  <a:pt x="2081" y="244"/>
                  <a:pt x="2077" y="245"/>
                </a:cubicBezTo>
                <a:cubicBezTo>
                  <a:pt x="2073" y="246"/>
                  <a:pt x="2053" y="229"/>
                  <a:pt x="2039" y="222"/>
                </a:cubicBezTo>
                <a:cubicBezTo>
                  <a:pt x="2025" y="215"/>
                  <a:pt x="2011" y="207"/>
                  <a:pt x="1990" y="201"/>
                </a:cubicBezTo>
                <a:cubicBezTo>
                  <a:pt x="1969" y="195"/>
                  <a:pt x="1934" y="192"/>
                  <a:pt x="1912" y="188"/>
                </a:cubicBezTo>
                <a:cubicBezTo>
                  <a:pt x="1869" y="181"/>
                  <a:pt x="1879" y="177"/>
                  <a:pt x="1858" y="177"/>
                </a:cubicBezTo>
                <a:cubicBezTo>
                  <a:pt x="1837" y="177"/>
                  <a:pt x="1793" y="180"/>
                  <a:pt x="1786" y="186"/>
                </a:cubicBezTo>
                <a:cubicBezTo>
                  <a:pt x="1779" y="192"/>
                  <a:pt x="1818" y="212"/>
                  <a:pt x="1813" y="216"/>
                </a:cubicBezTo>
                <a:cubicBezTo>
                  <a:pt x="1808" y="220"/>
                  <a:pt x="1771" y="209"/>
                  <a:pt x="1753" y="209"/>
                </a:cubicBezTo>
                <a:cubicBezTo>
                  <a:pt x="1735" y="209"/>
                  <a:pt x="1714" y="212"/>
                  <a:pt x="1705" y="216"/>
                </a:cubicBezTo>
                <a:cubicBezTo>
                  <a:pt x="1696" y="220"/>
                  <a:pt x="1710" y="233"/>
                  <a:pt x="1700" y="231"/>
                </a:cubicBezTo>
                <a:cubicBezTo>
                  <a:pt x="1690" y="229"/>
                  <a:pt x="1662" y="213"/>
                  <a:pt x="1646" y="206"/>
                </a:cubicBezTo>
                <a:cubicBezTo>
                  <a:pt x="1630" y="199"/>
                  <a:pt x="1620" y="191"/>
                  <a:pt x="1603" y="191"/>
                </a:cubicBezTo>
                <a:cubicBezTo>
                  <a:pt x="1539" y="212"/>
                  <a:pt x="1563" y="206"/>
                  <a:pt x="1543" y="204"/>
                </a:cubicBezTo>
                <a:cubicBezTo>
                  <a:pt x="1529" y="205"/>
                  <a:pt x="1529" y="199"/>
                  <a:pt x="1520" y="197"/>
                </a:cubicBezTo>
                <a:cubicBezTo>
                  <a:pt x="1511" y="195"/>
                  <a:pt x="1493" y="194"/>
                  <a:pt x="1487" y="191"/>
                </a:cubicBezTo>
                <a:cubicBezTo>
                  <a:pt x="1481" y="188"/>
                  <a:pt x="1490" y="180"/>
                  <a:pt x="1483" y="179"/>
                </a:cubicBezTo>
                <a:cubicBezTo>
                  <a:pt x="1474" y="184"/>
                  <a:pt x="1455" y="181"/>
                  <a:pt x="1447" y="185"/>
                </a:cubicBezTo>
                <a:cubicBezTo>
                  <a:pt x="1439" y="189"/>
                  <a:pt x="1435" y="208"/>
                  <a:pt x="1433" y="206"/>
                </a:cubicBezTo>
                <a:cubicBezTo>
                  <a:pt x="1431" y="204"/>
                  <a:pt x="1441" y="178"/>
                  <a:pt x="1436" y="174"/>
                </a:cubicBezTo>
                <a:cubicBezTo>
                  <a:pt x="1431" y="170"/>
                  <a:pt x="1414" y="181"/>
                  <a:pt x="1402" y="180"/>
                </a:cubicBezTo>
                <a:cubicBezTo>
                  <a:pt x="1384" y="182"/>
                  <a:pt x="1366" y="170"/>
                  <a:pt x="1361" y="167"/>
                </a:cubicBezTo>
                <a:cubicBezTo>
                  <a:pt x="1356" y="164"/>
                  <a:pt x="1371" y="164"/>
                  <a:pt x="1369" y="161"/>
                </a:cubicBezTo>
                <a:cubicBezTo>
                  <a:pt x="1367" y="158"/>
                  <a:pt x="1355" y="156"/>
                  <a:pt x="1348" y="150"/>
                </a:cubicBezTo>
                <a:cubicBezTo>
                  <a:pt x="1341" y="144"/>
                  <a:pt x="1334" y="130"/>
                  <a:pt x="1328" y="123"/>
                </a:cubicBezTo>
                <a:cubicBezTo>
                  <a:pt x="1322" y="116"/>
                  <a:pt x="1308" y="110"/>
                  <a:pt x="1310" y="108"/>
                </a:cubicBezTo>
                <a:cubicBezTo>
                  <a:pt x="1312" y="106"/>
                  <a:pt x="1331" y="111"/>
                  <a:pt x="1339" y="110"/>
                </a:cubicBezTo>
                <a:cubicBezTo>
                  <a:pt x="1347" y="109"/>
                  <a:pt x="1347" y="101"/>
                  <a:pt x="1357" y="101"/>
                </a:cubicBezTo>
                <a:cubicBezTo>
                  <a:pt x="1367" y="101"/>
                  <a:pt x="1393" y="108"/>
                  <a:pt x="1402" y="107"/>
                </a:cubicBezTo>
                <a:cubicBezTo>
                  <a:pt x="1411" y="106"/>
                  <a:pt x="1418" y="95"/>
                  <a:pt x="1412" y="93"/>
                </a:cubicBezTo>
                <a:cubicBezTo>
                  <a:pt x="1406" y="91"/>
                  <a:pt x="1375" y="91"/>
                  <a:pt x="1363" y="92"/>
                </a:cubicBezTo>
                <a:cubicBezTo>
                  <a:pt x="1351" y="93"/>
                  <a:pt x="1349" y="98"/>
                  <a:pt x="1342" y="98"/>
                </a:cubicBezTo>
                <a:cubicBezTo>
                  <a:pt x="1335" y="98"/>
                  <a:pt x="1333" y="91"/>
                  <a:pt x="1322" y="89"/>
                </a:cubicBezTo>
                <a:cubicBezTo>
                  <a:pt x="1311" y="87"/>
                  <a:pt x="1284" y="83"/>
                  <a:pt x="1274" y="84"/>
                </a:cubicBezTo>
                <a:cubicBezTo>
                  <a:pt x="1264" y="85"/>
                  <a:pt x="1267" y="93"/>
                  <a:pt x="1262" y="95"/>
                </a:cubicBezTo>
                <a:cubicBezTo>
                  <a:pt x="1257" y="97"/>
                  <a:pt x="1243" y="93"/>
                  <a:pt x="1241" y="98"/>
                </a:cubicBezTo>
                <a:cubicBezTo>
                  <a:pt x="1239" y="103"/>
                  <a:pt x="1242" y="122"/>
                  <a:pt x="1250" y="128"/>
                </a:cubicBezTo>
                <a:cubicBezTo>
                  <a:pt x="1258" y="134"/>
                  <a:pt x="1281" y="132"/>
                  <a:pt x="1292" y="132"/>
                </a:cubicBezTo>
                <a:cubicBezTo>
                  <a:pt x="1303" y="132"/>
                  <a:pt x="1313" y="130"/>
                  <a:pt x="1319" y="129"/>
                </a:cubicBezTo>
                <a:cubicBezTo>
                  <a:pt x="1325" y="128"/>
                  <a:pt x="1326" y="124"/>
                  <a:pt x="1330" y="128"/>
                </a:cubicBezTo>
                <a:cubicBezTo>
                  <a:pt x="1334" y="132"/>
                  <a:pt x="1346" y="146"/>
                  <a:pt x="1346" y="152"/>
                </a:cubicBezTo>
                <a:cubicBezTo>
                  <a:pt x="1346" y="158"/>
                  <a:pt x="1336" y="159"/>
                  <a:pt x="1333" y="162"/>
                </a:cubicBezTo>
                <a:cubicBezTo>
                  <a:pt x="1330" y="165"/>
                  <a:pt x="1328" y="169"/>
                  <a:pt x="1331" y="170"/>
                </a:cubicBezTo>
                <a:cubicBezTo>
                  <a:pt x="1334" y="171"/>
                  <a:pt x="1345" y="167"/>
                  <a:pt x="1352" y="168"/>
                </a:cubicBezTo>
                <a:cubicBezTo>
                  <a:pt x="1359" y="169"/>
                  <a:pt x="1374" y="177"/>
                  <a:pt x="1375" y="179"/>
                </a:cubicBezTo>
                <a:cubicBezTo>
                  <a:pt x="1376" y="181"/>
                  <a:pt x="1364" y="179"/>
                  <a:pt x="1360" y="182"/>
                </a:cubicBezTo>
                <a:cubicBezTo>
                  <a:pt x="1356" y="185"/>
                  <a:pt x="1353" y="190"/>
                  <a:pt x="1354" y="195"/>
                </a:cubicBezTo>
                <a:cubicBezTo>
                  <a:pt x="1355" y="200"/>
                  <a:pt x="1365" y="208"/>
                  <a:pt x="1364" y="212"/>
                </a:cubicBezTo>
                <a:cubicBezTo>
                  <a:pt x="1363" y="216"/>
                  <a:pt x="1355" y="219"/>
                  <a:pt x="1348" y="221"/>
                </a:cubicBezTo>
                <a:cubicBezTo>
                  <a:pt x="1341" y="223"/>
                  <a:pt x="1330" y="221"/>
                  <a:pt x="1324" y="222"/>
                </a:cubicBezTo>
                <a:cubicBezTo>
                  <a:pt x="1318" y="223"/>
                  <a:pt x="1316" y="228"/>
                  <a:pt x="1310" y="228"/>
                </a:cubicBezTo>
                <a:cubicBezTo>
                  <a:pt x="1304" y="228"/>
                  <a:pt x="1291" y="221"/>
                  <a:pt x="1288" y="225"/>
                </a:cubicBezTo>
                <a:cubicBezTo>
                  <a:pt x="1285" y="229"/>
                  <a:pt x="1301" y="257"/>
                  <a:pt x="1292" y="255"/>
                </a:cubicBezTo>
                <a:cubicBezTo>
                  <a:pt x="1263" y="260"/>
                  <a:pt x="1242" y="223"/>
                  <a:pt x="1231" y="213"/>
                </a:cubicBezTo>
                <a:cubicBezTo>
                  <a:pt x="1220" y="203"/>
                  <a:pt x="1228" y="199"/>
                  <a:pt x="1223" y="195"/>
                </a:cubicBezTo>
                <a:cubicBezTo>
                  <a:pt x="1218" y="191"/>
                  <a:pt x="1206" y="187"/>
                  <a:pt x="1201" y="186"/>
                </a:cubicBezTo>
                <a:cubicBezTo>
                  <a:pt x="1196" y="185"/>
                  <a:pt x="1199" y="188"/>
                  <a:pt x="1190" y="188"/>
                </a:cubicBezTo>
                <a:cubicBezTo>
                  <a:pt x="1179" y="183"/>
                  <a:pt x="1152" y="182"/>
                  <a:pt x="1145" y="186"/>
                </a:cubicBezTo>
                <a:cubicBezTo>
                  <a:pt x="1138" y="190"/>
                  <a:pt x="1152" y="205"/>
                  <a:pt x="1148" y="210"/>
                </a:cubicBezTo>
                <a:cubicBezTo>
                  <a:pt x="1144" y="215"/>
                  <a:pt x="1130" y="213"/>
                  <a:pt x="1121" y="213"/>
                </a:cubicBezTo>
                <a:cubicBezTo>
                  <a:pt x="1112" y="213"/>
                  <a:pt x="1099" y="212"/>
                  <a:pt x="1094" y="209"/>
                </a:cubicBezTo>
                <a:cubicBezTo>
                  <a:pt x="1089" y="206"/>
                  <a:pt x="1105" y="198"/>
                  <a:pt x="1088" y="197"/>
                </a:cubicBezTo>
                <a:cubicBezTo>
                  <a:pt x="1071" y="196"/>
                  <a:pt x="1004" y="200"/>
                  <a:pt x="989" y="204"/>
                </a:cubicBezTo>
                <a:cubicBezTo>
                  <a:pt x="974" y="208"/>
                  <a:pt x="1001" y="214"/>
                  <a:pt x="997" y="219"/>
                </a:cubicBezTo>
                <a:cubicBezTo>
                  <a:pt x="993" y="224"/>
                  <a:pt x="974" y="226"/>
                  <a:pt x="965" y="231"/>
                </a:cubicBezTo>
                <a:cubicBezTo>
                  <a:pt x="956" y="236"/>
                  <a:pt x="946" y="252"/>
                  <a:pt x="944" y="251"/>
                </a:cubicBezTo>
                <a:lnTo>
                  <a:pt x="953" y="222"/>
                </a:lnTo>
                <a:cubicBezTo>
                  <a:pt x="957" y="214"/>
                  <a:pt x="968" y="206"/>
                  <a:pt x="971" y="200"/>
                </a:cubicBezTo>
                <a:cubicBezTo>
                  <a:pt x="974" y="194"/>
                  <a:pt x="971" y="190"/>
                  <a:pt x="974" y="185"/>
                </a:cubicBezTo>
                <a:cubicBezTo>
                  <a:pt x="977" y="180"/>
                  <a:pt x="989" y="178"/>
                  <a:pt x="991" y="170"/>
                </a:cubicBezTo>
                <a:cubicBezTo>
                  <a:pt x="993" y="162"/>
                  <a:pt x="996" y="143"/>
                  <a:pt x="986" y="135"/>
                </a:cubicBezTo>
                <a:cubicBezTo>
                  <a:pt x="976" y="127"/>
                  <a:pt x="944" y="122"/>
                  <a:pt x="932" y="120"/>
                </a:cubicBezTo>
                <a:cubicBezTo>
                  <a:pt x="920" y="118"/>
                  <a:pt x="924" y="126"/>
                  <a:pt x="916" y="126"/>
                </a:cubicBezTo>
                <a:cubicBezTo>
                  <a:pt x="908" y="126"/>
                  <a:pt x="891" y="122"/>
                  <a:pt x="881" y="117"/>
                </a:cubicBezTo>
                <a:cubicBezTo>
                  <a:pt x="871" y="112"/>
                  <a:pt x="861" y="102"/>
                  <a:pt x="856" y="95"/>
                </a:cubicBezTo>
                <a:lnTo>
                  <a:pt x="850" y="75"/>
                </a:lnTo>
                <a:cubicBezTo>
                  <a:pt x="847" y="70"/>
                  <a:pt x="842" y="70"/>
                  <a:pt x="836" y="65"/>
                </a:cubicBezTo>
                <a:cubicBezTo>
                  <a:pt x="830" y="60"/>
                  <a:pt x="819" y="47"/>
                  <a:pt x="812" y="48"/>
                </a:cubicBezTo>
                <a:cubicBezTo>
                  <a:pt x="805" y="49"/>
                  <a:pt x="802" y="72"/>
                  <a:pt x="796" y="71"/>
                </a:cubicBezTo>
                <a:cubicBezTo>
                  <a:pt x="790" y="70"/>
                  <a:pt x="782" y="44"/>
                  <a:pt x="776" y="39"/>
                </a:cubicBezTo>
                <a:lnTo>
                  <a:pt x="760" y="41"/>
                </a:lnTo>
                <a:cubicBezTo>
                  <a:pt x="752" y="41"/>
                  <a:pt x="729" y="40"/>
                  <a:pt x="725" y="38"/>
                </a:cubicBezTo>
                <a:cubicBezTo>
                  <a:pt x="721" y="36"/>
                  <a:pt x="736" y="30"/>
                  <a:pt x="737" y="26"/>
                </a:cubicBezTo>
                <a:cubicBezTo>
                  <a:pt x="738" y="22"/>
                  <a:pt x="737" y="19"/>
                  <a:pt x="733" y="15"/>
                </a:cubicBezTo>
                <a:lnTo>
                  <a:pt x="715" y="0"/>
                </a:lnTo>
                <a:lnTo>
                  <a:pt x="697" y="17"/>
                </a:lnTo>
                <a:lnTo>
                  <a:pt x="688" y="27"/>
                </a:lnTo>
                <a:cubicBezTo>
                  <a:pt x="687" y="30"/>
                  <a:pt x="687" y="29"/>
                  <a:pt x="692" y="32"/>
                </a:cubicBezTo>
                <a:lnTo>
                  <a:pt x="716" y="44"/>
                </a:lnTo>
                <a:cubicBezTo>
                  <a:pt x="722" y="48"/>
                  <a:pt x="720" y="52"/>
                  <a:pt x="727" y="59"/>
                </a:cubicBezTo>
                <a:lnTo>
                  <a:pt x="758" y="84"/>
                </a:lnTo>
                <a:lnTo>
                  <a:pt x="797" y="74"/>
                </a:lnTo>
                <a:cubicBezTo>
                  <a:pt x="805" y="76"/>
                  <a:pt x="799" y="96"/>
                  <a:pt x="805" y="98"/>
                </a:cubicBezTo>
                <a:cubicBezTo>
                  <a:pt x="811" y="100"/>
                  <a:pt x="823" y="89"/>
                  <a:pt x="832" y="89"/>
                </a:cubicBezTo>
                <a:lnTo>
                  <a:pt x="857" y="99"/>
                </a:lnTo>
                <a:cubicBezTo>
                  <a:pt x="859" y="103"/>
                  <a:pt x="844" y="109"/>
                  <a:pt x="842" y="113"/>
                </a:cubicBezTo>
                <a:cubicBezTo>
                  <a:pt x="840" y="117"/>
                  <a:pt x="843" y="121"/>
                  <a:pt x="842" y="126"/>
                </a:cubicBezTo>
                <a:cubicBezTo>
                  <a:pt x="841" y="131"/>
                  <a:pt x="838" y="138"/>
                  <a:pt x="836" y="141"/>
                </a:cubicBezTo>
                <a:cubicBezTo>
                  <a:pt x="834" y="144"/>
                  <a:pt x="830" y="141"/>
                  <a:pt x="830" y="144"/>
                </a:cubicBezTo>
                <a:cubicBezTo>
                  <a:pt x="830" y="147"/>
                  <a:pt x="835" y="158"/>
                  <a:pt x="833" y="159"/>
                </a:cubicBezTo>
                <a:cubicBezTo>
                  <a:pt x="831" y="160"/>
                  <a:pt x="823" y="152"/>
                  <a:pt x="818" y="152"/>
                </a:cubicBezTo>
                <a:cubicBezTo>
                  <a:pt x="813" y="152"/>
                  <a:pt x="807" y="161"/>
                  <a:pt x="802" y="161"/>
                </a:cubicBezTo>
                <a:cubicBezTo>
                  <a:pt x="797" y="161"/>
                  <a:pt x="792" y="153"/>
                  <a:pt x="785" y="155"/>
                </a:cubicBezTo>
                <a:cubicBezTo>
                  <a:pt x="778" y="157"/>
                  <a:pt x="772" y="167"/>
                  <a:pt x="761" y="173"/>
                </a:cubicBezTo>
                <a:cubicBezTo>
                  <a:pt x="750" y="179"/>
                  <a:pt x="727" y="182"/>
                  <a:pt x="719" y="189"/>
                </a:cubicBezTo>
                <a:cubicBezTo>
                  <a:pt x="711" y="196"/>
                  <a:pt x="710" y="206"/>
                  <a:pt x="712" y="212"/>
                </a:cubicBezTo>
                <a:cubicBezTo>
                  <a:pt x="714" y="218"/>
                  <a:pt x="740" y="220"/>
                  <a:pt x="733" y="224"/>
                </a:cubicBezTo>
                <a:cubicBezTo>
                  <a:pt x="726" y="228"/>
                  <a:pt x="684" y="234"/>
                  <a:pt x="673" y="237"/>
                </a:cubicBezTo>
                <a:cubicBezTo>
                  <a:pt x="662" y="240"/>
                  <a:pt x="665" y="240"/>
                  <a:pt x="665" y="245"/>
                </a:cubicBezTo>
                <a:cubicBezTo>
                  <a:pt x="656" y="252"/>
                  <a:pt x="669" y="262"/>
                  <a:pt x="676" y="270"/>
                </a:cubicBezTo>
                <a:cubicBezTo>
                  <a:pt x="683" y="278"/>
                  <a:pt x="701" y="282"/>
                  <a:pt x="709" y="291"/>
                </a:cubicBezTo>
                <a:cubicBezTo>
                  <a:pt x="717" y="300"/>
                  <a:pt x="731" y="324"/>
                  <a:pt x="725" y="323"/>
                </a:cubicBezTo>
                <a:cubicBezTo>
                  <a:pt x="719" y="322"/>
                  <a:pt x="685" y="289"/>
                  <a:pt x="673" y="282"/>
                </a:cubicBezTo>
                <a:cubicBezTo>
                  <a:pt x="661" y="275"/>
                  <a:pt x="659" y="279"/>
                  <a:pt x="653" y="281"/>
                </a:cubicBezTo>
                <a:cubicBezTo>
                  <a:pt x="647" y="283"/>
                  <a:pt x="636" y="288"/>
                  <a:pt x="637" y="294"/>
                </a:cubicBezTo>
                <a:cubicBezTo>
                  <a:pt x="638" y="300"/>
                  <a:pt x="661" y="315"/>
                  <a:pt x="659" y="317"/>
                </a:cubicBezTo>
                <a:cubicBezTo>
                  <a:pt x="657" y="319"/>
                  <a:pt x="632" y="316"/>
                  <a:pt x="623" y="308"/>
                </a:cubicBezTo>
                <a:cubicBezTo>
                  <a:pt x="614" y="300"/>
                  <a:pt x="611" y="275"/>
                  <a:pt x="607" y="270"/>
                </a:cubicBezTo>
                <a:cubicBezTo>
                  <a:pt x="603" y="265"/>
                  <a:pt x="603" y="269"/>
                  <a:pt x="601" y="275"/>
                </a:cubicBezTo>
                <a:lnTo>
                  <a:pt x="595" y="306"/>
                </a:lnTo>
                <a:cubicBezTo>
                  <a:pt x="598" y="322"/>
                  <a:pt x="609" y="360"/>
                  <a:pt x="617" y="371"/>
                </a:cubicBezTo>
                <a:cubicBezTo>
                  <a:pt x="625" y="382"/>
                  <a:pt x="633" y="374"/>
                  <a:pt x="641" y="374"/>
                </a:cubicBezTo>
                <a:cubicBezTo>
                  <a:pt x="649" y="374"/>
                  <a:pt x="659" y="368"/>
                  <a:pt x="665" y="371"/>
                </a:cubicBezTo>
                <a:cubicBezTo>
                  <a:pt x="671" y="374"/>
                  <a:pt x="673" y="387"/>
                  <a:pt x="677" y="393"/>
                </a:cubicBezTo>
                <a:cubicBezTo>
                  <a:pt x="681" y="399"/>
                  <a:pt x="689" y="406"/>
                  <a:pt x="689" y="408"/>
                </a:cubicBezTo>
                <a:cubicBezTo>
                  <a:pt x="689" y="410"/>
                  <a:pt x="681" y="411"/>
                  <a:pt x="676" y="408"/>
                </a:cubicBezTo>
                <a:cubicBezTo>
                  <a:pt x="671" y="405"/>
                  <a:pt x="665" y="390"/>
                  <a:pt x="659" y="387"/>
                </a:cubicBezTo>
                <a:cubicBezTo>
                  <a:pt x="653" y="384"/>
                  <a:pt x="644" y="382"/>
                  <a:pt x="637" y="392"/>
                </a:cubicBezTo>
                <a:cubicBezTo>
                  <a:pt x="630" y="402"/>
                  <a:pt x="628" y="441"/>
                  <a:pt x="617" y="449"/>
                </a:cubicBezTo>
                <a:lnTo>
                  <a:pt x="569" y="441"/>
                </a:lnTo>
                <a:cubicBezTo>
                  <a:pt x="567" y="438"/>
                  <a:pt x="597" y="436"/>
                  <a:pt x="605" y="431"/>
                </a:cubicBezTo>
                <a:cubicBezTo>
                  <a:pt x="613" y="426"/>
                  <a:pt x="622" y="426"/>
                  <a:pt x="619" y="408"/>
                </a:cubicBezTo>
                <a:cubicBezTo>
                  <a:pt x="616" y="390"/>
                  <a:pt x="593" y="346"/>
                  <a:pt x="584" y="323"/>
                </a:cubicBezTo>
                <a:cubicBezTo>
                  <a:pt x="575" y="300"/>
                  <a:pt x="574" y="281"/>
                  <a:pt x="565" y="273"/>
                </a:cubicBezTo>
                <a:cubicBezTo>
                  <a:pt x="556" y="265"/>
                  <a:pt x="537" y="271"/>
                  <a:pt x="530" y="275"/>
                </a:cubicBezTo>
                <a:cubicBezTo>
                  <a:pt x="523" y="279"/>
                  <a:pt x="526" y="293"/>
                  <a:pt x="523" y="300"/>
                </a:cubicBezTo>
                <a:cubicBezTo>
                  <a:pt x="520" y="307"/>
                  <a:pt x="515" y="312"/>
                  <a:pt x="515" y="317"/>
                </a:cubicBezTo>
                <a:cubicBezTo>
                  <a:pt x="515" y="322"/>
                  <a:pt x="521" y="326"/>
                  <a:pt x="523" y="332"/>
                </a:cubicBezTo>
                <a:cubicBezTo>
                  <a:pt x="525" y="338"/>
                  <a:pt x="524" y="351"/>
                  <a:pt x="526" y="356"/>
                </a:cubicBezTo>
                <a:cubicBezTo>
                  <a:pt x="528" y="361"/>
                  <a:pt x="532" y="357"/>
                  <a:pt x="538" y="363"/>
                </a:cubicBezTo>
                <a:cubicBezTo>
                  <a:pt x="544" y="369"/>
                  <a:pt x="568" y="391"/>
                  <a:pt x="565" y="393"/>
                </a:cubicBezTo>
                <a:cubicBezTo>
                  <a:pt x="562" y="395"/>
                  <a:pt x="535" y="381"/>
                  <a:pt x="523" y="377"/>
                </a:cubicBezTo>
                <a:cubicBezTo>
                  <a:pt x="511" y="373"/>
                  <a:pt x="505" y="370"/>
                  <a:pt x="494" y="368"/>
                </a:cubicBezTo>
                <a:cubicBezTo>
                  <a:pt x="483" y="366"/>
                  <a:pt x="466" y="368"/>
                  <a:pt x="458" y="365"/>
                </a:cubicBezTo>
                <a:cubicBezTo>
                  <a:pt x="450" y="362"/>
                  <a:pt x="454" y="352"/>
                  <a:pt x="446" y="347"/>
                </a:cubicBezTo>
                <a:cubicBezTo>
                  <a:pt x="438" y="342"/>
                  <a:pt x="419" y="339"/>
                  <a:pt x="412" y="335"/>
                </a:cubicBezTo>
                <a:cubicBezTo>
                  <a:pt x="405" y="331"/>
                  <a:pt x="411" y="328"/>
                  <a:pt x="406" y="321"/>
                </a:cubicBezTo>
                <a:cubicBezTo>
                  <a:pt x="401" y="314"/>
                  <a:pt x="386" y="301"/>
                  <a:pt x="383" y="293"/>
                </a:cubicBezTo>
                <a:cubicBezTo>
                  <a:pt x="380" y="285"/>
                  <a:pt x="390" y="277"/>
                  <a:pt x="389" y="272"/>
                </a:cubicBezTo>
                <a:cubicBezTo>
                  <a:pt x="388" y="267"/>
                  <a:pt x="374" y="267"/>
                  <a:pt x="376" y="264"/>
                </a:cubicBezTo>
                <a:cubicBezTo>
                  <a:pt x="378" y="261"/>
                  <a:pt x="396" y="258"/>
                  <a:pt x="401" y="255"/>
                </a:cubicBezTo>
                <a:cubicBezTo>
                  <a:pt x="406" y="252"/>
                  <a:pt x="400" y="251"/>
                  <a:pt x="406" y="243"/>
                </a:cubicBezTo>
                <a:cubicBezTo>
                  <a:pt x="412" y="235"/>
                  <a:pt x="427" y="219"/>
                  <a:pt x="440" y="209"/>
                </a:cubicBezTo>
                <a:cubicBezTo>
                  <a:pt x="453" y="199"/>
                  <a:pt x="474" y="190"/>
                  <a:pt x="484" y="182"/>
                </a:cubicBezTo>
                <a:cubicBezTo>
                  <a:pt x="494" y="174"/>
                  <a:pt x="499" y="163"/>
                  <a:pt x="499" y="158"/>
                </a:cubicBezTo>
                <a:cubicBezTo>
                  <a:pt x="499" y="153"/>
                  <a:pt x="494" y="148"/>
                  <a:pt x="487" y="149"/>
                </a:cubicBezTo>
                <a:lnTo>
                  <a:pt x="458" y="165"/>
                </a:lnTo>
                <a:cubicBezTo>
                  <a:pt x="442" y="174"/>
                  <a:pt x="401" y="197"/>
                  <a:pt x="388" y="206"/>
                </a:cubicBezTo>
                <a:cubicBezTo>
                  <a:pt x="375" y="215"/>
                  <a:pt x="382" y="210"/>
                  <a:pt x="379" y="216"/>
                </a:cubicBezTo>
                <a:cubicBezTo>
                  <a:pt x="376" y="222"/>
                  <a:pt x="372" y="234"/>
                  <a:pt x="370" y="242"/>
                </a:cubicBezTo>
                <a:cubicBezTo>
                  <a:pt x="368" y="250"/>
                  <a:pt x="374" y="258"/>
                  <a:pt x="370" y="263"/>
                </a:cubicBezTo>
                <a:cubicBezTo>
                  <a:pt x="366" y="268"/>
                  <a:pt x="350" y="268"/>
                  <a:pt x="344" y="273"/>
                </a:cubicBezTo>
                <a:cubicBezTo>
                  <a:pt x="338" y="278"/>
                  <a:pt x="336" y="285"/>
                  <a:pt x="335" y="290"/>
                </a:cubicBezTo>
                <a:cubicBezTo>
                  <a:pt x="334" y="295"/>
                  <a:pt x="331" y="297"/>
                  <a:pt x="335" y="302"/>
                </a:cubicBezTo>
                <a:cubicBezTo>
                  <a:pt x="339" y="307"/>
                  <a:pt x="355" y="313"/>
                  <a:pt x="361" y="320"/>
                </a:cubicBezTo>
                <a:cubicBezTo>
                  <a:pt x="367" y="327"/>
                  <a:pt x="362" y="338"/>
                  <a:pt x="371" y="341"/>
                </a:cubicBezTo>
                <a:cubicBezTo>
                  <a:pt x="380" y="344"/>
                  <a:pt x="404" y="334"/>
                  <a:pt x="413" y="335"/>
                </a:cubicBezTo>
                <a:cubicBezTo>
                  <a:pt x="422" y="336"/>
                  <a:pt x="423" y="342"/>
                  <a:pt x="424" y="345"/>
                </a:cubicBezTo>
                <a:cubicBezTo>
                  <a:pt x="425" y="348"/>
                  <a:pt x="417" y="349"/>
                  <a:pt x="422" y="354"/>
                </a:cubicBezTo>
                <a:cubicBezTo>
                  <a:pt x="427" y="359"/>
                  <a:pt x="450" y="369"/>
                  <a:pt x="454" y="375"/>
                </a:cubicBezTo>
                <a:cubicBezTo>
                  <a:pt x="458" y="381"/>
                  <a:pt x="455" y="386"/>
                  <a:pt x="448" y="389"/>
                </a:cubicBezTo>
                <a:cubicBezTo>
                  <a:pt x="441" y="392"/>
                  <a:pt x="422" y="394"/>
                  <a:pt x="413" y="395"/>
                </a:cubicBezTo>
                <a:cubicBezTo>
                  <a:pt x="404" y="396"/>
                  <a:pt x="401" y="397"/>
                  <a:pt x="397" y="398"/>
                </a:cubicBezTo>
                <a:cubicBezTo>
                  <a:pt x="393" y="399"/>
                  <a:pt x="391" y="406"/>
                  <a:pt x="388" y="404"/>
                </a:cubicBezTo>
                <a:cubicBezTo>
                  <a:pt x="385" y="402"/>
                  <a:pt x="383" y="383"/>
                  <a:pt x="376" y="383"/>
                </a:cubicBezTo>
                <a:cubicBezTo>
                  <a:pt x="369" y="383"/>
                  <a:pt x="351" y="403"/>
                  <a:pt x="344" y="404"/>
                </a:cubicBezTo>
                <a:cubicBezTo>
                  <a:pt x="337" y="405"/>
                  <a:pt x="338" y="394"/>
                  <a:pt x="335" y="389"/>
                </a:cubicBezTo>
                <a:cubicBezTo>
                  <a:pt x="332" y="384"/>
                  <a:pt x="331" y="380"/>
                  <a:pt x="328" y="377"/>
                </a:cubicBezTo>
                <a:cubicBezTo>
                  <a:pt x="325" y="374"/>
                  <a:pt x="320" y="370"/>
                  <a:pt x="317" y="369"/>
                </a:cubicBezTo>
                <a:cubicBezTo>
                  <a:pt x="289" y="363"/>
                  <a:pt x="310" y="368"/>
                  <a:pt x="307" y="372"/>
                </a:cubicBezTo>
                <a:lnTo>
                  <a:pt x="302" y="389"/>
                </a:lnTo>
                <a:cubicBezTo>
                  <a:pt x="308" y="393"/>
                  <a:pt x="341" y="390"/>
                  <a:pt x="341" y="396"/>
                </a:cubicBezTo>
                <a:cubicBezTo>
                  <a:pt x="341" y="402"/>
                  <a:pt x="309" y="416"/>
                  <a:pt x="301" y="423"/>
                </a:cubicBezTo>
                <a:cubicBezTo>
                  <a:pt x="293" y="430"/>
                  <a:pt x="296" y="436"/>
                  <a:pt x="293" y="438"/>
                </a:cubicBezTo>
                <a:cubicBezTo>
                  <a:pt x="290" y="440"/>
                  <a:pt x="287" y="440"/>
                  <a:pt x="284" y="438"/>
                </a:cubicBezTo>
                <a:cubicBezTo>
                  <a:pt x="281" y="436"/>
                  <a:pt x="275" y="432"/>
                  <a:pt x="275" y="428"/>
                </a:cubicBezTo>
                <a:cubicBezTo>
                  <a:pt x="275" y="424"/>
                  <a:pt x="290" y="417"/>
                  <a:pt x="286" y="413"/>
                </a:cubicBezTo>
                <a:cubicBezTo>
                  <a:pt x="282" y="409"/>
                  <a:pt x="256" y="402"/>
                  <a:pt x="251" y="404"/>
                </a:cubicBezTo>
                <a:cubicBezTo>
                  <a:pt x="246" y="406"/>
                  <a:pt x="251" y="419"/>
                  <a:pt x="253" y="428"/>
                </a:cubicBezTo>
                <a:cubicBezTo>
                  <a:pt x="255" y="437"/>
                  <a:pt x="267" y="449"/>
                  <a:pt x="262" y="456"/>
                </a:cubicBezTo>
                <a:cubicBezTo>
                  <a:pt x="257" y="463"/>
                  <a:pt x="228" y="467"/>
                  <a:pt x="220" y="468"/>
                </a:cubicBezTo>
                <a:cubicBezTo>
                  <a:pt x="212" y="469"/>
                  <a:pt x="217" y="462"/>
                  <a:pt x="212" y="462"/>
                </a:cubicBezTo>
                <a:cubicBezTo>
                  <a:pt x="207" y="462"/>
                  <a:pt x="196" y="468"/>
                  <a:pt x="187" y="468"/>
                </a:cubicBezTo>
                <a:cubicBezTo>
                  <a:pt x="178" y="468"/>
                  <a:pt x="171" y="470"/>
                  <a:pt x="158" y="465"/>
                </a:cubicBezTo>
                <a:cubicBezTo>
                  <a:pt x="145" y="460"/>
                  <a:pt x="113" y="440"/>
                  <a:pt x="109" y="441"/>
                </a:cubicBezTo>
                <a:lnTo>
                  <a:pt x="134" y="474"/>
                </a:lnTo>
                <a:cubicBezTo>
                  <a:pt x="139" y="483"/>
                  <a:pt x="129" y="488"/>
                  <a:pt x="136" y="497"/>
                </a:cubicBezTo>
                <a:cubicBezTo>
                  <a:pt x="143" y="506"/>
                  <a:pt x="169" y="523"/>
                  <a:pt x="176" y="527"/>
                </a:cubicBezTo>
                <a:cubicBezTo>
                  <a:pt x="182" y="531"/>
                  <a:pt x="178" y="522"/>
                  <a:pt x="176" y="519"/>
                </a:cubicBezTo>
                <a:cubicBezTo>
                  <a:pt x="174" y="516"/>
                  <a:pt x="163" y="509"/>
                  <a:pt x="166" y="506"/>
                </a:cubicBezTo>
                <a:cubicBezTo>
                  <a:pt x="169" y="503"/>
                  <a:pt x="184" y="511"/>
                  <a:pt x="194" y="500"/>
                </a:cubicBezTo>
                <a:cubicBezTo>
                  <a:pt x="204" y="489"/>
                  <a:pt x="227" y="454"/>
                  <a:pt x="227" y="440"/>
                </a:cubicBezTo>
                <a:cubicBezTo>
                  <a:pt x="227" y="426"/>
                  <a:pt x="206" y="425"/>
                  <a:pt x="196" y="417"/>
                </a:cubicBezTo>
                <a:cubicBezTo>
                  <a:pt x="186" y="409"/>
                  <a:pt x="180" y="396"/>
                  <a:pt x="169" y="390"/>
                </a:cubicBezTo>
                <a:cubicBezTo>
                  <a:pt x="158" y="384"/>
                  <a:pt x="137" y="384"/>
                  <a:pt x="128" y="380"/>
                </a:cubicBezTo>
                <a:cubicBezTo>
                  <a:pt x="119" y="376"/>
                  <a:pt x="123" y="370"/>
                  <a:pt x="116" y="368"/>
                </a:cubicBezTo>
                <a:cubicBezTo>
                  <a:pt x="109" y="366"/>
                  <a:pt x="90" y="369"/>
                  <a:pt x="83" y="369"/>
                </a:cubicBezTo>
                <a:close/>
              </a:path>
            </a:pathLst>
          </a:custGeom>
          <a:solidFill>
            <a:srgbClr val="FF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59" name="Text Box 31"/>
          <p:cNvSpPr txBox="1">
            <a:spLocks noChangeArrowheads="1"/>
          </p:cNvSpPr>
          <p:nvPr/>
        </p:nvSpPr>
        <p:spPr bwMode="auto">
          <a:xfrm>
            <a:off x="5724525" y="1773238"/>
            <a:ext cx="1223963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Р о с і я</a:t>
            </a:r>
            <a:endParaRPr lang="ru-RU" sz="1800" b="1"/>
          </a:p>
        </p:txBody>
      </p:sp>
      <p:sp>
        <p:nvSpPr>
          <p:cNvPr id="48160" name="Rectangle 32"/>
          <p:cNvSpPr>
            <a:spLocks noChangeArrowheads="1"/>
          </p:cNvSpPr>
          <p:nvPr/>
        </p:nvSpPr>
        <p:spPr bwMode="auto">
          <a:xfrm>
            <a:off x="6661150" y="1701800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61" name="Rectangle 33"/>
          <p:cNvSpPr>
            <a:spLocks noChangeArrowheads="1"/>
          </p:cNvSpPr>
          <p:nvPr/>
        </p:nvSpPr>
        <p:spPr bwMode="auto">
          <a:xfrm>
            <a:off x="6661150" y="1630363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62" name="Rectangle 34"/>
          <p:cNvSpPr>
            <a:spLocks noChangeArrowheads="1"/>
          </p:cNvSpPr>
          <p:nvPr/>
        </p:nvSpPr>
        <p:spPr bwMode="auto">
          <a:xfrm>
            <a:off x="6661150" y="1557338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63" name="Rectangle 35"/>
          <p:cNvSpPr>
            <a:spLocks noChangeArrowheads="1"/>
          </p:cNvSpPr>
          <p:nvPr/>
        </p:nvSpPr>
        <p:spPr bwMode="auto">
          <a:xfrm>
            <a:off x="6661150" y="1485900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64" name="Rectangle 36"/>
          <p:cNvSpPr>
            <a:spLocks noChangeArrowheads="1"/>
          </p:cNvSpPr>
          <p:nvPr/>
        </p:nvSpPr>
        <p:spPr bwMode="auto">
          <a:xfrm>
            <a:off x="6661150" y="1414463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65" name="Rectangle 37"/>
          <p:cNvSpPr>
            <a:spLocks noChangeArrowheads="1"/>
          </p:cNvSpPr>
          <p:nvPr/>
        </p:nvSpPr>
        <p:spPr bwMode="auto">
          <a:xfrm>
            <a:off x="6661150" y="1341438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66" name="Rectangle 38"/>
          <p:cNvSpPr>
            <a:spLocks noChangeArrowheads="1"/>
          </p:cNvSpPr>
          <p:nvPr/>
        </p:nvSpPr>
        <p:spPr bwMode="auto">
          <a:xfrm>
            <a:off x="6732588" y="170180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67" name="Rectangle 39"/>
          <p:cNvSpPr>
            <a:spLocks noChangeArrowheads="1"/>
          </p:cNvSpPr>
          <p:nvPr/>
        </p:nvSpPr>
        <p:spPr bwMode="auto">
          <a:xfrm>
            <a:off x="6732588" y="1557338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68" name="Rectangle 40"/>
          <p:cNvSpPr>
            <a:spLocks noChangeArrowheads="1"/>
          </p:cNvSpPr>
          <p:nvPr/>
        </p:nvSpPr>
        <p:spPr bwMode="auto">
          <a:xfrm>
            <a:off x="6732588" y="148590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69" name="Rectangle 41"/>
          <p:cNvSpPr>
            <a:spLocks noChangeArrowheads="1"/>
          </p:cNvSpPr>
          <p:nvPr/>
        </p:nvSpPr>
        <p:spPr bwMode="auto">
          <a:xfrm>
            <a:off x="6732588" y="1414463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70" name="Rectangle 42"/>
          <p:cNvSpPr>
            <a:spLocks noChangeArrowheads="1"/>
          </p:cNvSpPr>
          <p:nvPr/>
        </p:nvSpPr>
        <p:spPr bwMode="auto">
          <a:xfrm>
            <a:off x="6732588" y="1341438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71" name="Rectangle 43"/>
          <p:cNvSpPr>
            <a:spLocks noChangeArrowheads="1"/>
          </p:cNvSpPr>
          <p:nvPr/>
        </p:nvSpPr>
        <p:spPr bwMode="auto">
          <a:xfrm>
            <a:off x="6732588" y="1630363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72" name="AutoShape 44"/>
          <p:cNvSpPr>
            <a:spLocks noChangeArrowheads="1"/>
          </p:cNvSpPr>
          <p:nvPr/>
        </p:nvSpPr>
        <p:spPr bwMode="auto">
          <a:xfrm rot="10800000">
            <a:off x="5508625" y="17732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174" name="AutoShape 46"/>
          <p:cNvSpPr>
            <a:spLocks noChangeArrowheads="1"/>
          </p:cNvSpPr>
          <p:nvPr/>
        </p:nvSpPr>
        <p:spPr bwMode="auto">
          <a:xfrm rot="10800000">
            <a:off x="5829300" y="156845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ru-RU"/>
          </a:p>
        </p:txBody>
      </p:sp>
      <p:sp>
        <p:nvSpPr>
          <p:cNvPr id="48176" name="AutoShape 48"/>
          <p:cNvSpPr>
            <a:spLocks noChangeArrowheads="1"/>
          </p:cNvSpPr>
          <p:nvPr/>
        </p:nvSpPr>
        <p:spPr bwMode="auto">
          <a:xfrm rot="10800000">
            <a:off x="5984875" y="1624013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ru-RU"/>
          </a:p>
        </p:txBody>
      </p:sp>
      <p:grpSp>
        <p:nvGrpSpPr>
          <p:cNvPr id="2" name="Group 104"/>
          <p:cNvGrpSpPr>
            <a:grpSpLocks/>
          </p:cNvGrpSpPr>
          <p:nvPr/>
        </p:nvGrpSpPr>
        <p:grpSpPr bwMode="auto">
          <a:xfrm>
            <a:off x="101600" y="6497638"/>
            <a:ext cx="4897438" cy="320675"/>
            <a:chOff x="22" y="3974"/>
            <a:chExt cx="3085" cy="202"/>
          </a:xfrm>
        </p:grpSpPr>
        <p:sp>
          <p:nvSpPr>
            <p:cNvPr id="22693" name="Rectangle 50"/>
            <p:cNvSpPr>
              <a:spLocks noChangeArrowheads="1"/>
            </p:cNvSpPr>
            <p:nvPr/>
          </p:nvSpPr>
          <p:spPr bwMode="auto">
            <a:xfrm>
              <a:off x="36" y="4058"/>
              <a:ext cx="45" cy="46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rgbClr val="0000CC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694" name="Text Box 51"/>
            <p:cNvSpPr txBox="1">
              <a:spLocks noChangeArrowheads="1"/>
            </p:cNvSpPr>
            <p:nvPr/>
          </p:nvSpPr>
          <p:spPr bwMode="auto">
            <a:xfrm>
              <a:off x="22" y="3974"/>
              <a:ext cx="3085" cy="2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uk-UA" sz="2000" b="1" i="1"/>
                <a:t>– 1% видобутку газу світу </a:t>
              </a:r>
              <a:r>
                <a:rPr lang="uk-UA" sz="2000" i="1"/>
                <a:t>(27,6 млрд. м</a:t>
              </a:r>
              <a:r>
                <a:rPr lang="uk-UA" sz="2000" i="1" baseline="30000"/>
                <a:t>3</a:t>
              </a:r>
              <a:r>
                <a:rPr lang="uk-UA" sz="2000" i="1"/>
                <a:t>)</a:t>
              </a:r>
              <a:endParaRPr lang="ru-RU" sz="2000" i="1"/>
            </a:p>
          </p:txBody>
        </p:sp>
      </p:grpSp>
      <p:sp>
        <p:nvSpPr>
          <p:cNvPr id="48233" name="Rectangle 105"/>
          <p:cNvSpPr>
            <a:spLocks noChangeArrowheads="1"/>
          </p:cNvSpPr>
          <p:nvPr/>
        </p:nvSpPr>
        <p:spPr bwMode="auto">
          <a:xfrm>
            <a:off x="6805613" y="1703388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34" name="Rectangle 106"/>
          <p:cNvSpPr>
            <a:spLocks noChangeArrowheads="1"/>
          </p:cNvSpPr>
          <p:nvPr/>
        </p:nvSpPr>
        <p:spPr bwMode="auto">
          <a:xfrm>
            <a:off x="6805613" y="163195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35" name="Rectangle 107"/>
          <p:cNvSpPr>
            <a:spLocks noChangeArrowheads="1"/>
          </p:cNvSpPr>
          <p:nvPr/>
        </p:nvSpPr>
        <p:spPr bwMode="auto">
          <a:xfrm>
            <a:off x="6805613" y="1558925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36" name="Rectangle 108"/>
          <p:cNvSpPr>
            <a:spLocks noChangeArrowheads="1"/>
          </p:cNvSpPr>
          <p:nvPr/>
        </p:nvSpPr>
        <p:spPr bwMode="auto">
          <a:xfrm>
            <a:off x="6805613" y="1487488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37" name="Rectangle 109"/>
          <p:cNvSpPr>
            <a:spLocks noChangeArrowheads="1"/>
          </p:cNvSpPr>
          <p:nvPr/>
        </p:nvSpPr>
        <p:spPr bwMode="auto">
          <a:xfrm>
            <a:off x="6805613" y="141605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38" name="Rectangle 110"/>
          <p:cNvSpPr>
            <a:spLocks noChangeArrowheads="1"/>
          </p:cNvSpPr>
          <p:nvPr/>
        </p:nvSpPr>
        <p:spPr bwMode="auto">
          <a:xfrm>
            <a:off x="6805613" y="1343025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39" name="Rectangle 111"/>
          <p:cNvSpPr>
            <a:spLocks noChangeArrowheads="1"/>
          </p:cNvSpPr>
          <p:nvPr/>
        </p:nvSpPr>
        <p:spPr bwMode="auto">
          <a:xfrm>
            <a:off x="6877050" y="1703388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40" name="Rectangle 112"/>
          <p:cNvSpPr>
            <a:spLocks noChangeArrowheads="1"/>
          </p:cNvSpPr>
          <p:nvPr/>
        </p:nvSpPr>
        <p:spPr bwMode="auto">
          <a:xfrm>
            <a:off x="6877050" y="1558925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44" name="Rectangle 116"/>
          <p:cNvSpPr>
            <a:spLocks noChangeArrowheads="1"/>
          </p:cNvSpPr>
          <p:nvPr/>
        </p:nvSpPr>
        <p:spPr bwMode="auto">
          <a:xfrm>
            <a:off x="6877050" y="1631950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45" name="Freeform 117"/>
          <p:cNvSpPr>
            <a:spLocks/>
          </p:cNvSpPr>
          <p:nvPr/>
        </p:nvSpPr>
        <p:spPr bwMode="auto">
          <a:xfrm>
            <a:off x="6877050" y="1525588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99FF"/>
          </a:solidFill>
          <a:ln w="9525" cap="flat" cmpd="sng">
            <a:solidFill>
              <a:srgbClr val="0000CC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49" name="Freeform 121"/>
          <p:cNvSpPr>
            <a:spLocks/>
          </p:cNvSpPr>
          <p:nvPr/>
        </p:nvSpPr>
        <p:spPr bwMode="auto">
          <a:xfrm>
            <a:off x="6384925" y="4652963"/>
            <a:ext cx="695325" cy="639762"/>
          </a:xfrm>
          <a:custGeom>
            <a:avLst/>
            <a:gdLst>
              <a:gd name="T0" fmla="*/ 14 w 438"/>
              <a:gd name="T1" fmla="*/ 0 h 403"/>
              <a:gd name="T2" fmla="*/ 44 w 438"/>
              <a:gd name="T3" fmla="*/ 0 h 403"/>
              <a:gd name="T4" fmla="*/ 66 w 438"/>
              <a:gd name="T5" fmla="*/ 0 h 403"/>
              <a:gd name="T6" fmla="*/ 87 w 438"/>
              <a:gd name="T7" fmla="*/ 8 h 403"/>
              <a:gd name="T8" fmla="*/ 109 w 438"/>
              <a:gd name="T9" fmla="*/ 15 h 403"/>
              <a:gd name="T10" fmla="*/ 131 w 438"/>
              <a:gd name="T11" fmla="*/ 15 h 403"/>
              <a:gd name="T12" fmla="*/ 153 w 438"/>
              <a:gd name="T13" fmla="*/ 22 h 403"/>
              <a:gd name="T14" fmla="*/ 175 w 438"/>
              <a:gd name="T15" fmla="*/ 37 h 403"/>
              <a:gd name="T16" fmla="*/ 197 w 438"/>
              <a:gd name="T17" fmla="*/ 44 h 403"/>
              <a:gd name="T18" fmla="*/ 219 w 438"/>
              <a:gd name="T19" fmla="*/ 52 h 403"/>
              <a:gd name="T20" fmla="*/ 234 w 438"/>
              <a:gd name="T21" fmla="*/ 66 h 403"/>
              <a:gd name="T22" fmla="*/ 256 w 438"/>
              <a:gd name="T23" fmla="*/ 81 h 403"/>
              <a:gd name="T24" fmla="*/ 270 w 438"/>
              <a:gd name="T25" fmla="*/ 96 h 403"/>
              <a:gd name="T26" fmla="*/ 292 w 438"/>
              <a:gd name="T27" fmla="*/ 110 h 403"/>
              <a:gd name="T28" fmla="*/ 307 w 438"/>
              <a:gd name="T29" fmla="*/ 125 h 403"/>
              <a:gd name="T30" fmla="*/ 321 w 438"/>
              <a:gd name="T31" fmla="*/ 139 h 403"/>
              <a:gd name="T32" fmla="*/ 343 w 438"/>
              <a:gd name="T33" fmla="*/ 161 h 403"/>
              <a:gd name="T34" fmla="*/ 358 w 438"/>
              <a:gd name="T35" fmla="*/ 176 h 403"/>
              <a:gd name="T36" fmla="*/ 365 w 438"/>
              <a:gd name="T37" fmla="*/ 198 h 403"/>
              <a:gd name="T38" fmla="*/ 380 w 438"/>
              <a:gd name="T39" fmla="*/ 213 h 403"/>
              <a:gd name="T40" fmla="*/ 395 w 438"/>
              <a:gd name="T41" fmla="*/ 234 h 403"/>
              <a:gd name="T42" fmla="*/ 402 w 438"/>
              <a:gd name="T43" fmla="*/ 256 h 403"/>
              <a:gd name="T44" fmla="*/ 409 w 438"/>
              <a:gd name="T45" fmla="*/ 278 h 403"/>
              <a:gd name="T46" fmla="*/ 417 w 438"/>
              <a:gd name="T47" fmla="*/ 300 h 403"/>
              <a:gd name="T48" fmla="*/ 424 w 438"/>
              <a:gd name="T49" fmla="*/ 322 h 403"/>
              <a:gd name="T50" fmla="*/ 431 w 438"/>
              <a:gd name="T51" fmla="*/ 344 h 403"/>
              <a:gd name="T52" fmla="*/ 438 w 438"/>
              <a:gd name="T53" fmla="*/ 366 h 403"/>
              <a:gd name="T54" fmla="*/ 248 w 438"/>
              <a:gd name="T55" fmla="*/ 395 h 403"/>
              <a:gd name="T56" fmla="*/ 248 w 438"/>
              <a:gd name="T57" fmla="*/ 381 h 403"/>
              <a:gd name="T58" fmla="*/ 241 w 438"/>
              <a:gd name="T59" fmla="*/ 366 h 403"/>
              <a:gd name="T60" fmla="*/ 234 w 438"/>
              <a:gd name="T61" fmla="*/ 359 h 403"/>
              <a:gd name="T62" fmla="*/ 234 w 438"/>
              <a:gd name="T63" fmla="*/ 344 h 403"/>
              <a:gd name="T64" fmla="*/ 226 w 438"/>
              <a:gd name="T65" fmla="*/ 330 h 403"/>
              <a:gd name="T66" fmla="*/ 219 w 438"/>
              <a:gd name="T67" fmla="*/ 322 h 403"/>
              <a:gd name="T68" fmla="*/ 212 w 438"/>
              <a:gd name="T69" fmla="*/ 308 h 403"/>
              <a:gd name="T70" fmla="*/ 204 w 438"/>
              <a:gd name="T71" fmla="*/ 300 h 403"/>
              <a:gd name="T72" fmla="*/ 197 w 438"/>
              <a:gd name="T73" fmla="*/ 286 h 403"/>
              <a:gd name="T74" fmla="*/ 190 w 438"/>
              <a:gd name="T75" fmla="*/ 278 h 403"/>
              <a:gd name="T76" fmla="*/ 183 w 438"/>
              <a:gd name="T77" fmla="*/ 271 h 403"/>
              <a:gd name="T78" fmla="*/ 168 w 438"/>
              <a:gd name="T79" fmla="*/ 256 h 403"/>
              <a:gd name="T80" fmla="*/ 161 w 438"/>
              <a:gd name="T81" fmla="*/ 249 h 403"/>
              <a:gd name="T82" fmla="*/ 153 w 438"/>
              <a:gd name="T83" fmla="*/ 242 h 403"/>
              <a:gd name="T84" fmla="*/ 139 w 438"/>
              <a:gd name="T85" fmla="*/ 234 h 403"/>
              <a:gd name="T86" fmla="*/ 131 w 438"/>
              <a:gd name="T87" fmla="*/ 227 h 403"/>
              <a:gd name="T88" fmla="*/ 117 w 438"/>
              <a:gd name="T89" fmla="*/ 220 h 403"/>
              <a:gd name="T90" fmla="*/ 102 w 438"/>
              <a:gd name="T91" fmla="*/ 220 h 403"/>
              <a:gd name="T92" fmla="*/ 95 w 438"/>
              <a:gd name="T93" fmla="*/ 213 h 403"/>
              <a:gd name="T94" fmla="*/ 80 w 438"/>
              <a:gd name="T95" fmla="*/ 205 h 403"/>
              <a:gd name="T96" fmla="*/ 66 w 438"/>
              <a:gd name="T97" fmla="*/ 205 h 403"/>
              <a:gd name="T98" fmla="*/ 51 w 438"/>
              <a:gd name="T99" fmla="*/ 198 h 403"/>
              <a:gd name="T100" fmla="*/ 44 w 438"/>
              <a:gd name="T101" fmla="*/ 198 h 403"/>
              <a:gd name="T102" fmla="*/ 29 w 438"/>
              <a:gd name="T103" fmla="*/ 198 h 403"/>
              <a:gd name="T104" fmla="*/ 14 w 438"/>
              <a:gd name="T105" fmla="*/ 198 h 403"/>
              <a:gd name="T106" fmla="*/ 0 w 438"/>
              <a:gd name="T107" fmla="*/ 198 h 40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38"/>
              <a:gd name="T163" fmla="*/ 0 h 403"/>
              <a:gd name="T164" fmla="*/ 438 w 438"/>
              <a:gd name="T165" fmla="*/ 403 h 40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38" h="403">
                <a:moveTo>
                  <a:pt x="0" y="0"/>
                </a:moveTo>
                <a:lnTo>
                  <a:pt x="7" y="0"/>
                </a:lnTo>
                <a:lnTo>
                  <a:pt x="14" y="0"/>
                </a:lnTo>
                <a:lnTo>
                  <a:pt x="22" y="0"/>
                </a:lnTo>
                <a:lnTo>
                  <a:pt x="29" y="0"/>
                </a:lnTo>
                <a:lnTo>
                  <a:pt x="44" y="0"/>
                </a:lnTo>
                <a:lnTo>
                  <a:pt x="51" y="0"/>
                </a:lnTo>
                <a:lnTo>
                  <a:pt x="58" y="0"/>
                </a:lnTo>
                <a:lnTo>
                  <a:pt x="66" y="0"/>
                </a:lnTo>
                <a:lnTo>
                  <a:pt x="73" y="8"/>
                </a:lnTo>
                <a:lnTo>
                  <a:pt x="80" y="8"/>
                </a:lnTo>
                <a:lnTo>
                  <a:pt x="87" y="8"/>
                </a:lnTo>
                <a:lnTo>
                  <a:pt x="95" y="8"/>
                </a:lnTo>
                <a:lnTo>
                  <a:pt x="102" y="8"/>
                </a:lnTo>
                <a:lnTo>
                  <a:pt x="109" y="15"/>
                </a:lnTo>
                <a:lnTo>
                  <a:pt x="117" y="15"/>
                </a:lnTo>
                <a:lnTo>
                  <a:pt x="124" y="15"/>
                </a:lnTo>
                <a:lnTo>
                  <a:pt x="131" y="15"/>
                </a:lnTo>
                <a:lnTo>
                  <a:pt x="139" y="22"/>
                </a:lnTo>
                <a:lnTo>
                  <a:pt x="146" y="22"/>
                </a:lnTo>
                <a:lnTo>
                  <a:pt x="153" y="22"/>
                </a:lnTo>
                <a:lnTo>
                  <a:pt x="161" y="30"/>
                </a:lnTo>
                <a:lnTo>
                  <a:pt x="168" y="30"/>
                </a:lnTo>
                <a:lnTo>
                  <a:pt x="175" y="37"/>
                </a:lnTo>
                <a:lnTo>
                  <a:pt x="183" y="37"/>
                </a:lnTo>
                <a:lnTo>
                  <a:pt x="190" y="37"/>
                </a:lnTo>
                <a:lnTo>
                  <a:pt x="197" y="44"/>
                </a:lnTo>
                <a:lnTo>
                  <a:pt x="204" y="44"/>
                </a:lnTo>
                <a:lnTo>
                  <a:pt x="212" y="52"/>
                </a:lnTo>
                <a:lnTo>
                  <a:pt x="219" y="52"/>
                </a:lnTo>
                <a:lnTo>
                  <a:pt x="226" y="59"/>
                </a:lnTo>
                <a:lnTo>
                  <a:pt x="234" y="66"/>
                </a:lnTo>
                <a:lnTo>
                  <a:pt x="241" y="74"/>
                </a:lnTo>
                <a:lnTo>
                  <a:pt x="248" y="74"/>
                </a:lnTo>
                <a:lnTo>
                  <a:pt x="256" y="81"/>
                </a:lnTo>
                <a:lnTo>
                  <a:pt x="263" y="81"/>
                </a:lnTo>
                <a:lnTo>
                  <a:pt x="270" y="88"/>
                </a:lnTo>
                <a:lnTo>
                  <a:pt x="270" y="96"/>
                </a:lnTo>
                <a:lnTo>
                  <a:pt x="278" y="96"/>
                </a:lnTo>
                <a:lnTo>
                  <a:pt x="285" y="103"/>
                </a:lnTo>
                <a:lnTo>
                  <a:pt x="292" y="110"/>
                </a:lnTo>
                <a:lnTo>
                  <a:pt x="300" y="110"/>
                </a:lnTo>
                <a:lnTo>
                  <a:pt x="307" y="117"/>
                </a:lnTo>
                <a:lnTo>
                  <a:pt x="307" y="125"/>
                </a:lnTo>
                <a:lnTo>
                  <a:pt x="314" y="132"/>
                </a:lnTo>
                <a:lnTo>
                  <a:pt x="321" y="132"/>
                </a:lnTo>
                <a:lnTo>
                  <a:pt x="321" y="139"/>
                </a:lnTo>
                <a:lnTo>
                  <a:pt x="329" y="147"/>
                </a:lnTo>
                <a:lnTo>
                  <a:pt x="336" y="154"/>
                </a:lnTo>
                <a:lnTo>
                  <a:pt x="343" y="161"/>
                </a:lnTo>
                <a:lnTo>
                  <a:pt x="351" y="169"/>
                </a:lnTo>
                <a:lnTo>
                  <a:pt x="358" y="176"/>
                </a:lnTo>
                <a:lnTo>
                  <a:pt x="358" y="183"/>
                </a:lnTo>
                <a:lnTo>
                  <a:pt x="365" y="191"/>
                </a:lnTo>
                <a:lnTo>
                  <a:pt x="365" y="198"/>
                </a:lnTo>
                <a:lnTo>
                  <a:pt x="373" y="205"/>
                </a:lnTo>
                <a:lnTo>
                  <a:pt x="380" y="205"/>
                </a:lnTo>
                <a:lnTo>
                  <a:pt x="380" y="213"/>
                </a:lnTo>
                <a:lnTo>
                  <a:pt x="387" y="220"/>
                </a:lnTo>
                <a:lnTo>
                  <a:pt x="387" y="227"/>
                </a:lnTo>
                <a:lnTo>
                  <a:pt x="395" y="234"/>
                </a:lnTo>
                <a:lnTo>
                  <a:pt x="395" y="242"/>
                </a:lnTo>
                <a:lnTo>
                  <a:pt x="402" y="249"/>
                </a:lnTo>
                <a:lnTo>
                  <a:pt x="402" y="256"/>
                </a:lnTo>
                <a:lnTo>
                  <a:pt x="409" y="264"/>
                </a:lnTo>
                <a:lnTo>
                  <a:pt x="409" y="271"/>
                </a:lnTo>
                <a:lnTo>
                  <a:pt x="409" y="278"/>
                </a:lnTo>
                <a:lnTo>
                  <a:pt x="417" y="286"/>
                </a:lnTo>
                <a:lnTo>
                  <a:pt x="417" y="293"/>
                </a:lnTo>
                <a:lnTo>
                  <a:pt x="417" y="300"/>
                </a:lnTo>
                <a:lnTo>
                  <a:pt x="424" y="308"/>
                </a:lnTo>
                <a:lnTo>
                  <a:pt x="424" y="315"/>
                </a:lnTo>
                <a:lnTo>
                  <a:pt x="424" y="322"/>
                </a:lnTo>
                <a:lnTo>
                  <a:pt x="431" y="330"/>
                </a:lnTo>
                <a:lnTo>
                  <a:pt x="431" y="337"/>
                </a:lnTo>
                <a:lnTo>
                  <a:pt x="431" y="344"/>
                </a:lnTo>
                <a:lnTo>
                  <a:pt x="431" y="351"/>
                </a:lnTo>
                <a:lnTo>
                  <a:pt x="438" y="359"/>
                </a:lnTo>
                <a:lnTo>
                  <a:pt x="438" y="366"/>
                </a:lnTo>
                <a:lnTo>
                  <a:pt x="248" y="403"/>
                </a:lnTo>
                <a:lnTo>
                  <a:pt x="248" y="395"/>
                </a:lnTo>
                <a:lnTo>
                  <a:pt x="248" y="388"/>
                </a:lnTo>
                <a:lnTo>
                  <a:pt x="248" y="381"/>
                </a:lnTo>
                <a:lnTo>
                  <a:pt x="241" y="373"/>
                </a:lnTo>
                <a:lnTo>
                  <a:pt x="241" y="366"/>
                </a:lnTo>
                <a:lnTo>
                  <a:pt x="241" y="359"/>
                </a:lnTo>
                <a:lnTo>
                  <a:pt x="234" y="359"/>
                </a:lnTo>
                <a:lnTo>
                  <a:pt x="234" y="351"/>
                </a:lnTo>
                <a:lnTo>
                  <a:pt x="234" y="344"/>
                </a:lnTo>
                <a:lnTo>
                  <a:pt x="234" y="337"/>
                </a:lnTo>
                <a:lnTo>
                  <a:pt x="226" y="337"/>
                </a:lnTo>
                <a:lnTo>
                  <a:pt x="226" y="330"/>
                </a:lnTo>
                <a:lnTo>
                  <a:pt x="219" y="322"/>
                </a:lnTo>
                <a:lnTo>
                  <a:pt x="219" y="315"/>
                </a:lnTo>
                <a:lnTo>
                  <a:pt x="212" y="308"/>
                </a:lnTo>
                <a:lnTo>
                  <a:pt x="212" y="300"/>
                </a:lnTo>
                <a:lnTo>
                  <a:pt x="204" y="300"/>
                </a:lnTo>
                <a:lnTo>
                  <a:pt x="204" y="293"/>
                </a:lnTo>
                <a:lnTo>
                  <a:pt x="197" y="293"/>
                </a:lnTo>
                <a:lnTo>
                  <a:pt x="197" y="286"/>
                </a:lnTo>
                <a:lnTo>
                  <a:pt x="190" y="278"/>
                </a:lnTo>
                <a:lnTo>
                  <a:pt x="183" y="278"/>
                </a:lnTo>
                <a:lnTo>
                  <a:pt x="183" y="271"/>
                </a:lnTo>
                <a:lnTo>
                  <a:pt x="175" y="264"/>
                </a:lnTo>
                <a:lnTo>
                  <a:pt x="168" y="256"/>
                </a:lnTo>
                <a:lnTo>
                  <a:pt x="161" y="256"/>
                </a:lnTo>
                <a:lnTo>
                  <a:pt x="161" y="249"/>
                </a:lnTo>
                <a:lnTo>
                  <a:pt x="153" y="249"/>
                </a:lnTo>
                <a:lnTo>
                  <a:pt x="153" y="242"/>
                </a:lnTo>
                <a:lnTo>
                  <a:pt x="146" y="242"/>
                </a:lnTo>
                <a:lnTo>
                  <a:pt x="139" y="234"/>
                </a:lnTo>
                <a:lnTo>
                  <a:pt x="131" y="234"/>
                </a:lnTo>
                <a:lnTo>
                  <a:pt x="131" y="227"/>
                </a:lnTo>
                <a:lnTo>
                  <a:pt x="124" y="227"/>
                </a:lnTo>
                <a:lnTo>
                  <a:pt x="117" y="227"/>
                </a:lnTo>
                <a:lnTo>
                  <a:pt x="117" y="220"/>
                </a:lnTo>
                <a:lnTo>
                  <a:pt x="109" y="220"/>
                </a:lnTo>
                <a:lnTo>
                  <a:pt x="102" y="220"/>
                </a:lnTo>
                <a:lnTo>
                  <a:pt x="102" y="213"/>
                </a:lnTo>
                <a:lnTo>
                  <a:pt x="95" y="213"/>
                </a:lnTo>
                <a:lnTo>
                  <a:pt x="87" y="213"/>
                </a:lnTo>
                <a:lnTo>
                  <a:pt x="80" y="213"/>
                </a:lnTo>
                <a:lnTo>
                  <a:pt x="80" y="205"/>
                </a:lnTo>
                <a:lnTo>
                  <a:pt x="73" y="205"/>
                </a:lnTo>
                <a:lnTo>
                  <a:pt x="66" y="205"/>
                </a:lnTo>
                <a:lnTo>
                  <a:pt x="58" y="205"/>
                </a:lnTo>
                <a:lnTo>
                  <a:pt x="51" y="198"/>
                </a:lnTo>
                <a:lnTo>
                  <a:pt x="44" y="198"/>
                </a:lnTo>
                <a:lnTo>
                  <a:pt x="36" y="198"/>
                </a:lnTo>
                <a:lnTo>
                  <a:pt x="29" y="198"/>
                </a:lnTo>
                <a:lnTo>
                  <a:pt x="22" y="198"/>
                </a:lnTo>
                <a:lnTo>
                  <a:pt x="14" y="198"/>
                </a:lnTo>
                <a:lnTo>
                  <a:pt x="7" y="198"/>
                </a:lnTo>
                <a:lnTo>
                  <a:pt x="0" y="198"/>
                </a:lnTo>
                <a:lnTo>
                  <a:pt x="0" y="0"/>
                </a:lnTo>
                <a:close/>
              </a:path>
            </a:pathLst>
          </a:custGeom>
          <a:solidFill>
            <a:srgbClr val="FF6600"/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50" name="Freeform 122"/>
          <p:cNvSpPr>
            <a:spLocks/>
          </p:cNvSpPr>
          <p:nvPr/>
        </p:nvSpPr>
        <p:spPr bwMode="auto">
          <a:xfrm>
            <a:off x="6592888" y="5233988"/>
            <a:ext cx="500062" cy="742950"/>
          </a:xfrm>
          <a:custGeom>
            <a:avLst/>
            <a:gdLst>
              <a:gd name="T0" fmla="*/ 307 w 315"/>
              <a:gd name="T1" fmla="*/ 15 h 468"/>
              <a:gd name="T2" fmla="*/ 315 w 315"/>
              <a:gd name="T3" fmla="*/ 37 h 468"/>
              <a:gd name="T4" fmla="*/ 315 w 315"/>
              <a:gd name="T5" fmla="*/ 66 h 468"/>
              <a:gd name="T6" fmla="*/ 315 w 315"/>
              <a:gd name="T7" fmla="*/ 88 h 468"/>
              <a:gd name="T8" fmla="*/ 315 w 315"/>
              <a:gd name="T9" fmla="*/ 110 h 468"/>
              <a:gd name="T10" fmla="*/ 307 w 315"/>
              <a:gd name="T11" fmla="*/ 132 h 468"/>
              <a:gd name="T12" fmla="*/ 307 w 315"/>
              <a:gd name="T13" fmla="*/ 154 h 468"/>
              <a:gd name="T14" fmla="*/ 300 w 315"/>
              <a:gd name="T15" fmla="*/ 176 h 468"/>
              <a:gd name="T16" fmla="*/ 293 w 315"/>
              <a:gd name="T17" fmla="*/ 205 h 468"/>
              <a:gd name="T18" fmla="*/ 286 w 315"/>
              <a:gd name="T19" fmla="*/ 227 h 468"/>
              <a:gd name="T20" fmla="*/ 278 w 315"/>
              <a:gd name="T21" fmla="*/ 249 h 468"/>
              <a:gd name="T22" fmla="*/ 271 w 315"/>
              <a:gd name="T23" fmla="*/ 271 h 468"/>
              <a:gd name="T24" fmla="*/ 264 w 315"/>
              <a:gd name="T25" fmla="*/ 285 h 468"/>
              <a:gd name="T26" fmla="*/ 249 w 315"/>
              <a:gd name="T27" fmla="*/ 307 h 468"/>
              <a:gd name="T28" fmla="*/ 234 w 315"/>
              <a:gd name="T29" fmla="*/ 329 h 468"/>
              <a:gd name="T30" fmla="*/ 227 w 315"/>
              <a:gd name="T31" fmla="*/ 344 h 468"/>
              <a:gd name="T32" fmla="*/ 212 w 315"/>
              <a:gd name="T33" fmla="*/ 366 h 468"/>
              <a:gd name="T34" fmla="*/ 190 w 315"/>
              <a:gd name="T35" fmla="*/ 380 h 468"/>
              <a:gd name="T36" fmla="*/ 176 w 315"/>
              <a:gd name="T37" fmla="*/ 402 h 468"/>
              <a:gd name="T38" fmla="*/ 161 w 315"/>
              <a:gd name="T39" fmla="*/ 417 h 468"/>
              <a:gd name="T40" fmla="*/ 139 w 315"/>
              <a:gd name="T41" fmla="*/ 432 h 468"/>
              <a:gd name="T42" fmla="*/ 125 w 315"/>
              <a:gd name="T43" fmla="*/ 446 h 468"/>
              <a:gd name="T44" fmla="*/ 103 w 315"/>
              <a:gd name="T45" fmla="*/ 453 h 468"/>
              <a:gd name="T46" fmla="*/ 0 w 315"/>
              <a:gd name="T47" fmla="*/ 293 h 468"/>
              <a:gd name="T48" fmla="*/ 8 w 315"/>
              <a:gd name="T49" fmla="*/ 285 h 468"/>
              <a:gd name="T50" fmla="*/ 22 w 315"/>
              <a:gd name="T51" fmla="*/ 278 h 468"/>
              <a:gd name="T52" fmla="*/ 30 w 315"/>
              <a:gd name="T53" fmla="*/ 271 h 468"/>
              <a:gd name="T54" fmla="*/ 37 w 315"/>
              <a:gd name="T55" fmla="*/ 263 h 468"/>
              <a:gd name="T56" fmla="*/ 52 w 315"/>
              <a:gd name="T57" fmla="*/ 256 h 468"/>
              <a:gd name="T58" fmla="*/ 59 w 315"/>
              <a:gd name="T59" fmla="*/ 249 h 468"/>
              <a:gd name="T60" fmla="*/ 66 w 315"/>
              <a:gd name="T61" fmla="*/ 234 h 468"/>
              <a:gd name="T62" fmla="*/ 73 w 315"/>
              <a:gd name="T63" fmla="*/ 227 h 468"/>
              <a:gd name="T64" fmla="*/ 81 w 315"/>
              <a:gd name="T65" fmla="*/ 212 h 468"/>
              <a:gd name="T66" fmla="*/ 88 w 315"/>
              <a:gd name="T67" fmla="*/ 205 h 468"/>
              <a:gd name="T68" fmla="*/ 95 w 315"/>
              <a:gd name="T69" fmla="*/ 190 h 468"/>
              <a:gd name="T70" fmla="*/ 103 w 315"/>
              <a:gd name="T71" fmla="*/ 183 h 468"/>
              <a:gd name="T72" fmla="*/ 103 w 315"/>
              <a:gd name="T73" fmla="*/ 168 h 468"/>
              <a:gd name="T74" fmla="*/ 110 w 315"/>
              <a:gd name="T75" fmla="*/ 154 h 468"/>
              <a:gd name="T76" fmla="*/ 117 w 315"/>
              <a:gd name="T77" fmla="*/ 146 h 468"/>
              <a:gd name="T78" fmla="*/ 117 w 315"/>
              <a:gd name="T79" fmla="*/ 132 h 468"/>
              <a:gd name="T80" fmla="*/ 117 w 315"/>
              <a:gd name="T81" fmla="*/ 117 h 468"/>
              <a:gd name="T82" fmla="*/ 125 w 315"/>
              <a:gd name="T83" fmla="*/ 102 h 468"/>
              <a:gd name="T84" fmla="*/ 125 w 315"/>
              <a:gd name="T85" fmla="*/ 95 h 468"/>
              <a:gd name="T86" fmla="*/ 125 w 315"/>
              <a:gd name="T87" fmla="*/ 81 h 468"/>
              <a:gd name="T88" fmla="*/ 125 w 315"/>
              <a:gd name="T89" fmla="*/ 66 h 468"/>
              <a:gd name="T90" fmla="*/ 125 w 315"/>
              <a:gd name="T91" fmla="*/ 51 h 468"/>
              <a:gd name="T92" fmla="*/ 117 w 315"/>
              <a:gd name="T93" fmla="*/ 37 h 4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15"/>
              <a:gd name="T142" fmla="*/ 0 h 468"/>
              <a:gd name="T143" fmla="*/ 315 w 315"/>
              <a:gd name="T144" fmla="*/ 468 h 46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15" h="468">
                <a:moveTo>
                  <a:pt x="307" y="0"/>
                </a:moveTo>
                <a:lnTo>
                  <a:pt x="307" y="7"/>
                </a:lnTo>
                <a:lnTo>
                  <a:pt x="307" y="15"/>
                </a:lnTo>
                <a:lnTo>
                  <a:pt x="307" y="22"/>
                </a:lnTo>
                <a:lnTo>
                  <a:pt x="307" y="29"/>
                </a:lnTo>
                <a:lnTo>
                  <a:pt x="315" y="37"/>
                </a:lnTo>
                <a:lnTo>
                  <a:pt x="315" y="44"/>
                </a:lnTo>
                <a:lnTo>
                  <a:pt x="315" y="59"/>
                </a:lnTo>
                <a:lnTo>
                  <a:pt x="315" y="66"/>
                </a:lnTo>
                <a:lnTo>
                  <a:pt x="315" y="73"/>
                </a:lnTo>
                <a:lnTo>
                  <a:pt x="315" y="81"/>
                </a:lnTo>
                <a:lnTo>
                  <a:pt x="315" y="88"/>
                </a:lnTo>
                <a:lnTo>
                  <a:pt x="315" y="95"/>
                </a:lnTo>
                <a:lnTo>
                  <a:pt x="315" y="102"/>
                </a:lnTo>
                <a:lnTo>
                  <a:pt x="315" y="110"/>
                </a:lnTo>
                <a:lnTo>
                  <a:pt x="315" y="117"/>
                </a:lnTo>
                <a:lnTo>
                  <a:pt x="307" y="124"/>
                </a:lnTo>
                <a:lnTo>
                  <a:pt x="307" y="132"/>
                </a:lnTo>
                <a:lnTo>
                  <a:pt x="307" y="139"/>
                </a:lnTo>
                <a:lnTo>
                  <a:pt x="307" y="146"/>
                </a:lnTo>
                <a:lnTo>
                  <a:pt x="307" y="154"/>
                </a:lnTo>
                <a:lnTo>
                  <a:pt x="307" y="161"/>
                </a:lnTo>
                <a:lnTo>
                  <a:pt x="300" y="168"/>
                </a:lnTo>
                <a:lnTo>
                  <a:pt x="300" y="176"/>
                </a:lnTo>
                <a:lnTo>
                  <a:pt x="300" y="190"/>
                </a:lnTo>
                <a:lnTo>
                  <a:pt x="300" y="198"/>
                </a:lnTo>
                <a:lnTo>
                  <a:pt x="293" y="205"/>
                </a:lnTo>
                <a:lnTo>
                  <a:pt x="293" y="212"/>
                </a:lnTo>
                <a:lnTo>
                  <a:pt x="293" y="219"/>
                </a:lnTo>
                <a:lnTo>
                  <a:pt x="286" y="227"/>
                </a:lnTo>
                <a:lnTo>
                  <a:pt x="286" y="234"/>
                </a:lnTo>
                <a:lnTo>
                  <a:pt x="286" y="241"/>
                </a:lnTo>
                <a:lnTo>
                  <a:pt x="278" y="249"/>
                </a:lnTo>
                <a:lnTo>
                  <a:pt x="278" y="256"/>
                </a:lnTo>
                <a:lnTo>
                  <a:pt x="278" y="263"/>
                </a:lnTo>
                <a:lnTo>
                  <a:pt x="271" y="271"/>
                </a:lnTo>
                <a:lnTo>
                  <a:pt x="264" y="278"/>
                </a:lnTo>
                <a:lnTo>
                  <a:pt x="264" y="285"/>
                </a:lnTo>
                <a:lnTo>
                  <a:pt x="256" y="293"/>
                </a:lnTo>
                <a:lnTo>
                  <a:pt x="256" y="300"/>
                </a:lnTo>
                <a:lnTo>
                  <a:pt x="249" y="307"/>
                </a:lnTo>
                <a:lnTo>
                  <a:pt x="249" y="315"/>
                </a:lnTo>
                <a:lnTo>
                  <a:pt x="242" y="322"/>
                </a:lnTo>
                <a:lnTo>
                  <a:pt x="234" y="329"/>
                </a:lnTo>
                <a:lnTo>
                  <a:pt x="234" y="336"/>
                </a:lnTo>
                <a:lnTo>
                  <a:pt x="227" y="344"/>
                </a:lnTo>
                <a:lnTo>
                  <a:pt x="220" y="351"/>
                </a:lnTo>
                <a:lnTo>
                  <a:pt x="212" y="358"/>
                </a:lnTo>
                <a:lnTo>
                  <a:pt x="212" y="366"/>
                </a:lnTo>
                <a:lnTo>
                  <a:pt x="205" y="373"/>
                </a:lnTo>
                <a:lnTo>
                  <a:pt x="198" y="380"/>
                </a:lnTo>
                <a:lnTo>
                  <a:pt x="190" y="380"/>
                </a:lnTo>
                <a:lnTo>
                  <a:pt x="190" y="388"/>
                </a:lnTo>
                <a:lnTo>
                  <a:pt x="183" y="395"/>
                </a:lnTo>
                <a:lnTo>
                  <a:pt x="176" y="402"/>
                </a:lnTo>
                <a:lnTo>
                  <a:pt x="169" y="410"/>
                </a:lnTo>
                <a:lnTo>
                  <a:pt x="161" y="417"/>
                </a:lnTo>
                <a:lnTo>
                  <a:pt x="154" y="417"/>
                </a:lnTo>
                <a:lnTo>
                  <a:pt x="147" y="424"/>
                </a:lnTo>
                <a:lnTo>
                  <a:pt x="139" y="432"/>
                </a:lnTo>
                <a:lnTo>
                  <a:pt x="132" y="439"/>
                </a:lnTo>
                <a:lnTo>
                  <a:pt x="125" y="446"/>
                </a:lnTo>
                <a:lnTo>
                  <a:pt x="117" y="446"/>
                </a:lnTo>
                <a:lnTo>
                  <a:pt x="110" y="453"/>
                </a:lnTo>
                <a:lnTo>
                  <a:pt x="103" y="453"/>
                </a:lnTo>
                <a:lnTo>
                  <a:pt x="95" y="461"/>
                </a:lnTo>
                <a:lnTo>
                  <a:pt x="95" y="468"/>
                </a:lnTo>
                <a:lnTo>
                  <a:pt x="0" y="293"/>
                </a:lnTo>
                <a:lnTo>
                  <a:pt x="8" y="293"/>
                </a:lnTo>
                <a:lnTo>
                  <a:pt x="8" y="285"/>
                </a:lnTo>
                <a:lnTo>
                  <a:pt x="15" y="285"/>
                </a:lnTo>
                <a:lnTo>
                  <a:pt x="22" y="278"/>
                </a:lnTo>
                <a:lnTo>
                  <a:pt x="30" y="271"/>
                </a:lnTo>
                <a:lnTo>
                  <a:pt x="37" y="263"/>
                </a:lnTo>
                <a:lnTo>
                  <a:pt x="44" y="263"/>
                </a:lnTo>
                <a:lnTo>
                  <a:pt x="44" y="256"/>
                </a:lnTo>
                <a:lnTo>
                  <a:pt x="52" y="256"/>
                </a:lnTo>
                <a:lnTo>
                  <a:pt x="52" y="249"/>
                </a:lnTo>
                <a:lnTo>
                  <a:pt x="59" y="249"/>
                </a:lnTo>
                <a:lnTo>
                  <a:pt x="59" y="241"/>
                </a:lnTo>
                <a:lnTo>
                  <a:pt x="66" y="241"/>
                </a:lnTo>
                <a:lnTo>
                  <a:pt x="66" y="234"/>
                </a:lnTo>
                <a:lnTo>
                  <a:pt x="73" y="227"/>
                </a:lnTo>
                <a:lnTo>
                  <a:pt x="81" y="219"/>
                </a:lnTo>
                <a:lnTo>
                  <a:pt x="81" y="212"/>
                </a:lnTo>
                <a:lnTo>
                  <a:pt x="88" y="212"/>
                </a:lnTo>
                <a:lnTo>
                  <a:pt x="88" y="205"/>
                </a:lnTo>
                <a:lnTo>
                  <a:pt x="88" y="198"/>
                </a:lnTo>
                <a:lnTo>
                  <a:pt x="95" y="198"/>
                </a:lnTo>
                <a:lnTo>
                  <a:pt x="95" y="190"/>
                </a:lnTo>
                <a:lnTo>
                  <a:pt x="103" y="183"/>
                </a:lnTo>
                <a:lnTo>
                  <a:pt x="103" y="176"/>
                </a:lnTo>
                <a:lnTo>
                  <a:pt x="103" y="168"/>
                </a:lnTo>
                <a:lnTo>
                  <a:pt x="110" y="161"/>
                </a:lnTo>
                <a:lnTo>
                  <a:pt x="110" y="154"/>
                </a:lnTo>
                <a:lnTo>
                  <a:pt x="110" y="146"/>
                </a:lnTo>
                <a:lnTo>
                  <a:pt x="117" y="146"/>
                </a:lnTo>
                <a:lnTo>
                  <a:pt x="117" y="139"/>
                </a:lnTo>
                <a:lnTo>
                  <a:pt x="117" y="132"/>
                </a:lnTo>
                <a:lnTo>
                  <a:pt x="117" y="124"/>
                </a:lnTo>
                <a:lnTo>
                  <a:pt x="117" y="117"/>
                </a:lnTo>
                <a:lnTo>
                  <a:pt x="117" y="110"/>
                </a:lnTo>
                <a:lnTo>
                  <a:pt x="125" y="102"/>
                </a:lnTo>
                <a:lnTo>
                  <a:pt x="125" y="95"/>
                </a:lnTo>
                <a:lnTo>
                  <a:pt x="125" y="88"/>
                </a:lnTo>
                <a:lnTo>
                  <a:pt x="125" y="81"/>
                </a:lnTo>
                <a:lnTo>
                  <a:pt x="125" y="73"/>
                </a:lnTo>
                <a:lnTo>
                  <a:pt x="125" y="66"/>
                </a:lnTo>
                <a:lnTo>
                  <a:pt x="125" y="59"/>
                </a:lnTo>
                <a:lnTo>
                  <a:pt x="125" y="51"/>
                </a:lnTo>
                <a:lnTo>
                  <a:pt x="117" y="51"/>
                </a:lnTo>
                <a:lnTo>
                  <a:pt x="117" y="44"/>
                </a:lnTo>
                <a:lnTo>
                  <a:pt x="117" y="37"/>
                </a:lnTo>
                <a:lnTo>
                  <a:pt x="307" y="0"/>
                </a:lnTo>
                <a:close/>
              </a:path>
            </a:pathLst>
          </a:custGeom>
          <a:solidFill>
            <a:srgbClr val="C28446"/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51" name="Freeform 123"/>
          <p:cNvSpPr>
            <a:spLocks/>
          </p:cNvSpPr>
          <p:nvPr/>
        </p:nvSpPr>
        <p:spPr bwMode="auto">
          <a:xfrm>
            <a:off x="6419850" y="5699125"/>
            <a:ext cx="323850" cy="371475"/>
          </a:xfrm>
          <a:custGeom>
            <a:avLst/>
            <a:gdLst>
              <a:gd name="T0" fmla="*/ 204 w 204"/>
              <a:gd name="T1" fmla="*/ 175 h 234"/>
              <a:gd name="T2" fmla="*/ 197 w 204"/>
              <a:gd name="T3" fmla="*/ 175 h 234"/>
              <a:gd name="T4" fmla="*/ 190 w 204"/>
              <a:gd name="T5" fmla="*/ 182 h 234"/>
              <a:gd name="T6" fmla="*/ 182 w 204"/>
              <a:gd name="T7" fmla="*/ 182 h 234"/>
              <a:gd name="T8" fmla="*/ 175 w 204"/>
              <a:gd name="T9" fmla="*/ 190 h 234"/>
              <a:gd name="T10" fmla="*/ 168 w 204"/>
              <a:gd name="T11" fmla="*/ 190 h 234"/>
              <a:gd name="T12" fmla="*/ 161 w 204"/>
              <a:gd name="T13" fmla="*/ 190 h 234"/>
              <a:gd name="T14" fmla="*/ 153 w 204"/>
              <a:gd name="T15" fmla="*/ 197 h 234"/>
              <a:gd name="T16" fmla="*/ 146 w 204"/>
              <a:gd name="T17" fmla="*/ 197 h 234"/>
              <a:gd name="T18" fmla="*/ 139 w 204"/>
              <a:gd name="T19" fmla="*/ 204 h 234"/>
              <a:gd name="T20" fmla="*/ 131 w 204"/>
              <a:gd name="T21" fmla="*/ 204 h 234"/>
              <a:gd name="T22" fmla="*/ 124 w 204"/>
              <a:gd name="T23" fmla="*/ 204 h 234"/>
              <a:gd name="T24" fmla="*/ 117 w 204"/>
              <a:gd name="T25" fmla="*/ 212 h 234"/>
              <a:gd name="T26" fmla="*/ 109 w 204"/>
              <a:gd name="T27" fmla="*/ 212 h 234"/>
              <a:gd name="T28" fmla="*/ 102 w 204"/>
              <a:gd name="T29" fmla="*/ 212 h 234"/>
              <a:gd name="T30" fmla="*/ 95 w 204"/>
              <a:gd name="T31" fmla="*/ 219 h 234"/>
              <a:gd name="T32" fmla="*/ 87 w 204"/>
              <a:gd name="T33" fmla="*/ 219 h 234"/>
              <a:gd name="T34" fmla="*/ 80 w 204"/>
              <a:gd name="T35" fmla="*/ 219 h 234"/>
              <a:gd name="T36" fmla="*/ 73 w 204"/>
              <a:gd name="T37" fmla="*/ 219 h 234"/>
              <a:gd name="T38" fmla="*/ 65 w 204"/>
              <a:gd name="T39" fmla="*/ 226 h 234"/>
              <a:gd name="T40" fmla="*/ 58 w 204"/>
              <a:gd name="T41" fmla="*/ 226 h 234"/>
              <a:gd name="T42" fmla="*/ 51 w 204"/>
              <a:gd name="T43" fmla="*/ 226 h 234"/>
              <a:gd name="T44" fmla="*/ 44 w 204"/>
              <a:gd name="T45" fmla="*/ 226 h 234"/>
              <a:gd name="T46" fmla="*/ 36 w 204"/>
              <a:gd name="T47" fmla="*/ 226 h 234"/>
              <a:gd name="T48" fmla="*/ 29 w 204"/>
              <a:gd name="T49" fmla="*/ 226 h 234"/>
              <a:gd name="T50" fmla="*/ 22 w 204"/>
              <a:gd name="T51" fmla="*/ 234 h 234"/>
              <a:gd name="T52" fmla="*/ 0 w 204"/>
              <a:gd name="T53" fmla="*/ 36 h 234"/>
              <a:gd name="T54" fmla="*/ 7 w 204"/>
              <a:gd name="T55" fmla="*/ 36 h 234"/>
              <a:gd name="T56" fmla="*/ 7 w 204"/>
              <a:gd name="T57" fmla="*/ 29 h 234"/>
              <a:gd name="T58" fmla="*/ 14 w 204"/>
              <a:gd name="T59" fmla="*/ 29 h 234"/>
              <a:gd name="T60" fmla="*/ 22 w 204"/>
              <a:gd name="T61" fmla="*/ 29 h 234"/>
              <a:gd name="T62" fmla="*/ 22 w 204"/>
              <a:gd name="T63" fmla="*/ 29 h 234"/>
              <a:gd name="T64" fmla="*/ 29 w 204"/>
              <a:gd name="T65" fmla="*/ 29 h 234"/>
              <a:gd name="T66" fmla="*/ 29 w 204"/>
              <a:gd name="T67" fmla="*/ 29 h 234"/>
              <a:gd name="T68" fmla="*/ 36 w 204"/>
              <a:gd name="T69" fmla="*/ 29 h 234"/>
              <a:gd name="T70" fmla="*/ 44 w 204"/>
              <a:gd name="T71" fmla="*/ 29 h 234"/>
              <a:gd name="T72" fmla="*/ 44 w 204"/>
              <a:gd name="T73" fmla="*/ 29 h 234"/>
              <a:gd name="T74" fmla="*/ 51 w 204"/>
              <a:gd name="T75" fmla="*/ 22 h 234"/>
              <a:gd name="T76" fmla="*/ 51 w 204"/>
              <a:gd name="T77" fmla="*/ 22 h 234"/>
              <a:gd name="T78" fmla="*/ 58 w 204"/>
              <a:gd name="T79" fmla="*/ 22 h 234"/>
              <a:gd name="T80" fmla="*/ 58 w 204"/>
              <a:gd name="T81" fmla="*/ 22 h 234"/>
              <a:gd name="T82" fmla="*/ 65 w 204"/>
              <a:gd name="T83" fmla="*/ 22 h 234"/>
              <a:gd name="T84" fmla="*/ 73 w 204"/>
              <a:gd name="T85" fmla="*/ 14 h 234"/>
              <a:gd name="T86" fmla="*/ 73 w 204"/>
              <a:gd name="T87" fmla="*/ 14 h 234"/>
              <a:gd name="T88" fmla="*/ 80 w 204"/>
              <a:gd name="T89" fmla="*/ 14 h 234"/>
              <a:gd name="T90" fmla="*/ 80 w 204"/>
              <a:gd name="T91" fmla="*/ 14 h 234"/>
              <a:gd name="T92" fmla="*/ 87 w 204"/>
              <a:gd name="T93" fmla="*/ 14 h 234"/>
              <a:gd name="T94" fmla="*/ 87 w 204"/>
              <a:gd name="T95" fmla="*/ 7 h 234"/>
              <a:gd name="T96" fmla="*/ 95 w 204"/>
              <a:gd name="T97" fmla="*/ 7 h 234"/>
              <a:gd name="T98" fmla="*/ 95 w 204"/>
              <a:gd name="T99" fmla="*/ 7 h 234"/>
              <a:gd name="T100" fmla="*/ 102 w 204"/>
              <a:gd name="T101" fmla="*/ 0 h 234"/>
              <a:gd name="T102" fmla="*/ 109 w 204"/>
              <a:gd name="T103" fmla="*/ 0 h 234"/>
              <a:gd name="T104" fmla="*/ 204 w 204"/>
              <a:gd name="T105" fmla="*/ 175 h 23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4"/>
              <a:gd name="T160" fmla="*/ 0 h 234"/>
              <a:gd name="T161" fmla="*/ 204 w 204"/>
              <a:gd name="T162" fmla="*/ 234 h 23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4" h="234">
                <a:moveTo>
                  <a:pt x="204" y="175"/>
                </a:moveTo>
                <a:lnTo>
                  <a:pt x="197" y="175"/>
                </a:lnTo>
                <a:lnTo>
                  <a:pt x="190" y="182"/>
                </a:lnTo>
                <a:lnTo>
                  <a:pt x="182" y="182"/>
                </a:lnTo>
                <a:lnTo>
                  <a:pt x="175" y="190"/>
                </a:lnTo>
                <a:lnTo>
                  <a:pt x="168" y="190"/>
                </a:lnTo>
                <a:lnTo>
                  <a:pt x="161" y="190"/>
                </a:lnTo>
                <a:lnTo>
                  <a:pt x="153" y="197"/>
                </a:lnTo>
                <a:lnTo>
                  <a:pt x="146" y="197"/>
                </a:lnTo>
                <a:lnTo>
                  <a:pt x="139" y="204"/>
                </a:lnTo>
                <a:lnTo>
                  <a:pt x="131" y="204"/>
                </a:lnTo>
                <a:lnTo>
                  <a:pt x="124" y="204"/>
                </a:lnTo>
                <a:lnTo>
                  <a:pt x="117" y="212"/>
                </a:lnTo>
                <a:lnTo>
                  <a:pt x="109" y="212"/>
                </a:lnTo>
                <a:lnTo>
                  <a:pt x="102" y="212"/>
                </a:lnTo>
                <a:lnTo>
                  <a:pt x="95" y="219"/>
                </a:lnTo>
                <a:lnTo>
                  <a:pt x="87" y="219"/>
                </a:lnTo>
                <a:lnTo>
                  <a:pt x="80" y="219"/>
                </a:lnTo>
                <a:lnTo>
                  <a:pt x="73" y="219"/>
                </a:lnTo>
                <a:lnTo>
                  <a:pt x="65" y="226"/>
                </a:lnTo>
                <a:lnTo>
                  <a:pt x="58" y="226"/>
                </a:lnTo>
                <a:lnTo>
                  <a:pt x="51" y="226"/>
                </a:lnTo>
                <a:lnTo>
                  <a:pt x="44" y="226"/>
                </a:lnTo>
                <a:lnTo>
                  <a:pt x="36" y="226"/>
                </a:lnTo>
                <a:lnTo>
                  <a:pt x="29" y="226"/>
                </a:lnTo>
                <a:lnTo>
                  <a:pt x="22" y="234"/>
                </a:lnTo>
                <a:lnTo>
                  <a:pt x="0" y="36"/>
                </a:lnTo>
                <a:lnTo>
                  <a:pt x="7" y="36"/>
                </a:lnTo>
                <a:lnTo>
                  <a:pt x="7" y="29"/>
                </a:lnTo>
                <a:lnTo>
                  <a:pt x="14" y="29"/>
                </a:lnTo>
                <a:lnTo>
                  <a:pt x="22" y="29"/>
                </a:lnTo>
                <a:lnTo>
                  <a:pt x="29" y="29"/>
                </a:lnTo>
                <a:lnTo>
                  <a:pt x="36" y="29"/>
                </a:lnTo>
                <a:lnTo>
                  <a:pt x="44" y="29"/>
                </a:lnTo>
                <a:lnTo>
                  <a:pt x="51" y="22"/>
                </a:lnTo>
                <a:lnTo>
                  <a:pt x="58" y="22"/>
                </a:lnTo>
                <a:lnTo>
                  <a:pt x="65" y="22"/>
                </a:lnTo>
                <a:lnTo>
                  <a:pt x="73" y="14"/>
                </a:lnTo>
                <a:lnTo>
                  <a:pt x="80" y="14"/>
                </a:lnTo>
                <a:lnTo>
                  <a:pt x="87" y="14"/>
                </a:lnTo>
                <a:lnTo>
                  <a:pt x="87" y="7"/>
                </a:lnTo>
                <a:lnTo>
                  <a:pt x="95" y="7"/>
                </a:lnTo>
                <a:lnTo>
                  <a:pt x="102" y="0"/>
                </a:lnTo>
                <a:lnTo>
                  <a:pt x="109" y="0"/>
                </a:lnTo>
                <a:lnTo>
                  <a:pt x="204" y="175"/>
                </a:lnTo>
                <a:close/>
              </a:path>
            </a:pathLst>
          </a:custGeom>
          <a:solidFill>
            <a:srgbClr val="57D557"/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52" name="Freeform 124"/>
          <p:cNvSpPr>
            <a:spLocks/>
          </p:cNvSpPr>
          <p:nvPr/>
        </p:nvSpPr>
        <p:spPr bwMode="auto">
          <a:xfrm>
            <a:off x="6303963" y="5745163"/>
            <a:ext cx="150812" cy="325437"/>
          </a:xfrm>
          <a:custGeom>
            <a:avLst/>
            <a:gdLst>
              <a:gd name="T0" fmla="*/ 95 w 95"/>
              <a:gd name="T1" fmla="*/ 205 h 205"/>
              <a:gd name="T2" fmla="*/ 80 w 95"/>
              <a:gd name="T3" fmla="*/ 205 h 205"/>
              <a:gd name="T4" fmla="*/ 73 w 95"/>
              <a:gd name="T5" fmla="*/ 205 h 205"/>
              <a:gd name="T6" fmla="*/ 65 w 95"/>
              <a:gd name="T7" fmla="*/ 205 h 205"/>
              <a:gd name="T8" fmla="*/ 58 w 95"/>
              <a:gd name="T9" fmla="*/ 205 h 205"/>
              <a:gd name="T10" fmla="*/ 51 w 95"/>
              <a:gd name="T11" fmla="*/ 205 h 205"/>
              <a:gd name="T12" fmla="*/ 43 w 95"/>
              <a:gd name="T13" fmla="*/ 205 h 205"/>
              <a:gd name="T14" fmla="*/ 36 w 95"/>
              <a:gd name="T15" fmla="*/ 205 h 205"/>
              <a:gd name="T16" fmla="*/ 29 w 95"/>
              <a:gd name="T17" fmla="*/ 205 h 205"/>
              <a:gd name="T18" fmla="*/ 21 w 95"/>
              <a:gd name="T19" fmla="*/ 205 h 205"/>
              <a:gd name="T20" fmla="*/ 14 w 95"/>
              <a:gd name="T21" fmla="*/ 205 h 205"/>
              <a:gd name="T22" fmla="*/ 7 w 95"/>
              <a:gd name="T23" fmla="*/ 197 h 205"/>
              <a:gd name="T24" fmla="*/ 0 w 95"/>
              <a:gd name="T25" fmla="*/ 197 h 205"/>
              <a:gd name="T26" fmla="*/ 21 w 95"/>
              <a:gd name="T27" fmla="*/ 0 h 205"/>
              <a:gd name="T28" fmla="*/ 29 w 95"/>
              <a:gd name="T29" fmla="*/ 7 h 205"/>
              <a:gd name="T30" fmla="*/ 29 w 95"/>
              <a:gd name="T31" fmla="*/ 7 h 205"/>
              <a:gd name="T32" fmla="*/ 36 w 95"/>
              <a:gd name="T33" fmla="*/ 7 h 205"/>
              <a:gd name="T34" fmla="*/ 36 w 95"/>
              <a:gd name="T35" fmla="*/ 7 h 205"/>
              <a:gd name="T36" fmla="*/ 43 w 95"/>
              <a:gd name="T37" fmla="*/ 7 h 205"/>
              <a:gd name="T38" fmla="*/ 51 w 95"/>
              <a:gd name="T39" fmla="*/ 7 h 205"/>
              <a:gd name="T40" fmla="*/ 51 w 95"/>
              <a:gd name="T41" fmla="*/ 7 h 205"/>
              <a:gd name="T42" fmla="*/ 58 w 95"/>
              <a:gd name="T43" fmla="*/ 7 h 205"/>
              <a:gd name="T44" fmla="*/ 58 w 95"/>
              <a:gd name="T45" fmla="*/ 7 h 205"/>
              <a:gd name="T46" fmla="*/ 65 w 95"/>
              <a:gd name="T47" fmla="*/ 7 h 205"/>
              <a:gd name="T48" fmla="*/ 73 w 95"/>
              <a:gd name="T49" fmla="*/ 7 h 205"/>
              <a:gd name="T50" fmla="*/ 73 w 95"/>
              <a:gd name="T51" fmla="*/ 7 h 205"/>
              <a:gd name="T52" fmla="*/ 95 w 95"/>
              <a:gd name="T53" fmla="*/ 205 h 20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95"/>
              <a:gd name="T82" fmla="*/ 0 h 205"/>
              <a:gd name="T83" fmla="*/ 95 w 95"/>
              <a:gd name="T84" fmla="*/ 205 h 20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95" h="205">
                <a:moveTo>
                  <a:pt x="95" y="205"/>
                </a:moveTo>
                <a:lnTo>
                  <a:pt x="80" y="205"/>
                </a:lnTo>
                <a:lnTo>
                  <a:pt x="73" y="205"/>
                </a:lnTo>
                <a:lnTo>
                  <a:pt x="65" y="205"/>
                </a:lnTo>
                <a:lnTo>
                  <a:pt x="58" y="205"/>
                </a:lnTo>
                <a:lnTo>
                  <a:pt x="51" y="205"/>
                </a:lnTo>
                <a:lnTo>
                  <a:pt x="43" y="205"/>
                </a:lnTo>
                <a:lnTo>
                  <a:pt x="36" y="205"/>
                </a:lnTo>
                <a:lnTo>
                  <a:pt x="29" y="205"/>
                </a:lnTo>
                <a:lnTo>
                  <a:pt x="21" y="205"/>
                </a:lnTo>
                <a:lnTo>
                  <a:pt x="14" y="205"/>
                </a:lnTo>
                <a:lnTo>
                  <a:pt x="7" y="197"/>
                </a:lnTo>
                <a:lnTo>
                  <a:pt x="0" y="197"/>
                </a:lnTo>
                <a:lnTo>
                  <a:pt x="21" y="0"/>
                </a:lnTo>
                <a:lnTo>
                  <a:pt x="29" y="7"/>
                </a:lnTo>
                <a:lnTo>
                  <a:pt x="36" y="7"/>
                </a:lnTo>
                <a:lnTo>
                  <a:pt x="43" y="7"/>
                </a:lnTo>
                <a:lnTo>
                  <a:pt x="51" y="7"/>
                </a:lnTo>
                <a:lnTo>
                  <a:pt x="58" y="7"/>
                </a:lnTo>
                <a:lnTo>
                  <a:pt x="65" y="7"/>
                </a:lnTo>
                <a:lnTo>
                  <a:pt x="73" y="7"/>
                </a:lnTo>
                <a:lnTo>
                  <a:pt x="95" y="205"/>
                </a:lnTo>
                <a:close/>
              </a:path>
            </a:pathLst>
          </a:custGeom>
          <a:solidFill>
            <a:srgbClr val="006600"/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53" name="Freeform 125"/>
          <p:cNvSpPr>
            <a:spLocks/>
          </p:cNvSpPr>
          <p:nvPr/>
        </p:nvSpPr>
        <p:spPr bwMode="auto">
          <a:xfrm>
            <a:off x="6175375" y="5734050"/>
            <a:ext cx="161925" cy="323850"/>
          </a:xfrm>
          <a:custGeom>
            <a:avLst/>
            <a:gdLst>
              <a:gd name="T0" fmla="*/ 81 w 102"/>
              <a:gd name="T1" fmla="*/ 204 h 204"/>
              <a:gd name="T2" fmla="*/ 73 w 102"/>
              <a:gd name="T3" fmla="*/ 204 h 204"/>
              <a:gd name="T4" fmla="*/ 66 w 102"/>
              <a:gd name="T5" fmla="*/ 204 h 204"/>
              <a:gd name="T6" fmla="*/ 59 w 102"/>
              <a:gd name="T7" fmla="*/ 204 h 204"/>
              <a:gd name="T8" fmla="*/ 51 w 102"/>
              <a:gd name="T9" fmla="*/ 204 h 204"/>
              <a:gd name="T10" fmla="*/ 44 w 102"/>
              <a:gd name="T11" fmla="*/ 197 h 204"/>
              <a:gd name="T12" fmla="*/ 37 w 102"/>
              <a:gd name="T13" fmla="*/ 197 h 204"/>
              <a:gd name="T14" fmla="*/ 29 w 102"/>
              <a:gd name="T15" fmla="*/ 197 h 204"/>
              <a:gd name="T16" fmla="*/ 22 w 102"/>
              <a:gd name="T17" fmla="*/ 197 h 204"/>
              <a:gd name="T18" fmla="*/ 15 w 102"/>
              <a:gd name="T19" fmla="*/ 190 h 204"/>
              <a:gd name="T20" fmla="*/ 7 w 102"/>
              <a:gd name="T21" fmla="*/ 190 h 204"/>
              <a:gd name="T22" fmla="*/ 0 w 102"/>
              <a:gd name="T23" fmla="*/ 190 h 204"/>
              <a:gd name="T24" fmla="*/ 59 w 102"/>
              <a:gd name="T25" fmla="*/ 0 h 204"/>
              <a:gd name="T26" fmla="*/ 59 w 102"/>
              <a:gd name="T27" fmla="*/ 0 h 204"/>
              <a:gd name="T28" fmla="*/ 66 w 102"/>
              <a:gd name="T29" fmla="*/ 0 h 204"/>
              <a:gd name="T30" fmla="*/ 66 w 102"/>
              <a:gd name="T31" fmla="*/ 7 h 204"/>
              <a:gd name="T32" fmla="*/ 73 w 102"/>
              <a:gd name="T33" fmla="*/ 7 h 204"/>
              <a:gd name="T34" fmla="*/ 73 w 102"/>
              <a:gd name="T35" fmla="*/ 7 h 204"/>
              <a:gd name="T36" fmla="*/ 81 w 102"/>
              <a:gd name="T37" fmla="*/ 7 h 204"/>
              <a:gd name="T38" fmla="*/ 88 w 102"/>
              <a:gd name="T39" fmla="*/ 7 h 204"/>
              <a:gd name="T40" fmla="*/ 88 w 102"/>
              <a:gd name="T41" fmla="*/ 7 h 204"/>
              <a:gd name="T42" fmla="*/ 95 w 102"/>
              <a:gd name="T43" fmla="*/ 7 h 204"/>
              <a:gd name="T44" fmla="*/ 95 w 102"/>
              <a:gd name="T45" fmla="*/ 7 h 204"/>
              <a:gd name="T46" fmla="*/ 102 w 102"/>
              <a:gd name="T47" fmla="*/ 7 h 204"/>
              <a:gd name="T48" fmla="*/ 81 w 102"/>
              <a:gd name="T49" fmla="*/ 204 h 20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02"/>
              <a:gd name="T76" fmla="*/ 0 h 204"/>
              <a:gd name="T77" fmla="*/ 102 w 102"/>
              <a:gd name="T78" fmla="*/ 204 h 20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02" h="204">
                <a:moveTo>
                  <a:pt x="81" y="204"/>
                </a:moveTo>
                <a:lnTo>
                  <a:pt x="73" y="204"/>
                </a:lnTo>
                <a:lnTo>
                  <a:pt x="66" y="204"/>
                </a:lnTo>
                <a:lnTo>
                  <a:pt x="59" y="204"/>
                </a:lnTo>
                <a:lnTo>
                  <a:pt x="51" y="204"/>
                </a:lnTo>
                <a:lnTo>
                  <a:pt x="44" y="197"/>
                </a:lnTo>
                <a:lnTo>
                  <a:pt x="37" y="197"/>
                </a:lnTo>
                <a:lnTo>
                  <a:pt x="29" y="197"/>
                </a:lnTo>
                <a:lnTo>
                  <a:pt x="22" y="197"/>
                </a:lnTo>
                <a:lnTo>
                  <a:pt x="15" y="190"/>
                </a:lnTo>
                <a:lnTo>
                  <a:pt x="7" y="190"/>
                </a:lnTo>
                <a:lnTo>
                  <a:pt x="0" y="190"/>
                </a:lnTo>
                <a:lnTo>
                  <a:pt x="59" y="0"/>
                </a:lnTo>
                <a:lnTo>
                  <a:pt x="66" y="0"/>
                </a:lnTo>
                <a:lnTo>
                  <a:pt x="66" y="7"/>
                </a:lnTo>
                <a:lnTo>
                  <a:pt x="73" y="7"/>
                </a:lnTo>
                <a:lnTo>
                  <a:pt x="81" y="7"/>
                </a:lnTo>
                <a:lnTo>
                  <a:pt x="88" y="7"/>
                </a:lnTo>
                <a:lnTo>
                  <a:pt x="95" y="7"/>
                </a:lnTo>
                <a:lnTo>
                  <a:pt x="102" y="7"/>
                </a:lnTo>
                <a:lnTo>
                  <a:pt x="81" y="204"/>
                </a:lnTo>
                <a:close/>
              </a:path>
            </a:pathLst>
          </a:custGeom>
          <a:solidFill>
            <a:srgbClr val="996633"/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54" name="Freeform 126"/>
          <p:cNvSpPr>
            <a:spLocks/>
          </p:cNvSpPr>
          <p:nvPr/>
        </p:nvSpPr>
        <p:spPr bwMode="auto">
          <a:xfrm>
            <a:off x="6035675" y="5699125"/>
            <a:ext cx="233363" cy="336550"/>
          </a:xfrm>
          <a:custGeom>
            <a:avLst/>
            <a:gdLst>
              <a:gd name="T0" fmla="*/ 88 w 147"/>
              <a:gd name="T1" fmla="*/ 212 h 212"/>
              <a:gd name="T2" fmla="*/ 81 w 147"/>
              <a:gd name="T3" fmla="*/ 204 h 212"/>
              <a:gd name="T4" fmla="*/ 73 w 147"/>
              <a:gd name="T5" fmla="*/ 204 h 212"/>
              <a:gd name="T6" fmla="*/ 66 w 147"/>
              <a:gd name="T7" fmla="*/ 204 h 212"/>
              <a:gd name="T8" fmla="*/ 59 w 147"/>
              <a:gd name="T9" fmla="*/ 197 h 212"/>
              <a:gd name="T10" fmla="*/ 52 w 147"/>
              <a:gd name="T11" fmla="*/ 197 h 212"/>
              <a:gd name="T12" fmla="*/ 44 w 147"/>
              <a:gd name="T13" fmla="*/ 190 h 212"/>
              <a:gd name="T14" fmla="*/ 37 w 147"/>
              <a:gd name="T15" fmla="*/ 190 h 212"/>
              <a:gd name="T16" fmla="*/ 30 w 147"/>
              <a:gd name="T17" fmla="*/ 190 h 212"/>
              <a:gd name="T18" fmla="*/ 22 w 147"/>
              <a:gd name="T19" fmla="*/ 182 h 212"/>
              <a:gd name="T20" fmla="*/ 15 w 147"/>
              <a:gd name="T21" fmla="*/ 182 h 212"/>
              <a:gd name="T22" fmla="*/ 8 w 147"/>
              <a:gd name="T23" fmla="*/ 175 h 212"/>
              <a:gd name="T24" fmla="*/ 0 w 147"/>
              <a:gd name="T25" fmla="*/ 175 h 212"/>
              <a:gd name="T26" fmla="*/ 95 w 147"/>
              <a:gd name="T27" fmla="*/ 0 h 212"/>
              <a:gd name="T28" fmla="*/ 103 w 147"/>
              <a:gd name="T29" fmla="*/ 0 h 212"/>
              <a:gd name="T30" fmla="*/ 103 w 147"/>
              <a:gd name="T31" fmla="*/ 7 h 212"/>
              <a:gd name="T32" fmla="*/ 110 w 147"/>
              <a:gd name="T33" fmla="*/ 7 h 212"/>
              <a:gd name="T34" fmla="*/ 110 w 147"/>
              <a:gd name="T35" fmla="*/ 7 h 212"/>
              <a:gd name="T36" fmla="*/ 117 w 147"/>
              <a:gd name="T37" fmla="*/ 14 h 212"/>
              <a:gd name="T38" fmla="*/ 117 w 147"/>
              <a:gd name="T39" fmla="*/ 14 h 212"/>
              <a:gd name="T40" fmla="*/ 125 w 147"/>
              <a:gd name="T41" fmla="*/ 14 h 212"/>
              <a:gd name="T42" fmla="*/ 125 w 147"/>
              <a:gd name="T43" fmla="*/ 14 h 212"/>
              <a:gd name="T44" fmla="*/ 132 w 147"/>
              <a:gd name="T45" fmla="*/ 14 h 212"/>
              <a:gd name="T46" fmla="*/ 132 w 147"/>
              <a:gd name="T47" fmla="*/ 22 h 212"/>
              <a:gd name="T48" fmla="*/ 139 w 147"/>
              <a:gd name="T49" fmla="*/ 22 h 212"/>
              <a:gd name="T50" fmla="*/ 147 w 147"/>
              <a:gd name="T51" fmla="*/ 22 h 212"/>
              <a:gd name="T52" fmla="*/ 88 w 147"/>
              <a:gd name="T53" fmla="*/ 212 h 21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47"/>
              <a:gd name="T82" fmla="*/ 0 h 212"/>
              <a:gd name="T83" fmla="*/ 147 w 147"/>
              <a:gd name="T84" fmla="*/ 212 h 212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47" h="212">
                <a:moveTo>
                  <a:pt x="88" y="212"/>
                </a:moveTo>
                <a:lnTo>
                  <a:pt x="81" y="204"/>
                </a:lnTo>
                <a:lnTo>
                  <a:pt x="73" y="204"/>
                </a:lnTo>
                <a:lnTo>
                  <a:pt x="66" y="204"/>
                </a:lnTo>
                <a:lnTo>
                  <a:pt x="59" y="197"/>
                </a:lnTo>
                <a:lnTo>
                  <a:pt x="52" y="197"/>
                </a:lnTo>
                <a:lnTo>
                  <a:pt x="44" y="190"/>
                </a:lnTo>
                <a:lnTo>
                  <a:pt x="37" y="190"/>
                </a:lnTo>
                <a:lnTo>
                  <a:pt x="30" y="190"/>
                </a:lnTo>
                <a:lnTo>
                  <a:pt x="22" y="182"/>
                </a:lnTo>
                <a:lnTo>
                  <a:pt x="15" y="182"/>
                </a:lnTo>
                <a:lnTo>
                  <a:pt x="8" y="175"/>
                </a:lnTo>
                <a:lnTo>
                  <a:pt x="0" y="175"/>
                </a:lnTo>
                <a:lnTo>
                  <a:pt x="95" y="0"/>
                </a:lnTo>
                <a:lnTo>
                  <a:pt x="103" y="0"/>
                </a:lnTo>
                <a:lnTo>
                  <a:pt x="103" y="7"/>
                </a:lnTo>
                <a:lnTo>
                  <a:pt x="110" y="7"/>
                </a:lnTo>
                <a:lnTo>
                  <a:pt x="117" y="14"/>
                </a:lnTo>
                <a:lnTo>
                  <a:pt x="125" y="14"/>
                </a:lnTo>
                <a:lnTo>
                  <a:pt x="132" y="14"/>
                </a:lnTo>
                <a:lnTo>
                  <a:pt x="132" y="22"/>
                </a:lnTo>
                <a:lnTo>
                  <a:pt x="139" y="22"/>
                </a:lnTo>
                <a:lnTo>
                  <a:pt x="147" y="22"/>
                </a:lnTo>
                <a:lnTo>
                  <a:pt x="88" y="212"/>
                </a:lnTo>
                <a:close/>
              </a:path>
            </a:pathLst>
          </a:custGeom>
          <a:solidFill>
            <a:srgbClr val="FFFF66"/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55" name="Freeform 127"/>
          <p:cNvSpPr>
            <a:spLocks/>
          </p:cNvSpPr>
          <p:nvPr/>
        </p:nvSpPr>
        <p:spPr bwMode="auto">
          <a:xfrm>
            <a:off x="5932488" y="5651500"/>
            <a:ext cx="254000" cy="325438"/>
          </a:xfrm>
          <a:custGeom>
            <a:avLst/>
            <a:gdLst>
              <a:gd name="T0" fmla="*/ 65 w 160"/>
              <a:gd name="T1" fmla="*/ 205 h 205"/>
              <a:gd name="T2" fmla="*/ 58 w 160"/>
              <a:gd name="T3" fmla="*/ 198 h 205"/>
              <a:gd name="T4" fmla="*/ 51 w 160"/>
              <a:gd name="T5" fmla="*/ 190 h 205"/>
              <a:gd name="T6" fmla="*/ 43 w 160"/>
              <a:gd name="T7" fmla="*/ 190 h 205"/>
              <a:gd name="T8" fmla="*/ 36 w 160"/>
              <a:gd name="T9" fmla="*/ 183 h 205"/>
              <a:gd name="T10" fmla="*/ 36 w 160"/>
              <a:gd name="T11" fmla="*/ 183 h 205"/>
              <a:gd name="T12" fmla="*/ 29 w 160"/>
              <a:gd name="T13" fmla="*/ 176 h 205"/>
              <a:gd name="T14" fmla="*/ 21 w 160"/>
              <a:gd name="T15" fmla="*/ 169 h 205"/>
              <a:gd name="T16" fmla="*/ 14 w 160"/>
              <a:gd name="T17" fmla="*/ 169 h 205"/>
              <a:gd name="T18" fmla="*/ 7 w 160"/>
              <a:gd name="T19" fmla="*/ 161 h 205"/>
              <a:gd name="T20" fmla="*/ 0 w 160"/>
              <a:gd name="T21" fmla="*/ 154 h 205"/>
              <a:gd name="T22" fmla="*/ 0 w 160"/>
              <a:gd name="T23" fmla="*/ 154 h 205"/>
              <a:gd name="T24" fmla="*/ 124 w 160"/>
              <a:gd name="T25" fmla="*/ 0 h 205"/>
              <a:gd name="T26" fmla="*/ 124 w 160"/>
              <a:gd name="T27" fmla="*/ 8 h 205"/>
              <a:gd name="T28" fmla="*/ 131 w 160"/>
              <a:gd name="T29" fmla="*/ 8 h 205"/>
              <a:gd name="T30" fmla="*/ 131 w 160"/>
              <a:gd name="T31" fmla="*/ 15 h 205"/>
              <a:gd name="T32" fmla="*/ 131 w 160"/>
              <a:gd name="T33" fmla="*/ 15 h 205"/>
              <a:gd name="T34" fmla="*/ 138 w 160"/>
              <a:gd name="T35" fmla="*/ 15 h 205"/>
              <a:gd name="T36" fmla="*/ 138 w 160"/>
              <a:gd name="T37" fmla="*/ 22 h 205"/>
              <a:gd name="T38" fmla="*/ 146 w 160"/>
              <a:gd name="T39" fmla="*/ 22 h 205"/>
              <a:gd name="T40" fmla="*/ 146 w 160"/>
              <a:gd name="T41" fmla="*/ 22 h 205"/>
              <a:gd name="T42" fmla="*/ 153 w 160"/>
              <a:gd name="T43" fmla="*/ 30 h 205"/>
              <a:gd name="T44" fmla="*/ 153 w 160"/>
              <a:gd name="T45" fmla="*/ 30 h 205"/>
              <a:gd name="T46" fmla="*/ 160 w 160"/>
              <a:gd name="T47" fmla="*/ 30 h 205"/>
              <a:gd name="T48" fmla="*/ 65 w 160"/>
              <a:gd name="T49" fmla="*/ 205 h 2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60"/>
              <a:gd name="T76" fmla="*/ 0 h 205"/>
              <a:gd name="T77" fmla="*/ 160 w 160"/>
              <a:gd name="T78" fmla="*/ 205 h 20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60" h="205">
                <a:moveTo>
                  <a:pt x="65" y="205"/>
                </a:moveTo>
                <a:lnTo>
                  <a:pt x="58" y="198"/>
                </a:lnTo>
                <a:lnTo>
                  <a:pt x="51" y="190"/>
                </a:lnTo>
                <a:lnTo>
                  <a:pt x="43" y="190"/>
                </a:lnTo>
                <a:lnTo>
                  <a:pt x="36" y="183"/>
                </a:lnTo>
                <a:lnTo>
                  <a:pt x="29" y="176"/>
                </a:lnTo>
                <a:lnTo>
                  <a:pt x="21" y="169"/>
                </a:lnTo>
                <a:lnTo>
                  <a:pt x="14" y="169"/>
                </a:lnTo>
                <a:lnTo>
                  <a:pt x="7" y="161"/>
                </a:lnTo>
                <a:lnTo>
                  <a:pt x="0" y="154"/>
                </a:lnTo>
                <a:lnTo>
                  <a:pt x="124" y="0"/>
                </a:lnTo>
                <a:lnTo>
                  <a:pt x="124" y="8"/>
                </a:lnTo>
                <a:lnTo>
                  <a:pt x="131" y="8"/>
                </a:lnTo>
                <a:lnTo>
                  <a:pt x="131" y="15"/>
                </a:lnTo>
                <a:lnTo>
                  <a:pt x="138" y="15"/>
                </a:lnTo>
                <a:lnTo>
                  <a:pt x="138" y="22"/>
                </a:lnTo>
                <a:lnTo>
                  <a:pt x="146" y="22"/>
                </a:lnTo>
                <a:lnTo>
                  <a:pt x="153" y="30"/>
                </a:lnTo>
                <a:lnTo>
                  <a:pt x="160" y="30"/>
                </a:lnTo>
                <a:lnTo>
                  <a:pt x="65" y="205"/>
                </a:lnTo>
                <a:close/>
              </a:path>
            </a:pathLst>
          </a:custGeom>
          <a:solidFill>
            <a:srgbClr val="FF9999"/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56" name="Freeform 128"/>
          <p:cNvSpPr>
            <a:spLocks/>
          </p:cNvSpPr>
          <p:nvPr/>
        </p:nvSpPr>
        <p:spPr bwMode="auto">
          <a:xfrm>
            <a:off x="5838825" y="5605463"/>
            <a:ext cx="290513" cy="290512"/>
          </a:xfrm>
          <a:custGeom>
            <a:avLst/>
            <a:gdLst>
              <a:gd name="T0" fmla="*/ 59 w 183"/>
              <a:gd name="T1" fmla="*/ 183 h 183"/>
              <a:gd name="T2" fmla="*/ 51 w 183"/>
              <a:gd name="T3" fmla="*/ 176 h 183"/>
              <a:gd name="T4" fmla="*/ 44 w 183"/>
              <a:gd name="T5" fmla="*/ 168 h 183"/>
              <a:gd name="T6" fmla="*/ 37 w 183"/>
              <a:gd name="T7" fmla="*/ 168 h 183"/>
              <a:gd name="T8" fmla="*/ 29 w 183"/>
              <a:gd name="T9" fmla="*/ 161 h 183"/>
              <a:gd name="T10" fmla="*/ 29 w 183"/>
              <a:gd name="T11" fmla="*/ 154 h 183"/>
              <a:gd name="T12" fmla="*/ 22 w 183"/>
              <a:gd name="T13" fmla="*/ 146 h 183"/>
              <a:gd name="T14" fmla="*/ 15 w 183"/>
              <a:gd name="T15" fmla="*/ 146 h 183"/>
              <a:gd name="T16" fmla="*/ 15 w 183"/>
              <a:gd name="T17" fmla="*/ 139 h 183"/>
              <a:gd name="T18" fmla="*/ 7 w 183"/>
              <a:gd name="T19" fmla="*/ 132 h 183"/>
              <a:gd name="T20" fmla="*/ 0 w 183"/>
              <a:gd name="T21" fmla="*/ 124 h 183"/>
              <a:gd name="T22" fmla="*/ 0 w 183"/>
              <a:gd name="T23" fmla="*/ 117 h 183"/>
              <a:gd name="T24" fmla="*/ 146 w 183"/>
              <a:gd name="T25" fmla="*/ 0 h 183"/>
              <a:gd name="T26" fmla="*/ 146 w 183"/>
              <a:gd name="T27" fmla="*/ 0 h 183"/>
              <a:gd name="T28" fmla="*/ 154 w 183"/>
              <a:gd name="T29" fmla="*/ 7 h 183"/>
              <a:gd name="T30" fmla="*/ 154 w 183"/>
              <a:gd name="T31" fmla="*/ 7 h 183"/>
              <a:gd name="T32" fmla="*/ 161 w 183"/>
              <a:gd name="T33" fmla="*/ 15 h 183"/>
              <a:gd name="T34" fmla="*/ 161 w 183"/>
              <a:gd name="T35" fmla="*/ 15 h 183"/>
              <a:gd name="T36" fmla="*/ 161 w 183"/>
              <a:gd name="T37" fmla="*/ 15 h 183"/>
              <a:gd name="T38" fmla="*/ 168 w 183"/>
              <a:gd name="T39" fmla="*/ 22 h 183"/>
              <a:gd name="T40" fmla="*/ 168 w 183"/>
              <a:gd name="T41" fmla="*/ 22 h 183"/>
              <a:gd name="T42" fmla="*/ 176 w 183"/>
              <a:gd name="T43" fmla="*/ 29 h 183"/>
              <a:gd name="T44" fmla="*/ 176 w 183"/>
              <a:gd name="T45" fmla="*/ 29 h 183"/>
              <a:gd name="T46" fmla="*/ 183 w 183"/>
              <a:gd name="T47" fmla="*/ 29 h 183"/>
              <a:gd name="T48" fmla="*/ 59 w 183"/>
              <a:gd name="T49" fmla="*/ 183 h 18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83"/>
              <a:gd name="T76" fmla="*/ 0 h 183"/>
              <a:gd name="T77" fmla="*/ 183 w 183"/>
              <a:gd name="T78" fmla="*/ 183 h 18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83" h="183">
                <a:moveTo>
                  <a:pt x="59" y="183"/>
                </a:moveTo>
                <a:lnTo>
                  <a:pt x="51" y="176"/>
                </a:lnTo>
                <a:lnTo>
                  <a:pt x="44" y="168"/>
                </a:lnTo>
                <a:lnTo>
                  <a:pt x="37" y="168"/>
                </a:lnTo>
                <a:lnTo>
                  <a:pt x="29" y="161"/>
                </a:lnTo>
                <a:lnTo>
                  <a:pt x="29" y="154"/>
                </a:lnTo>
                <a:lnTo>
                  <a:pt x="22" y="146"/>
                </a:lnTo>
                <a:lnTo>
                  <a:pt x="15" y="146"/>
                </a:lnTo>
                <a:lnTo>
                  <a:pt x="15" y="139"/>
                </a:lnTo>
                <a:lnTo>
                  <a:pt x="7" y="132"/>
                </a:lnTo>
                <a:lnTo>
                  <a:pt x="0" y="124"/>
                </a:lnTo>
                <a:lnTo>
                  <a:pt x="0" y="117"/>
                </a:lnTo>
                <a:lnTo>
                  <a:pt x="146" y="0"/>
                </a:lnTo>
                <a:lnTo>
                  <a:pt x="154" y="7"/>
                </a:lnTo>
                <a:lnTo>
                  <a:pt x="161" y="15"/>
                </a:lnTo>
                <a:lnTo>
                  <a:pt x="168" y="22"/>
                </a:lnTo>
                <a:lnTo>
                  <a:pt x="176" y="29"/>
                </a:lnTo>
                <a:lnTo>
                  <a:pt x="183" y="29"/>
                </a:lnTo>
                <a:lnTo>
                  <a:pt x="59" y="183"/>
                </a:lnTo>
                <a:close/>
              </a:path>
            </a:pathLst>
          </a:custGeom>
          <a:solidFill>
            <a:srgbClr val="808080"/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57" name="Freeform 129"/>
          <p:cNvSpPr>
            <a:spLocks/>
          </p:cNvSpPr>
          <p:nvPr/>
        </p:nvSpPr>
        <p:spPr bwMode="auto">
          <a:xfrm>
            <a:off x="5757863" y="5535613"/>
            <a:ext cx="312737" cy="255587"/>
          </a:xfrm>
          <a:custGeom>
            <a:avLst/>
            <a:gdLst>
              <a:gd name="T0" fmla="*/ 51 w 197"/>
              <a:gd name="T1" fmla="*/ 161 h 161"/>
              <a:gd name="T2" fmla="*/ 44 w 197"/>
              <a:gd name="T3" fmla="*/ 154 h 161"/>
              <a:gd name="T4" fmla="*/ 36 w 197"/>
              <a:gd name="T5" fmla="*/ 154 h 161"/>
              <a:gd name="T6" fmla="*/ 36 w 197"/>
              <a:gd name="T7" fmla="*/ 146 h 161"/>
              <a:gd name="T8" fmla="*/ 29 w 197"/>
              <a:gd name="T9" fmla="*/ 139 h 161"/>
              <a:gd name="T10" fmla="*/ 29 w 197"/>
              <a:gd name="T11" fmla="*/ 132 h 161"/>
              <a:gd name="T12" fmla="*/ 22 w 197"/>
              <a:gd name="T13" fmla="*/ 125 h 161"/>
              <a:gd name="T14" fmla="*/ 14 w 197"/>
              <a:gd name="T15" fmla="*/ 117 h 161"/>
              <a:gd name="T16" fmla="*/ 14 w 197"/>
              <a:gd name="T17" fmla="*/ 110 h 161"/>
              <a:gd name="T18" fmla="*/ 7 w 197"/>
              <a:gd name="T19" fmla="*/ 103 h 161"/>
              <a:gd name="T20" fmla="*/ 7 w 197"/>
              <a:gd name="T21" fmla="*/ 95 h 161"/>
              <a:gd name="T22" fmla="*/ 0 w 197"/>
              <a:gd name="T23" fmla="*/ 88 h 161"/>
              <a:gd name="T24" fmla="*/ 175 w 197"/>
              <a:gd name="T25" fmla="*/ 0 h 161"/>
              <a:gd name="T26" fmla="*/ 175 w 197"/>
              <a:gd name="T27" fmla="*/ 8 h 161"/>
              <a:gd name="T28" fmla="*/ 175 w 197"/>
              <a:gd name="T29" fmla="*/ 8 h 161"/>
              <a:gd name="T30" fmla="*/ 175 w 197"/>
              <a:gd name="T31" fmla="*/ 15 h 161"/>
              <a:gd name="T32" fmla="*/ 183 w 197"/>
              <a:gd name="T33" fmla="*/ 15 h 161"/>
              <a:gd name="T34" fmla="*/ 183 w 197"/>
              <a:gd name="T35" fmla="*/ 22 h 161"/>
              <a:gd name="T36" fmla="*/ 183 w 197"/>
              <a:gd name="T37" fmla="*/ 22 h 161"/>
              <a:gd name="T38" fmla="*/ 190 w 197"/>
              <a:gd name="T39" fmla="*/ 29 h 161"/>
              <a:gd name="T40" fmla="*/ 190 w 197"/>
              <a:gd name="T41" fmla="*/ 29 h 161"/>
              <a:gd name="T42" fmla="*/ 190 w 197"/>
              <a:gd name="T43" fmla="*/ 37 h 161"/>
              <a:gd name="T44" fmla="*/ 197 w 197"/>
              <a:gd name="T45" fmla="*/ 37 h 161"/>
              <a:gd name="T46" fmla="*/ 197 w 197"/>
              <a:gd name="T47" fmla="*/ 44 h 161"/>
              <a:gd name="T48" fmla="*/ 51 w 197"/>
              <a:gd name="T49" fmla="*/ 161 h 16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97"/>
              <a:gd name="T76" fmla="*/ 0 h 161"/>
              <a:gd name="T77" fmla="*/ 197 w 197"/>
              <a:gd name="T78" fmla="*/ 161 h 161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97" h="161">
                <a:moveTo>
                  <a:pt x="51" y="161"/>
                </a:moveTo>
                <a:lnTo>
                  <a:pt x="44" y="154"/>
                </a:lnTo>
                <a:lnTo>
                  <a:pt x="36" y="154"/>
                </a:lnTo>
                <a:lnTo>
                  <a:pt x="36" y="146"/>
                </a:lnTo>
                <a:lnTo>
                  <a:pt x="29" y="139"/>
                </a:lnTo>
                <a:lnTo>
                  <a:pt x="29" y="132"/>
                </a:lnTo>
                <a:lnTo>
                  <a:pt x="22" y="125"/>
                </a:lnTo>
                <a:lnTo>
                  <a:pt x="14" y="117"/>
                </a:lnTo>
                <a:lnTo>
                  <a:pt x="14" y="110"/>
                </a:lnTo>
                <a:lnTo>
                  <a:pt x="7" y="103"/>
                </a:lnTo>
                <a:lnTo>
                  <a:pt x="7" y="95"/>
                </a:lnTo>
                <a:lnTo>
                  <a:pt x="0" y="88"/>
                </a:lnTo>
                <a:lnTo>
                  <a:pt x="175" y="0"/>
                </a:lnTo>
                <a:lnTo>
                  <a:pt x="175" y="8"/>
                </a:lnTo>
                <a:lnTo>
                  <a:pt x="175" y="15"/>
                </a:lnTo>
                <a:lnTo>
                  <a:pt x="183" y="15"/>
                </a:lnTo>
                <a:lnTo>
                  <a:pt x="183" y="22"/>
                </a:lnTo>
                <a:lnTo>
                  <a:pt x="190" y="29"/>
                </a:lnTo>
                <a:lnTo>
                  <a:pt x="190" y="37"/>
                </a:lnTo>
                <a:lnTo>
                  <a:pt x="197" y="37"/>
                </a:lnTo>
                <a:lnTo>
                  <a:pt x="197" y="44"/>
                </a:lnTo>
                <a:lnTo>
                  <a:pt x="51" y="161"/>
                </a:lnTo>
                <a:close/>
              </a:path>
            </a:pathLst>
          </a:custGeom>
          <a:solidFill>
            <a:srgbClr val="D60093"/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58" name="Freeform 130"/>
          <p:cNvSpPr>
            <a:spLocks/>
          </p:cNvSpPr>
          <p:nvPr/>
        </p:nvSpPr>
        <p:spPr bwMode="auto">
          <a:xfrm>
            <a:off x="5711825" y="5478463"/>
            <a:ext cx="323850" cy="196850"/>
          </a:xfrm>
          <a:custGeom>
            <a:avLst/>
            <a:gdLst>
              <a:gd name="T0" fmla="*/ 29 w 204"/>
              <a:gd name="T1" fmla="*/ 124 h 124"/>
              <a:gd name="T2" fmla="*/ 29 w 204"/>
              <a:gd name="T3" fmla="*/ 117 h 124"/>
              <a:gd name="T4" fmla="*/ 22 w 204"/>
              <a:gd name="T5" fmla="*/ 117 h 124"/>
              <a:gd name="T6" fmla="*/ 22 w 204"/>
              <a:gd name="T7" fmla="*/ 109 h 124"/>
              <a:gd name="T8" fmla="*/ 22 w 204"/>
              <a:gd name="T9" fmla="*/ 102 h 124"/>
              <a:gd name="T10" fmla="*/ 14 w 204"/>
              <a:gd name="T11" fmla="*/ 95 h 124"/>
              <a:gd name="T12" fmla="*/ 14 w 204"/>
              <a:gd name="T13" fmla="*/ 87 h 124"/>
              <a:gd name="T14" fmla="*/ 7 w 204"/>
              <a:gd name="T15" fmla="*/ 80 h 124"/>
              <a:gd name="T16" fmla="*/ 7 w 204"/>
              <a:gd name="T17" fmla="*/ 73 h 124"/>
              <a:gd name="T18" fmla="*/ 7 w 204"/>
              <a:gd name="T19" fmla="*/ 65 h 124"/>
              <a:gd name="T20" fmla="*/ 0 w 204"/>
              <a:gd name="T21" fmla="*/ 58 h 124"/>
              <a:gd name="T22" fmla="*/ 182 w 204"/>
              <a:gd name="T23" fmla="*/ 0 h 124"/>
              <a:gd name="T24" fmla="*/ 182 w 204"/>
              <a:gd name="T25" fmla="*/ 0 h 124"/>
              <a:gd name="T26" fmla="*/ 190 w 204"/>
              <a:gd name="T27" fmla="*/ 7 h 124"/>
              <a:gd name="T28" fmla="*/ 190 w 204"/>
              <a:gd name="T29" fmla="*/ 7 h 124"/>
              <a:gd name="T30" fmla="*/ 190 w 204"/>
              <a:gd name="T31" fmla="*/ 14 h 124"/>
              <a:gd name="T32" fmla="*/ 190 w 204"/>
              <a:gd name="T33" fmla="*/ 14 h 124"/>
              <a:gd name="T34" fmla="*/ 190 w 204"/>
              <a:gd name="T35" fmla="*/ 22 h 124"/>
              <a:gd name="T36" fmla="*/ 197 w 204"/>
              <a:gd name="T37" fmla="*/ 29 h 124"/>
              <a:gd name="T38" fmla="*/ 197 w 204"/>
              <a:gd name="T39" fmla="*/ 29 h 124"/>
              <a:gd name="T40" fmla="*/ 197 w 204"/>
              <a:gd name="T41" fmla="*/ 36 h 124"/>
              <a:gd name="T42" fmla="*/ 204 w 204"/>
              <a:gd name="T43" fmla="*/ 36 h 124"/>
              <a:gd name="T44" fmla="*/ 29 w 204"/>
              <a:gd name="T45" fmla="*/ 124 h 12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204"/>
              <a:gd name="T70" fmla="*/ 0 h 124"/>
              <a:gd name="T71" fmla="*/ 204 w 204"/>
              <a:gd name="T72" fmla="*/ 124 h 124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204" h="124">
                <a:moveTo>
                  <a:pt x="29" y="124"/>
                </a:moveTo>
                <a:lnTo>
                  <a:pt x="29" y="117"/>
                </a:lnTo>
                <a:lnTo>
                  <a:pt x="22" y="117"/>
                </a:lnTo>
                <a:lnTo>
                  <a:pt x="22" y="109"/>
                </a:lnTo>
                <a:lnTo>
                  <a:pt x="22" y="102"/>
                </a:lnTo>
                <a:lnTo>
                  <a:pt x="14" y="95"/>
                </a:lnTo>
                <a:lnTo>
                  <a:pt x="14" y="87"/>
                </a:lnTo>
                <a:lnTo>
                  <a:pt x="7" y="80"/>
                </a:lnTo>
                <a:lnTo>
                  <a:pt x="7" y="73"/>
                </a:lnTo>
                <a:lnTo>
                  <a:pt x="7" y="65"/>
                </a:lnTo>
                <a:lnTo>
                  <a:pt x="0" y="58"/>
                </a:lnTo>
                <a:lnTo>
                  <a:pt x="182" y="0"/>
                </a:lnTo>
                <a:lnTo>
                  <a:pt x="190" y="7"/>
                </a:lnTo>
                <a:lnTo>
                  <a:pt x="190" y="14"/>
                </a:lnTo>
                <a:lnTo>
                  <a:pt x="190" y="22"/>
                </a:lnTo>
                <a:lnTo>
                  <a:pt x="197" y="29"/>
                </a:lnTo>
                <a:lnTo>
                  <a:pt x="197" y="36"/>
                </a:lnTo>
                <a:lnTo>
                  <a:pt x="204" y="36"/>
                </a:lnTo>
                <a:lnTo>
                  <a:pt x="29" y="124"/>
                </a:lnTo>
                <a:close/>
              </a:path>
            </a:pathLst>
          </a:custGeom>
          <a:solidFill>
            <a:srgbClr val="CCCC00"/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59" name="Freeform 131"/>
          <p:cNvSpPr>
            <a:spLocks/>
          </p:cNvSpPr>
          <p:nvPr/>
        </p:nvSpPr>
        <p:spPr bwMode="auto">
          <a:xfrm>
            <a:off x="5688013" y="4652963"/>
            <a:ext cx="696912" cy="917575"/>
          </a:xfrm>
          <a:custGeom>
            <a:avLst/>
            <a:gdLst>
              <a:gd name="T0" fmla="*/ 15 w 439"/>
              <a:gd name="T1" fmla="*/ 556 h 578"/>
              <a:gd name="T2" fmla="*/ 7 w 439"/>
              <a:gd name="T3" fmla="*/ 520 h 578"/>
              <a:gd name="T4" fmla="*/ 0 w 439"/>
              <a:gd name="T5" fmla="*/ 490 h 578"/>
              <a:gd name="T6" fmla="*/ 0 w 439"/>
              <a:gd name="T7" fmla="*/ 461 h 578"/>
              <a:gd name="T8" fmla="*/ 0 w 439"/>
              <a:gd name="T9" fmla="*/ 432 h 578"/>
              <a:gd name="T10" fmla="*/ 0 w 439"/>
              <a:gd name="T11" fmla="*/ 395 h 578"/>
              <a:gd name="T12" fmla="*/ 7 w 439"/>
              <a:gd name="T13" fmla="*/ 366 h 578"/>
              <a:gd name="T14" fmla="*/ 15 w 439"/>
              <a:gd name="T15" fmla="*/ 337 h 578"/>
              <a:gd name="T16" fmla="*/ 22 w 439"/>
              <a:gd name="T17" fmla="*/ 308 h 578"/>
              <a:gd name="T18" fmla="*/ 29 w 439"/>
              <a:gd name="T19" fmla="*/ 278 h 578"/>
              <a:gd name="T20" fmla="*/ 44 w 439"/>
              <a:gd name="T21" fmla="*/ 249 h 578"/>
              <a:gd name="T22" fmla="*/ 58 w 439"/>
              <a:gd name="T23" fmla="*/ 220 h 578"/>
              <a:gd name="T24" fmla="*/ 73 w 439"/>
              <a:gd name="T25" fmla="*/ 198 h 578"/>
              <a:gd name="T26" fmla="*/ 95 w 439"/>
              <a:gd name="T27" fmla="*/ 169 h 578"/>
              <a:gd name="T28" fmla="*/ 110 w 439"/>
              <a:gd name="T29" fmla="*/ 147 h 578"/>
              <a:gd name="T30" fmla="*/ 132 w 439"/>
              <a:gd name="T31" fmla="*/ 125 h 578"/>
              <a:gd name="T32" fmla="*/ 154 w 439"/>
              <a:gd name="T33" fmla="*/ 103 h 578"/>
              <a:gd name="T34" fmla="*/ 183 w 439"/>
              <a:gd name="T35" fmla="*/ 81 h 578"/>
              <a:gd name="T36" fmla="*/ 205 w 439"/>
              <a:gd name="T37" fmla="*/ 66 h 578"/>
              <a:gd name="T38" fmla="*/ 234 w 439"/>
              <a:gd name="T39" fmla="*/ 52 h 578"/>
              <a:gd name="T40" fmla="*/ 263 w 439"/>
              <a:gd name="T41" fmla="*/ 37 h 578"/>
              <a:gd name="T42" fmla="*/ 292 w 439"/>
              <a:gd name="T43" fmla="*/ 22 h 578"/>
              <a:gd name="T44" fmla="*/ 322 w 439"/>
              <a:gd name="T45" fmla="*/ 15 h 578"/>
              <a:gd name="T46" fmla="*/ 351 w 439"/>
              <a:gd name="T47" fmla="*/ 8 h 578"/>
              <a:gd name="T48" fmla="*/ 380 w 439"/>
              <a:gd name="T49" fmla="*/ 0 h 578"/>
              <a:gd name="T50" fmla="*/ 409 w 439"/>
              <a:gd name="T51" fmla="*/ 0 h 578"/>
              <a:gd name="T52" fmla="*/ 439 w 439"/>
              <a:gd name="T53" fmla="*/ 0 h 578"/>
              <a:gd name="T54" fmla="*/ 424 w 439"/>
              <a:gd name="T55" fmla="*/ 198 h 578"/>
              <a:gd name="T56" fmla="*/ 409 w 439"/>
              <a:gd name="T57" fmla="*/ 198 h 578"/>
              <a:gd name="T58" fmla="*/ 395 w 439"/>
              <a:gd name="T59" fmla="*/ 198 h 578"/>
              <a:gd name="T60" fmla="*/ 373 w 439"/>
              <a:gd name="T61" fmla="*/ 205 h 578"/>
              <a:gd name="T62" fmla="*/ 358 w 439"/>
              <a:gd name="T63" fmla="*/ 213 h 578"/>
              <a:gd name="T64" fmla="*/ 344 w 439"/>
              <a:gd name="T65" fmla="*/ 213 h 578"/>
              <a:gd name="T66" fmla="*/ 329 w 439"/>
              <a:gd name="T67" fmla="*/ 220 h 578"/>
              <a:gd name="T68" fmla="*/ 307 w 439"/>
              <a:gd name="T69" fmla="*/ 234 h 578"/>
              <a:gd name="T70" fmla="*/ 292 w 439"/>
              <a:gd name="T71" fmla="*/ 242 h 578"/>
              <a:gd name="T72" fmla="*/ 285 w 439"/>
              <a:gd name="T73" fmla="*/ 249 h 578"/>
              <a:gd name="T74" fmla="*/ 271 w 439"/>
              <a:gd name="T75" fmla="*/ 264 h 578"/>
              <a:gd name="T76" fmla="*/ 256 w 439"/>
              <a:gd name="T77" fmla="*/ 278 h 578"/>
              <a:gd name="T78" fmla="*/ 241 w 439"/>
              <a:gd name="T79" fmla="*/ 286 h 578"/>
              <a:gd name="T80" fmla="*/ 234 w 439"/>
              <a:gd name="T81" fmla="*/ 300 h 578"/>
              <a:gd name="T82" fmla="*/ 227 w 439"/>
              <a:gd name="T83" fmla="*/ 315 h 578"/>
              <a:gd name="T84" fmla="*/ 219 w 439"/>
              <a:gd name="T85" fmla="*/ 330 h 578"/>
              <a:gd name="T86" fmla="*/ 205 w 439"/>
              <a:gd name="T87" fmla="*/ 344 h 578"/>
              <a:gd name="T88" fmla="*/ 205 w 439"/>
              <a:gd name="T89" fmla="*/ 366 h 578"/>
              <a:gd name="T90" fmla="*/ 197 w 439"/>
              <a:gd name="T91" fmla="*/ 381 h 578"/>
              <a:gd name="T92" fmla="*/ 190 w 439"/>
              <a:gd name="T93" fmla="*/ 395 h 578"/>
              <a:gd name="T94" fmla="*/ 190 w 439"/>
              <a:gd name="T95" fmla="*/ 417 h 578"/>
              <a:gd name="T96" fmla="*/ 190 w 439"/>
              <a:gd name="T97" fmla="*/ 432 h 578"/>
              <a:gd name="T98" fmla="*/ 190 w 439"/>
              <a:gd name="T99" fmla="*/ 447 h 578"/>
              <a:gd name="T100" fmla="*/ 190 w 439"/>
              <a:gd name="T101" fmla="*/ 468 h 578"/>
              <a:gd name="T102" fmla="*/ 190 w 439"/>
              <a:gd name="T103" fmla="*/ 483 h 578"/>
              <a:gd name="T104" fmla="*/ 197 w 439"/>
              <a:gd name="T105" fmla="*/ 498 h 578"/>
              <a:gd name="T106" fmla="*/ 197 w 439"/>
              <a:gd name="T107" fmla="*/ 520 h 57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39"/>
              <a:gd name="T163" fmla="*/ 0 h 578"/>
              <a:gd name="T164" fmla="*/ 439 w 439"/>
              <a:gd name="T165" fmla="*/ 578 h 57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39" h="578">
                <a:moveTo>
                  <a:pt x="15" y="578"/>
                </a:moveTo>
                <a:lnTo>
                  <a:pt x="15" y="571"/>
                </a:lnTo>
                <a:lnTo>
                  <a:pt x="15" y="564"/>
                </a:lnTo>
                <a:lnTo>
                  <a:pt x="15" y="556"/>
                </a:lnTo>
                <a:lnTo>
                  <a:pt x="7" y="542"/>
                </a:lnTo>
                <a:lnTo>
                  <a:pt x="7" y="534"/>
                </a:lnTo>
                <a:lnTo>
                  <a:pt x="7" y="527"/>
                </a:lnTo>
                <a:lnTo>
                  <a:pt x="7" y="520"/>
                </a:lnTo>
                <a:lnTo>
                  <a:pt x="0" y="512"/>
                </a:lnTo>
                <a:lnTo>
                  <a:pt x="0" y="505"/>
                </a:lnTo>
                <a:lnTo>
                  <a:pt x="0" y="498"/>
                </a:lnTo>
                <a:lnTo>
                  <a:pt x="0" y="490"/>
                </a:lnTo>
                <a:lnTo>
                  <a:pt x="0" y="483"/>
                </a:lnTo>
                <a:lnTo>
                  <a:pt x="0" y="476"/>
                </a:lnTo>
                <a:lnTo>
                  <a:pt x="0" y="468"/>
                </a:lnTo>
                <a:lnTo>
                  <a:pt x="0" y="461"/>
                </a:lnTo>
                <a:lnTo>
                  <a:pt x="0" y="454"/>
                </a:lnTo>
                <a:lnTo>
                  <a:pt x="0" y="447"/>
                </a:lnTo>
                <a:lnTo>
                  <a:pt x="0" y="439"/>
                </a:lnTo>
                <a:lnTo>
                  <a:pt x="0" y="432"/>
                </a:lnTo>
                <a:lnTo>
                  <a:pt x="0" y="425"/>
                </a:lnTo>
                <a:lnTo>
                  <a:pt x="0" y="410"/>
                </a:lnTo>
                <a:lnTo>
                  <a:pt x="0" y="403"/>
                </a:lnTo>
                <a:lnTo>
                  <a:pt x="0" y="395"/>
                </a:lnTo>
                <a:lnTo>
                  <a:pt x="0" y="388"/>
                </a:lnTo>
                <a:lnTo>
                  <a:pt x="0" y="381"/>
                </a:lnTo>
                <a:lnTo>
                  <a:pt x="0" y="373"/>
                </a:lnTo>
                <a:lnTo>
                  <a:pt x="7" y="366"/>
                </a:lnTo>
                <a:lnTo>
                  <a:pt x="7" y="359"/>
                </a:lnTo>
                <a:lnTo>
                  <a:pt x="7" y="351"/>
                </a:lnTo>
                <a:lnTo>
                  <a:pt x="7" y="344"/>
                </a:lnTo>
                <a:lnTo>
                  <a:pt x="15" y="337"/>
                </a:lnTo>
                <a:lnTo>
                  <a:pt x="15" y="330"/>
                </a:lnTo>
                <a:lnTo>
                  <a:pt x="15" y="322"/>
                </a:lnTo>
                <a:lnTo>
                  <a:pt x="15" y="315"/>
                </a:lnTo>
                <a:lnTo>
                  <a:pt x="22" y="308"/>
                </a:lnTo>
                <a:lnTo>
                  <a:pt x="22" y="300"/>
                </a:lnTo>
                <a:lnTo>
                  <a:pt x="22" y="293"/>
                </a:lnTo>
                <a:lnTo>
                  <a:pt x="29" y="286"/>
                </a:lnTo>
                <a:lnTo>
                  <a:pt x="29" y="278"/>
                </a:lnTo>
                <a:lnTo>
                  <a:pt x="37" y="271"/>
                </a:lnTo>
                <a:lnTo>
                  <a:pt x="37" y="264"/>
                </a:lnTo>
                <a:lnTo>
                  <a:pt x="37" y="256"/>
                </a:lnTo>
                <a:lnTo>
                  <a:pt x="44" y="249"/>
                </a:lnTo>
                <a:lnTo>
                  <a:pt x="44" y="242"/>
                </a:lnTo>
                <a:lnTo>
                  <a:pt x="51" y="234"/>
                </a:lnTo>
                <a:lnTo>
                  <a:pt x="51" y="227"/>
                </a:lnTo>
                <a:lnTo>
                  <a:pt x="58" y="220"/>
                </a:lnTo>
                <a:lnTo>
                  <a:pt x="58" y="213"/>
                </a:lnTo>
                <a:lnTo>
                  <a:pt x="66" y="205"/>
                </a:lnTo>
                <a:lnTo>
                  <a:pt x="73" y="205"/>
                </a:lnTo>
                <a:lnTo>
                  <a:pt x="73" y="198"/>
                </a:lnTo>
                <a:lnTo>
                  <a:pt x="80" y="191"/>
                </a:lnTo>
                <a:lnTo>
                  <a:pt x="80" y="183"/>
                </a:lnTo>
                <a:lnTo>
                  <a:pt x="88" y="176"/>
                </a:lnTo>
                <a:lnTo>
                  <a:pt x="95" y="169"/>
                </a:lnTo>
                <a:lnTo>
                  <a:pt x="95" y="161"/>
                </a:lnTo>
                <a:lnTo>
                  <a:pt x="102" y="161"/>
                </a:lnTo>
                <a:lnTo>
                  <a:pt x="110" y="154"/>
                </a:lnTo>
                <a:lnTo>
                  <a:pt x="110" y="147"/>
                </a:lnTo>
                <a:lnTo>
                  <a:pt x="117" y="139"/>
                </a:lnTo>
                <a:lnTo>
                  <a:pt x="124" y="132"/>
                </a:lnTo>
                <a:lnTo>
                  <a:pt x="132" y="125"/>
                </a:lnTo>
                <a:lnTo>
                  <a:pt x="139" y="117"/>
                </a:lnTo>
                <a:lnTo>
                  <a:pt x="146" y="110"/>
                </a:lnTo>
                <a:lnTo>
                  <a:pt x="154" y="110"/>
                </a:lnTo>
                <a:lnTo>
                  <a:pt x="154" y="103"/>
                </a:lnTo>
                <a:lnTo>
                  <a:pt x="161" y="96"/>
                </a:lnTo>
                <a:lnTo>
                  <a:pt x="168" y="96"/>
                </a:lnTo>
                <a:lnTo>
                  <a:pt x="175" y="88"/>
                </a:lnTo>
                <a:lnTo>
                  <a:pt x="183" y="81"/>
                </a:lnTo>
                <a:lnTo>
                  <a:pt x="190" y="81"/>
                </a:lnTo>
                <a:lnTo>
                  <a:pt x="190" y="74"/>
                </a:lnTo>
                <a:lnTo>
                  <a:pt x="197" y="74"/>
                </a:lnTo>
                <a:lnTo>
                  <a:pt x="205" y="66"/>
                </a:lnTo>
                <a:lnTo>
                  <a:pt x="212" y="59"/>
                </a:lnTo>
                <a:lnTo>
                  <a:pt x="219" y="59"/>
                </a:lnTo>
                <a:lnTo>
                  <a:pt x="227" y="52"/>
                </a:lnTo>
                <a:lnTo>
                  <a:pt x="234" y="52"/>
                </a:lnTo>
                <a:lnTo>
                  <a:pt x="241" y="44"/>
                </a:lnTo>
                <a:lnTo>
                  <a:pt x="249" y="44"/>
                </a:lnTo>
                <a:lnTo>
                  <a:pt x="256" y="37"/>
                </a:lnTo>
                <a:lnTo>
                  <a:pt x="263" y="37"/>
                </a:lnTo>
                <a:lnTo>
                  <a:pt x="271" y="37"/>
                </a:lnTo>
                <a:lnTo>
                  <a:pt x="278" y="30"/>
                </a:lnTo>
                <a:lnTo>
                  <a:pt x="285" y="30"/>
                </a:lnTo>
                <a:lnTo>
                  <a:pt x="292" y="22"/>
                </a:lnTo>
                <a:lnTo>
                  <a:pt x="300" y="22"/>
                </a:lnTo>
                <a:lnTo>
                  <a:pt x="307" y="22"/>
                </a:lnTo>
                <a:lnTo>
                  <a:pt x="314" y="15"/>
                </a:lnTo>
                <a:lnTo>
                  <a:pt x="322" y="15"/>
                </a:lnTo>
                <a:lnTo>
                  <a:pt x="329" y="15"/>
                </a:lnTo>
                <a:lnTo>
                  <a:pt x="336" y="15"/>
                </a:lnTo>
                <a:lnTo>
                  <a:pt x="344" y="8"/>
                </a:lnTo>
                <a:lnTo>
                  <a:pt x="351" y="8"/>
                </a:lnTo>
                <a:lnTo>
                  <a:pt x="358" y="8"/>
                </a:lnTo>
                <a:lnTo>
                  <a:pt x="366" y="8"/>
                </a:lnTo>
                <a:lnTo>
                  <a:pt x="373" y="8"/>
                </a:lnTo>
                <a:lnTo>
                  <a:pt x="380" y="0"/>
                </a:lnTo>
                <a:lnTo>
                  <a:pt x="388" y="0"/>
                </a:lnTo>
                <a:lnTo>
                  <a:pt x="395" y="0"/>
                </a:lnTo>
                <a:lnTo>
                  <a:pt x="402" y="0"/>
                </a:lnTo>
                <a:lnTo>
                  <a:pt x="409" y="0"/>
                </a:lnTo>
                <a:lnTo>
                  <a:pt x="417" y="0"/>
                </a:lnTo>
                <a:lnTo>
                  <a:pt x="424" y="0"/>
                </a:lnTo>
                <a:lnTo>
                  <a:pt x="431" y="0"/>
                </a:lnTo>
                <a:lnTo>
                  <a:pt x="439" y="0"/>
                </a:lnTo>
                <a:lnTo>
                  <a:pt x="439" y="198"/>
                </a:lnTo>
                <a:lnTo>
                  <a:pt x="431" y="198"/>
                </a:lnTo>
                <a:lnTo>
                  <a:pt x="424" y="198"/>
                </a:lnTo>
                <a:lnTo>
                  <a:pt x="417" y="198"/>
                </a:lnTo>
                <a:lnTo>
                  <a:pt x="409" y="198"/>
                </a:lnTo>
                <a:lnTo>
                  <a:pt x="402" y="198"/>
                </a:lnTo>
                <a:lnTo>
                  <a:pt x="395" y="198"/>
                </a:lnTo>
                <a:lnTo>
                  <a:pt x="388" y="198"/>
                </a:lnTo>
                <a:lnTo>
                  <a:pt x="380" y="205"/>
                </a:lnTo>
                <a:lnTo>
                  <a:pt x="373" y="205"/>
                </a:lnTo>
                <a:lnTo>
                  <a:pt x="366" y="205"/>
                </a:lnTo>
                <a:lnTo>
                  <a:pt x="358" y="213"/>
                </a:lnTo>
                <a:lnTo>
                  <a:pt x="351" y="213"/>
                </a:lnTo>
                <a:lnTo>
                  <a:pt x="344" y="213"/>
                </a:lnTo>
                <a:lnTo>
                  <a:pt x="336" y="220"/>
                </a:lnTo>
                <a:lnTo>
                  <a:pt x="329" y="220"/>
                </a:lnTo>
                <a:lnTo>
                  <a:pt x="322" y="227"/>
                </a:lnTo>
                <a:lnTo>
                  <a:pt x="314" y="227"/>
                </a:lnTo>
                <a:lnTo>
                  <a:pt x="307" y="234"/>
                </a:lnTo>
                <a:lnTo>
                  <a:pt x="300" y="234"/>
                </a:lnTo>
                <a:lnTo>
                  <a:pt x="300" y="242"/>
                </a:lnTo>
                <a:lnTo>
                  <a:pt x="292" y="242"/>
                </a:lnTo>
                <a:lnTo>
                  <a:pt x="285" y="249"/>
                </a:lnTo>
                <a:lnTo>
                  <a:pt x="278" y="256"/>
                </a:lnTo>
                <a:lnTo>
                  <a:pt x="271" y="256"/>
                </a:lnTo>
                <a:lnTo>
                  <a:pt x="271" y="264"/>
                </a:lnTo>
                <a:lnTo>
                  <a:pt x="263" y="264"/>
                </a:lnTo>
                <a:lnTo>
                  <a:pt x="263" y="271"/>
                </a:lnTo>
                <a:lnTo>
                  <a:pt x="256" y="271"/>
                </a:lnTo>
                <a:lnTo>
                  <a:pt x="256" y="278"/>
                </a:lnTo>
                <a:lnTo>
                  <a:pt x="249" y="278"/>
                </a:lnTo>
                <a:lnTo>
                  <a:pt x="249" y="286"/>
                </a:lnTo>
                <a:lnTo>
                  <a:pt x="241" y="286"/>
                </a:lnTo>
                <a:lnTo>
                  <a:pt x="241" y="293"/>
                </a:lnTo>
                <a:lnTo>
                  <a:pt x="234" y="300"/>
                </a:lnTo>
                <a:lnTo>
                  <a:pt x="234" y="308"/>
                </a:lnTo>
                <a:lnTo>
                  <a:pt x="227" y="308"/>
                </a:lnTo>
                <a:lnTo>
                  <a:pt x="227" y="315"/>
                </a:lnTo>
                <a:lnTo>
                  <a:pt x="219" y="322"/>
                </a:lnTo>
                <a:lnTo>
                  <a:pt x="219" y="330"/>
                </a:lnTo>
                <a:lnTo>
                  <a:pt x="212" y="337"/>
                </a:lnTo>
                <a:lnTo>
                  <a:pt x="212" y="344"/>
                </a:lnTo>
                <a:lnTo>
                  <a:pt x="205" y="344"/>
                </a:lnTo>
                <a:lnTo>
                  <a:pt x="205" y="351"/>
                </a:lnTo>
                <a:lnTo>
                  <a:pt x="205" y="359"/>
                </a:lnTo>
                <a:lnTo>
                  <a:pt x="205" y="366"/>
                </a:lnTo>
                <a:lnTo>
                  <a:pt x="197" y="366"/>
                </a:lnTo>
                <a:lnTo>
                  <a:pt x="197" y="373"/>
                </a:lnTo>
                <a:lnTo>
                  <a:pt x="197" y="381"/>
                </a:lnTo>
                <a:lnTo>
                  <a:pt x="197" y="388"/>
                </a:lnTo>
                <a:lnTo>
                  <a:pt x="197" y="395"/>
                </a:lnTo>
                <a:lnTo>
                  <a:pt x="190" y="395"/>
                </a:lnTo>
                <a:lnTo>
                  <a:pt x="190" y="403"/>
                </a:lnTo>
                <a:lnTo>
                  <a:pt x="190" y="410"/>
                </a:lnTo>
                <a:lnTo>
                  <a:pt x="190" y="417"/>
                </a:lnTo>
                <a:lnTo>
                  <a:pt x="190" y="425"/>
                </a:lnTo>
                <a:lnTo>
                  <a:pt x="190" y="432"/>
                </a:lnTo>
                <a:lnTo>
                  <a:pt x="190" y="439"/>
                </a:lnTo>
                <a:lnTo>
                  <a:pt x="190" y="447"/>
                </a:lnTo>
                <a:lnTo>
                  <a:pt x="190" y="454"/>
                </a:lnTo>
                <a:lnTo>
                  <a:pt x="190" y="461"/>
                </a:lnTo>
                <a:lnTo>
                  <a:pt x="190" y="468"/>
                </a:lnTo>
                <a:lnTo>
                  <a:pt x="190" y="476"/>
                </a:lnTo>
                <a:lnTo>
                  <a:pt x="190" y="483"/>
                </a:lnTo>
                <a:lnTo>
                  <a:pt x="190" y="490"/>
                </a:lnTo>
                <a:lnTo>
                  <a:pt x="197" y="498"/>
                </a:lnTo>
                <a:lnTo>
                  <a:pt x="197" y="505"/>
                </a:lnTo>
                <a:lnTo>
                  <a:pt x="197" y="512"/>
                </a:lnTo>
                <a:lnTo>
                  <a:pt x="197" y="520"/>
                </a:lnTo>
                <a:lnTo>
                  <a:pt x="15" y="578"/>
                </a:lnTo>
                <a:close/>
              </a:path>
            </a:pathLst>
          </a:custGeom>
          <a:solidFill>
            <a:srgbClr val="FFFFFF">
              <a:alpha val="50195"/>
            </a:srgbClr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60" name="Rectangle 132"/>
          <p:cNvSpPr>
            <a:spLocks noChangeArrowheads="1"/>
          </p:cNvSpPr>
          <p:nvPr/>
        </p:nvSpPr>
        <p:spPr bwMode="auto">
          <a:xfrm>
            <a:off x="6965950" y="4757738"/>
            <a:ext cx="141287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Росія </a:t>
            </a:r>
            <a:r>
              <a:rPr lang="uk-UA" sz="1800" i="1"/>
              <a:t>– 21,6%</a:t>
            </a:r>
            <a:r>
              <a:rPr lang="uk-UA" sz="1800" b="1" i="1"/>
              <a:t> </a:t>
            </a:r>
            <a:endParaRPr lang="uk-UA" sz="1800" i="1"/>
          </a:p>
        </p:txBody>
      </p:sp>
      <p:grpSp>
        <p:nvGrpSpPr>
          <p:cNvPr id="3" name="Group 133"/>
          <p:cNvGrpSpPr>
            <a:grpSpLocks/>
          </p:cNvGrpSpPr>
          <p:nvPr/>
        </p:nvGrpSpPr>
        <p:grpSpPr bwMode="auto">
          <a:xfrm>
            <a:off x="292100" y="760413"/>
            <a:ext cx="2003425" cy="2374900"/>
            <a:chOff x="183" y="478"/>
            <a:chExt cx="1262" cy="1496"/>
          </a:xfrm>
        </p:grpSpPr>
        <p:sp>
          <p:nvSpPr>
            <p:cNvPr id="22691" name="Freeform 134"/>
            <p:cNvSpPr>
              <a:spLocks/>
            </p:cNvSpPr>
            <p:nvPr/>
          </p:nvSpPr>
          <p:spPr bwMode="auto">
            <a:xfrm>
              <a:off x="183" y="478"/>
              <a:ext cx="846" cy="532"/>
            </a:xfrm>
            <a:custGeom>
              <a:avLst/>
              <a:gdLst>
                <a:gd name="T0" fmla="*/ 501 w 846"/>
                <a:gd name="T1" fmla="*/ 523 h 532"/>
                <a:gd name="T2" fmla="*/ 527 w 846"/>
                <a:gd name="T3" fmla="*/ 463 h 532"/>
                <a:gd name="T4" fmla="*/ 504 w 846"/>
                <a:gd name="T5" fmla="*/ 409 h 532"/>
                <a:gd name="T6" fmla="*/ 503 w 846"/>
                <a:gd name="T7" fmla="*/ 361 h 532"/>
                <a:gd name="T8" fmla="*/ 822 w 846"/>
                <a:gd name="T9" fmla="*/ 79 h 532"/>
                <a:gd name="T10" fmla="*/ 773 w 846"/>
                <a:gd name="T11" fmla="*/ 37 h 532"/>
                <a:gd name="T12" fmla="*/ 750 w 846"/>
                <a:gd name="T13" fmla="*/ 13 h 532"/>
                <a:gd name="T14" fmla="*/ 741 w 846"/>
                <a:gd name="T15" fmla="*/ 1 h 532"/>
                <a:gd name="T16" fmla="*/ 548 w 846"/>
                <a:gd name="T17" fmla="*/ 23 h 532"/>
                <a:gd name="T18" fmla="*/ 494 w 846"/>
                <a:gd name="T19" fmla="*/ 46 h 532"/>
                <a:gd name="T20" fmla="*/ 491 w 846"/>
                <a:gd name="T21" fmla="*/ 118 h 532"/>
                <a:gd name="T22" fmla="*/ 450 w 846"/>
                <a:gd name="T23" fmla="*/ 119 h 532"/>
                <a:gd name="T24" fmla="*/ 440 w 846"/>
                <a:gd name="T25" fmla="*/ 101 h 532"/>
                <a:gd name="T26" fmla="*/ 366 w 846"/>
                <a:gd name="T27" fmla="*/ 100 h 532"/>
                <a:gd name="T28" fmla="*/ 362 w 846"/>
                <a:gd name="T29" fmla="*/ 121 h 532"/>
                <a:gd name="T30" fmla="*/ 339 w 846"/>
                <a:gd name="T31" fmla="*/ 145 h 532"/>
                <a:gd name="T32" fmla="*/ 399 w 846"/>
                <a:gd name="T33" fmla="*/ 154 h 532"/>
                <a:gd name="T34" fmla="*/ 308 w 846"/>
                <a:gd name="T35" fmla="*/ 190 h 532"/>
                <a:gd name="T36" fmla="*/ 213 w 846"/>
                <a:gd name="T37" fmla="*/ 214 h 532"/>
                <a:gd name="T38" fmla="*/ 170 w 846"/>
                <a:gd name="T39" fmla="*/ 256 h 532"/>
                <a:gd name="T40" fmla="*/ 183 w 846"/>
                <a:gd name="T41" fmla="*/ 280 h 532"/>
                <a:gd name="T42" fmla="*/ 174 w 846"/>
                <a:gd name="T43" fmla="*/ 299 h 532"/>
                <a:gd name="T44" fmla="*/ 189 w 846"/>
                <a:gd name="T45" fmla="*/ 332 h 532"/>
                <a:gd name="T46" fmla="*/ 71 w 846"/>
                <a:gd name="T47" fmla="*/ 392 h 532"/>
                <a:gd name="T48" fmla="*/ 12 w 846"/>
                <a:gd name="T49" fmla="*/ 410 h 532"/>
                <a:gd name="T50" fmla="*/ 14 w 846"/>
                <a:gd name="T51" fmla="*/ 424 h 532"/>
                <a:gd name="T52" fmla="*/ 83 w 846"/>
                <a:gd name="T53" fmla="*/ 410 h 532"/>
                <a:gd name="T54" fmla="*/ 219 w 846"/>
                <a:gd name="T55" fmla="*/ 370 h 532"/>
                <a:gd name="T56" fmla="*/ 197 w 846"/>
                <a:gd name="T57" fmla="*/ 392 h 532"/>
                <a:gd name="T58" fmla="*/ 230 w 846"/>
                <a:gd name="T59" fmla="*/ 397 h 532"/>
                <a:gd name="T60" fmla="*/ 251 w 846"/>
                <a:gd name="T61" fmla="*/ 379 h 532"/>
                <a:gd name="T62" fmla="*/ 228 w 846"/>
                <a:gd name="T63" fmla="*/ 374 h 532"/>
                <a:gd name="T64" fmla="*/ 281 w 846"/>
                <a:gd name="T65" fmla="*/ 337 h 532"/>
                <a:gd name="T66" fmla="*/ 408 w 846"/>
                <a:gd name="T67" fmla="*/ 293 h 532"/>
                <a:gd name="T68" fmla="*/ 354 w 846"/>
                <a:gd name="T69" fmla="*/ 317 h 532"/>
                <a:gd name="T70" fmla="*/ 318 w 846"/>
                <a:gd name="T71" fmla="*/ 358 h 532"/>
                <a:gd name="T72" fmla="*/ 420 w 846"/>
                <a:gd name="T73" fmla="*/ 319 h 532"/>
                <a:gd name="T74" fmla="*/ 443 w 846"/>
                <a:gd name="T75" fmla="*/ 344 h 532"/>
                <a:gd name="T76" fmla="*/ 491 w 846"/>
                <a:gd name="T77" fmla="*/ 379 h 532"/>
                <a:gd name="T78" fmla="*/ 479 w 846"/>
                <a:gd name="T79" fmla="*/ 410 h 532"/>
                <a:gd name="T80" fmla="*/ 512 w 846"/>
                <a:gd name="T81" fmla="*/ 427 h 532"/>
                <a:gd name="T82" fmla="*/ 516 w 846"/>
                <a:gd name="T83" fmla="*/ 442 h 532"/>
                <a:gd name="T84" fmla="*/ 489 w 846"/>
                <a:gd name="T85" fmla="*/ 530 h 5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32"/>
                <a:gd name="T131" fmla="*/ 846 w 846"/>
                <a:gd name="T132" fmla="*/ 532 h 5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32">
                  <a:moveTo>
                    <a:pt x="489" y="530"/>
                  </a:moveTo>
                  <a:lnTo>
                    <a:pt x="501" y="523"/>
                  </a:lnTo>
                  <a:lnTo>
                    <a:pt x="509" y="491"/>
                  </a:lnTo>
                  <a:cubicBezTo>
                    <a:pt x="513" y="481"/>
                    <a:pt x="521" y="477"/>
                    <a:pt x="527" y="463"/>
                  </a:cubicBezTo>
                  <a:cubicBezTo>
                    <a:pt x="533" y="449"/>
                    <a:pt x="547" y="416"/>
                    <a:pt x="543" y="407"/>
                  </a:cubicBezTo>
                  <a:cubicBezTo>
                    <a:pt x="539" y="398"/>
                    <a:pt x="509" y="415"/>
                    <a:pt x="504" y="409"/>
                  </a:cubicBezTo>
                  <a:cubicBezTo>
                    <a:pt x="499" y="403"/>
                    <a:pt x="513" y="381"/>
                    <a:pt x="513" y="373"/>
                  </a:cubicBezTo>
                  <a:lnTo>
                    <a:pt x="503" y="361"/>
                  </a:lnTo>
                  <a:lnTo>
                    <a:pt x="846" y="106"/>
                  </a:lnTo>
                  <a:lnTo>
                    <a:pt x="822" y="79"/>
                  </a:lnTo>
                  <a:cubicBezTo>
                    <a:pt x="814" y="69"/>
                    <a:pt x="805" y="53"/>
                    <a:pt x="797" y="46"/>
                  </a:cubicBezTo>
                  <a:cubicBezTo>
                    <a:pt x="789" y="39"/>
                    <a:pt x="778" y="41"/>
                    <a:pt x="773" y="37"/>
                  </a:cubicBezTo>
                  <a:cubicBezTo>
                    <a:pt x="768" y="33"/>
                    <a:pt x="771" y="23"/>
                    <a:pt x="767" y="19"/>
                  </a:cubicBezTo>
                  <a:cubicBezTo>
                    <a:pt x="763" y="15"/>
                    <a:pt x="756" y="13"/>
                    <a:pt x="750" y="13"/>
                  </a:cubicBezTo>
                  <a:cubicBezTo>
                    <a:pt x="744" y="13"/>
                    <a:pt x="729" y="18"/>
                    <a:pt x="728" y="16"/>
                  </a:cubicBezTo>
                  <a:cubicBezTo>
                    <a:pt x="727" y="14"/>
                    <a:pt x="756" y="2"/>
                    <a:pt x="741" y="1"/>
                  </a:cubicBezTo>
                  <a:cubicBezTo>
                    <a:pt x="726" y="0"/>
                    <a:pt x="671" y="4"/>
                    <a:pt x="639" y="8"/>
                  </a:cubicBezTo>
                  <a:cubicBezTo>
                    <a:pt x="607" y="12"/>
                    <a:pt x="568" y="21"/>
                    <a:pt x="548" y="23"/>
                  </a:cubicBezTo>
                  <a:cubicBezTo>
                    <a:pt x="528" y="25"/>
                    <a:pt x="525" y="19"/>
                    <a:pt x="516" y="23"/>
                  </a:cubicBezTo>
                  <a:cubicBezTo>
                    <a:pt x="507" y="27"/>
                    <a:pt x="500" y="36"/>
                    <a:pt x="494" y="46"/>
                  </a:cubicBezTo>
                  <a:cubicBezTo>
                    <a:pt x="488" y="56"/>
                    <a:pt x="481" y="70"/>
                    <a:pt x="480" y="82"/>
                  </a:cubicBezTo>
                  <a:cubicBezTo>
                    <a:pt x="479" y="94"/>
                    <a:pt x="492" y="115"/>
                    <a:pt x="491" y="118"/>
                  </a:cubicBezTo>
                  <a:cubicBezTo>
                    <a:pt x="490" y="121"/>
                    <a:pt x="480" y="101"/>
                    <a:pt x="473" y="101"/>
                  </a:cubicBezTo>
                  <a:cubicBezTo>
                    <a:pt x="466" y="101"/>
                    <a:pt x="457" y="118"/>
                    <a:pt x="450" y="119"/>
                  </a:cubicBezTo>
                  <a:cubicBezTo>
                    <a:pt x="443" y="120"/>
                    <a:pt x="433" y="113"/>
                    <a:pt x="431" y="110"/>
                  </a:cubicBezTo>
                  <a:cubicBezTo>
                    <a:pt x="429" y="107"/>
                    <a:pt x="444" y="102"/>
                    <a:pt x="440" y="101"/>
                  </a:cubicBezTo>
                  <a:cubicBezTo>
                    <a:pt x="436" y="100"/>
                    <a:pt x="420" y="101"/>
                    <a:pt x="408" y="101"/>
                  </a:cubicBezTo>
                  <a:cubicBezTo>
                    <a:pt x="396" y="101"/>
                    <a:pt x="373" y="99"/>
                    <a:pt x="366" y="100"/>
                  </a:cubicBezTo>
                  <a:cubicBezTo>
                    <a:pt x="359" y="101"/>
                    <a:pt x="366" y="104"/>
                    <a:pt x="365" y="107"/>
                  </a:cubicBezTo>
                  <a:cubicBezTo>
                    <a:pt x="364" y="110"/>
                    <a:pt x="365" y="118"/>
                    <a:pt x="362" y="121"/>
                  </a:cubicBezTo>
                  <a:cubicBezTo>
                    <a:pt x="359" y="124"/>
                    <a:pt x="349" y="121"/>
                    <a:pt x="345" y="125"/>
                  </a:cubicBezTo>
                  <a:cubicBezTo>
                    <a:pt x="341" y="129"/>
                    <a:pt x="337" y="141"/>
                    <a:pt x="339" y="145"/>
                  </a:cubicBezTo>
                  <a:cubicBezTo>
                    <a:pt x="341" y="149"/>
                    <a:pt x="350" y="150"/>
                    <a:pt x="360" y="152"/>
                  </a:cubicBezTo>
                  <a:cubicBezTo>
                    <a:pt x="370" y="154"/>
                    <a:pt x="401" y="149"/>
                    <a:pt x="399" y="154"/>
                  </a:cubicBezTo>
                  <a:cubicBezTo>
                    <a:pt x="397" y="159"/>
                    <a:pt x="365" y="179"/>
                    <a:pt x="350" y="185"/>
                  </a:cubicBezTo>
                  <a:cubicBezTo>
                    <a:pt x="335" y="191"/>
                    <a:pt x="318" y="191"/>
                    <a:pt x="308" y="190"/>
                  </a:cubicBezTo>
                  <a:cubicBezTo>
                    <a:pt x="298" y="189"/>
                    <a:pt x="307" y="177"/>
                    <a:pt x="291" y="181"/>
                  </a:cubicBezTo>
                  <a:cubicBezTo>
                    <a:pt x="275" y="185"/>
                    <a:pt x="229" y="205"/>
                    <a:pt x="213" y="214"/>
                  </a:cubicBezTo>
                  <a:cubicBezTo>
                    <a:pt x="197" y="223"/>
                    <a:pt x="202" y="228"/>
                    <a:pt x="195" y="235"/>
                  </a:cubicBezTo>
                  <a:cubicBezTo>
                    <a:pt x="188" y="242"/>
                    <a:pt x="174" y="249"/>
                    <a:pt x="170" y="256"/>
                  </a:cubicBezTo>
                  <a:cubicBezTo>
                    <a:pt x="166" y="263"/>
                    <a:pt x="168" y="274"/>
                    <a:pt x="170" y="278"/>
                  </a:cubicBezTo>
                  <a:cubicBezTo>
                    <a:pt x="172" y="282"/>
                    <a:pt x="175" y="283"/>
                    <a:pt x="183" y="280"/>
                  </a:cubicBezTo>
                  <a:cubicBezTo>
                    <a:pt x="191" y="277"/>
                    <a:pt x="217" y="259"/>
                    <a:pt x="216" y="262"/>
                  </a:cubicBezTo>
                  <a:cubicBezTo>
                    <a:pt x="215" y="265"/>
                    <a:pt x="184" y="290"/>
                    <a:pt x="174" y="299"/>
                  </a:cubicBezTo>
                  <a:cubicBezTo>
                    <a:pt x="164" y="308"/>
                    <a:pt x="154" y="309"/>
                    <a:pt x="156" y="314"/>
                  </a:cubicBezTo>
                  <a:cubicBezTo>
                    <a:pt x="158" y="319"/>
                    <a:pt x="176" y="329"/>
                    <a:pt x="189" y="332"/>
                  </a:cubicBezTo>
                  <a:cubicBezTo>
                    <a:pt x="202" y="335"/>
                    <a:pt x="253" y="324"/>
                    <a:pt x="233" y="334"/>
                  </a:cubicBezTo>
                  <a:cubicBezTo>
                    <a:pt x="213" y="344"/>
                    <a:pt x="101" y="382"/>
                    <a:pt x="71" y="392"/>
                  </a:cubicBezTo>
                  <a:cubicBezTo>
                    <a:pt x="41" y="402"/>
                    <a:pt x="63" y="389"/>
                    <a:pt x="53" y="392"/>
                  </a:cubicBezTo>
                  <a:cubicBezTo>
                    <a:pt x="43" y="395"/>
                    <a:pt x="21" y="406"/>
                    <a:pt x="12" y="410"/>
                  </a:cubicBezTo>
                  <a:cubicBezTo>
                    <a:pt x="3" y="414"/>
                    <a:pt x="0" y="417"/>
                    <a:pt x="0" y="419"/>
                  </a:cubicBezTo>
                  <a:cubicBezTo>
                    <a:pt x="0" y="421"/>
                    <a:pt x="6" y="425"/>
                    <a:pt x="14" y="424"/>
                  </a:cubicBezTo>
                  <a:cubicBezTo>
                    <a:pt x="22" y="423"/>
                    <a:pt x="36" y="414"/>
                    <a:pt x="47" y="412"/>
                  </a:cubicBezTo>
                  <a:cubicBezTo>
                    <a:pt x="58" y="410"/>
                    <a:pt x="60" y="416"/>
                    <a:pt x="83" y="410"/>
                  </a:cubicBezTo>
                  <a:cubicBezTo>
                    <a:pt x="106" y="404"/>
                    <a:pt x="160" y="384"/>
                    <a:pt x="183" y="377"/>
                  </a:cubicBezTo>
                  <a:cubicBezTo>
                    <a:pt x="206" y="370"/>
                    <a:pt x="212" y="370"/>
                    <a:pt x="219" y="370"/>
                  </a:cubicBezTo>
                  <a:cubicBezTo>
                    <a:pt x="226" y="370"/>
                    <a:pt x="231" y="370"/>
                    <a:pt x="227" y="374"/>
                  </a:cubicBezTo>
                  <a:cubicBezTo>
                    <a:pt x="223" y="378"/>
                    <a:pt x="202" y="387"/>
                    <a:pt x="197" y="392"/>
                  </a:cubicBezTo>
                  <a:cubicBezTo>
                    <a:pt x="192" y="397"/>
                    <a:pt x="193" y="405"/>
                    <a:pt x="198" y="406"/>
                  </a:cubicBezTo>
                  <a:cubicBezTo>
                    <a:pt x="203" y="407"/>
                    <a:pt x="222" y="400"/>
                    <a:pt x="230" y="397"/>
                  </a:cubicBezTo>
                  <a:cubicBezTo>
                    <a:pt x="238" y="394"/>
                    <a:pt x="245" y="389"/>
                    <a:pt x="249" y="386"/>
                  </a:cubicBezTo>
                  <a:cubicBezTo>
                    <a:pt x="253" y="383"/>
                    <a:pt x="254" y="380"/>
                    <a:pt x="251" y="379"/>
                  </a:cubicBezTo>
                  <a:cubicBezTo>
                    <a:pt x="248" y="378"/>
                    <a:pt x="232" y="380"/>
                    <a:pt x="228" y="379"/>
                  </a:cubicBezTo>
                  <a:cubicBezTo>
                    <a:pt x="224" y="378"/>
                    <a:pt x="222" y="378"/>
                    <a:pt x="228" y="374"/>
                  </a:cubicBezTo>
                  <a:cubicBezTo>
                    <a:pt x="234" y="370"/>
                    <a:pt x="257" y="364"/>
                    <a:pt x="266" y="358"/>
                  </a:cubicBezTo>
                  <a:cubicBezTo>
                    <a:pt x="275" y="352"/>
                    <a:pt x="274" y="343"/>
                    <a:pt x="281" y="337"/>
                  </a:cubicBezTo>
                  <a:cubicBezTo>
                    <a:pt x="288" y="331"/>
                    <a:pt x="287" y="330"/>
                    <a:pt x="308" y="323"/>
                  </a:cubicBezTo>
                  <a:lnTo>
                    <a:pt x="408" y="293"/>
                  </a:lnTo>
                  <a:cubicBezTo>
                    <a:pt x="424" y="290"/>
                    <a:pt x="413" y="298"/>
                    <a:pt x="404" y="302"/>
                  </a:cubicBezTo>
                  <a:cubicBezTo>
                    <a:pt x="395" y="306"/>
                    <a:pt x="367" y="311"/>
                    <a:pt x="354" y="317"/>
                  </a:cubicBezTo>
                  <a:cubicBezTo>
                    <a:pt x="341" y="323"/>
                    <a:pt x="329" y="331"/>
                    <a:pt x="323" y="338"/>
                  </a:cubicBezTo>
                  <a:cubicBezTo>
                    <a:pt x="317" y="345"/>
                    <a:pt x="308" y="358"/>
                    <a:pt x="318" y="358"/>
                  </a:cubicBezTo>
                  <a:cubicBezTo>
                    <a:pt x="328" y="358"/>
                    <a:pt x="369" y="343"/>
                    <a:pt x="386" y="337"/>
                  </a:cubicBezTo>
                  <a:cubicBezTo>
                    <a:pt x="403" y="331"/>
                    <a:pt x="411" y="322"/>
                    <a:pt x="420" y="319"/>
                  </a:cubicBezTo>
                  <a:cubicBezTo>
                    <a:pt x="429" y="316"/>
                    <a:pt x="434" y="315"/>
                    <a:pt x="438" y="319"/>
                  </a:cubicBezTo>
                  <a:cubicBezTo>
                    <a:pt x="442" y="323"/>
                    <a:pt x="440" y="336"/>
                    <a:pt x="443" y="344"/>
                  </a:cubicBezTo>
                  <a:cubicBezTo>
                    <a:pt x="446" y="352"/>
                    <a:pt x="451" y="359"/>
                    <a:pt x="459" y="365"/>
                  </a:cubicBezTo>
                  <a:lnTo>
                    <a:pt x="491" y="379"/>
                  </a:lnTo>
                  <a:cubicBezTo>
                    <a:pt x="495" y="384"/>
                    <a:pt x="484" y="392"/>
                    <a:pt x="482" y="397"/>
                  </a:cubicBezTo>
                  <a:cubicBezTo>
                    <a:pt x="480" y="402"/>
                    <a:pt x="478" y="405"/>
                    <a:pt x="479" y="410"/>
                  </a:cubicBezTo>
                  <a:cubicBezTo>
                    <a:pt x="480" y="415"/>
                    <a:pt x="481" y="425"/>
                    <a:pt x="486" y="428"/>
                  </a:cubicBezTo>
                  <a:cubicBezTo>
                    <a:pt x="491" y="431"/>
                    <a:pt x="505" y="428"/>
                    <a:pt x="512" y="427"/>
                  </a:cubicBezTo>
                  <a:cubicBezTo>
                    <a:pt x="519" y="426"/>
                    <a:pt x="530" y="417"/>
                    <a:pt x="531" y="419"/>
                  </a:cubicBezTo>
                  <a:cubicBezTo>
                    <a:pt x="532" y="421"/>
                    <a:pt x="525" y="426"/>
                    <a:pt x="516" y="442"/>
                  </a:cubicBezTo>
                  <a:cubicBezTo>
                    <a:pt x="507" y="458"/>
                    <a:pt x="481" y="502"/>
                    <a:pt x="476" y="517"/>
                  </a:cubicBezTo>
                  <a:cubicBezTo>
                    <a:pt x="471" y="532"/>
                    <a:pt x="486" y="527"/>
                    <a:pt x="489" y="530"/>
                  </a:cubicBez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92" name="Freeform 135"/>
            <p:cNvSpPr>
              <a:spLocks/>
            </p:cNvSpPr>
            <p:nvPr/>
          </p:nvSpPr>
          <p:spPr bwMode="auto">
            <a:xfrm>
              <a:off x="356" y="1217"/>
              <a:ext cx="1089" cy="757"/>
            </a:xfrm>
            <a:custGeom>
              <a:avLst/>
              <a:gdLst>
                <a:gd name="T0" fmla="*/ 408 w 1089"/>
                <a:gd name="T1" fmla="*/ 624 h 757"/>
                <a:gd name="T2" fmla="*/ 489 w 1089"/>
                <a:gd name="T3" fmla="*/ 628 h 757"/>
                <a:gd name="T4" fmla="*/ 549 w 1089"/>
                <a:gd name="T5" fmla="*/ 606 h 757"/>
                <a:gd name="T6" fmla="*/ 589 w 1089"/>
                <a:gd name="T7" fmla="*/ 624 h 757"/>
                <a:gd name="T8" fmla="*/ 603 w 1089"/>
                <a:gd name="T9" fmla="*/ 654 h 757"/>
                <a:gd name="T10" fmla="*/ 616 w 1089"/>
                <a:gd name="T11" fmla="*/ 757 h 757"/>
                <a:gd name="T12" fmla="*/ 655 w 1089"/>
                <a:gd name="T13" fmla="*/ 613 h 757"/>
                <a:gd name="T14" fmla="*/ 703 w 1089"/>
                <a:gd name="T15" fmla="*/ 559 h 757"/>
                <a:gd name="T16" fmla="*/ 804 w 1089"/>
                <a:gd name="T17" fmla="*/ 466 h 757"/>
                <a:gd name="T18" fmla="*/ 841 w 1089"/>
                <a:gd name="T19" fmla="*/ 390 h 757"/>
                <a:gd name="T20" fmla="*/ 829 w 1089"/>
                <a:gd name="T21" fmla="*/ 438 h 757"/>
                <a:gd name="T22" fmla="*/ 861 w 1089"/>
                <a:gd name="T23" fmla="*/ 396 h 757"/>
                <a:gd name="T24" fmla="*/ 918 w 1089"/>
                <a:gd name="T25" fmla="*/ 351 h 757"/>
                <a:gd name="T26" fmla="*/ 991 w 1089"/>
                <a:gd name="T27" fmla="*/ 334 h 757"/>
                <a:gd name="T28" fmla="*/ 1000 w 1089"/>
                <a:gd name="T29" fmla="*/ 298 h 757"/>
                <a:gd name="T30" fmla="*/ 1072 w 1089"/>
                <a:gd name="T31" fmla="*/ 259 h 757"/>
                <a:gd name="T32" fmla="*/ 1087 w 1089"/>
                <a:gd name="T33" fmla="*/ 208 h 757"/>
                <a:gd name="T34" fmla="*/ 1060 w 1089"/>
                <a:gd name="T35" fmla="*/ 204 h 757"/>
                <a:gd name="T36" fmla="*/ 972 w 1089"/>
                <a:gd name="T37" fmla="*/ 232 h 757"/>
                <a:gd name="T38" fmla="*/ 909 w 1089"/>
                <a:gd name="T39" fmla="*/ 271 h 757"/>
                <a:gd name="T40" fmla="*/ 855 w 1089"/>
                <a:gd name="T41" fmla="*/ 285 h 757"/>
                <a:gd name="T42" fmla="*/ 799 w 1089"/>
                <a:gd name="T43" fmla="*/ 310 h 757"/>
                <a:gd name="T44" fmla="*/ 766 w 1089"/>
                <a:gd name="T45" fmla="*/ 316 h 757"/>
                <a:gd name="T46" fmla="*/ 769 w 1089"/>
                <a:gd name="T47" fmla="*/ 292 h 757"/>
                <a:gd name="T48" fmla="*/ 799 w 1089"/>
                <a:gd name="T49" fmla="*/ 253 h 757"/>
                <a:gd name="T50" fmla="*/ 817 w 1089"/>
                <a:gd name="T51" fmla="*/ 217 h 757"/>
                <a:gd name="T52" fmla="*/ 771 w 1089"/>
                <a:gd name="T53" fmla="*/ 210 h 757"/>
                <a:gd name="T54" fmla="*/ 724 w 1089"/>
                <a:gd name="T55" fmla="*/ 270 h 757"/>
                <a:gd name="T56" fmla="*/ 699 w 1089"/>
                <a:gd name="T57" fmla="*/ 271 h 757"/>
                <a:gd name="T58" fmla="*/ 726 w 1089"/>
                <a:gd name="T59" fmla="*/ 210 h 757"/>
                <a:gd name="T60" fmla="*/ 783 w 1089"/>
                <a:gd name="T61" fmla="*/ 183 h 757"/>
                <a:gd name="T62" fmla="*/ 796 w 1089"/>
                <a:gd name="T63" fmla="*/ 163 h 757"/>
                <a:gd name="T64" fmla="*/ 769 w 1089"/>
                <a:gd name="T65" fmla="*/ 144 h 757"/>
                <a:gd name="T66" fmla="*/ 711 w 1089"/>
                <a:gd name="T67" fmla="*/ 145 h 757"/>
                <a:gd name="T68" fmla="*/ 688 w 1089"/>
                <a:gd name="T69" fmla="*/ 82 h 757"/>
                <a:gd name="T70" fmla="*/ 262 w 1089"/>
                <a:gd name="T71" fmla="*/ 0 h 757"/>
                <a:gd name="T72" fmla="*/ 219 w 1089"/>
                <a:gd name="T73" fmla="*/ 51 h 757"/>
                <a:gd name="T74" fmla="*/ 207 w 1089"/>
                <a:gd name="T75" fmla="*/ 24 h 757"/>
                <a:gd name="T76" fmla="*/ 180 w 1089"/>
                <a:gd name="T77" fmla="*/ 64 h 757"/>
                <a:gd name="T78" fmla="*/ 108 w 1089"/>
                <a:gd name="T79" fmla="*/ 141 h 757"/>
                <a:gd name="T80" fmla="*/ 19 w 1089"/>
                <a:gd name="T81" fmla="*/ 307 h 757"/>
                <a:gd name="T82" fmla="*/ 7 w 1089"/>
                <a:gd name="T83" fmla="*/ 358 h 757"/>
                <a:gd name="T84" fmla="*/ 27 w 1089"/>
                <a:gd name="T85" fmla="*/ 451 h 757"/>
                <a:gd name="T86" fmla="*/ 76 w 1089"/>
                <a:gd name="T87" fmla="*/ 493 h 757"/>
                <a:gd name="T88" fmla="*/ 169 w 1089"/>
                <a:gd name="T89" fmla="*/ 541 h 757"/>
                <a:gd name="T90" fmla="*/ 211 w 1089"/>
                <a:gd name="T91" fmla="*/ 543 h 757"/>
                <a:gd name="T92" fmla="*/ 228 w 1089"/>
                <a:gd name="T93" fmla="*/ 618 h 757"/>
                <a:gd name="T94" fmla="*/ 274 w 1089"/>
                <a:gd name="T95" fmla="*/ 607 h 757"/>
                <a:gd name="T96" fmla="*/ 279 w 1089"/>
                <a:gd name="T97" fmla="*/ 669 h 757"/>
                <a:gd name="T98" fmla="*/ 300 w 1089"/>
                <a:gd name="T99" fmla="*/ 703 h 757"/>
                <a:gd name="T100" fmla="*/ 316 w 1089"/>
                <a:gd name="T101" fmla="*/ 679 h 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9"/>
                <a:gd name="T154" fmla="*/ 0 h 757"/>
                <a:gd name="T155" fmla="*/ 1089 w 1089"/>
                <a:gd name="T156" fmla="*/ 757 h 7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9" h="757">
                  <a:moveTo>
                    <a:pt x="373" y="634"/>
                  </a:moveTo>
                  <a:lnTo>
                    <a:pt x="408" y="624"/>
                  </a:lnTo>
                  <a:lnTo>
                    <a:pt x="457" y="627"/>
                  </a:lnTo>
                  <a:cubicBezTo>
                    <a:pt x="469" y="626"/>
                    <a:pt x="481" y="631"/>
                    <a:pt x="489" y="628"/>
                  </a:cubicBezTo>
                  <a:cubicBezTo>
                    <a:pt x="497" y="625"/>
                    <a:pt x="494" y="613"/>
                    <a:pt x="504" y="609"/>
                  </a:cubicBezTo>
                  <a:cubicBezTo>
                    <a:pt x="514" y="605"/>
                    <a:pt x="539" y="604"/>
                    <a:pt x="549" y="606"/>
                  </a:cubicBezTo>
                  <a:cubicBezTo>
                    <a:pt x="559" y="608"/>
                    <a:pt x="557" y="618"/>
                    <a:pt x="564" y="621"/>
                  </a:cubicBezTo>
                  <a:cubicBezTo>
                    <a:pt x="571" y="624"/>
                    <a:pt x="583" y="621"/>
                    <a:pt x="589" y="624"/>
                  </a:cubicBezTo>
                  <a:cubicBezTo>
                    <a:pt x="595" y="627"/>
                    <a:pt x="601" y="635"/>
                    <a:pt x="603" y="640"/>
                  </a:cubicBezTo>
                  <a:cubicBezTo>
                    <a:pt x="607" y="644"/>
                    <a:pt x="604" y="641"/>
                    <a:pt x="603" y="654"/>
                  </a:cubicBezTo>
                  <a:cubicBezTo>
                    <a:pt x="602" y="667"/>
                    <a:pt x="592" y="700"/>
                    <a:pt x="594" y="717"/>
                  </a:cubicBezTo>
                  <a:cubicBezTo>
                    <a:pt x="618" y="736"/>
                    <a:pt x="593" y="738"/>
                    <a:pt x="616" y="757"/>
                  </a:cubicBezTo>
                  <a:cubicBezTo>
                    <a:pt x="609" y="756"/>
                    <a:pt x="623" y="745"/>
                    <a:pt x="630" y="721"/>
                  </a:cubicBezTo>
                  <a:cubicBezTo>
                    <a:pt x="636" y="697"/>
                    <a:pt x="649" y="635"/>
                    <a:pt x="655" y="613"/>
                  </a:cubicBezTo>
                  <a:cubicBezTo>
                    <a:pt x="663" y="591"/>
                    <a:pt x="651" y="601"/>
                    <a:pt x="667" y="588"/>
                  </a:cubicBezTo>
                  <a:cubicBezTo>
                    <a:pt x="675" y="579"/>
                    <a:pt x="690" y="568"/>
                    <a:pt x="703" y="559"/>
                  </a:cubicBezTo>
                  <a:cubicBezTo>
                    <a:pt x="716" y="550"/>
                    <a:pt x="727" y="547"/>
                    <a:pt x="744" y="532"/>
                  </a:cubicBezTo>
                  <a:cubicBezTo>
                    <a:pt x="764" y="511"/>
                    <a:pt x="788" y="490"/>
                    <a:pt x="804" y="466"/>
                  </a:cubicBezTo>
                  <a:cubicBezTo>
                    <a:pt x="817" y="447"/>
                    <a:pt x="817" y="433"/>
                    <a:pt x="823" y="420"/>
                  </a:cubicBezTo>
                  <a:cubicBezTo>
                    <a:pt x="829" y="407"/>
                    <a:pt x="838" y="392"/>
                    <a:pt x="841" y="390"/>
                  </a:cubicBezTo>
                  <a:cubicBezTo>
                    <a:pt x="844" y="388"/>
                    <a:pt x="840" y="398"/>
                    <a:pt x="838" y="406"/>
                  </a:cubicBezTo>
                  <a:lnTo>
                    <a:pt x="829" y="438"/>
                  </a:lnTo>
                  <a:cubicBezTo>
                    <a:pt x="830" y="439"/>
                    <a:pt x="845" y="427"/>
                    <a:pt x="850" y="420"/>
                  </a:cubicBezTo>
                  <a:cubicBezTo>
                    <a:pt x="855" y="413"/>
                    <a:pt x="857" y="401"/>
                    <a:pt x="861" y="396"/>
                  </a:cubicBezTo>
                  <a:cubicBezTo>
                    <a:pt x="865" y="391"/>
                    <a:pt x="864" y="401"/>
                    <a:pt x="873" y="393"/>
                  </a:cubicBezTo>
                  <a:cubicBezTo>
                    <a:pt x="882" y="385"/>
                    <a:pt x="905" y="360"/>
                    <a:pt x="918" y="351"/>
                  </a:cubicBezTo>
                  <a:cubicBezTo>
                    <a:pt x="931" y="340"/>
                    <a:pt x="933" y="346"/>
                    <a:pt x="952" y="339"/>
                  </a:cubicBezTo>
                  <a:cubicBezTo>
                    <a:pt x="964" y="336"/>
                    <a:pt x="985" y="337"/>
                    <a:pt x="991" y="334"/>
                  </a:cubicBezTo>
                  <a:cubicBezTo>
                    <a:pt x="997" y="331"/>
                    <a:pt x="989" y="327"/>
                    <a:pt x="990" y="321"/>
                  </a:cubicBezTo>
                  <a:cubicBezTo>
                    <a:pt x="991" y="315"/>
                    <a:pt x="992" y="306"/>
                    <a:pt x="1000" y="298"/>
                  </a:cubicBezTo>
                  <a:cubicBezTo>
                    <a:pt x="1008" y="290"/>
                    <a:pt x="1024" y="277"/>
                    <a:pt x="1036" y="271"/>
                  </a:cubicBezTo>
                  <a:cubicBezTo>
                    <a:pt x="1048" y="265"/>
                    <a:pt x="1066" y="264"/>
                    <a:pt x="1072" y="259"/>
                  </a:cubicBezTo>
                  <a:cubicBezTo>
                    <a:pt x="1086" y="249"/>
                    <a:pt x="1072" y="248"/>
                    <a:pt x="1074" y="238"/>
                  </a:cubicBezTo>
                  <a:cubicBezTo>
                    <a:pt x="1076" y="230"/>
                    <a:pt x="1085" y="215"/>
                    <a:pt x="1087" y="208"/>
                  </a:cubicBezTo>
                  <a:cubicBezTo>
                    <a:pt x="1089" y="201"/>
                    <a:pt x="1088" y="197"/>
                    <a:pt x="1084" y="196"/>
                  </a:cubicBezTo>
                  <a:cubicBezTo>
                    <a:pt x="1080" y="195"/>
                    <a:pt x="1073" y="197"/>
                    <a:pt x="1060" y="204"/>
                  </a:cubicBezTo>
                  <a:cubicBezTo>
                    <a:pt x="1047" y="211"/>
                    <a:pt x="1023" y="235"/>
                    <a:pt x="1008" y="240"/>
                  </a:cubicBezTo>
                  <a:cubicBezTo>
                    <a:pt x="993" y="245"/>
                    <a:pt x="987" y="229"/>
                    <a:pt x="972" y="232"/>
                  </a:cubicBezTo>
                  <a:cubicBezTo>
                    <a:pt x="957" y="235"/>
                    <a:pt x="928" y="253"/>
                    <a:pt x="918" y="259"/>
                  </a:cubicBezTo>
                  <a:cubicBezTo>
                    <a:pt x="908" y="265"/>
                    <a:pt x="914" y="268"/>
                    <a:pt x="909" y="271"/>
                  </a:cubicBezTo>
                  <a:cubicBezTo>
                    <a:pt x="904" y="274"/>
                    <a:pt x="898" y="274"/>
                    <a:pt x="889" y="276"/>
                  </a:cubicBezTo>
                  <a:cubicBezTo>
                    <a:pt x="880" y="278"/>
                    <a:pt x="865" y="281"/>
                    <a:pt x="855" y="285"/>
                  </a:cubicBezTo>
                  <a:cubicBezTo>
                    <a:pt x="845" y="289"/>
                    <a:pt x="840" y="297"/>
                    <a:pt x="831" y="301"/>
                  </a:cubicBezTo>
                  <a:cubicBezTo>
                    <a:pt x="822" y="305"/>
                    <a:pt x="807" y="308"/>
                    <a:pt x="799" y="310"/>
                  </a:cubicBezTo>
                  <a:cubicBezTo>
                    <a:pt x="791" y="312"/>
                    <a:pt x="789" y="314"/>
                    <a:pt x="784" y="315"/>
                  </a:cubicBezTo>
                  <a:lnTo>
                    <a:pt x="766" y="316"/>
                  </a:lnTo>
                  <a:lnTo>
                    <a:pt x="762" y="307"/>
                  </a:lnTo>
                  <a:lnTo>
                    <a:pt x="769" y="292"/>
                  </a:lnTo>
                  <a:cubicBezTo>
                    <a:pt x="777" y="285"/>
                    <a:pt x="803" y="270"/>
                    <a:pt x="808" y="264"/>
                  </a:cubicBezTo>
                  <a:lnTo>
                    <a:pt x="799" y="253"/>
                  </a:lnTo>
                  <a:lnTo>
                    <a:pt x="784" y="249"/>
                  </a:lnTo>
                  <a:cubicBezTo>
                    <a:pt x="787" y="243"/>
                    <a:pt x="816" y="226"/>
                    <a:pt x="817" y="217"/>
                  </a:cubicBezTo>
                  <a:cubicBezTo>
                    <a:pt x="818" y="208"/>
                    <a:pt x="801" y="196"/>
                    <a:pt x="793" y="195"/>
                  </a:cubicBezTo>
                  <a:lnTo>
                    <a:pt x="771" y="210"/>
                  </a:lnTo>
                  <a:cubicBezTo>
                    <a:pt x="764" y="214"/>
                    <a:pt x="759" y="212"/>
                    <a:pt x="751" y="222"/>
                  </a:cubicBezTo>
                  <a:cubicBezTo>
                    <a:pt x="743" y="232"/>
                    <a:pt x="734" y="258"/>
                    <a:pt x="724" y="270"/>
                  </a:cubicBezTo>
                  <a:cubicBezTo>
                    <a:pt x="714" y="282"/>
                    <a:pt x="697" y="292"/>
                    <a:pt x="693" y="292"/>
                  </a:cubicBezTo>
                  <a:cubicBezTo>
                    <a:pt x="689" y="292"/>
                    <a:pt x="694" y="283"/>
                    <a:pt x="699" y="271"/>
                  </a:cubicBezTo>
                  <a:cubicBezTo>
                    <a:pt x="704" y="259"/>
                    <a:pt x="722" y="232"/>
                    <a:pt x="726" y="222"/>
                  </a:cubicBezTo>
                  <a:cubicBezTo>
                    <a:pt x="730" y="212"/>
                    <a:pt x="721" y="216"/>
                    <a:pt x="726" y="210"/>
                  </a:cubicBezTo>
                  <a:cubicBezTo>
                    <a:pt x="731" y="204"/>
                    <a:pt x="749" y="192"/>
                    <a:pt x="759" y="187"/>
                  </a:cubicBezTo>
                  <a:cubicBezTo>
                    <a:pt x="769" y="182"/>
                    <a:pt x="773" y="183"/>
                    <a:pt x="783" y="183"/>
                  </a:cubicBezTo>
                  <a:cubicBezTo>
                    <a:pt x="793" y="183"/>
                    <a:pt x="818" y="190"/>
                    <a:pt x="820" y="187"/>
                  </a:cubicBezTo>
                  <a:cubicBezTo>
                    <a:pt x="822" y="184"/>
                    <a:pt x="805" y="168"/>
                    <a:pt x="796" y="163"/>
                  </a:cubicBezTo>
                  <a:cubicBezTo>
                    <a:pt x="787" y="158"/>
                    <a:pt x="770" y="159"/>
                    <a:pt x="766" y="156"/>
                  </a:cubicBezTo>
                  <a:cubicBezTo>
                    <a:pt x="762" y="153"/>
                    <a:pt x="775" y="144"/>
                    <a:pt x="769" y="144"/>
                  </a:cubicBezTo>
                  <a:cubicBezTo>
                    <a:pt x="763" y="144"/>
                    <a:pt x="740" y="154"/>
                    <a:pt x="730" y="154"/>
                  </a:cubicBezTo>
                  <a:cubicBezTo>
                    <a:pt x="720" y="154"/>
                    <a:pt x="707" y="152"/>
                    <a:pt x="711" y="145"/>
                  </a:cubicBezTo>
                  <a:cubicBezTo>
                    <a:pt x="715" y="138"/>
                    <a:pt x="758" y="124"/>
                    <a:pt x="754" y="114"/>
                  </a:cubicBezTo>
                  <a:cubicBezTo>
                    <a:pt x="750" y="104"/>
                    <a:pt x="709" y="89"/>
                    <a:pt x="688" y="82"/>
                  </a:cubicBezTo>
                  <a:cubicBezTo>
                    <a:pt x="655" y="72"/>
                    <a:pt x="626" y="69"/>
                    <a:pt x="555" y="55"/>
                  </a:cubicBezTo>
                  <a:cubicBezTo>
                    <a:pt x="495" y="44"/>
                    <a:pt x="319" y="9"/>
                    <a:pt x="262" y="0"/>
                  </a:cubicBezTo>
                  <a:lnTo>
                    <a:pt x="228" y="34"/>
                  </a:lnTo>
                  <a:cubicBezTo>
                    <a:pt x="221" y="42"/>
                    <a:pt x="221" y="52"/>
                    <a:pt x="219" y="51"/>
                  </a:cubicBezTo>
                  <a:cubicBezTo>
                    <a:pt x="210" y="57"/>
                    <a:pt x="219" y="31"/>
                    <a:pt x="217" y="27"/>
                  </a:cubicBezTo>
                  <a:cubicBezTo>
                    <a:pt x="215" y="23"/>
                    <a:pt x="211" y="22"/>
                    <a:pt x="207" y="24"/>
                  </a:cubicBezTo>
                  <a:cubicBezTo>
                    <a:pt x="203" y="26"/>
                    <a:pt x="193" y="33"/>
                    <a:pt x="189" y="40"/>
                  </a:cubicBezTo>
                  <a:cubicBezTo>
                    <a:pt x="185" y="47"/>
                    <a:pt x="185" y="57"/>
                    <a:pt x="180" y="64"/>
                  </a:cubicBezTo>
                  <a:cubicBezTo>
                    <a:pt x="175" y="72"/>
                    <a:pt x="169" y="73"/>
                    <a:pt x="156" y="85"/>
                  </a:cubicBezTo>
                  <a:cubicBezTo>
                    <a:pt x="144" y="98"/>
                    <a:pt x="127" y="116"/>
                    <a:pt x="108" y="141"/>
                  </a:cubicBezTo>
                  <a:cubicBezTo>
                    <a:pt x="88" y="161"/>
                    <a:pt x="60" y="211"/>
                    <a:pt x="42" y="234"/>
                  </a:cubicBezTo>
                  <a:cubicBezTo>
                    <a:pt x="28" y="262"/>
                    <a:pt x="22" y="291"/>
                    <a:pt x="19" y="307"/>
                  </a:cubicBezTo>
                  <a:cubicBezTo>
                    <a:pt x="16" y="323"/>
                    <a:pt x="26" y="322"/>
                    <a:pt x="24" y="330"/>
                  </a:cubicBezTo>
                  <a:cubicBezTo>
                    <a:pt x="22" y="338"/>
                    <a:pt x="10" y="342"/>
                    <a:pt x="7" y="358"/>
                  </a:cubicBezTo>
                  <a:cubicBezTo>
                    <a:pt x="6" y="373"/>
                    <a:pt x="0" y="409"/>
                    <a:pt x="4" y="429"/>
                  </a:cubicBezTo>
                  <a:lnTo>
                    <a:pt x="27" y="451"/>
                  </a:lnTo>
                  <a:cubicBezTo>
                    <a:pt x="32" y="459"/>
                    <a:pt x="26" y="470"/>
                    <a:pt x="34" y="477"/>
                  </a:cubicBezTo>
                  <a:lnTo>
                    <a:pt x="76" y="493"/>
                  </a:lnTo>
                  <a:cubicBezTo>
                    <a:pt x="92" y="500"/>
                    <a:pt x="96" y="532"/>
                    <a:pt x="117" y="540"/>
                  </a:cubicBezTo>
                  <a:cubicBezTo>
                    <a:pt x="132" y="548"/>
                    <a:pt x="157" y="543"/>
                    <a:pt x="169" y="541"/>
                  </a:cubicBezTo>
                  <a:cubicBezTo>
                    <a:pt x="181" y="539"/>
                    <a:pt x="182" y="528"/>
                    <a:pt x="189" y="528"/>
                  </a:cubicBezTo>
                  <a:cubicBezTo>
                    <a:pt x="196" y="528"/>
                    <a:pt x="206" y="532"/>
                    <a:pt x="211" y="543"/>
                  </a:cubicBezTo>
                  <a:cubicBezTo>
                    <a:pt x="214" y="554"/>
                    <a:pt x="217" y="580"/>
                    <a:pt x="220" y="592"/>
                  </a:cubicBezTo>
                  <a:cubicBezTo>
                    <a:pt x="223" y="604"/>
                    <a:pt x="222" y="617"/>
                    <a:pt x="228" y="618"/>
                  </a:cubicBezTo>
                  <a:cubicBezTo>
                    <a:pt x="234" y="625"/>
                    <a:pt x="247" y="591"/>
                    <a:pt x="256" y="597"/>
                  </a:cubicBezTo>
                  <a:cubicBezTo>
                    <a:pt x="264" y="595"/>
                    <a:pt x="269" y="597"/>
                    <a:pt x="274" y="607"/>
                  </a:cubicBezTo>
                  <a:cubicBezTo>
                    <a:pt x="279" y="617"/>
                    <a:pt x="283" y="645"/>
                    <a:pt x="284" y="655"/>
                  </a:cubicBezTo>
                  <a:cubicBezTo>
                    <a:pt x="285" y="665"/>
                    <a:pt x="281" y="662"/>
                    <a:pt x="279" y="669"/>
                  </a:cubicBezTo>
                  <a:cubicBezTo>
                    <a:pt x="277" y="676"/>
                    <a:pt x="271" y="691"/>
                    <a:pt x="274" y="697"/>
                  </a:cubicBezTo>
                  <a:cubicBezTo>
                    <a:pt x="277" y="703"/>
                    <a:pt x="295" y="700"/>
                    <a:pt x="300" y="703"/>
                  </a:cubicBezTo>
                  <a:cubicBezTo>
                    <a:pt x="305" y="711"/>
                    <a:pt x="298" y="712"/>
                    <a:pt x="306" y="717"/>
                  </a:cubicBezTo>
                  <a:lnTo>
                    <a:pt x="316" y="679"/>
                  </a:lnTo>
                  <a:lnTo>
                    <a:pt x="373" y="634"/>
                  </a:lnTo>
                  <a:close/>
                </a:path>
              </a:pathLst>
            </a:custGeom>
            <a:solidFill>
              <a:srgbClr val="996633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8264" name="Text Box 136"/>
          <p:cNvSpPr txBox="1">
            <a:spLocks noChangeArrowheads="1"/>
          </p:cNvSpPr>
          <p:nvPr/>
        </p:nvSpPr>
        <p:spPr bwMode="auto">
          <a:xfrm>
            <a:off x="893763" y="2266950"/>
            <a:ext cx="914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США</a:t>
            </a:r>
            <a:endParaRPr lang="ru-RU" sz="1800" b="1"/>
          </a:p>
        </p:txBody>
      </p:sp>
      <p:sp>
        <p:nvSpPr>
          <p:cNvPr id="48265" name="AutoShape 137"/>
          <p:cNvSpPr>
            <a:spLocks noChangeArrowheads="1"/>
          </p:cNvSpPr>
          <p:nvPr/>
        </p:nvSpPr>
        <p:spPr bwMode="auto">
          <a:xfrm rot="10800000">
            <a:off x="1165225" y="26368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66" name="AutoShape 138"/>
          <p:cNvSpPr>
            <a:spLocks noChangeArrowheads="1"/>
          </p:cNvSpPr>
          <p:nvPr/>
        </p:nvSpPr>
        <p:spPr bwMode="auto">
          <a:xfrm rot="10800000">
            <a:off x="1403350" y="69215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67" name="AutoShape 139"/>
          <p:cNvSpPr>
            <a:spLocks noChangeArrowheads="1"/>
          </p:cNvSpPr>
          <p:nvPr/>
        </p:nvSpPr>
        <p:spPr bwMode="auto">
          <a:xfrm rot="10800000">
            <a:off x="1365250" y="285750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68" name="AutoShape 140"/>
          <p:cNvSpPr>
            <a:spLocks noChangeArrowheads="1"/>
          </p:cNvSpPr>
          <p:nvPr/>
        </p:nvSpPr>
        <p:spPr bwMode="auto">
          <a:xfrm rot="10800000">
            <a:off x="600075" y="247015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69" name="Rectangle 141"/>
          <p:cNvSpPr>
            <a:spLocks noChangeArrowheads="1"/>
          </p:cNvSpPr>
          <p:nvPr/>
        </p:nvSpPr>
        <p:spPr bwMode="auto">
          <a:xfrm>
            <a:off x="700088" y="234950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70" name="Rectangle 142"/>
          <p:cNvSpPr>
            <a:spLocks noChangeArrowheads="1"/>
          </p:cNvSpPr>
          <p:nvPr/>
        </p:nvSpPr>
        <p:spPr bwMode="auto">
          <a:xfrm>
            <a:off x="700088" y="2278063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71" name="Rectangle 143"/>
          <p:cNvSpPr>
            <a:spLocks noChangeArrowheads="1"/>
          </p:cNvSpPr>
          <p:nvPr/>
        </p:nvSpPr>
        <p:spPr bwMode="auto">
          <a:xfrm>
            <a:off x="700088" y="2205038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72" name="Rectangle 144"/>
          <p:cNvSpPr>
            <a:spLocks noChangeArrowheads="1"/>
          </p:cNvSpPr>
          <p:nvPr/>
        </p:nvSpPr>
        <p:spPr bwMode="auto">
          <a:xfrm>
            <a:off x="700088" y="213360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73" name="Rectangle 145"/>
          <p:cNvSpPr>
            <a:spLocks noChangeArrowheads="1"/>
          </p:cNvSpPr>
          <p:nvPr/>
        </p:nvSpPr>
        <p:spPr bwMode="auto">
          <a:xfrm>
            <a:off x="700088" y="2062163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74" name="Rectangle 146"/>
          <p:cNvSpPr>
            <a:spLocks noChangeArrowheads="1"/>
          </p:cNvSpPr>
          <p:nvPr/>
        </p:nvSpPr>
        <p:spPr bwMode="auto">
          <a:xfrm>
            <a:off x="700088" y="1989138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75" name="Rectangle 147"/>
          <p:cNvSpPr>
            <a:spLocks noChangeArrowheads="1"/>
          </p:cNvSpPr>
          <p:nvPr/>
        </p:nvSpPr>
        <p:spPr bwMode="auto">
          <a:xfrm>
            <a:off x="771525" y="2349500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76" name="Rectangle 148"/>
          <p:cNvSpPr>
            <a:spLocks noChangeArrowheads="1"/>
          </p:cNvSpPr>
          <p:nvPr/>
        </p:nvSpPr>
        <p:spPr bwMode="auto">
          <a:xfrm>
            <a:off x="771525" y="2205038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77" name="Rectangle 149"/>
          <p:cNvSpPr>
            <a:spLocks noChangeArrowheads="1"/>
          </p:cNvSpPr>
          <p:nvPr/>
        </p:nvSpPr>
        <p:spPr bwMode="auto">
          <a:xfrm>
            <a:off x="771525" y="2133600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78" name="Rectangle 150"/>
          <p:cNvSpPr>
            <a:spLocks noChangeArrowheads="1"/>
          </p:cNvSpPr>
          <p:nvPr/>
        </p:nvSpPr>
        <p:spPr bwMode="auto">
          <a:xfrm>
            <a:off x="771525" y="2062163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79" name="Rectangle 151"/>
          <p:cNvSpPr>
            <a:spLocks noChangeArrowheads="1"/>
          </p:cNvSpPr>
          <p:nvPr/>
        </p:nvSpPr>
        <p:spPr bwMode="auto">
          <a:xfrm>
            <a:off x="771525" y="1989138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80" name="Rectangle 152"/>
          <p:cNvSpPr>
            <a:spLocks noChangeArrowheads="1"/>
          </p:cNvSpPr>
          <p:nvPr/>
        </p:nvSpPr>
        <p:spPr bwMode="auto">
          <a:xfrm>
            <a:off x="771525" y="2278063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81" name="Rectangle 153"/>
          <p:cNvSpPr>
            <a:spLocks noChangeArrowheads="1"/>
          </p:cNvSpPr>
          <p:nvPr/>
        </p:nvSpPr>
        <p:spPr bwMode="auto">
          <a:xfrm>
            <a:off x="844550" y="2351088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82" name="Rectangle 154"/>
          <p:cNvSpPr>
            <a:spLocks noChangeArrowheads="1"/>
          </p:cNvSpPr>
          <p:nvPr/>
        </p:nvSpPr>
        <p:spPr bwMode="auto">
          <a:xfrm>
            <a:off x="844550" y="2279650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83" name="Rectangle 155"/>
          <p:cNvSpPr>
            <a:spLocks noChangeArrowheads="1"/>
          </p:cNvSpPr>
          <p:nvPr/>
        </p:nvSpPr>
        <p:spPr bwMode="auto">
          <a:xfrm>
            <a:off x="844550" y="2206625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84" name="Rectangle 156"/>
          <p:cNvSpPr>
            <a:spLocks noChangeArrowheads="1"/>
          </p:cNvSpPr>
          <p:nvPr/>
        </p:nvSpPr>
        <p:spPr bwMode="auto">
          <a:xfrm>
            <a:off x="844550" y="2135188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85" name="Rectangle 157"/>
          <p:cNvSpPr>
            <a:spLocks noChangeArrowheads="1"/>
          </p:cNvSpPr>
          <p:nvPr/>
        </p:nvSpPr>
        <p:spPr bwMode="auto">
          <a:xfrm>
            <a:off x="844550" y="2063750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86" name="Rectangle 158"/>
          <p:cNvSpPr>
            <a:spLocks noChangeArrowheads="1"/>
          </p:cNvSpPr>
          <p:nvPr/>
        </p:nvSpPr>
        <p:spPr bwMode="auto">
          <a:xfrm>
            <a:off x="844550" y="1990725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87" name="Rectangle 159"/>
          <p:cNvSpPr>
            <a:spLocks noChangeArrowheads="1"/>
          </p:cNvSpPr>
          <p:nvPr/>
        </p:nvSpPr>
        <p:spPr bwMode="auto">
          <a:xfrm>
            <a:off x="915988" y="2351088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291" name="Rectangle 163"/>
          <p:cNvSpPr>
            <a:spLocks noChangeArrowheads="1"/>
          </p:cNvSpPr>
          <p:nvPr/>
        </p:nvSpPr>
        <p:spPr bwMode="auto">
          <a:xfrm>
            <a:off x="7048500" y="5626100"/>
            <a:ext cx="1266825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США </a:t>
            </a:r>
            <a:r>
              <a:rPr lang="uk-UA" sz="1800" i="1"/>
              <a:t>– 19%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8292" name="Freeform 164"/>
          <p:cNvSpPr>
            <a:spLocks/>
          </p:cNvSpPr>
          <p:nvPr/>
        </p:nvSpPr>
        <p:spPr bwMode="auto">
          <a:xfrm>
            <a:off x="895350" y="647700"/>
            <a:ext cx="2779713" cy="1778000"/>
          </a:xfrm>
          <a:custGeom>
            <a:avLst/>
            <a:gdLst>
              <a:gd name="T0" fmla="*/ 977 w 1751"/>
              <a:gd name="T1" fmla="*/ 1044 h 1120"/>
              <a:gd name="T2" fmla="*/ 936 w 1751"/>
              <a:gd name="T3" fmla="*/ 983 h 1120"/>
              <a:gd name="T4" fmla="*/ 1007 w 1751"/>
              <a:gd name="T5" fmla="*/ 923 h 1120"/>
              <a:gd name="T6" fmla="*/ 1049 w 1751"/>
              <a:gd name="T7" fmla="*/ 983 h 1120"/>
              <a:gd name="T8" fmla="*/ 1136 w 1751"/>
              <a:gd name="T9" fmla="*/ 1031 h 1120"/>
              <a:gd name="T10" fmla="*/ 1119 w 1751"/>
              <a:gd name="T11" fmla="*/ 842 h 1120"/>
              <a:gd name="T12" fmla="*/ 1098 w 1751"/>
              <a:gd name="T13" fmla="*/ 699 h 1120"/>
              <a:gd name="T14" fmla="*/ 992 w 1751"/>
              <a:gd name="T15" fmla="*/ 612 h 1120"/>
              <a:gd name="T16" fmla="*/ 768 w 1751"/>
              <a:gd name="T17" fmla="*/ 864 h 1120"/>
              <a:gd name="T18" fmla="*/ 725 w 1751"/>
              <a:gd name="T19" fmla="*/ 617 h 1120"/>
              <a:gd name="T20" fmla="*/ 965 w 1751"/>
              <a:gd name="T21" fmla="*/ 456 h 1120"/>
              <a:gd name="T22" fmla="*/ 1004 w 1751"/>
              <a:gd name="T23" fmla="*/ 509 h 1120"/>
              <a:gd name="T24" fmla="*/ 1128 w 1751"/>
              <a:gd name="T25" fmla="*/ 402 h 1120"/>
              <a:gd name="T26" fmla="*/ 1160 w 1751"/>
              <a:gd name="T27" fmla="*/ 387 h 1120"/>
              <a:gd name="T28" fmla="*/ 1239 w 1751"/>
              <a:gd name="T29" fmla="*/ 426 h 1120"/>
              <a:gd name="T30" fmla="*/ 1112 w 1751"/>
              <a:gd name="T31" fmla="*/ 524 h 1120"/>
              <a:gd name="T32" fmla="*/ 1251 w 1751"/>
              <a:gd name="T33" fmla="*/ 557 h 1120"/>
              <a:gd name="T34" fmla="*/ 1326 w 1751"/>
              <a:gd name="T35" fmla="*/ 438 h 1120"/>
              <a:gd name="T36" fmla="*/ 1335 w 1751"/>
              <a:gd name="T37" fmla="*/ 344 h 1120"/>
              <a:gd name="T38" fmla="*/ 1247 w 1751"/>
              <a:gd name="T39" fmla="*/ 296 h 1120"/>
              <a:gd name="T40" fmla="*/ 1257 w 1751"/>
              <a:gd name="T41" fmla="*/ 251 h 1120"/>
              <a:gd name="T42" fmla="*/ 1293 w 1751"/>
              <a:gd name="T43" fmla="*/ 225 h 1120"/>
              <a:gd name="T44" fmla="*/ 1334 w 1751"/>
              <a:gd name="T45" fmla="*/ 179 h 1120"/>
              <a:gd name="T46" fmla="*/ 1568 w 1751"/>
              <a:gd name="T47" fmla="*/ 108 h 1120"/>
              <a:gd name="T48" fmla="*/ 1703 w 1751"/>
              <a:gd name="T49" fmla="*/ 12 h 1120"/>
              <a:gd name="T50" fmla="*/ 1460 w 1751"/>
              <a:gd name="T51" fmla="*/ 44 h 1120"/>
              <a:gd name="T52" fmla="*/ 1422 w 1751"/>
              <a:gd name="T53" fmla="*/ 6 h 1120"/>
              <a:gd name="T54" fmla="*/ 1359 w 1751"/>
              <a:gd name="T55" fmla="*/ 75 h 1120"/>
              <a:gd name="T56" fmla="*/ 1281 w 1751"/>
              <a:gd name="T57" fmla="*/ 107 h 1120"/>
              <a:gd name="T58" fmla="*/ 1419 w 1751"/>
              <a:gd name="T59" fmla="*/ 105 h 1120"/>
              <a:gd name="T60" fmla="*/ 1331 w 1751"/>
              <a:gd name="T61" fmla="*/ 137 h 1120"/>
              <a:gd name="T62" fmla="*/ 1220 w 1751"/>
              <a:gd name="T63" fmla="*/ 42 h 1120"/>
              <a:gd name="T64" fmla="*/ 1115 w 1751"/>
              <a:gd name="T65" fmla="*/ 75 h 1120"/>
              <a:gd name="T66" fmla="*/ 965 w 1751"/>
              <a:gd name="T67" fmla="*/ 54 h 1120"/>
              <a:gd name="T68" fmla="*/ 966 w 1751"/>
              <a:gd name="T69" fmla="*/ 122 h 1120"/>
              <a:gd name="T70" fmla="*/ 1091 w 1751"/>
              <a:gd name="T71" fmla="*/ 116 h 1120"/>
              <a:gd name="T72" fmla="*/ 1220 w 1751"/>
              <a:gd name="T73" fmla="*/ 87 h 1120"/>
              <a:gd name="T74" fmla="*/ 1145 w 1751"/>
              <a:gd name="T75" fmla="*/ 149 h 1120"/>
              <a:gd name="T76" fmla="*/ 1020 w 1751"/>
              <a:gd name="T77" fmla="*/ 218 h 1120"/>
              <a:gd name="T78" fmla="*/ 896 w 1751"/>
              <a:gd name="T79" fmla="*/ 189 h 1120"/>
              <a:gd name="T80" fmla="*/ 740 w 1751"/>
              <a:gd name="T81" fmla="*/ 200 h 1120"/>
              <a:gd name="T82" fmla="*/ 797 w 1751"/>
              <a:gd name="T83" fmla="*/ 234 h 1120"/>
              <a:gd name="T84" fmla="*/ 882 w 1751"/>
              <a:gd name="T85" fmla="*/ 327 h 1120"/>
              <a:gd name="T86" fmla="*/ 1004 w 1751"/>
              <a:gd name="T87" fmla="*/ 221 h 1120"/>
              <a:gd name="T88" fmla="*/ 1092 w 1751"/>
              <a:gd name="T89" fmla="*/ 254 h 1120"/>
              <a:gd name="T90" fmla="*/ 1194 w 1751"/>
              <a:gd name="T91" fmla="*/ 188 h 1120"/>
              <a:gd name="T92" fmla="*/ 1235 w 1751"/>
              <a:gd name="T93" fmla="*/ 98 h 1120"/>
              <a:gd name="T94" fmla="*/ 1212 w 1751"/>
              <a:gd name="T95" fmla="*/ 236 h 1120"/>
              <a:gd name="T96" fmla="*/ 1076 w 1751"/>
              <a:gd name="T97" fmla="*/ 400 h 1120"/>
              <a:gd name="T98" fmla="*/ 1083 w 1751"/>
              <a:gd name="T99" fmla="*/ 275 h 1120"/>
              <a:gd name="T100" fmla="*/ 963 w 1751"/>
              <a:gd name="T101" fmla="*/ 351 h 1120"/>
              <a:gd name="T102" fmla="*/ 813 w 1751"/>
              <a:gd name="T103" fmla="*/ 321 h 1120"/>
              <a:gd name="T104" fmla="*/ 740 w 1751"/>
              <a:gd name="T105" fmla="*/ 304 h 1120"/>
              <a:gd name="T106" fmla="*/ 647 w 1751"/>
              <a:gd name="T107" fmla="*/ 198 h 1120"/>
              <a:gd name="T108" fmla="*/ 323 w 1751"/>
              <a:gd name="T109" fmla="*/ 284 h 1120"/>
              <a:gd name="T110" fmla="*/ 132 w 1751"/>
              <a:gd name="T111" fmla="*/ 554 h 1120"/>
              <a:gd name="T112" fmla="*/ 68 w 1751"/>
              <a:gd name="T113" fmla="*/ 680 h 1120"/>
              <a:gd name="T114" fmla="*/ 5 w 1751"/>
              <a:gd name="T115" fmla="*/ 734 h 1120"/>
              <a:gd name="T116" fmla="*/ 537 w 1751"/>
              <a:gd name="T117" fmla="*/ 917 h 1120"/>
              <a:gd name="T118" fmla="*/ 662 w 1751"/>
              <a:gd name="T119" fmla="*/ 1035 h 1120"/>
              <a:gd name="T120" fmla="*/ 639 w 1751"/>
              <a:gd name="T121" fmla="*/ 1089 h 1120"/>
              <a:gd name="T122" fmla="*/ 844 w 1751"/>
              <a:gd name="T123" fmla="*/ 1016 h 1120"/>
              <a:gd name="T124" fmla="*/ 894 w 1751"/>
              <a:gd name="T125" fmla="*/ 1068 h 11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1"/>
              <a:gd name="T190" fmla="*/ 0 h 1120"/>
              <a:gd name="T191" fmla="*/ 1751 w 1751"/>
              <a:gd name="T192" fmla="*/ 1120 h 112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1" h="1120">
                <a:moveTo>
                  <a:pt x="884" y="1104"/>
                </a:moveTo>
                <a:cubicBezTo>
                  <a:pt x="892" y="1104"/>
                  <a:pt x="891" y="1091"/>
                  <a:pt x="914" y="1080"/>
                </a:cubicBezTo>
                <a:cubicBezTo>
                  <a:pt x="926" y="1075"/>
                  <a:pt x="948" y="1078"/>
                  <a:pt x="959" y="1074"/>
                </a:cubicBezTo>
                <a:cubicBezTo>
                  <a:pt x="970" y="1070"/>
                  <a:pt x="976" y="1061"/>
                  <a:pt x="981" y="1058"/>
                </a:cubicBezTo>
                <a:cubicBezTo>
                  <a:pt x="986" y="1055"/>
                  <a:pt x="986" y="1061"/>
                  <a:pt x="990" y="1055"/>
                </a:cubicBezTo>
                <a:cubicBezTo>
                  <a:pt x="994" y="1049"/>
                  <a:pt x="1007" y="1024"/>
                  <a:pt x="1005" y="1022"/>
                </a:cubicBezTo>
                <a:cubicBezTo>
                  <a:pt x="1003" y="1020"/>
                  <a:pt x="986" y="1041"/>
                  <a:pt x="977" y="1044"/>
                </a:cubicBezTo>
                <a:cubicBezTo>
                  <a:pt x="968" y="1047"/>
                  <a:pt x="951" y="1041"/>
                  <a:pt x="950" y="1040"/>
                </a:cubicBezTo>
                <a:cubicBezTo>
                  <a:pt x="949" y="1039"/>
                  <a:pt x="965" y="1037"/>
                  <a:pt x="968" y="1035"/>
                </a:cubicBezTo>
                <a:cubicBezTo>
                  <a:pt x="971" y="1033"/>
                  <a:pt x="974" y="1028"/>
                  <a:pt x="969" y="1026"/>
                </a:cubicBezTo>
                <a:cubicBezTo>
                  <a:pt x="964" y="1024"/>
                  <a:pt x="943" y="1025"/>
                  <a:pt x="938" y="1023"/>
                </a:cubicBezTo>
                <a:cubicBezTo>
                  <a:pt x="933" y="1021"/>
                  <a:pt x="934" y="1019"/>
                  <a:pt x="936" y="1014"/>
                </a:cubicBezTo>
                <a:cubicBezTo>
                  <a:pt x="938" y="1009"/>
                  <a:pt x="948" y="995"/>
                  <a:pt x="948" y="990"/>
                </a:cubicBezTo>
                <a:cubicBezTo>
                  <a:pt x="948" y="985"/>
                  <a:pt x="931" y="986"/>
                  <a:pt x="936" y="983"/>
                </a:cubicBezTo>
                <a:cubicBezTo>
                  <a:pt x="941" y="980"/>
                  <a:pt x="974" y="977"/>
                  <a:pt x="977" y="972"/>
                </a:cubicBezTo>
                <a:cubicBezTo>
                  <a:pt x="980" y="967"/>
                  <a:pt x="976" y="948"/>
                  <a:pt x="954" y="951"/>
                </a:cubicBezTo>
                <a:cubicBezTo>
                  <a:pt x="932" y="954"/>
                  <a:pt x="856" y="990"/>
                  <a:pt x="846" y="990"/>
                </a:cubicBezTo>
                <a:cubicBezTo>
                  <a:pt x="836" y="990"/>
                  <a:pt x="872" y="964"/>
                  <a:pt x="891" y="954"/>
                </a:cubicBezTo>
                <a:cubicBezTo>
                  <a:pt x="910" y="944"/>
                  <a:pt x="946" y="935"/>
                  <a:pt x="960" y="929"/>
                </a:cubicBezTo>
                <a:cubicBezTo>
                  <a:pt x="974" y="923"/>
                  <a:pt x="969" y="921"/>
                  <a:pt x="977" y="920"/>
                </a:cubicBezTo>
                <a:cubicBezTo>
                  <a:pt x="985" y="919"/>
                  <a:pt x="1006" y="920"/>
                  <a:pt x="1007" y="923"/>
                </a:cubicBezTo>
                <a:cubicBezTo>
                  <a:pt x="1008" y="926"/>
                  <a:pt x="979" y="936"/>
                  <a:pt x="981" y="941"/>
                </a:cubicBezTo>
                <a:cubicBezTo>
                  <a:pt x="983" y="946"/>
                  <a:pt x="1017" y="958"/>
                  <a:pt x="1022" y="956"/>
                </a:cubicBezTo>
                <a:cubicBezTo>
                  <a:pt x="1029" y="956"/>
                  <a:pt x="1007" y="932"/>
                  <a:pt x="1013" y="927"/>
                </a:cubicBezTo>
                <a:cubicBezTo>
                  <a:pt x="1019" y="922"/>
                  <a:pt x="1043" y="933"/>
                  <a:pt x="1059" y="929"/>
                </a:cubicBezTo>
                <a:cubicBezTo>
                  <a:pt x="1075" y="925"/>
                  <a:pt x="1093" y="905"/>
                  <a:pt x="1107" y="900"/>
                </a:cubicBezTo>
                <a:cubicBezTo>
                  <a:pt x="1121" y="895"/>
                  <a:pt x="1153" y="886"/>
                  <a:pt x="1143" y="900"/>
                </a:cubicBezTo>
                <a:cubicBezTo>
                  <a:pt x="1133" y="914"/>
                  <a:pt x="1066" y="966"/>
                  <a:pt x="1049" y="983"/>
                </a:cubicBezTo>
                <a:cubicBezTo>
                  <a:pt x="1032" y="1000"/>
                  <a:pt x="1038" y="997"/>
                  <a:pt x="1038" y="1001"/>
                </a:cubicBezTo>
                <a:cubicBezTo>
                  <a:pt x="1038" y="1005"/>
                  <a:pt x="1038" y="1007"/>
                  <a:pt x="1047" y="1008"/>
                </a:cubicBezTo>
                <a:cubicBezTo>
                  <a:pt x="1056" y="1009"/>
                  <a:pt x="1084" y="1006"/>
                  <a:pt x="1091" y="1008"/>
                </a:cubicBezTo>
                <a:cubicBezTo>
                  <a:pt x="1098" y="1010"/>
                  <a:pt x="1086" y="1021"/>
                  <a:pt x="1089" y="1022"/>
                </a:cubicBezTo>
                <a:cubicBezTo>
                  <a:pt x="1092" y="1023"/>
                  <a:pt x="1108" y="1015"/>
                  <a:pt x="1112" y="1017"/>
                </a:cubicBezTo>
                <a:cubicBezTo>
                  <a:pt x="1116" y="1019"/>
                  <a:pt x="1108" y="1033"/>
                  <a:pt x="1112" y="1035"/>
                </a:cubicBezTo>
                <a:cubicBezTo>
                  <a:pt x="1116" y="1037"/>
                  <a:pt x="1130" y="1037"/>
                  <a:pt x="1136" y="1031"/>
                </a:cubicBezTo>
                <a:lnTo>
                  <a:pt x="1148" y="998"/>
                </a:lnTo>
                <a:cubicBezTo>
                  <a:pt x="1148" y="991"/>
                  <a:pt x="1140" y="995"/>
                  <a:pt x="1139" y="990"/>
                </a:cubicBezTo>
                <a:cubicBezTo>
                  <a:pt x="1138" y="985"/>
                  <a:pt x="1145" y="972"/>
                  <a:pt x="1142" y="965"/>
                </a:cubicBezTo>
                <a:cubicBezTo>
                  <a:pt x="1139" y="958"/>
                  <a:pt x="1117" y="965"/>
                  <a:pt x="1121" y="950"/>
                </a:cubicBezTo>
                <a:cubicBezTo>
                  <a:pt x="1124" y="935"/>
                  <a:pt x="1160" y="892"/>
                  <a:pt x="1169" y="876"/>
                </a:cubicBezTo>
                <a:cubicBezTo>
                  <a:pt x="1178" y="860"/>
                  <a:pt x="1184" y="857"/>
                  <a:pt x="1176" y="851"/>
                </a:cubicBezTo>
                <a:cubicBezTo>
                  <a:pt x="1184" y="831"/>
                  <a:pt x="1120" y="846"/>
                  <a:pt x="1119" y="842"/>
                </a:cubicBezTo>
                <a:cubicBezTo>
                  <a:pt x="1118" y="838"/>
                  <a:pt x="1165" y="831"/>
                  <a:pt x="1170" y="824"/>
                </a:cubicBezTo>
                <a:cubicBezTo>
                  <a:pt x="1175" y="817"/>
                  <a:pt x="1154" y="811"/>
                  <a:pt x="1149" y="801"/>
                </a:cubicBezTo>
                <a:cubicBezTo>
                  <a:pt x="1144" y="791"/>
                  <a:pt x="1137" y="773"/>
                  <a:pt x="1139" y="764"/>
                </a:cubicBezTo>
                <a:cubicBezTo>
                  <a:pt x="1141" y="755"/>
                  <a:pt x="1157" y="762"/>
                  <a:pt x="1160" y="744"/>
                </a:cubicBezTo>
                <a:cubicBezTo>
                  <a:pt x="1150" y="726"/>
                  <a:pt x="1171" y="671"/>
                  <a:pt x="1156" y="656"/>
                </a:cubicBezTo>
                <a:cubicBezTo>
                  <a:pt x="1148" y="646"/>
                  <a:pt x="1134" y="680"/>
                  <a:pt x="1124" y="687"/>
                </a:cubicBezTo>
                <a:cubicBezTo>
                  <a:pt x="1114" y="694"/>
                  <a:pt x="1106" y="700"/>
                  <a:pt x="1098" y="699"/>
                </a:cubicBezTo>
                <a:cubicBezTo>
                  <a:pt x="1090" y="698"/>
                  <a:pt x="1070" y="693"/>
                  <a:pt x="1073" y="680"/>
                </a:cubicBezTo>
                <a:cubicBezTo>
                  <a:pt x="1076" y="667"/>
                  <a:pt x="1115" y="632"/>
                  <a:pt x="1119" y="621"/>
                </a:cubicBezTo>
                <a:cubicBezTo>
                  <a:pt x="1123" y="610"/>
                  <a:pt x="1102" y="617"/>
                  <a:pt x="1098" y="611"/>
                </a:cubicBezTo>
                <a:cubicBezTo>
                  <a:pt x="1094" y="605"/>
                  <a:pt x="1102" y="588"/>
                  <a:pt x="1097" y="582"/>
                </a:cubicBezTo>
                <a:cubicBezTo>
                  <a:pt x="1083" y="573"/>
                  <a:pt x="1067" y="573"/>
                  <a:pt x="1067" y="573"/>
                </a:cubicBezTo>
                <a:cubicBezTo>
                  <a:pt x="1040" y="576"/>
                  <a:pt x="1067" y="557"/>
                  <a:pt x="1041" y="563"/>
                </a:cubicBezTo>
                <a:cubicBezTo>
                  <a:pt x="1016" y="569"/>
                  <a:pt x="1014" y="598"/>
                  <a:pt x="992" y="612"/>
                </a:cubicBezTo>
                <a:cubicBezTo>
                  <a:pt x="988" y="622"/>
                  <a:pt x="983" y="630"/>
                  <a:pt x="975" y="638"/>
                </a:cubicBezTo>
                <a:cubicBezTo>
                  <a:pt x="967" y="646"/>
                  <a:pt x="955" y="646"/>
                  <a:pt x="945" y="662"/>
                </a:cubicBezTo>
                <a:cubicBezTo>
                  <a:pt x="935" y="678"/>
                  <a:pt x="930" y="716"/>
                  <a:pt x="917" y="732"/>
                </a:cubicBezTo>
                <a:cubicBezTo>
                  <a:pt x="905" y="752"/>
                  <a:pt x="878" y="754"/>
                  <a:pt x="866" y="759"/>
                </a:cubicBezTo>
                <a:cubicBezTo>
                  <a:pt x="854" y="765"/>
                  <a:pt x="856" y="753"/>
                  <a:pt x="846" y="767"/>
                </a:cubicBezTo>
                <a:cubicBezTo>
                  <a:pt x="833" y="789"/>
                  <a:pt x="817" y="826"/>
                  <a:pt x="804" y="842"/>
                </a:cubicBezTo>
                <a:cubicBezTo>
                  <a:pt x="791" y="858"/>
                  <a:pt x="772" y="871"/>
                  <a:pt x="768" y="864"/>
                </a:cubicBezTo>
                <a:cubicBezTo>
                  <a:pt x="763" y="856"/>
                  <a:pt x="777" y="807"/>
                  <a:pt x="777" y="797"/>
                </a:cubicBezTo>
                <a:cubicBezTo>
                  <a:pt x="777" y="780"/>
                  <a:pt x="813" y="750"/>
                  <a:pt x="813" y="750"/>
                </a:cubicBezTo>
                <a:cubicBezTo>
                  <a:pt x="813" y="737"/>
                  <a:pt x="783" y="748"/>
                  <a:pt x="771" y="737"/>
                </a:cubicBezTo>
                <a:cubicBezTo>
                  <a:pt x="759" y="726"/>
                  <a:pt x="747" y="693"/>
                  <a:pt x="738" y="683"/>
                </a:cubicBezTo>
                <a:cubicBezTo>
                  <a:pt x="729" y="673"/>
                  <a:pt x="717" y="683"/>
                  <a:pt x="716" y="675"/>
                </a:cubicBezTo>
                <a:cubicBezTo>
                  <a:pt x="713" y="668"/>
                  <a:pt x="732" y="645"/>
                  <a:pt x="734" y="635"/>
                </a:cubicBezTo>
                <a:cubicBezTo>
                  <a:pt x="736" y="625"/>
                  <a:pt x="720" y="627"/>
                  <a:pt x="725" y="617"/>
                </a:cubicBezTo>
                <a:cubicBezTo>
                  <a:pt x="730" y="607"/>
                  <a:pt x="749" y="588"/>
                  <a:pt x="765" y="575"/>
                </a:cubicBezTo>
                <a:cubicBezTo>
                  <a:pt x="781" y="562"/>
                  <a:pt x="809" y="547"/>
                  <a:pt x="824" y="540"/>
                </a:cubicBezTo>
                <a:cubicBezTo>
                  <a:pt x="839" y="533"/>
                  <a:pt x="841" y="537"/>
                  <a:pt x="855" y="530"/>
                </a:cubicBezTo>
                <a:cubicBezTo>
                  <a:pt x="863" y="525"/>
                  <a:pt x="909" y="500"/>
                  <a:pt x="909" y="500"/>
                </a:cubicBezTo>
                <a:cubicBezTo>
                  <a:pt x="923" y="492"/>
                  <a:pt x="936" y="486"/>
                  <a:pt x="956" y="491"/>
                </a:cubicBezTo>
                <a:cubicBezTo>
                  <a:pt x="968" y="486"/>
                  <a:pt x="979" y="474"/>
                  <a:pt x="980" y="468"/>
                </a:cubicBezTo>
                <a:cubicBezTo>
                  <a:pt x="981" y="462"/>
                  <a:pt x="967" y="460"/>
                  <a:pt x="965" y="456"/>
                </a:cubicBezTo>
                <a:cubicBezTo>
                  <a:pt x="963" y="452"/>
                  <a:pt x="961" y="448"/>
                  <a:pt x="966" y="447"/>
                </a:cubicBezTo>
                <a:cubicBezTo>
                  <a:pt x="971" y="446"/>
                  <a:pt x="986" y="452"/>
                  <a:pt x="998" y="450"/>
                </a:cubicBezTo>
                <a:cubicBezTo>
                  <a:pt x="1010" y="448"/>
                  <a:pt x="1046" y="427"/>
                  <a:pt x="1038" y="437"/>
                </a:cubicBezTo>
                <a:cubicBezTo>
                  <a:pt x="1030" y="447"/>
                  <a:pt x="964" y="494"/>
                  <a:pt x="948" y="507"/>
                </a:cubicBezTo>
                <a:cubicBezTo>
                  <a:pt x="932" y="520"/>
                  <a:pt x="941" y="515"/>
                  <a:pt x="944" y="518"/>
                </a:cubicBezTo>
                <a:cubicBezTo>
                  <a:pt x="947" y="521"/>
                  <a:pt x="955" y="526"/>
                  <a:pt x="965" y="524"/>
                </a:cubicBezTo>
                <a:cubicBezTo>
                  <a:pt x="975" y="522"/>
                  <a:pt x="994" y="508"/>
                  <a:pt x="1004" y="509"/>
                </a:cubicBezTo>
                <a:cubicBezTo>
                  <a:pt x="1014" y="510"/>
                  <a:pt x="1024" y="536"/>
                  <a:pt x="1028" y="528"/>
                </a:cubicBezTo>
                <a:cubicBezTo>
                  <a:pt x="1036" y="526"/>
                  <a:pt x="1010" y="470"/>
                  <a:pt x="1025" y="459"/>
                </a:cubicBezTo>
                <a:cubicBezTo>
                  <a:pt x="1026" y="447"/>
                  <a:pt x="1030" y="456"/>
                  <a:pt x="1032" y="455"/>
                </a:cubicBezTo>
                <a:cubicBezTo>
                  <a:pt x="1034" y="454"/>
                  <a:pt x="1030" y="454"/>
                  <a:pt x="1038" y="453"/>
                </a:cubicBezTo>
                <a:cubicBezTo>
                  <a:pt x="1046" y="452"/>
                  <a:pt x="1066" y="451"/>
                  <a:pt x="1079" y="446"/>
                </a:cubicBezTo>
                <a:cubicBezTo>
                  <a:pt x="1092" y="441"/>
                  <a:pt x="1110" y="430"/>
                  <a:pt x="1118" y="423"/>
                </a:cubicBezTo>
                <a:cubicBezTo>
                  <a:pt x="1126" y="416"/>
                  <a:pt x="1122" y="408"/>
                  <a:pt x="1128" y="402"/>
                </a:cubicBezTo>
                <a:cubicBezTo>
                  <a:pt x="1134" y="396"/>
                  <a:pt x="1145" y="386"/>
                  <a:pt x="1154" y="387"/>
                </a:cubicBezTo>
                <a:cubicBezTo>
                  <a:pt x="1160" y="388"/>
                  <a:pt x="1180" y="397"/>
                  <a:pt x="1184" y="405"/>
                </a:cubicBezTo>
                <a:cubicBezTo>
                  <a:pt x="1188" y="411"/>
                  <a:pt x="1179" y="420"/>
                  <a:pt x="1178" y="425"/>
                </a:cubicBezTo>
                <a:cubicBezTo>
                  <a:pt x="1177" y="430"/>
                  <a:pt x="1175" y="438"/>
                  <a:pt x="1179" y="438"/>
                </a:cubicBezTo>
                <a:cubicBezTo>
                  <a:pt x="1185" y="444"/>
                  <a:pt x="1197" y="434"/>
                  <a:pt x="1200" y="426"/>
                </a:cubicBezTo>
                <a:cubicBezTo>
                  <a:pt x="1202" y="421"/>
                  <a:pt x="1200" y="410"/>
                  <a:pt x="1193" y="404"/>
                </a:cubicBezTo>
                <a:cubicBezTo>
                  <a:pt x="1186" y="398"/>
                  <a:pt x="1166" y="394"/>
                  <a:pt x="1160" y="387"/>
                </a:cubicBezTo>
                <a:cubicBezTo>
                  <a:pt x="1154" y="380"/>
                  <a:pt x="1152" y="372"/>
                  <a:pt x="1155" y="365"/>
                </a:cubicBezTo>
                <a:cubicBezTo>
                  <a:pt x="1158" y="358"/>
                  <a:pt x="1168" y="345"/>
                  <a:pt x="1176" y="342"/>
                </a:cubicBezTo>
                <a:cubicBezTo>
                  <a:pt x="1184" y="339"/>
                  <a:pt x="1194" y="346"/>
                  <a:pt x="1202" y="348"/>
                </a:cubicBezTo>
                <a:cubicBezTo>
                  <a:pt x="1210" y="350"/>
                  <a:pt x="1222" y="345"/>
                  <a:pt x="1226" y="351"/>
                </a:cubicBezTo>
                <a:cubicBezTo>
                  <a:pt x="1231" y="347"/>
                  <a:pt x="1230" y="375"/>
                  <a:pt x="1229" y="383"/>
                </a:cubicBezTo>
                <a:cubicBezTo>
                  <a:pt x="1228" y="391"/>
                  <a:pt x="1216" y="395"/>
                  <a:pt x="1218" y="402"/>
                </a:cubicBezTo>
                <a:cubicBezTo>
                  <a:pt x="1220" y="409"/>
                  <a:pt x="1240" y="419"/>
                  <a:pt x="1239" y="426"/>
                </a:cubicBezTo>
                <a:cubicBezTo>
                  <a:pt x="1238" y="433"/>
                  <a:pt x="1224" y="439"/>
                  <a:pt x="1214" y="446"/>
                </a:cubicBezTo>
                <a:cubicBezTo>
                  <a:pt x="1211" y="460"/>
                  <a:pt x="1188" y="461"/>
                  <a:pt x="1178" y="468"/>
                </a:cubicBezTo>
                <a:cubicBezTo>
                  <a:pt x="1168" y="475"/>
                  <a:pt x="1165" y="488"/>
                  <a:pt x="1154" y="491"/>
                </a:cubicBezTo>
                <a:cubicBezTo>
                  <a:pt x="1143" y="494"/>
                  <a:pt x="1123" y="486"/>
                  <a:pt x="1113" y="486"/>
                </a:cubicBezTo>
                <a:cubicBezTo>
                  <a:pt x="1103" y="486"/>
                  <a:pt x="1099" y="487"/>
                  <a:pt x="1094" y="491"/>
                </a:cubicBezTo>
                <a:cubicBezTo>
                  <a:pt x="1089" y="499"/>
                  <a:pt x="1080" y="505"/>
                  <a:pt x="1085" y="513"/>
                </a:cubicBezTo>
                <a:cubicBezTo>
                  <a:pt x="1087" y="516"/>
                  <a:pt x="1105" y="524"/>
                  <a:pt x="1112" y="524"/>
                </a:cubicBezTo>
                <a:cubicBezTo>
                  <a:pt x="1119" y="524"/>
                  <a:pt x="1125" y="501"/>
                  <a:pt x="1130" y="510"/>
                </a:cubicBezTo>
                <a:cubicBezTo>
                  <a:pt x="1135" y="519"/>
                  <a:pt x="1132" y="560"/>
                  <a:pt x="1140" y="575"/>
                </a:cubicBezTo>
                <a:cubicBezTo>
                  <a:pt x="1148" y="590"/>
                  <a:pt x="1173" y="600"/>
                  <a:pt x="1181" y="603"/>
                </a:cubicBezTo>
                <a:cubicBezTo>
                  <a:pt x="1186" y="611"/>
                  <a:pt x="1179" y="590"/>
                  <a:pt x="1188" y="592"/>
                </a:cubicBezTo>
                <a:cubicBezTo>
                  <a:pt x="1193" y="591"/>
                  <a:pt x="1172" y="566"/>
                  <a:pt x="1184" y="561"/>
                </a:cubicBezTo>
                <a:cubicBezTo>
                  <a:pt x="1188" y="559"/>
                  <a:pt x="1204" y="583"/>
                  <a:pt x="1215" y="582"/>
                </a:cubicBezTo>
                <a:cubicBezTo>
                  <a:pt x="1226" y="581"/>
                  <a:pt x="1246" y="568"/>
                  <a:pt x="1251" y="557"/>
                </a:cubicBezTo>
                <a:cubicBezTo>
                  <a:pt x="1258" y="547"/>
                  <a:pt x="1243" y="530"/>
                  <a:pt x="1245" y="518"/>
                </a:cubicBezTo>
                <a:cubicBezTo>
                  <a:pt x="1247" y="506"/>
                  <a:pt x="1259" y="484"/>
                  <a:pt x="1263" y="482"/>
                </a:cubicBezTo>
                <a:cubicBezTo>
                  <a:pt x="1267" y="480"/>
                  <a:pt x="1268" y="497"/>
                  <a:pt x="1269" y="506"/>
                </a:cubicBezTo>
                <a:cubicBezTo>
                  <a:pt x="1270" y="515"/>
                  <a:pt x="1256" y="537"/>
                  <a:pt x="1268" y="536"/>
                </a:cubicBezTo>
                <a:cubicBezTo>
                  <a:pt x="1290" y="527"/>
                  <a:pt x="1320" y="500"/>
                  <a:pt x="1344" y="497"/>
                </a:cubicBezTo>
                <a:cubicBezTo>
                  <a:pt x="1355" y="484"/>
                  <a:pt x="1329" y="478"/>
                  <a:pt x="1326" y="468"/>
                </a:cubicBezTo>
                <a:cubicBezTo>
                  <a:pt x="1323" y="458"/>
                  <a:pt x="1329" y="442"/>
                  <a:pt x="1326" y="438"/>
                </a:cubicBezTo>
                <a:cubicBezTo>
                  <a:pt x="1323" y="434"/>
                  <a:pt x="1311" y="443"/>
                  <a:pt x="1308" y="441"/>
                </a:cubicBezTo>
                <a:cubicBezTo>
                  <a:pt x="1305" y="439"/>
                  <a:pt x="1303" y="428"/>
                  <a:pt x="1307" y="423"/>
                </a:cubicBezTo>
                <a:cubicBezTo>
                  <a:pt x="1311" y="418"/>
                  <a:pt x="1325" y="419"/>
                  <a:pt x="1331" y="411"/>
                </a:cubicBezTo>
                <a:cubicBezTo>
                  <a:pt x="1337" y="403"/>
                  <a:pt x="1341" y="382"/>
                  <a:pt x="1341" y="374"/>
                </a:cubicBezTo>
                <a:cubicBezTo>
                  <a:pt x="1341" y="366"/>
                  <a:pt x="1336" y="363"/>
                  <a:pt x="1331" y="360"/>
                </a:cubicBezTo>
                <a:cubicBezTo>
                  <a:pt x="1326" y="357"/>
                  <a:pt x="1312" y="360"/>
                  <a:pt x="1313" y="357"/>
                </a:cubicBezTo>
                <a:cubicBezTo>
                  <a:pt x="1314" y="354"/>
                  <a:pt x="1331" y="348"/>
                  <a:pt x="1335" y="344"/>
                </a:cubicBezTo>
                <a:cubicBezTo>
                  <a:pt x="1339" y="340"/>
                  <a:pt x="1337" y="337"/>
                  <a:pt x="1335" y="335"/>
                </a:cubicBezTo>
                <a:cubicBezTo>
                  <a:pt x="1333" y="333"/>
                  <a:pt x="1329" y="330"/>
                  <a:pt x="1323" y="330"/>
                </a:cubicBezTo>
                <a:cubicBezTo>
                  <a:pt x="1317" y="330"/>
                  <a:pt x="1299" y="338"/>
                  <a:pt x="1299" y="333"/>
                </a:cubicBezTo>
                <a:cubicBezTo>
                  <a:pt x="1299" y="328"/>
                  <a:pt x="1322" y="309"/>
                  <a:pt x="1322" y="302"/>
                </a:cubicBezTo>
                <a:cubicBezTo>
                  <a:pt x="1322" y="295"/>
                  <a:pt x="1304" y="293"/>
                  <a:pt x="1296" y="293"/>
                </a:cubicBezTo>
                <a:cubicBezTo>
                  <a:pt x="1288" y="293"/>
                  <a:pt x="1280" y="300"/>
                  <a:pt x="1272" y="300"/>
                </a:cubicBezTo>
                <a:cubicBezTo>
                  <a:pt x="1264" y="300"/>
                  <a:pt x="1247" y="299"/>
                  <a:pt x="1247" y="296"/>
                </a:cubicBezTo>
                <a:cubicBezTo>
                  <a:pt x="1247" y="293"/>
                  <a:pt x="1261" y="282"/>
                  <a:pt x="1272" y="279"/>
                </a:cubicBezTo>
                <a:cubicBezTo>
                  <a:pt x="1283" y="276"/>
                  <a:pt x="1304" y="283"/>
                  <a:pt x="1313" y="279"/>
                </a:cubicBezTo>
                <a:cubicBezTo>
                  <a:pt x="1322" y="275"/>
                  <a:pt x="1327" y="261"/>
                  <a:pt x="1326" y="257"/>
                </a:cubicBezTo>
                <a:cubicBezTo>
                  <a:pt x="1325" y="253"/>
                  <a:pt x="1317" y="251"/>
                  <a:pt x="1307" y="255"/>
                </a:cubicBezTo>
                <a:cubicBezTo>
                  <a:pt x="1297" y="259"/>
                  <a:pt x="1267" y="282"/>
                  <a:pt x="1263" y="281"/>
                </a:cubicBezTo>
                <a:cubicBezTo>
                  <a:pt x="1259" y="280"/>
                  <a:pt x="1284" y="256"/>
                  <a:pt x="1283" y="251"/>
                </a:cubicBezTo>
                <a:cubicBezTo>
                  <a:pt x="1281" y="247"/>
                  <a:pt x="1267" y="248"/>
                  <a:pt x="1257" y="251"/>
                </a:cubicBezTo>
                <a:cubicBezTo>
                  <a:pt x="1247" y="254"/>
                  <a:pt x="1239" y="258"/>
                  <a:pt x="1223" y="269"/>
                </a:cubicBezTo>
                <a:cubicBezTo>
                  <a:pt x="1207" y="280"/>
                  <a:pt x="1166" y="316"/>
                  <a:pt x="1161" y="317"/>
                </a:cubicBezTo>
                <a:cubicBezTo>
                  <a:pt x="1156" y="318"/>
                  <a:pt x="1178" y="287"/>
                  <a:pt x="1191" y="275"/>
                </a:cubicBezTo>
                <a:cubicBezTo>
                  <a:pt x="1204" y="263"/>
                  <a:pt x="1226" y="253"/>
                  <a:pt x="1236" y="245"/>
                </a:cubicBezTo>
                <a:cubicBezTo>
                  <a:pt x="1246" y="237"/>
                  <a:pt x="1249" y="228"/>
                  <a:pt x="1254" y="225"/>
                </a:cubicBezTo>
                <a:cubicBezTo>
                  <a:pt x="1259" y="222"/>
                  <a:pt x="1262" y="224"/>
                  <a:pt x="1268" y="224"/>
                </a:cubicBezTo>
                <a:cubicBezTo>
                  <a:pt x="1274" y="224"/>
                  <a:pt x="1282" y="225"/>
                  <a:pt x="1293" y="225"/>
                </a:cubicBezTo>
                <a:cubicBezTo>
                  <a:pt x="1304" y="225"/>
                  <a:pt x="1324" y="226"/>
                  <a:pt x="1334" y="225"/>
                </a:cubicBezTo>
                <a:cubicBezTo>
                  <a:pt x="1346" y="219"/>
                  <a:pt x="1359" y="229"/>
                  <a:pt x="1356" y="216"/>
                </a:cubicBezTo>
                <a:cubicBezTo>
                  <a:pt x="1357" y="213"/>
                  <a:pt x="1366" y="200"/>
                  <a:pt x="1350" y="192"/>
                </a:cubicBezTo>
                <a:cubicBezTo>
                  <a:pt x="1337" y="186"/>
                  <a:pt x="1292" y="186"/>
                  <a:pt x="1277" y="182"/>
                </a:cubicBezTo>
                <a:cubicBezTo>
                  <a:pt x="1262" y="178"/>
                  <a:pt x="1257" y="171"/>
                  <a:pt x="1259" y="167"/>
                </a:cubicBezTo>
                <a:cubicBezTo>
                  <a:pt x="1261" y="163"/>
                  <a:pt x="1280" y="157"/>
                  <a:pt x="1292" y="159"/>
                </a:cubicBezTo>
                <a:cubicBezTo>
                  <a:pt x="1304" y="161"/>
                  <a:pt x="1314" y="174"/>
                  <a:pt x="1334" y="179"/>
                </a:cubicBezTo>
                <a:cubicBezTo>
                  <a:pt x="1354" y="184"/>
                  <a:pt x="1401" y="192"/>
                  <a:pt x="1413" y="188"/>
                </a:cubicBezTo>
                <a:cubicBezTo>
                  <a:pt x="1431" y="187"/>
                  <a:pt x="1394" y="160"/>
                  <a:pt x="1409" y="152"/>
                </a:cubicBezTo>
                <a:cubicBezTo>
                  <a:pt x="1413" y="148"/>
                  <a:pt x="1421" y="163"/>
                  <a:pt x="1436" y="161"/>
                </a:cubicBezTo>
                <a:cubicBezTo>
                  <a:pt x="1451" y="159"/>
                  <a:pt x="1495" y="148"/>
                  <a:pt x="1502" y="141"/>
                </a:cubicBezTo>
                <a:cubicBezTo>
                  <a:pt x="1514" y="135"/>
                  <a:pt x="1473" y="121"/>
                  <a:pt x="1476" y="117"/>
                </a:cubicBezTo>
                <a:cubicBezTo>
                  <a:pt x="1479" y="113"/>
                  <a:pt x="1508" y="118"/>
                  <a:pt x="1523" y="116"/>
                </a:cubicBezTo>
                <a:cubicBezTo>
                  <a:pt x="1538" y="112"/>
                  <a:pt x="1543" y="111"/>
                  <a:pt x="1568" y="108"/>
                </a:cubicBezTo>
                <a:cubicBezTo>
                  <a:pt x="1594" y="101"/>
                  <a:pt x="1666" y="82"/>
                  <a:pt x="1682" y="74"/>
                </a:cubicBezTo>
                <a:cubicBezTo>
                  <a:pt x="1703" y="67"/>
                  <a:pt x="1654" y="62"/>
                  <a:pt x="1665" y="59"/>
                </a:cubicBezTo>
                <a:cubicBezTo>
                  <a:pt x="1669" y="58"/>
                  <a:pt x="1692" y="65"/>
                  <a:pt x="1706" y="65"/>
                </a:cubicBezTo>
                <a:cubicBezTo>
                  <a:pt x="1720" y="65"/>
                  <a:pt x="1743" y="60"/>
                  <a:pt x="1748" y="56"/>
                </a:cubicBezTo>
                <a:cubicBezTo>
                  <a:pt x="1751" y="52"/>
                  <a:pt x="1742" y="43"/>
                  <a:pt x="1734" y="38"/>
                </a:cubicBezTo>
                <a:cubicBezTo>
                  <a:pt x="1726" y="33"/>
                  <a:pt x="1703" y="30"/>
                  <a:pt x="1698" y="26"/>
                </a:cubicBezTo>
                <a:cubicBezTo>
                  <a:pt x="1693" y="22"/>
                  <a:pt x="1721" y="15"/>
                  <a:pt x="1703" y="12"/>
                </a:cubicBezTo>
                <a:cubicBezTo>
                  <a:pt x="1685" y="9"/>
                  <a:pt x="1614" y="8"/>
                  <a:pt x="1590" y="8"/>
                </a:cubicBezTo>
                <a:cubicBezTo>
                  <a:pt x="1566" y="8"/>
                  <a:pt x="1564" y="15"/>
                  <a:pt x="1556" y="15"/>
                </a:cubicBezTo>
                <a:cubicBezTo>
                  <a:pt x="1547" y="15"/>
                  <a:pt x="1550" y="10"/>
                  <a:pt x="1541" y="8"/>
                </a:cubicBezTo>
                <a:cubicBezTo>
                  <a:pt x="1532" y="6"/>
                  <a:pt x="1513" y="0"/>
                  <a:pt x="1502" y="0"/>
                </a:cubicBezTo>
                <a:cubicBezTo>
                  <a:pt x="1491" y="0"/>
                  <a:pt x="1479" y="3"/>
                  <a:pt x="1472" y="6"/>
                </a:cubicBezTo>
                <a:cubicBezTo>
                  <a:pt x="1465" y="9"/>
                  <a:pt x="1459" y="12"/>
                  <a:pt x="1457" y="18"/>
                </a:cubicBezTo>
                <a:cubicBezTo>
                  <a:pt x="1465" y="22"/>
                  <a:pt x="1436" y="39"/>
                  <a:pt x="1460" y="44"/>
                </a:cubicBezTo>
                <a:cubicBezTo>
                  <a:pt x="1483" y="49"/>
                  <a:pt x="1571" y="46"/>
                  <a:pt x="1595" y="47"/>
                </a:cubicBezTo>
                <a:cubicBezTo>
                  <a:pt x="1619" y="48"/>
                  <a:pt x="1621" y="47"/>
                  <a:pt x="1604" y="50"/>
                </a:cubicBezTo>
                <a:cubicBezTo>
                  <a:pt x="1587" y="53"/>
                  <a:pt x="1516" y="62"/>
                  <a:pt x="1493" y="63"/>
                </a:cubicBezTo>
                <a:cubicBezTo>
                  <a:pt x="1470" y="64"/>
                  <a:pt x="1474" y="59"/>
                  <a:pt x="1466" y="59"/>
                </a:cubicBezTo>
                <a:cubicBezTo>
                  <a:pt x="1458" y="59"/>
                  <a:pt x="1448" y="66"/>
                  <a:pt x="1443" y="63"/>
                </a:cubicBezTo>
                <a:cubicBezTo>
                  <a:pt x="1438" y="60"/>
                  <a:pt x="1436" y="48"/>
                  <a:pt x="1433" y="39"/>
                </a:cubicBezTo>
                <a:cubicBezTo>
                  <a:pt x="1430" y="30"/>
                  <a:pt x="1428" y="10"/>
                  <a:pt x="1422" y="6"/>
                </a:cubicBezTo>
                <a:cubicBezTo>
                  <a:pt x="1416" y="2"/>
                  <a:pt x="1402" y="9"/>
                  <a:pt x="1398" y="12"/>
                </a:cubicBezTo>
                <a:cubicBezTo>
                  <a:pt x="1394" y="15"/>
                  <a:pt x="1396" y="20"/>
                  <a:pt x="1396" y="24"/>
                </a:cubicBezTo>
                <a:cubicBezTo>
                  <a:pt x="1395" y="27"/>
                  <a:pt x="1404" y="35"/>
                  <a:pt x="1401" y="39"/>
                </a:cubicBezTo>
                <a:cubicBezTo>
                  <a:pt x="1399" y="41"/>
                  <a:pt x="1388" y="38"/>
                  <a:pt x="1385" y="39"/>
                </a:cubicBezTo>
                <a:cubicBezTo>
                  <a:pt x="1382" y="40"/>
                  <a:pt x="1384" y="45"/>
                  <a:pt x="1380" y="48"/>
                </a:cubicBezTo>
                <a:cubicBezTo>
                  <a:pt x="1375" y="54"/>
                  <a:pt x="1366" y="51"/>
                  <a:pt x="1358" y="56"/>
                </a:cubicBezTo>
                <a:cubicBezTo>
                  <a:pt x="1355" y="60"/>
                  <a:pt x="1363" y="71"/>
                  <a:pt x="1359" y="75"/>
                </a:cubicBezTo>
                <a:cubicBezTo>
                  <a:pt x="1355" y="79"/>
                  <a:pt x="1340" y="78"/>
                  <a:pt x="1332" y="80"/>
                </a:cubicBezTo>
                <a:cubicBezTo>
                  <a:pt x="1321" y="84"/>
                  <a:pt x="1320" y="93"/>
                  <a:pt x="1311" y="89"/>
                </a:cubicBezTo>
                <a:cubicBezTo>
                  <a:pt x="1304" y="88"/>
                  <a:pt x="1296" y="73"/>
                  <a:pt x="1289" y="74"/>
                </a:cubicBezTo>
                <a:cubicBezTo>
                  <a:pt x="1282" y="75"/>
                  <a:pt x="1272" y="85"/>
                  <a:pt x="1269" y="93"/>
                </a:cubicBezTo>
                <a:cubicBezTo>
                  <a:pt x="1266" y="101"/>
                  <a:pt x="1267" y="115"/>
                  <a:pt x="1271" y="120"/>
                </a:cubicBezTo>
                <a:cubicBezTo>
                  <a:pt x="1275" y="125"/>
                  <a:pt x="1291" y="124"/>
                  <a:pt x="1293" y="122"/>
                </a:cubicBezTo>
                <a:cubicBezTo>
                  <a:pt x="1295" y="120"/>
                  <a:pt x="1278" y="112"/>
                  <a:pt x="1281" y="107"/>
                </a:cubicBezTo>
                <a:cubicBezTo>
                  <a:pt x="1284" y="102"/>
                  <a:pt x="1307" y="91"/>
                  <a:pt x="1314" y="90"/>
                </a:cubicBezTo>
                <a:cubicBezTo>
                  <a:pt x="1321" y="89"/>
                  <a:pt x="1320" y="98"/>
                  <a:pt x="1323" y="101"/>
                </a:cubicBezTo>
                <a:cubicBezTo>
                  <a:pt x="1326" y="104"/>
                  <a:pt x="1322" y="109"/>
                  <a:pt x="1334" y="108"/>
                </a:cubicBezTo>
                <a:cubicBezTo>
                  <a:pt x="1346" y="107"/>
                  <a:pt x="1381" y="102"/>
                  <a:pt x="1398" y="96"/>
                </a:cubicBezTo>
                <a:cubicBezTo>
                  <a:pt x="1415" y="90"/>
                  <a:pt x="1432" y="73"/>
                  <a:pt x="1439" y="71"/>
                </a:cubicBezTo>
                <a:cubicBezTo>
                  <a:pt x="1446" y="69"/>
                  <a:pt x="1442" y="78"/>
                  <a:pt x="1439" y="84"/>
                </a:cubicBezTo>
                <a:cubicBezTo>
                  <a:pt x="1436" y="90"/>
                  <a:pt x="1428" y="100"/>
                  <a:pt x="1419" y="105"/>
                </a:cubicBezTo>
                <a:cubicBezTo>
                  <a:pt x="1410" y="110"/>
                  <a:pt x="1390" y="111"/>
                  <a:pt x="1382" y="113"/>
                </a:cubicBezTo>
                <a:cubicBezTo>
                  <a:pt x="1374" y="115"/>
                  <a:pt x="1371" y="114"/>
                  <a:pt x="1370" y="120"/>
                </a:cubicBezTo>
                <a:cubicBezTo>
                  <a:pt x="1369" y="126"/>
                  <a:pt x="1372" y="145"/>
                  <a:pt x="1377" y="147"/>
                </a:cubicBezTo>
                <a:cubicBezTo>
                  <a:pt x="1382" y="149"/>
                  <a:pt x="1404" y="134"/>
                  <a:pt x="1403" y="131"/>
                </a:cubicBezTo>
                <a:cubicBezTo>
                  <a:pt x="1402" y="128"/>
                  <a:pt x="1381" y="130"/>
                  <a:pt x="1373" y="129"/>
                </a:cubicBezTo>
                <a:cubicBezTo>
                  <a:pt x="1365" y="128"/>
                  <a:pt x="1359" y="124"/>
                  <a:pt x="1352" y="125"/>
                </a:cubicBezTo>
                <a:cubicBezTo>
                  <a:pt x="1345" y="126"/>
                  <a:pt x="1341" y="133"/>
                  <a:pt x="1331" y="137"/>
                </a:cubicBezTo>
                <a:cubicBezTo>
                  <a:pt x="1321" y="141"/>
                  <a:pt x="1301" y="150"/>
                  <a:pt x="1289" y="150"/>
                </a:cubicBezTo>
                <a:cubicBezTo>
                  <a:pt x="1277" y="150"/>
                  <a:pt x="1268" y="143"/>
                  <a:pt x="1259" y="137"/>
                </a:cubicBezTo>
                <a:cubicBezTo>
                  <a:pt x="1250" y="131"/>
                  <a:pt x="1237" y="122"/>
                  <a:pt x="1235" y="116"/>
                </a:cubicBezTo>
                <a:cubicBezTo>
                  <a:pt x="1233" y="110"/>
                  <a:pt x="1241" y="109"/>
                  <a:pt x="1248" y="99"/>
                </a:cubicBezTo>
                <a:cubicBezTo>
                  <a:pt x="1255" y="89"/>
                  <a:pt x="1278" y="67"/>
                  <a:pt x="1275" y="56"/>
                </a:cubicBezTo>
                <a:cubicBezTo>
                  <a:pt x="1262" y="59"/>
                  <a:pt x="1242" y="28"/>
                  <a:pt x="1229" y="32"/>
                </a:cubicBezTo>
                <a:cubicBezTo>
                  <a:pt x="1221" y="30"/>
                  <a:pt x="1221" y="38"/>
                  <a:pt x="1220" y="42"/>
                </a:cubicBezTo>
                <a:cubicBezTo>
                  <a:pt x="1219" y="46"/>
                  <a:pt x="1227" y="54"/>
                  <a:pt x="1224" y="57"/>
                </a:cubicBezTo>
                <a:cubicBezTo>
                  <a:pt x="1221" y="60"/>
                  <a:pt x="1212" y="63"/>
                  <a:pt x="1203" y="60"/>
                </a:cubicBezTo>
                <a:cubicBezTo>
                  <a:pt x="1194" y="57"/>
                  <a:pt x="1183" y="44"/>
                  <a:pt x="1172" y="40"/>
                </a:cubicBezTo>
                <a:cubicBezTo>
                  <a:pt x="1161" y="43"/>
                  <a:pt x="1141" y="33"/>
                  <a:pt x="1136" y="35"/>
                </a:cubicBezTo>
                <a:cubicBezTo>
                  <a:pt x="1131" y="37"/>
                  <a:pt x="1151" y="48"/>
                  <a:pt x="1142" y="53"/>
                </a:cubicBezTo>
                <a:cubicBezTo>
                  <a:pt x="1133" y="58"/>
                  <a:pt x="1086" y="58"/>
                  <a:pt x="1082" y="62"/>
                </a:cubicBezTo>
                <a:cubicBezTo>
                  <a:pt x="1078" y="66"/>
                  <a:pt x="1112" y="69"/>
                  <a:pt x="1115" y="75"/>
                </a:cubicBezTo>
                <a:cubicBezTo>
                  <a:pt x="1118" y="81"/>
                  <a:pt x="1106" y="91"/>
                  <a:pt x="1098" y="96"/>
                </a:cubicBezTo>
                <a:cubicBezTo>
                  <a:pt x="1090" y="101"/>
                  <a:pt x="1078" y="97"/>
                  <a:pt x="1068" y="102"/>
                </a:cubicBezTo>
                <a:cubicBezTo>
                  <a:pt x="1058" y="107"/>
                  <a:pt x="1046" y="125"/>
                  <a:pt x="1041" y="123"/>
                </a:cubicBezTo>
                <a:cubicBezTo>
                  <a:pt x="1036" y="121"/>
                  <a:pt x="1035" y="96"/>
                  <a:pt x="1037" y="87"/>
                </a:cubicBezTo>
                <a:cubicBezTo>
                  <a:pt x="1039" y="78"/>
                  <a:pt x="1051" y="78"/>
                  <a:pt x="1053" y="71"/>
                </a:cubicBezTo>
                <a:cubicBezTo>
                  <a:pt x="1055" y="64"/>
                  <a:pt x="1067" y="50"/>
                  <a:pt x="1052" y="47"/>
                </a:cubicBezTo>
                <a:cubicBezTo>
                  <a:pt x="1018" y="48"/>
                  <a:pt x="985" y="52"/>
                  <a:pt x="965" y="54"/>
                </a:cubicBezTo>
                <a:cubicBezTo>
                  <a:pt x="946" y="57"/>
                  <a:pt x="938" y="63"/>
                  <a:pt x="935" y="68"/>
                </a:cubicBezTo>
                <a:cubicBezTo>
                  <a:pt x="934" y="71"/>
                  <a:pt x="932" y="81"/>
                  <a:pt x="947" y="84"/>
                </a:cubicBezTo>
                <a:cubicBezTo>
                  <a:pt x="957" y="85"/>
                  <a:pt x="986" y="76"/>
                  <a:pt x="998" y="75"/>
                </a:cubicBezTo>
                <a:cubicBezTo>
                  <a:pt x="1010" y="74"/>
                  <a:pt x="1012" y="79"/>
                  <a:pt x="1017" y="80"/>
                </a:cubicBezTo>
                <a:cubicBezTo>
                  <a:pt x="1022" y="81"/>
                  <a:pt x="1036" y="79"/>
                  <a:pt x="1028" y="84"/>
                </a:cubicBezTo>
                <a:cubicBezTo>
                  <a:pt x="1020" y="89"/>
                  <a:pt x="981" y="105"/>
                  <a:pt x="971" y="111"/>
                </a:cubicBezTo>
                <a:cubicBezTo>
                  <a:pt x="961" y="117"/>
                  <a:pt x="959" y="119"/>
                  <a:pt x="966" y="122"/>
                </a:cubicBezTo>
                <a:cubicBezTo>
                  <a:pt x="973" y="125"/>
                  <a:pt x="1012" y="125"/>
                  <a:pt x="1013" y="128"/>
                </a:cubicBezTo>
                <a:cubicBezTo>
                  <a:pt x="1014" y="131"/>
                  <a:pt x="982" y="134"/>
                  <a:pt x="974" y="138"/>
                </a:cubicBezTo>
                <a:cubicBezTo>
                  <a:pt x="966" y="142"/>
                  <a:pt x="953" y="150"/>
                  <a:pt x="964" y="152"/>
                </a:cubicBezTo>
                <a:cubicBezTo>
                  <a:pt x="966" y="159"/>
                  <a:pt x="1011" y="143"/>
                  <a:pt x="1038" y="147"/>
                </a:cubicBezTo>
                <a:cubicBezTo>
                  <a:pt x="1056" y="146"/>
                  <a:pt x="1060" y="151"/>
                  <a:pt x="1071" y="147"/>
                </a:cubicBezTo>
                <a:cubicBezTo>
                  <a:pt x="1082" y="143"/>
                  <a:pt x="1104" y="128"/>
                  <a:pt x="1107" y="123"/>
                </a:cubicBezTo>
                <a:cubicBezTo>
                  <a:pt x="1110" y="118"/>
                  <a:pt x="1090" y="122"/>
                  <a:pt x="1091" y="116"/>
                </a:cubicBezTo>
                <a:cubicBezTo>
                  <a:pt x="1092" y="110"/>
                  <a:pt x="1105" y="94"/>
                  <a:pt x="1113" y="86"/>
                </a:cubicBezTo>
                <a:cubicBezTo>
                  <a:pt x="1121" y="78"/>
                  <a:pt x="1135" y="74"/>
                  <a:pt x="1140" y="69"/>
                </a:cubicBezTo>
                <a:cubicBezTo>
                  <a:pt x="1145" y="64"/>
                  <a:pt x="1141" y="58"/>
                  <a:pt x="1145" y="57"/>
                </a:cubicBezTo>
                <a:cubicBezTo>
                  <a:pt x="1149" y="56"/>
                  <a:pt x="1155" y="62"/>
                  <a:pt x="1163" y="60"/>
                </a:cubicBezTo>
                <a:cubicBezTo>
                  <a:pt x="1171" y="58"/>
                  <a:pt x="1184" y="42"/>
                  <a:pt x="1191" y="44"/>
                </a:cubicBezTo>
                <a:cubicBezTo>
                  <a:pt x="1198" y="46"/>
                  <a:pt x="1198" y="67"/>
                  <a:pt x="1203" y="74"/>
                </a:cubicBezTo>
                <a:cubicBezTo>
                  <a:pt x="1208" y="81"/>
                  <a:pt x="1221" y="79"/>
                  <a:pt x="1220" y="87"/>
                </a:cubicBezTo>
                <a:cubicBezTo>
                  <a:pt x="1219" y="95"/>
                  <a:pt x="1205" y="114"/>
                  <a:pt x="1199" y="120"/>
                </a:cubicBezTo>
                <a:cubicBezTo>
                  <a:pt x="1193" y="126"/>
                  <a:pt x="1190" y="122"/>
                  <a:pt x="1185" y="125"/>
                </a:cubicBezTo>
                <a:cubicBezTo>
                  <a:pt x="1180" y="128"/>
                  <a:pt x="1172" y="138"/>
                  <a:pt x="1169" y="137"/>
                </a:cubicBezTo>
                <a:cubicBezTo>
                  <a:pt x="1166" y="136"/>
                  <a:pt x="1171" y="117"/>
                  <a:pt x="1166" y="117"/>
                </a:cubicBezTo>
                <a:cubicBezTo>
                  <a:pt x="1161" y="117"/>
                  <a:pt x="1146" y="129"/>
                  <a:pt x="1140" y="134"/>
                </a:cubicBezTo>
                <a:cubicBezTo>
                  <a:pt x="1134" y="139"/>
                  <a:pt x="1127" y="148"/>
                  <a:pt x="1128" y="150"/>
                </a:cubicBezTo>
                <a:cubicBezTo>
                  <a:pt x="1129" y="152"/>
                  <a:pt x="1146" y="145"/>
                  <a:pt x="1145" y="149"/>
                </a:cubicBezTo>
                <a:cubicBezTo>
                  <a:pt x="1144" y="153"/>
                  <a:pt x="1120" y="173"/>
                  <a:pt x="1124" y="176"/>
                </a:cubicBezTo>
                <a:cubicBezTo>
                  <a:pt x="1132" y="179"/>
                  <a:pt x="1167" y="157"/>
                  <a:pt x="1167" y="165"/>
                </a:cubicBezTo>
                <a:cubicBezTo>
                  <a:pt x="1167" y="175"/>
                  <a:pt x="1135" y="203"/>
                  <a:pt x="1125" y="204"/>
                </a:cubicBezTo>
                <a:cubicBezTo>
                  <a:pt x="1113" y="209"/>
                  <a:pt x="1086" y="198"/>
                  <a:pt x="1074" y="201"/>
                </a:cubicBezTo>
                <a:cubicBezTo>
                  <a:pt x="1062" y="204"/>
                  <a:pt x="1058" y="219"/>
                  <a:pt x="1052" y="221"/>
                </a:cubicBezTo>
                <a:cubicBezTo>
                  <a:pt x="1046" y="223"/>
                  <a:pt x="1043" y="216"/>
                  <a:pt x="1038" y="216"/>
                </a:cubicBezTo>
                <a:cubicBezTo>
                  <a:pt x="1033" y="216"/>
                  <a:pt x="1023" y="223"/>
                  <a:pt x="1020" y="218"/>
                </a:cubicBezTo>
                <a:cubicBezTo>
                  <a:pt x="1017" y="213"/>
                  <a:pt x="1027" y="188"/>
                  <a:pt x="1020" y="184"/>
                </a:cubicBezTo>
                <a:cubicBezTo>
                  <a:pt x="1013" y="181"/>
                  <a:pt x="991" y="188"/>
                  <a:pt x="978" y="194"/>
                </a:cubicBezTo>
                <a:cubicBezTo>
                  <a:pt x="965" y="200"/>
                  <a:pt x="950" y="220"/>
                  <a:pt x="944" y="221"/>
                </a:cubicBezTo>
                <a:cubicBezTo>
                  <a:pt x="938" y="222"/>
                  <a:pt x="948" y="199"/>
                  <a:pt x="942" y="198"/>
                </a:cubicBezTo>
                <a:cubicBezTo>
                  <a:pt x="936" y="197"/>
                  <a:pt x="913" y="217"/>
                  <a:pt x="908" y="216"/>
                </a:cubicBezTo>
                <a:cubicBezTo>
                  <a:pt x="903" y="215"/>
                  <a:pt x="911" y="198"/>
                  <a:pt x="909" y="194"/>
                </a:cubicBezTo>
                <a:cubicBezTo>
                  <a:pt x="907" y="190"/>
                  <a:pt x="893" y="194"/>
                  <a:pt x="896" y="189"/>
                </a:cubicBezTo>
                <a:cubicBezTo>
                  <a:pt x="899" y="184"/>
                  <a:pt x="928" y="172"/>
                  <a:pt x="926" y="161"/>
                </a:cubicBezTo>
                <a:cubicBezTo>
                  <a:pt x="915" y="129"/>
                  <a:pt x="915" y="130"/>
                  <a:pt x="884" y="120"/>
                </a:cubicBezTo>
                <a:cubicBezTo>
                  <a:pt x="869" y="113"/>
                  <a:pt x="861" y="112"/>
                  <a:pt x="849" y="113"/>
                </a:cubicBezTo>
                <a:cubicBezTo>
                  <a:pt x="838" y="115"/>
                  <a:pt x="828" y="125"/>
                  <a:pt x="816" y="131"/>
                </a:cubicBezTo>
                <a:cubicBezTo>
                  <a:pt x="799" y="134"/>
                  <a:pt x="792" y="147"/>
                  <a:pt x="776" y="152"/>
                </a:cubicBezTo>
                <a:cubicBezTo>
                  <a:pt x="768" y="155"/>
                  <a:pt x="746" y="165"/>
                  <a:pt x="746" y="165"/>
                </a:cubicBezTo>
                <a:cubicBezTo>
                  <a:pt x="742" y="177"/>
                  <a:pt x="723" y="188"/>
                  <a:pt x="740" y="200"/>
                </a:cubicBezTo>
                <a:cubicBezTo>
                  <a:pt x="746" y="207"/>
                  <a:pt x="749" y="209"/>
                  <a:pt x="777" y="203"/>
                </a:cubicBezTo>
                <a:cubicBezTo>
                  <a:pt x="795" y="199"/>
                  <a:pt x="824" y="181"/>
                  <a:pt x="846" y="174"/>
                </a:cubicBezTo>
                <a:cubicBezTo>
                  <a:pt x="868" y="167"/>
                  <a:pt x="914" y="157"/>
                  <a:pt x="909" y="162"/>
                </a:cubicBezTo>
                <a:cubicBezTo>
                  <a:pt x="926" y="163"/>
                  <a:pt x="838" y="191"/>
                  <a:pt x="819" y="203"/>
                </a:cubicBezTo>
                <a:cubicBezTo>
                  <a:pt x="808" y="211"/>
                  <a:pt x="844" y="209"/>
                  <a:pt x="840" y="212"/>
                </a:cubicBezTo>
                <a:cubicBezTo>
                  <a:pt x="836" y="215"/>
                  <a:pt x="799" y="220"/>
                  <a:pt x="792" y="224"/>
                </a:cubicBezTo>
                <a:cubicBezTo>
                  <a:pt x="785" y="228"/>
                  <a:pt x="789" y="230"/>
                  <a:pt x="797" y="234"/>
                </a:cubicBezTo>
                <a:cubicBezTo>
                  <a:pt x="805" y="238"/>
                  <a:pt x="835" y="245"/>
                  <a:pt x="840" y="249"/>
                </a:cubicBezTo>
                <a:cubicBezTo>
                  <a:pt x="845" y="253"/>
                  <a:pt x="843" y="256"/>
                  <a:pt x="830" y="257"/>
                </a:cubicBezTo>
                <a:cubicBezTo>
                  <a:pt x="817" y="258"/>
                  <a:pt x="775" y="246"/>
                  <a:pt x="764" y="254"/>
                </a:cubicBezTo>
                <a:cubicBezTo>
                  <a:pt x="754" y="263"/>
                  <a:pt x="755" y="298"/>
                  <a:pt x="765" y="308"/>
                </a:cubicBezTo>
                <a:cubicBezTo>
                  <a:pt x="778" y="315"/>
                  <a:pt x="833" y="304"/>
                  <a:pt x="848" y="302"/>
                </a:cubicBezTo>
                <a:cubicBezTo>
                  <a:pt x="863" y="300"/>
                  <a:pt x="851" y="293"/>
                  <a:pt x="857" y="297"/>
                </a:cubicBezTo>
                <a:cubicBezTo>
                  <a:pt x="878" y="297"/>
                  <a:pt x="873" y="325"/>
                  <a:pt x="882" y="327"/>
                </a:cubicBezTo>
                <a:cubicBezTo>
                  <a:pt x="890" y="331"/>
                  <a:pt x="903" y="326"/>
                  <a:pt x="908" y="323"/>
                </a:cubicBezTo>
                <a:cubicBezTo>
                  <a:pt x="913" y="320"/>
                  <a:pt x="904" y="313"/>
                  <a:pt x="912" y="309"/>
                </a:cubicBezTo>
                <a:cubicBezTo>
                  <a:pt x="918" y="304"/>
                  <a:pt x="949" y="303"/>
                  <a:pt x="956" y="300"/>
                </a:cubicBezTo>
                <a:cubicBezTo>
                  <a:pt x="963" y="297"/>
                  <a:pt x="957" y="294"/>
                  <a:pt x="956" y="288"/>
                </a:cubicBezTo>
                <a:cubicBezTo>
                  <a:pt x="959" y="282"/>
                  <a:pt x="940" y="277"/>
                  <a:pt x="948" y="266"/>
                </a:cubicBezTo>
                <a:cubicBezTo>
                  <a:pt x="954" y="254"/>
                  <a:pt x="983" y="225"/>
                  <a:pt x="992" y="218"/>
                </a:cubicBezTo>
                <a:cubicBezTo>
                  <a:pt x="1001" y="211"/>
                  <a:pt x="999" y="213"/>
                  <a:pt x="1004" y="221"/>
                </a:cubicBezTo>
                <a:cubicBezTo>
                  <a:pt x="1011" y="225"/>
                  <a:pt x="1013" y="260"/>
                  <a:pt x="1022" y="266"/>
                </a:cubicBezTo>
                <a:cubicBezTo>
                  <a:pt x="1028" y="272"/>
                  <a:pt x="1034" y="259"/>
                  <a:pt x="1040" y="258"/>
                </a:cubicBezTo>
                <a:cubicBezTo>
                  <a:pt x="1046" y="257"/>
                  <a:pt x="1050" y="263"/>
                  <a:pt x="1056" y="260"/>
                </a:cubicBezTo>
                <a:cubicBezTo>
                  <a:pt x="1061" y="257"/>
                  <a:pt x="1075" y="247"/>
                  <a:pt x="1079" y="242"/>
                </a:cubicBezTo>
                <a:cubicBezTo>
                  <a:pt x="1083" y="237"/>
                  <a:pt x="1075" y="235"/>
                  <a:pt x="1082" y="231"/>
                </a:cubicBezTo>
                <a:cubicBezTo>
                  <a:pt x="1089" y="227"/>
                  <a:pt x="1119" y="211"/>
                  <a:pt x="1121" y="215"/>
                </a:cubicBezTo>
                <a:cubicBezTo>
                  <a:pt x="1123" y="219"/>
                  <a:pt x="1096" y="246"/>
                  <a:pt x="1092" y="254"/>
                </a:cubicBezTo>
                <a:cubicBezTo>
                  <a:pt x="1088" y="262"/>
                  <a:pt x="1090" y="262"/>
                  <a:pt x="1098" y="261"/>
                </a:cubicBezTo>
                <a:cubicBezTo>
                  <a:pt x="1106" y="260"/>
                  <a:pt x="1126" y="255"/>
                  <a:pt x="1140" y="248"/>
                </a:cubicBezTo>
                <a:cubicBezTo>
                  <a:pt x="1154" y="241"/>
                  <a:pt x="1185" y="228"/>
                  <a:pt x="1184" y="221"/>
                </a:cubicBezTo>
                <a:cubicBezTo>
                  <a:pt x="1183" y="214"/>
                  <a:pt x="1135" y="212"/>
                  <a:pt x="1131" y="206"/>
                </a:cubicBezTo>
                <a:cubicBezTo>
                  <a:pt x="1127" y="200"/>
                  <a:pt x="1150" y="185"/>
                  <a:pt x="1158" y="183"/>
                </a:cubicBezTo>
                <a:cubicBezTo>
                  <a:pt x="1166" y="181"/>
                  <a:pt x="1175" y="191"/>
                  <a:pt x="1181" y="192"/>
                </a:cubicBezTo>
                <a:cubicBezTo>
                  <a:pt x="1187" y="193"/>
                  <a:pt x="1191" y="191"/>
                  <a:pt x="1194" y="188"/>
                </a:cubicBezTo>
                <a:cubicBezTo>
                  <a:pt x="1197" y="185"/>
                  <a:pt x="1207" y="175"/>
                  <a:pt x="1202" y="171"/>
                </a:cubicBezTo>
                <a:cubicBezTo>
                  <a:pt x="1197" y="167"/>
                  <a:pt x="1164" y="167"/>
                  <a:pt x="1164" y="161"/>
                </a:cubicBezTo>
                <a:cubicBezTo>
                  <a:pt x="1164" y="155"/>
                  <a:pt x="1192" y="144"/>
                  <a:pt x="1199" y="137"/>
                </a:cubicBezTo>
                <a:cubicBezTo>
                  <a:pt x="1206" y="130"/>
                  <a:pt x="1203" y="124"/>
                  <a:pt x="1205" y="119"/>
                </a:cubicBezTo>
                <a:cubicBezTo>
                  <a:pt x="1207" y="114"/>
                  <a:pt x="1208" y="112"/>
                  <a:pt x="1211" y="108"/>
                </a:cubicBezTo>
                <a:cubicBezTo>
                  <a:pt x="1214" y="104"/>
                  <a:pt x="1222" y="95"/>
                  <a:pt x="1226" y="93"/>
                </a:cubicBezTo>
                <a:cubicBezTo>
                  <a:pt x="1230" y="91"/>
                  <a:pt x="1236" y="91"/>
                  <a:pt x="1235" y="98"/>
                </a:cubicBezTo>
                <a:cubicBezTo>
                  <a:pt x="1234" y="105"/>
                  <a:pt x="1222" y="129"/>
                  <a:pt x="1221" y="138"/>
                </a:cubicBezTo>
                <a:cubicBezTo>
                  <a:pt x="1220" y="147"/>
                  <a:pt x="1223" y="148"/>
                  <a:pt x="1226" y="150"/>
                </a:cubicBezTo>
                <a:cubicBezTo>
                  <a:pt x="1229" y="152"/>
                  <a:pt x="1242" y="146"/>
                  <a:pt x="1239" y="153"/>
                </a:cubicBezTo>
                <a:cubicBezTo>
                  <a:pt x="1236" y="160"/>
                  <a:pt x="1211" y="185"/>
                  <a:pt x="1209" y="195"/>
                </a:cubicBezTo>
                <a:cubicBezTo>
                  <a:pt x="1207" y="205"/>
                  <a:pt x="1215" y="208"/>
                  <a:pt x="1224" y="212"/>
                </a:cubicBezTo>
                <a:cubicBezTo>
                  <a:pt x="1237" y="208"/>
                  <a:pt x="1275" y="208"/>
                  <a:pt x="1263" y="218"/>
                </a:cubicBezTo>
                <a:cubicBezTo>
                  <a:pt x="1261" y="222"/>
                  <a:pt x="1230" y="227"/>
                  <a:pt x="1212" y="236"/>
                </a:cubicBezTo>
                <a:cubicBezTo>
                  <a:pt x="1194" y="245"/>
                  <a:pt x="1165" y="263"/>
                  <a:pt x="1152" y="273"/>
                </a:cubicBezTo>
                <a:cubicBezTo>
                  <a:pt x="1139" y="283"/>
                  <a:pt x="1134" y="287"/>
                  <a:pt x="1131" y="297"/>
                </a:cubicBezTo>
                <a:cubicBezTo>
                  <a:pt x="1128" y="307"/>
                  <a:pt x="1129" y="322"/>
                  <a:pt x="1133" y="332"/>
                </a:cubicBezTo>
                <a:cubicBezTo>
                  <a:pt x="1137" y="342"/>
                  <a:pt x="1154" y="353"/>
                  <a:pt x="1155" y="356"/>
                </a:cubicBezTo>
                <a:cubicBezTo>
                  <a:pt x="1157" y="360"/>
                  <a:pt x="1147" y="352"/>
                  <a:pt x="1142" y="353"/>
                </a:cubicBezTo>
                <a:cubicBezTo>
                  <a:pt x="1137" y="354"/>
                  <a:pt x="1135" y="352"/>
                  <a:pt x="1124" y="360"/>
                </a:cubicBezTo>
                <a:cubicBezTo>
                  <a:pt x="1113" y="368"/>
                  <a:pt x="1090" y="392"/>
                  <a:pt x="1076" y="400"/>
                </a:cubicBezTo>
                <a:cubicBezTo>
                  <a:pt x="1068" y="397"/>
                  <a:pt x="1041" y="418"/>
                  <a:pt x="1040" y="410"/>
                </a:cubicBezTo>
                <a:cubicBezTo>
                  <a:pt x="1035" y="409"/>
                  <a:pt x="1036" y="402"/>
                  <a:pt x="1041" y="393"/>
                </a:cubicBezTo>
                <a:cubicBezTo>
                  <a:pt x="1046" y="384"/>
                  <a:pt x="1074" y="360"/>
                  <a:pt x="1073" y="357"/>
                </a:cubicBezTo>
                <a:cubicBezTo>
                  <a:pt x="1072" y="354"/>
                  <a:pt x="1036" y="377"/>
                  <a:pt x="1032" y="374"/>
                </a:cubicBezTo>
                <a:cubicBezTo>
                  <a:pt x="1028" y="371"/>
                  <a:pt x="1043" y="350"/>
                  <a:pt x="1050" y="339"/>
                </a:cubicBezTo>
                <a:cubicBezTo>
                  <a:pt x="1052" y="325"/>
                  <a:pt x="1069" y="319"/>
                  <a:pt x="1074" y="308"/>
                </a:cubicBezTo>
                <a:cubicBezTo>
                  <a:pt x="1079" y="297"/>
                  <a:pt x="1093" y="276"/>
                  <a:pt x="1083" y="275"/>
                </a:cubicBezTo>
                <a:cubicBezTo>
                  <a:pt x="1073" y="274"/>
                  <a:pt x="1027" y="291"/>
                  <a:pt x="1011" y="303"/>
                </a:cubicBezTo>
                <a:cubicBezTo>
                  <a:pt x="994" y="314"/>
                  <a:pt x="1000" y="334"/>
                  <a:pt x="990" y="345"/>
                </a:cubicBezTo>
                <a:cubicBezTo>
                  <a:pt x="984" y="355"/>
                  <a:pt x="982" y="358"/>
                  <a:pt x="974" y="363"/>
                </a:cubicBezTo>
                <a:cubicBezTo>
                  <a:pt x="966" y="368"/>
                  <a:pt x="953" y="370"/>
                  <a:pt x="944" y="375"/>
                </a:cubicBezTo>
                <a:cubicBezTo>
                  <a:pt x="935" y="380"/>
                  <a:pt x="922" y="396"/>
                  <a:pt x="921" y="392"/>
                </a:cubicBezTo>
                <a:lnTo>
                  <a:pt x="938" y="354"/>
                </a:lnTo>
                <a:lnTo>
                  <a:pt x="963" y="351"/>
                </a:lnTo>
                <a:lnTo>
                  <a:pt x="978" y="314"/>
                </a:lnTo>
                <a:lnTo>
                  <a:pt x="936" y="330"/>
                </a:lnTo>
                <a:lnTo>
                  <a:pt x="933" y="350"/>
                </a:lnTo>
                <a:lnTo>
                  <a:pt x="891" y="374"/>
                </a:lnTo>
                <a:lnTo>
                  <a:pt x="863" y="351"/>
                </a:lnTo>
                <a:lnTo>
                  <a:pt x="843" y="317"/>
                </a:lnTo>
                <a:lnTo>
                  <a:pt x="813" y="321"/>
                </a:lnTo>
                <a:lnTo>
                  <a:pt x="836" y="333"/>
                </a:lnTo>
                <a:lnTo>
                  <a:pt x="800" y="342"/>
                </a:lnTo>
                <a:lnTo>
                  <a:pt x="765" y="365"/>
                </a:lnTo>
                <a:cubicBezTo>
                  <a:pt x="758" y="365"/>
                  <a:pt x="780" y="343"/>
                  <a:pt x="776" y="333"/>
                </a:cubicBezTo>
                <a:cubicBezTo>
                  <a:pt x="766" y="327"/>
                  <a:pt x="717" y="330"/>
                  <a:pt x="707" y="327"/>
                </a:cubicBezTo>
                <a:cubicBezTo>
                  <a:pt x="697" y="324"/>
                  <a:pt x="712" y="318"/>
                  <a:pt x="717" y="314"/>
                </a:cubicBezTo>
                <a:cubicBezTo>
                  <a:pt x="722" y="310"/>
                  <a:pt x="735" y="307"/>
                  <a:pt x="740" y="304"/>
                </a:cubicBezTo>
                <a:cubicBezTo>
                  <a:pt x="744" y="301"/>
                  <a:pt x="747" y="301"/>
                  <a:pt x="746" y="296"/>
                </a:cubicBezTo>
                <a:cubicBezTo>
                  <a:pt x="746" y="293"/>
                  <a:pt x="745" y="288"/>
                  <a:pt x="741" y="285"/>
                </a:cubicBezTo>
                <a:cubicBezTo>
                  <a:pt x="737" y="282"/>
                  <a:pt x="729" y="287"/>
                  <a:pt x="722" y="279"/>
                </a:cubicBezTo>
                <a:cubicBezTo>
                  <a:pt x="712" y="270"/>
                  <a:pt x="714" y="242"/>
                  <a:pt x="701" y="239"/>
                </a:cubicBezTo>
                <a:cubicBezTo>
                  <a:pt x="693" y="232"/>
                  <a:pt x="673" y="241"/>
                  <a:pt x="665" y="239"/>
                </a:cubicBezTo>
                <a:cubicBezTo>
                  <a:pt x="657" y="237"/>
                  <a:pt x="655" y="231"/>
                  <a:pt x="652" y="224"/>
                </a:cubicBezTo>
                <a:cubicBezTo>
                  <a:pt x="642" y="216"/>
                  <a:pt x="667" y="202"/>
                  <a:pt x="647" y="198"/>
                </a:cubicBezTo>
                <a:cubicBezTo>
                  <a:pt x="635" y="198"/>
                  <a:pt x="585" y="225"/>
                  <a:pt x="579" y="224"/>
                </a:cubicBezTo>
                <a:cubicBezTo>
                  <a:pt x="573" y="223"/>
                  <a:pt x="614" y="197"/>
                  <a:pt x="611" y="194"/>
                </a:cubicBezTo>
                <a:cubicBezTo>
                  <a:pt x="608" y="191"/>
                  <a:pt x="577" y="205"/>
                  <a:pt x="564" y="206"/>
                </a:cubicBezTo>
                <a:cubicBezTo>
                  <a:pt x="551" y="207"/>
                  <a:pt x="542" y="196"/>
                  <a:pt x="531" y="198"/>
                </a:cubicBezTo>
                <a:cubicBezTo>
                  <a:pt x="520" y="200"/>
                  <a:pt x="512" y="220"/>
                  <a:pt x="501" y="216"/>
                </a:cubicBezTo>
                <a:lnTo>
                  <a:pt x="467" y="174"/>
                </a:lnTo>
                <a:cubicBezTo>
                  <a:pt x="436" y="184"/>
                  <a:pt x="368" y="252"/>
                  <a:pt x="323" y="284"/>
                </a:cubicBezTo>
                <a:cubicBezTo>
                  <a:pt x="278" y="316"/>
                  <a:pt x="229" y="344"/>
                  <a:pt x="196" y="368"/>
                </a:cubicBezTo>
                <a:cubicBezTo>
                  <a:pt x="181" y="382"/>
                  <a:pt x="133" y="419"/>
                  <a:pt x="122" y="431"/>
                </a:cubicBezTo>
                <a:cubicBezTo>
                  <a:pt x="111" y="443"/>
                  <a:pt x="131" y="434"/>
                  <a:pt x="131" y="441"/>
                </a:cubicBezTo>
                <a:cubicBezTo>
                  <a:pt x="131" y="448"/>
                  <a:pt x="116" y="471"/>
                  <a:pt x="122" y="476"/>
                </a:cubicBezTo>
                <a:cubicBezTo>
                  <a:pt x="118" y="493"/>
                  <a:pt x="158" y="468"/>
                  <a:pt x="164" y="471"/>
                </a:cubicBezTo>
                <a:cubicBezTo>
                  <a:pt x="170" y="474"/>
                  <a:pt x="161" y="482"/>
                  <a:pt x="156" y="496"/>
                </a:cubicBezTo>
                <a:cubicBezTo>
                  <a:pt x="159" y="513"/>
                  <a:pt x="140" y="538"/>
                  <a:pt x="132" y="554"/>
                </a:cubicBezTo>
                <a:cubicBezTo>
                  <a:pt x="125" y="569"/>
                  <a:pt x="121" y="579"/>
                  <a:pt x="117" y="585"/>
                </a:cubicBezTo>
                <a:cubicBezTo>
                  <a:pt x="113" y="591"/>
                  <a:pt x="114" y="588"/>
                  <a:pt x="110" y="593"/>
                </a:cubicBezTo>
                <a:cubicBezTo>
                  <a:pt x="99" y="613"/>
                  <a:pt x="102" y="608"/>
                  <a:pt x="95" y="617"/>
                </a:cubicBezTo>
                <a:cubicBezTo>
                  <a:pt x="88" y="626"/>
                  <a:pt x="69" y="639"/>
                  <a:pt x="66" y="645"/>
                </a:cubicBezTo>
                <a:cubicBezTo>
                  <a:pt x="63" y="651"/>
                  <a:pt x="78" y="650"/>
                  <a:pt x="78" y="653"/>
                </a:cubicBezTo>
                <a:cubicBezTo>
                  <a:pt x="78" y="656"/>
                  <a:pt x="68" y="662"/>
                  <a:pt x="66" y="666"/>
                </a:cubicBezTo>
                <a:cubicBezTo>
                  <a:pt x="64" y="670"/>
                  <a:pt x="73" y="671"/>
                  <a:pt x="68" y="680"/>
                </a:cubicBezTo>
                <a:cubicBezTo>
                  <a:pt x="57" y="704"/>
                  <a:pt x="44" y="711"/>
                  <a:pt x="38" y="720"/>
                </a:cubicBezTo>
                <a:cubicBezTo>
                  <a:pt x="32" y="729"/>
                  <a:pt x="34" y="731"/>
                  <a:pt x="32" y="735"/>
                </a:cubicBezTo>
                <a:cubicBezTo>
                  <a:pt x="31" y="739"/>
                  <a:pt x="27" y="739"/>
                  <a:pt x="29" y="743"/>
                </a:cubicBezTo>
                <a:cubicBezTo>
                  <a:pt x="31" y="747"/>
                  <a:pt x="42" y="756"/>
                  <a:pt x="45" y="761"/>
                </a:cubicBezTo>
                <a:cubicBezTo>
                  <a:pt x="48" y="766"/>
                  <a:pt x="48" y="776"/>
                  <a:pt x="45" y="776"/>
                </a:cubicBezTo>
                <a:cubicBezTo>
                  <a:pt x="42" y="776"/>
                  <a:pt x="34" y="766"/>
                  <a:pt x="27" y="759"/>
                </a:cubicBezTo>
                <a:cubicBezTo>
                  <a:pt x="20" y="752"/>
                  <a:pt x="7" y="725"/>
                  <a:pt x="5" y="734"/>
                </a:cubicBezTo>
                <a:cubicBezTo>
                  <a:pt x="0" y="747"/>
                  <a:pt x="11" y="799"/>
                  <a:pt x="14" y="813"/>
                </a:cubicBezTo>
                <a:cubicBezTo>
                  <a:pt x="17" y="827"/>
                  <a:pt x="19" y="825"/>
                  <a:pt x="24" y="819"/>
                </a:cubicBezTo>
                <a:cubicBezTo>
                  <a:pt x="29" y="813"/>
                  <a:pt x="39" y="776"/>
                  <a:pt x="44" y="774"/>
                </a:cubicBezTo>
                <a:cubicBezTo>
                  <a:pt x="49" y="772"/>
                  <a:pt x="45" y="802"/>
                  <a:pt x="53" y="809"/>
                </a:cubicBezTo>
                <a:cubicBezTo>
                  <a:pt x="61" y="816"/>
                  <a:pt x="18" y="802"/>
                  <a:pt x="92" y="816"/>
                </a:cubicBezTo>
                <a:cubicBezTo>
                  <a:pt x="174" y="840"/>
                  <a:pt x="412" y="875"/>
                  <a:pt x="500" y="894"/>
                </a:cubicBezTo>
                <a:lnTo>
                  <a:pt x="537" y="917"/>
                </a:lnTo>
                <a:cubicBezTo>
                  <a:pt x="546" y="922"/>
                  <a:pt x="545" y="923"/>
                  <a:pt x="554" y="923"/>
                </a:cubicBezTo>
                <a:cubicBezTo>
                  <a:pt x="563" y="923"/>
                  <a:pt x="585" y="913"/>
                  <a:pt x="594" y="914"/>
                </a:cubicBezTo>
                <a:cubicBezTo>
                  <a:pt x="603" y="915"/>
                  <a:pt x="607" y="919"/>
                  <a:pt x="611" y="929"/>
                </a:cubicBezTo>
                <a:cubicBezTo>
                  <a:pt x="616" y="937"/>
                  <a:pt x="617" y="962"/>
                  <a:pt x="617" y="972"/>
                </a:cubicBezTo>
                <a:cubicBezTo>
                  <a:pt x="617" y="989"/>
                  <a:pt x="656" y="1004"/>
                  <a:pt x="656" y="1004"/>
                </a:cubicBezTo>
                <a:cubicBezTo>
                  <a:pt x="664" y="1013"/>
                  <a:pt x="658" y="1021"/>
                  <a:pt x="659" y="1026"/>
                </a:cubicBezTo>
                <a:cubicBezTo>
                  <a:pt x="660" y="1031"/>
                  <a:pt x="664" y="1033"/>
                  <a:pt x="662" y="1035"/>
                </a:cubicBezTo>
                <a:cubicBezTo>
                  <a:pt x="660" y="1037"/>
                  <a:pt x="649" y="1041"/>
                  <a:pt x="644" y="1040"/>
                </a:cubicBezTo>
                <a:cubicBezTo>
                  <a:pt x="639" y="1039"/>
                  <a:pt x="637" y="1028"/>
                  <a:pt x="632" y="1031"/>
                </a:cubicBezTo>
                <a:cubicBezTo>
                  <a:pt x="613" y="1034"/>
                  <a:pt x="632" y="1053"/>
                  <a:pt x="614" y="1058"/>
                </a:cubicBezTo>
                <a:cubicBezTo>
                  <a:pt x="608" y="1064"/>
                  <a:pt x="609" y="1067"/>
                  <a:pt x="599" y="1076"/>
                </a:cubicBezTo>
                <a:cubicBezTo>
                  <a:pt x="591" y="1083"/>
                  <a:pt x="570" y="1092"/>
                  <a:pt x="563" y="1098"/>
                </a:cubicBezTo>
                <a:cubicBezTo>
                  <a:pt x="556" y="1104"/>
                  <a:pt x="541" y="1114"/>
                  <a:pt x="554" y="1112"/>
                </a:cubicBezTo>
                <a:cubicBezTo>
                  <a:pt x="554" y="1120"/>
                  <a:pt x="631" y="1086"/>
                  <a:pt x="639" y="1089"/>
                </a:cubicBezTo>
                <a:cubicBezTo>
                  <a:pt x="656" y="1084"/>
                  <a:pt x="634" y="1082"/>
                  <a:pt x="644" y="1076"/>
                </a:cubicBezTo>
                <a:cubicBezTo>
                  <a:pt x="655" y="1072"/>
                  <a:pt x="691" y="1069"/>
                  <a:pt x="708" y="1064"/>
                </a:cubicBezTo>
                <a:cubicBezTo>
                  <a:pt x="716" y="1059"/>
                  <a:pt x="735" y="1047"/>
                  <a:pt x="744" y="1043"/>
                </a:cubicBezTo>
                <a:cubicBezTo>
                  <a:pt x="759" y="1036"/>
                  <a:pt x="774" y="1029"/>
                  <a:pt x="774" y="1029"/>
                </a:cubicBezTo>
                <a:cubicBezTo>
                  <a:pt x="780" y="1027"/>
                  <a:pt x="770" y="1035"/>
                  <a:pt x="774" y="1038"/>
                </a:cubicBezTo>
                <a:cubicBezTo>
                  <a:pt x="778" y="1041"/>
                  <a:pt x="786" y="1054"/>
                  <a:pt x="798" y="1050"/>
                </a:cubicBezTo>
                <a:cubicBezTo>
                  <a:pt x="810" y="1046"/>
                  <a:pt x="831" y="1024"/>
                  <a:pt x="844" y="1016"/>
                </a:cubicBezTo>
                <a:cubicBezTo>
                  <a:pt x="852" y="1019"/>
                  <a:pt x="869" y="998"/>
                  <a:pt x="875" y="1004"/>
                </a:cubicBezTo>
                <a:cubicBezTo>
                  <a:pt x="880" y="1005"/>
                  <a:pt x="882" y="1008"/>
                  <a:pt x="881" y="1017"/>
                </a:cubicBezTo>
                <a:cubicBezTo>
                  <a:pt x="880" y="1024"/>
                  <a:pt x="868" y="1037"/>
                  <a:pt x="866" y="1044"/>
                </a:cubicBezTo>
                <a:cubicBezTo>
                  <a:pt x="864" y="1051"/>
                  <a:pt x="859" y="1061"/>
                  <a:pt x="869" y="1061"/>
                </a:cubicBezTo>
                <a:cubicBezTo>
                  <a:pt x="870" y="1069"/>
                  <a:pt x="914" y="1044"/>
                  <a:pt x="926" y="1044"/>
                </a:cubicBezTo>
                <a:lnTo>
                  <a:pt x="929" y="1061"/>
                </a:lnTo>
                <a:cubicBezTo>
                  <a:pt x="924" y="1066"/>
                  <a:pt x="906" y="1062"/>
                  <a:pt x="894" y="1068"/>
                </a:cubicBezTo>
                <a:cubicBezTo>
                  <a:pt x="884" y="1074"/>
                  <a:pt x="872" y="1089"/>
                  <a:pt x="869" y="1098"/>
                </a:cubicBezTo>
                <a:cubicBezTo>
                  <a:pt x="867" y="1104"/>
                  <a:pt x="882" y="1103"/>
                  <a:pt x="884" y="1104"/>
                </a:cubicBezTo>
                <a:close/>
              </a:path>
            </a:pathLst>
          </a:custGeom>
          <a:solidFill>
            <a:srgbClr val="33CC33">
              <a:alpha val="50195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293" name="Text Box 165"/>
          <p:cNvSpPr txBox="1">
            <a:spLocks noChangeArrowheads="1"/>
          </p:cNvSpPr>
          <p:nvPr/>
        </p:nvSpPr>
        <p:spPr bwMode="auto">
          <a:xfrm>
            <a:off x="1231900" y="1285875"/>
            <a:ext cx="100806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uk-UA" sz="1800" b="1"/>
              <a:t>Канада</a:t>
            </a:r>
            <a:endParaRPr lang="ru-RU" sz="1800" b="1"/>
          </a:p>
        </p:txBody>
      </p:sp>
      <p:sp>
        <p:nvSpPr>
          <p:cNvPr id="48316" name="Rectangle 188"/>
          <p:cNvSpPr>
            <a:spLocks noChangeArrowheads="1"/>
          </p:cNvSpPr>
          <p:nvPr/>
        </p:nvSpPr>
        <p:spPr bwMode="auto">
          <a:xfrm>
            <a:off x="2411413" y="198755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17" name="Rectangle 189"/>
          <p:cNvSpPr>
            <a:spLocks noChangeArrowheads="1"/>
          </p:cNvSpPr>
          <p:nvPr/>
        </p:nvSpPr>
        <p:spPr bwMode="auto">
          <a:xfrm>
            <a:off x="2411413" y="1916113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18" name="Rectangle 190"/>
          <p:cNvSpPr>
            <a:spLocks noChangeArrowheads="1"/>
          </p:cNvSpPr>
          <p:nvPr/>
        </p:nvSpPr>
        <p:spPr bwMode="auto">
          <a:xfrm>
            <a:off x="2411413" y="1843088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19" name="Rectangle 191"/>
          <p:cNvSpPr>
            <a:spLocks noChangeArrowheads="1"/>
          </p:cNvSpPr>
          <p:nvPr/>
        </p:nvSpPr>
        <p:spPr bwMode="auto">
          <a:xfrm>
            <a:off x="2411413" y="177165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20" name="Rectangle 192"/>
          <p:cNvSpPr>
            <a:spLocks noChangeArrowheads="1"/>
          </p:cNvSpPr>
          <p:nvPr/>
        </p:nvSpPr>
        <p:spPr bwMode="auto">
          <a:xfrm>
            <a:off x="2411413" y="1700213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21" name="Rectangle 193"/>
          <p:cNvSpPr>
            <a:spLocks noChangeArrowheads="1"/>
          </p:cNvSpPr>
          <p:nvPr/>
        </p:nvSpPr>
        <p:spPr bwMode="auto">
          <a:xfrm>
            <a:off x="2411413" y="1627188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34" name="Freeform 206"/>
          <p:cNvSpPr>
            <a:spLocks/>
          </p:cNvSpPr>
          <p:nvPr/>
        </p:nvSpPr>
        <p:spPr bwMode="auto">
          <a:xfrm>
            <a:off x="2482850" y="2014538"/>
            <a:ext cx="73025" cy="46037"/>
          </a:xfrm>
          <a:custGeom>
            <a:avLst/>
            <a:gdLst>
              <a:gd name="T0" fmla="*/ 0 w 46"/>
              <a:gd name="T1" fmla="*/ 1 h 29"/>
              <a:gd name="T2" fmla="*/ 0 w 46"/>
              <a:gd name="T3" fmla="*/ 29 h 29"/>
              <a:gd name="T4" fmla="*/ 46 w 46"/>
              <a:gd name="T5" fmla="*/ 28 h 29"/>
              <a:gd name="T6" fmla="*/ 46 w 46"/>
              <a:gd name="T7" fmla="*/ 0 h 29"/>
              <a:gd name="T8" fmla="*/ 0 w 46"/>
              <a:gd name="T9" fmla="*/ 1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"/>
              <a:gd name="T16" fmla="*/ 0 h 29"/>
              <a:gd name="T17" fmla="*/ 46 w 46"/>
              <a:gd name="T18" fmla="*/ 29 h 2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" h="29">
                <a:moveTo>
                  <a:pt x="0" y="1"/>
                </a:moveTo>
                <a:lnTo>
                  <a:pt x="0" y="29"/>
                </a:lnTo>
                <a:lnTo>
                  <a:pt x="46" y="28"/>
                </a:lnTo>
                <a:lnTo>
                  <a:pt x="46" y="0"/>
                </a:lnTo>
                <a:lnTo>
                  <a:pt x="0" y="1"/>
                </a:lnTo>
                <a:close/>
              </a:path>
            </a:pathLst>
          </a:custGeom>
          <a:solidFill>
            <a:srgbClr val="3399FF"/>
          </a:solidFill>
          <a:ln w="9525" cap="flat" cmpd="sng">
            <a:solidFill>
              <a:srgbClr val="0000CC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35" name="Rectangle 207"/>
          <p:cNvSpPr>
            <a:spLocks noChangeArrowheads="1"/>
          </p:cNvSpPr>
          <p:nvPr/>
        </p:nvSpPr>
        <p:spPr bwMode="auto">
          <a:xfrm>
            <a:off x="6659563" y="6021388"/>
            <a:ext cx="1500187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Канада </a:t>
            </a:r>
            <a:r>
              <a:rPr lang="uk-UA" sz="1800" i="1"/>
              <a:t>– 6,8%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8336" name="AutoShape 208"/>
          <p:cNvSpPr>
            <a:spLocks noChangeArrowheads="1"/>
          </p:cNvSpPr>
          <p:nvPr/>
        </p:nvSpPr>
        <p:spPr bwMode="auto">
          <a:xfrm rot="10800000">
            <a:off x="4200525" y="1882775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37" name="Rectangle 209"/>
          <p:cNvSpPr>
            <a:spLocks noChangeArrowheads="1"/>
          </p:cNvSpPr>
          <p:nvPr/>
        </p:nvSpPr>
        <p:spPr bwMode="auto">
          <a:xfrm>
            <a:off x="3859213" y="1912938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38" name="Rectangle 210"/>
          <p:cNvSpPr>
            <a:spLocks noChangeArrowheads="1"/>
          </p:cNvSpPr>
          <p:nvPr/>
        </p:nvSpPr>
        <p:spPr bwMode="auto">
          <a:xfrm>
            <a:off x="3859213" y="184150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39" name="Rectangle 211"/>
          <p:cNvSpPr>
            <a:spLocks noChangeArrowheads="1"/>
          </p:cNvSpPr>
          <p:nvPr/>
        </p:nvSpPr>
        <p:spPr bwMode="auto">
          <a:xfrm>
            <a:off x="3859213" y="1768475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44" name="Rectangle 216"/>
          <p:cNvSpPr>
            <a:spLocks noChangeArrowheads="1"/>
          </p:cNvSpPr>
          <p:nvPr/>
        </p:nvSpPr>
        <p:spPr bwMode="auto">
          <a:xfrm>
            <a:off x="6305550" y="6337300"/>
            <a:ext cx="253365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Велика Британія –</a:t>
            </a:r>
            <a:r>
              <a:rPr lang="uk-UA" sz="1800" i="1"/>
              <a:t> 3,1%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8345" name="Freeform 217"/>
          <p:cNvSpPr>
            <a:spLocks/>
          </p:cNvSpPr>
          <p:nvPr/>
        </p:nvSpPr>
        <p:spPr bwMode="auto">
          <a:xfrm>
            <a:off x="6376988" y="6080125"/>
            <a:ext cx="3175" cy="258763"/>
          </a:xfrm>
          <a:custGeom>
            <a:avLst/>
            <a:gdLst>
              <a:gd name="T0" fmla="*/ 0 w 2"/>
              <a:gd name="T1" fmla="*/ 163 h 163"/>
              <a:gd name="T2" fmla="*/ 2 w 2"/>
              <a:gd name="T3" fmla="*/ 0 h 163"/>
              <a:gd name="T4" fmla="*/ 0 60000 65536"/>
              <a:gd name="T5" fmla="*/ 0 60000 65536"/>
              <a:gd name="T6" fmla="*/ 0 w 2"/>
              <a:gd name="T7" fmla="*/ 0 h 163"/>
              <a:gd name="T8" fmla="*/ 2 w 2"/>
              <a:gd name="T9" fmla="*/ 163 h 16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" h="163">
                <a:moveTo>
                  <a:pt x="0" y="163"/>
                </a:moveTo>
                <a:lnTo>
                  <a:pt x="2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46" name="Freeform 218"/>
          <p:cNvSpPr>
            <a:spLocks/>
          </p:cNvSpPr>
          <p:nvPr/>
        </p:nvSpPr>
        <p:spPr bwMode="auto">
          <a:xfrm>
            <a:off x="4298950" y="1401763"/>
            <a:ext cx="623888" cy="547687"/>
          </a:xfrm>
          <a:custGeom>
            <a:avLst/>
            <a:gdLst>
              <a:gd name="T0" fmla="*/ 327 w 393"/>
              <a:gd name="T1" fmla="*/ 34 h 345"/>
              <a:gd name="T2" fmla="*/ 315 w 393"/>
              <a:gd name="T3" fmla="*/ 53 h 345"/>
              <a:gd name="T4" fmla="*/ 279 w 393"/>
              <a:gd name="T5" fmla="*/ 50 h 345"/>
              <a:gd name="T6" fmla="*/ 271 w 393"/>
              <a:gd name="T7" fmla="*/ 47 h 345"/>
              <a:gd name="T8" fmla="*/ 253 w 393"/>
              <a:gd name="T9" fmla="*/ 58 h 345"/>
              <a:gd name="T10" fmla="*/ 235 w 393"/>
              <a:gd name="T11" fmla="*/ 59 h 345"/>
              <a:gd name="T12" fmla="*/ 217 w 393"/>
              <a:gd name="T13" fmla="*/ 79 h 345"/>
              <a:gd name="T14" fmla="*/ 205 w 393"/>
              <a:gd name="T15" fmla="*/ 89 h 345"/>
              <a:gd name="T16" fmla="*/ 183 w 393"/>
              <a:gd name="T17" fmla="*/ 116 h 345"/>
              <a:gd name="T18" fmla="*/ 145 w 393"/>
              <a:gd name="T19" fmla="*/ 178 h 345"/>
              <a:gd name="T20" fmla="*/ 130 w 393"/>
              <a:gd name="T21" fmla="*/ 193 h 345"/>
              <a:gd name="T22" fmla="*/ 129 w 393"/>
              <a:gd name="T23" fmla="*/ 203 h 345"/>
              <a:gd name="T24" fmla="*/ 118 w 393"/>
              <a:gd name="T25" fmla="*/ 262 h 345"/>
              <a:gd name="T26" fmla="*/ 91 w 393"/>
              <a:gd name="T27" fmla="*/ 308 h 345"/>
              <a:gd name="T28" fmla="*/ 45 w 393"/>
              <a:gd name="T29" fmla="*/ 341 h 345"/>
              <a:gd name="T30" fmla="*/ 7 w 393"/>
              <a:gd name="T31" fmla="*/ 332 h 345"/>
              <a:gd name="T32" fmla="*/ 10 w 393"/>
              <a:gd name="T33" fmla="*/ 304 h 345"/>
              <a:gd name="T34" fmla="*/ 24 w 393"/>
              <a:gd name="T35" fmla="*/ 286 h 345"/>
              <a:gd name="T36" fmla="*/ 10 w 393"/>
              <a:gd name="T37" fmla="*/ 286 h 345"/>
              <a:gd name="T38" fmla="*/ 12 w 393"/>
              <a:gd name="T39" fmla="*/ 268 h 345"/>
              <a:gd name="T40" fmla="*/ 49 w 393"/>
              <a:gd name="T41" fmla="*/ 257 h 345"/>
              <a:gd name="T42" fmla="*/ 22 w 393"/>
              <a:gd name="T43" fmla="*/ 250 h 345"/>
              <a:gd name="T44" fmla="*/ 24 w 393"/>
              <a:gd name="T45" fmla="*/ 229 h 345"/>
              <a:gd name="T46" fmla="*/ 69 w 393"/>
              <a:gd name="T47" fmla="*/ 205 h 345"/>
              <a:gd name="T48" fmla="*/ 108 w 393"/>
              <a:gd name="T49" fmla="*/ 193 h 345"/>
              <a:gd name="T50" fmla="*/ 97 w 393"/>
              <a:gd name="T51" fmla="*/ 185 h 345"/>
              <a:gd name="T52" fmla="*/ 100 w 393"/>
              <a:gd name="T53" fmla="*/ 178 h 345"/>
              <a:gd name="T54" fmla="*/ 135 w 393"/>
              <a:gd name="T55" fmla="*/ 145 h 345"/>
              <a:gd name="T56" fmla="*/ 148 w 393"/>
              <a:gd name="T57" fmla="*/ 115 h 345"/>
              <a:gd name="T58" fmla="*/ 178 w 393"/>
              <a:gd name="T59" fmla="*/ 94 h 345"/>
              <a:gd name="T60" fmla="*/ 183 w 393"/>
              <a:gd name="T61" fmla="*/ 80 h 345"/>
              <a:gd name="T62" fmla="*/ 210 w 393"/>
              <a:gd name="T63" fmla="*/ 67 h 345"/>
              <a:gd name="T64" fmla="*/ 211 w 393"/>
              <a:gd name="T65" fmla="*/ 56 h 345"/>
              <a:gd name="T66" fmla="*/ 232 w 393"/>
              <a:gd name="T67" fmla="*/ 38 h 345"/>
              <a:gd name="T68" fmla="*/ 253 w 393"/>
              <a:gd name="T69" fmla="*/ 32 h 345"/>
              <a:gd name="T70" fmla="*/ 267 w 393"/>
              <a:gd name="T71" fmla="*/ 29 h 345"/>
              <a:gd name="T72" fmla="*/ 286 w 393"/>
              <a:gd name="T73" fmla="*/ 16 h 345"/>
              <a:gd name="T74" fmla="*/ 295 w 393"/>
              <a:gd name="T75" fmla="*/ 22 h 345"/>
              <a:gd name="T76" fmla="*/ 316 w 393"/>
              <a:gd name="T77" fmla="*/ 1 h 345"/>
              <a:gd name="T78" fmla="*/ 324 w 393"/>
              <a:gd name="T79" fmla="*/ 13 h 345"/>
              <a:gd name="T80" fmla="*/ 351 w 393"/>
              <a:gd name="T81" fmla="*/ 2 h 345"/>
              <a:gd name="T82" fmla="*/ 388 w 393"/>
              <a:gd name="T83" fmla="*/ 10 h 345"/>
              <a:gd name="T84" fmla="*/ 367 w 393"/>
              <a:gd name="T85" fmla="*/ 19 h 345"/>
              <a:gd name="T86" fmla="*/ 375 w 393"/>
              <a:gd name="T87" fmla="*/ 32 h 345"/>
              <a:gd name="T88" fmla="*/ 351 w 393"/>
              <a:gd name="T89" fmla="*/ 35 h 345"/>
              <a:gd name="T90" fmla="*/ 327 w 393"/>
              <a:gd name="T91" fmla="*/ 34 h 3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93"/>
              <a:gd name="T139" fmla="*/ 0 h 345"/>
              <a:gd name="T140" fmla="*/ 393 w 393"/>
              <a:gd name="T141" fmla="*/ 345 h 34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93" h="345">
                <a:moveTo>
                  <a:pt x="327" y="34"/>
                </a:moveTo>
                <a:cubicBezTo>
                  <a:pt x="322" y="32"/>
                  <a:pt x="323" y="50"/>
                  <a:pt x="315" y="53"/>
                </a:cubicBezTo>
                <a:cubicBezTo>
                  <a:pt x="307" y="56"/>
                  <a:pt x="286" y="51"/>
                  <a:pt x="279" y="50"/>
                </a:cubicBezTo>
                <a:cubicBezTo>
                  <a:pt x="272" y="49"/>
                  <a:pt x="275" y="46"/>
                  <a:pt x="271" y="47"/>
                </a:cubicBezTo>
                <a:cubicBezTo>
                  <a:pt x="267" y="48"/>
                  <a:pt x="259" y="56"/>
                  <a:pt x="253" y="58"/>
                </a:cubicBezTo>
                <a:cubicBezTo>
                  <a:pt x="247" y="60"/>
                  <a:pt x="241" y="56"/>
                  <a:pt x="235" y="59"/>
                </a:cubicBezTo>
                <a:cubicBezTo>
                  <a:pt x="229" y="62"/>
                  <a:pt x="222" y="74"/>
                  <a:pt x="217" y="79"/>
                </a:cubicBezTo>
                <a:cubicBezTo>
                  <a:pt x="212" y="84"/>
                  <a:pt x="211" y="83"/>
                  <a:pt x="205" y="89"/>
                </a:cubicBezTo>
                <a:cubicBezTo>
                  <a:pt x="180" y="104"/>
                  <a:pt x="193" y="101"/>
                  <a:pt x="183" y="116"/>
                </a:cubicBezTo>
                <a:cubicBezTo>
                  <a:pt x="173" y="131"/>
                  <a:pt x="154" y="165"/>
                  <a:pt x="145" y="178"/>
                </a:cubicBezTo>
                <a:cubicBezTo>
                  <a:pt x="136" y="191"/>
                  <a:pt x="133" y="189"/>
                  <a:pt x="130" y="193"/>
                </a:cubicBezTo>
                <a:cubicBezTo>
                  <a:pt x="127" y="197"/>
                  <a:pt x="131" y="192"/>
                  <a:pt x="129" y="203"/>
                </a:cubicBezTo>
                <a:cubicBezTo>
                  <a:pt x="115" y="216"/>
                  <a:pt x="124" y="245"/>
                  <a:pt x="118" y="262"/>
                </a:cubicBezTo>
                <a:cubicBezTo>
                  <a:pt x="112" y="279"/>
                  <a:pt x="103" y="295"/>
                  <a:pt x="91" y="308"/>
                </a:cubicBezTo>
                <a:cubicBezTo>
                  <a:pt x="77" y="314"/>
                  <a:pt x="59" y="337"/>
                  <a:pt x="45" y="341"/>
                </a:cubicBezTo>
                <a:cubicBezTo>
                  <a:pt x="31" y="345"/>
                  <a:pt x="13" y="338"/>
                  <a:pt x="7" y="332"/>
                </a:cubicBezTo>
                <a:cubicBezTo>
                  <a:pt x="0" y="322"/>
                  <a:pt x="7" y="312"/>
                  <a:pt x="10" y="304"/>
                </a:cubicBezTo>
                <a:cubicBezTo>
                  <a:pt x="13" y="296"/>
                  <a:pt x="24" y="289"/>
                  <a:pt x="24" y="286"/>
                </a:cubicBezTo>
                <a:cubicBezTo>
                  <a:pt x="24" y="283"/>
                  <a:pt x="12" y="289"/>
                  <a:pt x="10" y="286"/>
                </a:cubicBezTo>
                <a:cubicBezTo>
                  <a:pt x="8" y="283"/>
                  <a:pt x="6" y="273"/>
                  <a:pt x="12" y="268"/>
                </a:cubicBezTo>
                <a:cubicBezTo>
                  <a:pt x="18" y="263"/>
                  <a:pt x="47" y="260"/>
                  <a:pt x="49" y="257"/>
                </a:cubicBezTo>
                <a:cubicBezTo>
                  <a:pt x="51" y="254"/>
                  <a:pt x="26" y="255"/>
                  <a:pt x="22" y="250"/>
                </a:cubicBezTo>
                <a:cubicBezTo>
                  <a:pt x="18" y="245"/>
                  <a:pt x="16" y="236"/>
                  <a:pt x="24" y="229"/>
                </a:cubicBezTo>
                <a:cubicBezTo>
                  <a:pt x="32" y="222"/>
                  <a:pt x="55" y="211"/>
                  <a:pt x="69" y="205"/>
                </a:cubicBezTo>
                <a:cubicBezTo>
                  <a:pt x="83" y="199"/>
                  <a:pt x="103" y="196"/>
                  <a:pt x="108" y="193"/>
                </a:cubicBezTo>
                <a:cubicBezTo>
                  <a:pt x="113" y="190"/>
                  <a:pt x="98" y="187"/>
                  <a:pt x="97" y="185"/>
                </a:cubicBezTo>
                <a:cubicBezTo>
                  <a:pt x="96" y="183"/>
                  <a:pt x="94" y="185"/>
                  <a:pt x="100" y="178"/>
                </a:cubicBezTo>
                <a:cubicBezTo>
                  <a:pt x="106" y="171"/>
                  <a:pt x="127" y="155"/>
                  <a:pt x="135" y="145"/>
                </a:cubicBezTo>
                <a:cubicBezTo>
                  <a:pt x="149" y="130"/>
                  <a:pt x="137" y="128"/>
                  <a:pt x="148" y="115"/>
                </a:cubicBezTo>
                <a:cubicBezTo>
                  <a:pt x="155" y="107"/>
                  <a:pt x="172" y="100"/>
                  <a:pt x="178" y="94"/>
                </a:cubicBezTo>
                <a:cubicBezTo>
                  <a:pt x="184" y="88"/>
                  <a:pt x="178" y="84"/>
                  <a:pt x="183" y="80"/>
                </a:cubicBezTo>
                <a:cubicBezTo>
                  <a:pt x="188" y="76"/>
                  <a:pt x="205" y="71"/>
                  <a:pt x="210" y="67"/>
                </a:cubicBezTo>
                <a:cubicBezTo>
                  <a:pt x="215" y="63"/>
                  <a:pt x="207" y="61"/>
                  <a:pt x="211" y="56"/>
                </a:cubicBezTo>
                <a:cubicBezTo>
                  <a:pt x="215" y="51"/>
                  <a:pt x="225" y="42"/>
                  <a:pt x="232" y="38"/>
                </a:cubicBezTo>
                <a:cubicBezTo>
                  <a:pt x="240" y="33"/>
                  <a:pt x="234" y="36"/>
                  <a:pt x="253" y="32"/>
                </a:cubicBezTo>
                <a:cubicBezTo>
                  <a:pt x="259" y="31"/>
                  <a:pt x="262" y="32"/>
                  <a:pt x="267" y="29"/>
                </a:cubicBezTo>
                <a:cubicBezTo>
                  <a:pt x="272" y="26"/>
                  <a:pt x="281" y="17"/>
                  <a:pt x="286" y="16"/>
                </a:cubicBezTo>
                <a:cubicBezTo>
                  <a:pt x="291" y="15"/>
                  <a:pt x="290" y="25"/>
                  <a:pt x="295" y="22"/>
                </a:cubicBezTo>
                <a:cubicBezTo>
                  <a:pt x="300" y="19"/>
                  <a:pt x="311" y="2"/>
                  <a:pt x="316" y="1"/>
                </a:cubicBezTo>
                <a:cubicBezTo>
                  <a:pt x="321" y="0"/>
                  <a:pt x="318" y="13"/>
                  <a:pt x="324" y="13"/>
                </a:cubicBezTo>
                <a:cubicBezTo>
                  <a:pt x="330" y="13"/>
                  <a:pt x="340" y="3"/>
                  <a:pt x="351" y="2"/>
                </a:cubicBezTo>
                <a:cubicBezTo>
                  <a:pt x="362" y="1"/>
                  <a:pt x="385" y="7"/>
                  <a:pt x="388" y="10"/>
                </a:cubicBezTo>
                <a:cubicBezTo>
                  <a:pt x="393" y="13"/>
                  <a:pt x="372" y="14"/>
                  <a:pt x="367" y="19"/>
                </a:cubicBezTo>
                <a:cubicBezTo>
                  <a:pt x="365" y="23"/>
                  <a:pt x="378" y="29"/>
                  <a:pt x="375" y="32"/>
                </a:cubicBezTo>
                <a:cubicBezTo>
                  <a:pt x="372" y="39"/>
                  <a:pt x="358" y="39"/>
                  <a:pt x="351" y="35"/>
                </a:cubicBezTo>
                <a:cubicBezTo>
                  <a:pt x="344" y="32"/>
                  <a:pt x="329" y="41"/>
                  <a:pt x="327" y="34"/>
                </a:cubicBezTo>
                <a:close/>
              </a:path>
            </a:pathLst>
          </a:custGeom>
          <a:solidFill>
            <a:srgbClr val="9966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47" name="Text Box 219"/>
          <p:cNvSpPr txBox="1">
            <a:spLocks noChangeArrowheads="1"/>
          </p:cNvSpPr>
          <p:nvPr/>
        </p:nvSpPr>
        <p:spPr bwMode="auto">
          <a:xfrm>
            <a:off x="3563938" y="1341438"/>
            <a:ext cx="1223962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Норвегія</a:t>
            </a:r>
            <a:endParaRPr lang="ru-RU" sz="1800" b="1"/>
          </a:p>
        </p:txBody>
      </p:sp>
      <p:sp>
        <p:nvSpPr>
          <p:cNvPr id="48348" name="Rectangle 220"/>
          <p:cNvSpPr>
            <a:spLocks noChangeArrowheads="1"/>
          </p:cNvSpPr>
          <p:nvPr/>
        </p:nvSpPr>
        <p:spPr bwMode="auto">
          <a:xfrm>
            <a:off x="4367213" y="1789113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49" name="Rectangle 221"/>
          <p:cNvSpPr>
            <a:spLocks noChangeArrowheads="1"/>
          </p:cNvSpPr>
          <p:nvPr/>
        </p:nvSpPr>
        <p:spPr bwMode="auto">
          <a:xfrm>
            <a:off x="4367213" y="1717675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50" name="Rectangle 222"/>
          <p:cNvSpPr>
            <a:spLocks noChangeArrowheads="1"/>
          </p:cNvSpPr>
          <p:nvPr/>
        </p:nvSpPr>
        <p:spPr bwMode="auto">
          <a:xfrm>
            <a:off x="4367213" y="164465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51" name="Rectangle 223"/>
          <p:cNvSpPr>
            <a:spLocks noChangeArrowheads="1"/>
          </p:cNvSpPr>
          <p:nvPr/>
        </p:nvSpPr>
        <p:spPr bwMode="auto">
          <a:xfrm>
            <a:off x="5435600" y="6524625"/>
            <a:ext cx="1636713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Норвегія –</a:t>
            </a:r>
            <a:r>
              <a:rPr lang="uk-UA" sz="1800" i="1"/>
              <a:t> 3,1%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8352" name="Freeform 224"/>
          <p:cNvSpPr>
            <a:spLocks/>
          </p:cNvSpPr>
          <p:nvPr/>
        </p:nvSpPr>
        <p:spPr bwMode="auto">
          <a:xfrm>
            <a:off x="6130925" y="6061075"/>
            <a:ext cx="107950" cy="444500"/>
          </a:xfrm>
          <a:custGeom>
            <a:avLst/>
            <a:gdLst>
              <a:gd name="T0" fmla="*/ 0 w 68"/>
              <a:gd name="T1" fmla="*/ 280 h 280"/>
              <a:gd name="T2" fmla="*/ 68 w 68"/>
              <a:gd name="T3" fmla="*/ 0 h 280"/>
              <a:gd name="T4" fmla="*/ 0 60000 65536"/>
              <a:gd name="T5" fmla="*/ 0 60000 65536"/>
              <a:gd name="T6" fmla="*/ 0 w 68"/>
              <a:gd name="T7" fmla="*/ 0 h 280"/>
              <a:gd name="T8" fmla="*/ 68 w 68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8" h="280">
                <a:moveTo>
                  <a:pt x="0" y="280"/>
                </a:moveTo>
                <a:lnTo>
                  <a:pt x="68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53" name="Freeform 225"/>
          <p:cNvSpPr>
            <a:spLocks/>
          </p:cNvSpPr>
          <p:nvPr/>
        </p:nvSpPr>
        <p:spPr bwMode="auto">
          <a:xfrm>
            <a:off x="3671888" y="2798763"/>
            <a:ext cx="590550" cy="701675"/>
          </a:xfrm>
          <a:custGeom>
            <a:avLst/>
            <a:gdLst>
              <a:gd name="T0" fmla="*/ 146 w 372"/>
              <a:gd name="T1" fmla="*/ 37 h 442"/>
              <a:gd name="T2" fmla="*/ 144 w 372"/>
              <a:gd name="T3" fmla="*/ 88 h 442"/>
              <a:gd name="T4" fmla="*/ 144 w 372"/>
              <a:gd name="T5" fmla="*/ 112 h 442"/>
              <a:gd name="T6" fmla="*/ 120 w 372"/>
              <a:gd name="T7" fmla="*/ 130 h 442"/>
              <a:gd name="T8" fmla="*/ 101 w 372"/>
              <a:gd name="T9" fmla="*/ 153 h 442"/>
              <a:gd name="T10" fmla="*/ 83 w 372"/>
              <a:gd name="T11" fmla="*/ 175 h 442"/>
              <a:gd name="T12" fmla="*/ 60 w 372"/>
              <a:gd name="T13" fmla="*/ 181 h 442"/>
              <a:gd name="T14" fmla="*/ 26 w 372"/>
              <a:gd name="T15" fmla="*/ 190 h 442"/>
              <a:gd name="T16" fmla="*/ 8 w 372"/>
              <a:gd name="T17" fmla="*/ 199 h 442"/>
              <a:gd name="T18" fmla="*/ 0 w 372"/>
              <a:gd name="T19" fmla="*/ 214 h 442"/>
              <a:gd name="T20" fmla="*/ 0 w 372"/>
              <a:gd name="T21" fmla="*/ 237 h 442"/>
              <a:gd name="T22" fmla="*/ 131 w 372"/>
              <a:gd name="T23" fmla="*/ 354 h 442"/>
              <a:gd name="T24" fmla="*/ 180 w 372"/>
              <a:gd name="T25" fmla="*/ 405 h 442"/>
              <a:gd name="T26" fmla="*/ 195 w 372"/>
              <a:gd name="T27" fmla="*/ 439 h 442"/>
              <a:gd name="T28" fmla="*/ 218 w 372"/>
              <a:gd name="T29" fmla="*/ 442 h 442"/>
              <a:gd name="T30" fmla="*/ 372 w 372"/>
              <a:gd name="T31" fmla="*/ 336 h 442"/>
              <a:gd name="T32" fmla="*/ 369 w 372"/>
              <a:gd name="T33" fmla="*/ 318 h 442"/>
              <a:gd name="T34" fmla="*/ 357 w 372"/>
              <a:gd name="T35" fmla="*/ 310 h 442"/>
              <a:gd name="T36" fmla="*/ 345 w 372"/>
              <a:gd name="T37" fmla="*/ 297 h 442"/>
              <a:gd name="T38" fmla="*/ 339 w 372"/>
              <a:gd name="T39" fmla="*/ 277 h 442"/>
              <a:gd name="T40" fmla="*/ 341 w 372"/>
              <a:gd name="T41" fmla="*/ 255 h 442"/>
              <a:gd name="T42" fmla="*/ 347 w 372"/>
              <a:gd name="T43" fmla="*/ 211 h 442"/>
              <a:gd name="T44" fmla="*/ 341 w 372"/>
              <a:gd name="T45" fmla="*/ 139 h 442"/>
              <a:gd name="T46" fmla="*/ 321 w 372"/>
              <a:gd name="T47" fmla="*/ 114 h 442"/>
              <a:gd name="T48" fmla="*/ 335 w 372"/>
              <a:gd name="T49" fmla="*/ 54 h 442"/>
              <a:gd name="T50" fmla="*/ 341 w 372"/>
              <a:gd name="T51" fmla="*/ 28 h 442"/>
              <a:gd name="T52" fmla="*/ 333 w 372"/>
              <a:gd name="T53" fmla="*/ 6 h 442"/>
              <a:gd name="T54" fmla="*/ 281 w 372"/>
              <a:gd name="T55" fmla="*/ 6 h 442"/>
              <a:gd name="T56" fmla="*/ 261 w 372"/>
              <a:gd name="T57" fmla="*/ 1 h 442"/>
              <a:gd name="T58" fmla="*/ 242 w 372"/>
              <a:gd name="T59" fmla="*/ 3 h 442"/>
              <a:gd name="T60" fmla="*/ 192 w 372"/>
              <a:gd name="T61" fmla="*/ 28 h 442"/>
              <a:gd name="T62" fmla="*/ 146 w 372"/>
              <a:gd name="T63" fmla="*/ 37 h 44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72"/>
              <a:gd name="T97" fmla="*/ 0 h 442"/>
              <a:gd name="T98" fmla="*/ 372 w 372"/>
              <a:gd name="T99" fmla="*/ 442 h 44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72" h="442">
                <a:moveTo>
                  <a:pt x="146" y="37"/>
                </a:moveTo>
                <a:cubicBezTo>
                  <a:pt x="151" y="53"/>
                  <a:pt x="155" y="74"/>
                  <a:pt x="144" y="88"/>
                </a:cubicBezTo>
                <a:cubicBezTo>
                  <a:pt x="142" y="100"/>
                  <a:pt x="149" y="101"/>
                  <a:pt x="144" y="112"/>
                </a:cubicBezTo>
                <a:cubicBezTo>
                  <a:pt x="141" y="126"/>
                  <a:pt x="128" y="117"/>
                  <a:pt x="120" y="130"/>
                </a:cubicBezTo>
                <a:cubicBezTo>
                  <a:pt x="114" y="137"/>
                  <a:pt x="107" y="146"/>
                  <a:pt x="101" y="153"/>
                </a:cubicBezTo>
                <a:cubicBezTo>
                  <a:pt x="95" y="160"/>
                  <a:pt x="90" y="170"/>
                  <a:pt x="83" y="175"/>
                </a:cubicBezTo>
                <a:cubicBezTo>
                  <a:pt x="76" y="180"/>
                  <a:pt x="67" y="176"/>
                  <a:pt x="60" y="181"/>
                </a:cubicBezTo>
                <a:cubicBezTo>
                  <a:pt x="51" y="186"/>
                  <a:pt x="35" y="187"/>
                  <a:pt x="26" y="190"/>
                </a:cubicBezTo>
                <a:cubicBezTo>
                  <a:pt x="17" y="193"/>
                  <a:pt x="12" y="195"/>
                  <a:pt x="8" y="199"/>
                </a:cubicBezTo>
                <a:cubicBezTo>
                  <a:pt x="0" y="203"/>
                  <a:pt x="8" y="209"/>
                  <a:pt x="0" y="214"/>
                </a:cubicBezTo>
                <a:lnTo>
                  <a:pt x="0" y="237"/>
                </a:lnTo>
                <a:cubicBezTo>
                  <a:pt x="22" y="255"/>
                  <a:pt x="108" y="333"/>
                  <a:pt x="131" y="354"/>
                </a:cubicBezTo>
                <a:cubicBezTo>
                  <a:pt x="137" y="366"/>
                  <a:pt x="170" y="397"/>
                  <a:pt x="180" y="405"/>
                </a:cubicBezTo>
                <a:cubicBezTo>
                  <a:pt x="183" y="414"/>
                  <a:pt x="187" y="433"/>
                  <a:pt x="195" y="439"/>
                </a:cubicBezTo>
                <a:cubicBezTo>
                  <a:pt x="200" y="442"/>
                  <a:pt x="218" y="442"/>
                  <a:pt x="218" y="442"/>
                </a:cubicBezTo>
                <a:lnTo>
                  <a:pt x="372" y="336"/>
                </a:lnTo>
                <a:lnTo>
                  <a:pt x="369" y="318"/>
                </a:lnTo>
                <a:cubicBezTo>
                  <a:pt x="366" y="314"/>
                  <a:pt x="361" y="313"/>
                  <a:pt x="357" y="310"/>
                </a:cubicBezTo>
                <a:cubicBezTo>
                  <a:pt x="352" y="303"/>
                  <a:pt x="350" y="303"/>
                  <a:pt x="345" y="297"/>
                </a:cubicBezTo>
                <a:cubicBezTo>
                  <a:pt x="341" y="292"/>
                  <a:pt x="341" y="283"/>
                  <a:pt x="339" y="277"/>
                </a:cubicBezTo>
                <a:cubicBezTo>
                  <a:pt x="338" y="270"/>
                  <a:pt x="339" y="259"/>
                  <a:pt x="341" y="255"/>
                </a:cubicBezTo>
                <a:cubicBezTo>
                  <a:pt x="344" y="237"/>
                  <a:pt x="339" y="227"/>
                  <a:pt x="347" y="211"/>
                </a:cubicBezTo>
                <a:lnTo>
                  <a:pt x="341" y="139"/>
                </a:lnTo>
                <a:cubicBezTo>
                  <a:pt x="337" y="126"/>
                  <a:pt x="329" y="125"/>
                  <a:pt x="321" y="114"/>
                </a:cubicBezTo>
                <a:cubicBezTo>
                  <a:pt x="315" y="84"/>
                  <a:pt x="320" y="74"/>
                  <a:pt x="335" y="54"/>
                </a:cubicBezTo>
                <a:cubicBezTo>
                  <a:pt x="336" y="45"/>
                  <a:pt x="338" y="36"/>
                  <a:pt x="341" y="28"/>
                </a:cubicBezTo>
                <a:cubicBezTo>
                  <a:pt x="340" y="19"/>
                  <a:pt x="343" y="8"/>
                  <a:pt x="333" y="6"/>
                </a:cubicBezTo>
                <a:cubicBezTo>
                  <a:pt x="321" y="0"/>
                  <a:pt x="289" y="6"/>
                  <a:pt x="281" y="6"/>
                </a:cubicBezTo>
                <a:cubicBezTo>
                  <a:pt x="272" y="4"/>
                  <a:pt x="268" y="6"/>
                  <a:pt x="261" y="1"/>
                </a:cubicBezTo>
                <a:cubicBezTo>
                  <a:pt x="254" y="2"/>
                  <a:pt x="248" y="0"/>
                  <a:pt x="242" y="3"/>
                </a:cubicBezTo>
                <a:cubicBezTo>
                  <a:pt x="223" y="11"/>
                  <a:pt x="214" y="24"/>
                  <a:pt x="192" y="28"/>
                </a:cubicBezTo>
                <a:cubicBezTo>
                  <a:pt x="177" y="35"/>
                  <a:pt x="163" y="38"/>
                  <a:pt x="146" y="37"/>
                </a:cubicBezTo>
                <a:close/>
              </a:path>
            </a:pathLst>
          </a:custGeom>
          <a:solidFill>
            <a:srgbClr val="FFFF05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54" name="Text Box 226"/>
          <p:cNvSpPr txBox="1">
            <a:spLocks noChangeArrowheads="1"/>
          </p:cNvSpPr>
          <p:nvPr/>
        </p:nvSpPr>
        <p:spPr bwMode="auto">
          <a:xfrm>
            <a:off x="3481388" y="3030538"/>
            <a:ext cx="865187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500" b="1"/>
              <a:t>Алжир</a:t>
            </a:r>
            <a:endParaRPr lang="ru-RU" sz="1500" b="1">
              <a:solidFill>
                <a:srgbClr val="990033"/>
              </a:solidFill>
            </a:endParaRPr>
          </a:p>
        </p:txBody>
      </p:sp>
      <p:sp>
        <p:nvSpPr>
          <p:cNvPr id="48355" name="AutoShape 227"/>
          <p:cNvSpPr>
            <a:spLocks noChangeArrowheads="1"/>
          </p:cNvSpPr>
          <p:nvPr/>
        </p:nvSpPr>
        <p:spPr bwMode="auto">
          <a:xfrm rot="10800000">
            <a:off x="3995738" y="32845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56" name="Rectangle 228"/>
          <p:cNvSpPr>
            <a:spLocks noChangeArrowheads="1"/>
          </p:cNvSpPr>
          <p:nvPr/>
        </p:nvSpPr>
        <p:spPr bwMode="auto">
          <a:xfrm>
            <a:off x="3995738" y="2995613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57" name="Rectangle 229"/>
          <p:cNvSpPr>
            <a:spLocks noChangeArrowheads="1"/>
          </p:cNvSpPr>
          <p:nvPr/>
        </p:nvSpPr>
        <p:spPr bwMode="auto">
          <a:xfrm>
            <a:off x="3995738" y="2924175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58" name="Rectangle 230"/>
          <p:cNvSpPr>
            <a:spLocks noChangeArrowheads="1"/>
          </p:cNvSpPr>
          <p:nvPr/>
        </p:nvSpPr>
        <p:spPr bwMode="auto">
          <a:xfrm>
            <a:off x="3995738" y="285115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59" name="Rectangle 231"/>
          <p:cNvSpPr>
            <a:spLocks noChangeArrowheads="1"/>
          </p:cNvSpPr>
          <p:nvPr/>
        </p:nvSpPr>
        <p:spPr bwMode="auto">
          <a:xfrm>
            <a:off x="4610100" y="6303963"/>
            <a:ext cx="1490663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Алжир –</a:t>
            </a:r>
            <a:r>
              <a:rPr lang="uk-UA" sz="1800" i="1"/>
              <a:t> 3,1%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8360" name="Freeform 232"/>
          <p:cNvSpPr>
            <a:spLocks/>
          </p:cNvSpPr>
          <p:nvPr/>
        </p:nvSpPr>
        <p:spPr bwMode="auto">
          <a:xfrm>
            <a:off x="5980113" y="6027738"/>
            <a:ext cx="119062" cy="271462"/>
          </a:xfrm>
          <a:custGeom>
            <a:avLst/>
            <a:gdLst>
              <a:gd name="T0" fmla="*/ 0 w 75"/>
              <a:gd name="T1" fmla="*/ 171 h 171"/>
              <a:gd name="T2" fmla="*/ 75 w 75"/>
              <a:gd name="T3" fmla="*/ 0 h 171"/>
              <a:gd name="T4" fmla="*/ 0 60000 65536"/>
              <a:gd name="T5" fmla="*/ 0 60000 65536"/>
              <a:gd name="T6" fmla="*/ 0 w 75"/>
              <a:gd name="T7" fmla="*/ 0 h 171"/>
              <a:gd name="T8" fmla="*/ 75 w 75"/>
              <a:gd name="T9" fmla="*/ 171 h 17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5" h="171">
                <a:moveTo>
                  <a:pt x="0" y="171"/>
                </a:move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233"/>
          <p:cNvGrpSpPr>
            <a:grpSpLocks/>
          </p:cNvGrpSpPr>
          <p:nvPr/>
        </p:nvGrpSpPr>
        <p:grpSpPr bwMode="auto">
          <a:xfrm>
            <a:off x="6799263" y="4011613"/>
            <a:ext cx="1447800" cy="625475"/>
            <a:chOff x="4284" y="2526"/>
            <a:chExt cx="912" cy="394"/>
          </a:xfrm>
        </p:grpSpPr>
        <p:sp>
          <p:nvSpPr>
            <p:cNvPr id="22684" name="Freeform 234"/>
            <p:cNvSpPr>
              <a:spLocks/>
            </p:cNvSpPr>
            <p:nvPr/>
          </p:nvSpPr>
          <p:spPr bwMode="auto">
            <a:xfrm>
              <a:off x="4284" y="2526"/>
              <a:ext cx="544" cy="391"/>
            </a:xfrm>
            <a:custGeom>
              <a:avLst/>
              <a:gdLst>
                <a:gd name="T0" fmla="*/ 207 w 544"/>
                <a:gd name="T1" fmla="*/ 264 h 391"/>
                <a:gd name="T2" fmla="*/ 204 w 544"/>
                <a:gd name="T3" fmla="*/ 237 h 391"/>
                <a:gd name="T4" fmla="*/ 207 w 544"/>
                <a:gd name="T5" fmla="*/ 213 h 391"/>
                <a:gd name="T6" fmla="*/ 200 w 544"/>
                <a:gd name="T7" fmla="*/ 205 h 391"/>
                <a:gd name="T8" fmla="*/ 191 w 544"/>
                <a:gd name="T9" fmla="*/ 186 h 391"/>
                <a:gd name="T10" fmla="*/ 174 w 544"/>
                <a:gd name="T11" fmla="*/ 176 h 391"/>
                <a:gd name="T12" fmla="*/ 168 w 544"/>
                <a:gd name="T13" fmla="*/ 153 h 391"/>
                <a:gd name="T14" fmla="*/ 159 w 544"/>
                <a:gd name="T15" fmla="*/ 126 h 391"/>
                <a:gd name="T16" fmla="*/ 129 w 544"/>
                <a:gd name="T17" fmla="*/ 96 h 391"/>
                <a:gd name="T18" fmla="*/ 110 w 544"/>
                <a:gd name="T19" fmla="*/ 82 h 391"/>
                <a:gd name="T20" fmla="*/ 82 w 544"/>
                <a:gd name="T21" fmla="*/ 61 h 391"/>
                <a:gd name="T22" fmla="*/ 67 w 544"/>
                <a:gd name="T23" fmla="*/ 34 h 391"/>
                <a:gd name="T24" fmla="*/ 44 w 544"/>
                <a:gd name="T25" fmla="*/ 7 h 391"/>
                <a:gd name="T26" fmla="*/ 6 w 544"/>
                <a:gd name="T27" fmla="*/ 2 h 391"/>
                <a:gd name="T28" fmla="*/ 8 w 544"/>
                <a:gd name="T29" fmla="*/ 19 h 391"/>
                <a:gd name="T30" fmla="*/ 16 w 544"/>
                <a:gd name="T31" fmla="*/ 27 h 391"/>
                <a:gd name="T32" fmla="*/ 25 w 544"/>
                <a:gd name="T33" fmla="*/ 39 h 391"/>
                <a:gd name="T34" fmla="*/ 38 w 544"/>
                <a:gd name="T35" fmla="*/ 57 h 391"/>
                <a:gd name="T36" fmla="*/ 65 w 544"/>
                <a:gd name="T37" fmla="*/ 96 h 391"/>
                <a:gd name="T38" fmla="*/ 79 w 544"/>
                <a:gd name="T39" fmla="*/ 112 h 391"/>
                <a:gd name="T40" fmla="*/ 91 w 544"/>
                <a:gd name="T41" fmla="*/ 145 h 391"/>
                <a:gd name="T42" fmla="*/ 97 w 544"/>
                <a:gd name="T43" fmla="*/ 159 h 391"/>
                <a:gd name="T44" fmla="*/ 102 w 544"/>
                <a:gd name="T45" fmla="*/ 174 h 391"/>
                <a:gd name="T46" fmla="*/ 105 w 544"/>
                <a:gd name="T47" fmla="*/ 187 h 391"/>
                <a:gd name="T48" fmla="*/ 118 w 544"/>
                <a:gd name="T49" fmla="*/ 199 h 391"/>
                <a:gd name="T50" fmla="*/ 127 w 544"/>
                <a:gd name="T51" fmla="*/ 217 h 391"/>
                <a:gd name="T52" fmla="*/ 144 w 544"/>
                <a:gd name="T53" fmla="*/ 229 h 391"/>
                <a:gd name="T54" fmla="*/ 168 w 544"/>
                <a:gd name="T55" fmla="*/ 267 h 391"/>
                <a:gd name="T56" fmla="*/ 198 w 544"/>
                <a:gd name="T57" fmla="*/ 276 h 391"/>
                <a:gd name="T58" fmla="*/ 210 w 544"/>
                <a:gd name="T59" fmla="*/ 289 h 391"/>
                <a:gd name="T60" fmla="*/ 206 w 544"/>
                <a:gd name="T61" fmla="*/ 305 h 391"/>
                <a:gd name="T62" fmla="*/ 232 w 544"/>
                <a:gd name="T63" fmla="*/ 319 h 391"/>
                <a:gd name="T64" fmla="*/ 263 w 544"/>
                <a:gd name="T65" fmla="*/ 329 h 391"/>
                <a:gd name="T66" fmla="*/ 278 w 544"/>
                <a:gd name="T67" fmla="*/ 330 h 391"/>
                <a:gd name="T68" fmla="*/ 294 w 544"/>
                <a:gd name="T69" fmla="*/ 335 h 391"/>
                <a:gd name="T70" fmla="*/ 342 w 544"/>
                <a:gd name="T71" fmla="*/ 344 h 391"/>
                <a:gd name="T72" fmla="*/ 372 w 544"/>
                <a:gd name="T73" fmla="*/ 351 h 391"/>
                <a:gd name="T74" fmla="*/ 417 w 544"/>
                <a:gd name="T75" fmla="*/ 350 h 391"/>
                <a:gd name="T76" fmla="*/ 419 w 544"/>
                <a:gd name="T77" fmla="*/ 359 h 391"/>
                <a:gd name="T78" fmla="*/ 464 w 544"/>
                <a:gd name="T79" fmla="*/ 359 h 391"/>
                <a:gd name="T80" fmla="*/ 464 w 544"/>
                <a:gd name="T81" fmla="*/ 374 h 391"/>
                <a:gd name="T82" fmla="*/ 490 w 544"/>
                <a:gd name="T83" fmla="*/ 391 h 391"/>
                <a:gd name="T84" fmla="*/ 482 w 544"/>
                <a:gd name="T85" fmla="*/ 387 h 391"/>
                <a:gd name="T86" fmla="*/ 485 w 544"/>
                <a:gd name="T87" fmla="*/ 375 h 391"/>
                <a:gd name="T88" fmla="*/ 483 w 544"/>
                <a:gd name="T89" fmla="*/ 362 h 391"/>
                <a:gd name="T90" fmla="*/ 527 w 544"/>
                <a:gd name="T91" fmla="*/ 351 h 391"/>
                <a:gd name="T92" fmla="*/ 534 w 544"/>
                <a:gd name="T93" fmla="*/ 342 h 391"/>
                <a:gd name="T94" fmla="*/ 464 w 544"/>
                <a:gd name="T95" fmla="*/ 350 h 391"/>
                <a:gd name="T96" fmla="*/ 455 w 544"/>
                <a:gd name="T97" fmla="*/ 345 h 391"/>
                <a:gd name="T98" fmla="*/ 444 w 544"/>
                <a:gd name="T99" fmla="*/ 339 h 391"/>
                <a:gd name="T100" fmla="*/ 384 w 544"/>
                <a:gd name="T101" fmla="*/ 353 h 391"/>
                <a:gd name="T102" fmla="*/ 371 w 544"/>
                <a:gd name="T103" fmla="*/ 329 h 391"/>
                <a:gd name="T104" fmla="*/ 344 w 544"/>
                <a:gd name="T105" fmla="*/ 322 h 391"/>
                <a:gd name="T106" fmla="*/ 327 w 544"/>
                <a:gd name="T107" fmla="*/ 299 h 391"/>
                <a:gd name="T108" fmla="*/ 309 w 544"/>
                <a:gd name="T109" fmla="*/ 290 h 391"/>
                <a:gd name="T110" fmla="*/ 278 w 544"/>
                <a:gd name="T111" fmla="*/ 299 h 391"/>
                <a:gd name="T112" fmla="*/ 257 w 544"/>
                <a:gd name="T113" fmla="*/ 291 h 391"/>
                <a:gd name="T114" fmla="*/ 212 w 544"/>
                <a:gd name="T115" fmla="*/ 272 h 391"/>
                <a:gd name="T116" fmla="*/ 207 w 544"/>
                <a:gd name="T117" fmla="*/ 264 h 39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4"/>
                <a:gd name="T178" fmla="*/ 0 h 391"/>
                <a:gd name="T179" fmla="*/ 544 w 544"/>
                <a:gd name="T180" fmla="*/ 391 h 39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4" h="391">
                  <a:moveTo>
                    <a:pt x="207" y="264"/>
                  </a:moveTo>
                  <a:cubicBezTo>
                    <a:pt x="205" y="253"/>
                    <a:pt x="205" y="247"/>
                    <a:pt x="204" y="237"/>
                  </a:cubicBezTo>
                  <a:cubicBezTo>
                    <a:pt x="204" y="229"/>
                    <a:pt x="208" y="218"/>
                    <a:pt x="207" y="213"/>
                  </a:cubicBezTo>
                  <a:cubicBezTo>
                    <a:pt x="206" y="208"/>
                    <a:pt x="203" y="210"/>
                    <a:pt x="200" y="205"/>
                  </a:cubicBezTo>
                  <a:cubicBezTo>
                    <a:pt x="199" y="198"/>
                    <a:pt x="194" y="193"/>
                    <a:pt x="191" y="186"/>
                  </a:cubicBezTo>
                  <a:cubicBezTo>
                    <a:pt x="188" y="181"/>
                    <a:pt x="178" y="181"/>
                    <a:pt x="174" y="176"/>
                  </a:cubicBezTo>
                  <a:cubicBezTo>
                    <a:pt x="170" y="171"/>
                    <a:pt x="170" y="161"/>
                    <a:pt x="168" y="153"/>
                  </a:cubicBezTo>
                  <a:cubicBezTo>
                    <a:pt x="166" y="143"/>
                    <a:pt x="168" y="131"/>
                    <a:pt x="159" y="126"/>
                  </a:cubicBezTo>
                  <a:cubicBezTo>
                    <a:pt x="153" y="118"/>
                    <a:pt x="138" y="102"/>
                    <a:pt x="129" y="96"/>
                  </a:cubicBezTo>
                  <a:cubicBezTo>
                    <a:pt x="120" y="81"/>
                    <a:pt x="127" y="85"/>
                    <a:pt x="110" y="82"/>
                  </a:cubicBezTo>
                  <a:cubicBezTo>
                    <a:pt x="101" y="75"/>
                    <a:pt x="88" y="69"/>
                    <a:pt x="82" y="61"/>
                  </a:cubicBezTo>
                  <a:cubicBezTo>
                    <a:pt x="75" y="53"/>
                    <a:pt x="73" y="43"/>
                    <a:pt x="67" y="34"/>
                  </a:cubicBezTo>
                  <a:cubicBezTo>
                    <a:pt x="61" y="27"/>
                    <a:pt x="52" y="12"/>
                    <a:pt x="44" y="7"/>
                  </a:cubicBezTo>
                  <a:cubicBezTo>
                    <a:pt x="34" y="2"/>
                    <a:pt x="12" y="0"/>
                    <a:pt x="6" y="2"/>
                  </a:cubicBezTo>
                  <a:cubicBezTo>
                    <a:pt x="0" y="4"/>
                    <a:pt x="6" y="15"/>
                    <a:pt x="8" y="19"/>
                  </a:cubicBezTo>
                  <a:cubicBezTo>
                    <a:pt x="9" y="24"/>
                    <a:pt x="12" y="25"/>
                    <a:pt x="16" y="27"/>
                  </a:cubicBezTo>
                  <a:cubicBezTo>
                    <a:pt x="20" y="33"/>
                    <a:pt x="19" y="35"/>
                    <a:pt x="25" y="39"/>
                  </a:cubicBezTo>
                  <a:cubicBezTo>
                    <a:pt x="28" y="46"/>
                    <a:pt x="32" y="52"/>
                    <a:pt x="38" y="57"/>
                  </a:cubicBezTo>
                  <a:cubicBezTo>
                    <a:pt x="44" y="69"/>
                    <a:pt x="54" y="88"/>
                    <a:pt x="65" y="96"/>
                  </a:cubicBezTo>
                  <a:cubicBezTo>
                    <a:pt x="69" y="103"/>
                    <a:pt x="72" y="108"/>
                    <a:pt x="79" y="112"/>
                  </a:cubicBezTo>
                  <a:cubicBezTo>
                    <a:pt x="81" y="124"/>
                    <a:pt x="84" y="135"/>
                    <a:pt x="91" y="145"/>
                  </a:cubicBezTo>
                  <a:cubicBezTo>
                    <a:pt x="92" y="151"/>
                    <a:pt x="94" y="154"/>
                    <a:pt x="97" y="159"/>
                  </a:cubicBezTo>
                  <a:cubicBezTo>
                    <a:pt x="99" y="163"/>
                    <a:pt x="101" y="169"/>
                    <a:pt x="102" y="174"/>
                  </a:cubicBezTo>
                  <a:cubicBezTo>
                    <a:pt x="103" y="179"/>
                    <a:pt x="102" y="183"/>
                    <a:pt x="105" y="187"/>
                  </a:cubicBezTo>
                  <a:cubicBezTo>
                    <a:pt x="108" y="191"/>
                    <a:pt x="114" y="194"/>
                    <a:pt x="118" y="199"/>
                  </a:cubicBezTo>
                  <a:cubicBezTo>
                    <a:pt x="119" y="205"/>
                    <a:pt x="123" y="212"/>
                    <a:pt x="127" y="217"/>
                  </a:cubicBezTo>
                  <a:cubicBezTo>
                    <a:pt x="130" y="223"/>
                    <a:pt x="141" y="224"/>
                    <a:pt x="144" y="229"/>
                  </a:cubicBezTo>
                  <a:cubicBezTo>
                    <a:pt x="151" y="237"/>
                    <a:pt x="159" y="259"/>
                    <a:pt x="168" y="267"/>
                  </a:cubicBezTo>
                  <a:cubicBezTo>
                    <a:pt x="176" y="276"/>
                    <a:pt x="191" y="272"/>
                    <a:pt x="198" y="276"/>
                  </a:cubicBezTo>
                  <a:cubicBezTo>
                    <a:pt x="205" y="280"/>
                    <a:pt x="209" y="284"/>
                    <a:pt x="210" y="289"/>
                  </a:cubicBezTo>
                  <a:cubicBezTo>
                    <a:pt x="213" y="297"/>
                    <a:pt x="198" y="303"/>
                    <a:pt x="206" y="305"/>
                  </a:cubicBezTo>
                  <a:cubicBezTo>
                    <a:pt x="218" y="314"/>
                    <a:pt x="217" y="316"/>
                    <a:pt x="232" y="319"/>
                  </a:cubicBezTo>
                  <a:cubicBezTo>
                    <a:pt x="244" y="323"/>
                    <a:pt x="253" y="326"/>
                    <a:pt x="263" y="329"/>
                  </a:cubicBezTo>
                  <a:cubicBezTo>
                    <a:pt x="271" y="331"/>
                    <a:pt x="273" y="329"/>
                    <a:pt x="278" y="330"/>
                  </a:cubicBezTo>
                  <a:cubicBezTo>
                    <a:pt x="283" y="331"/>
                    <a:pt x="283" y="333"/>
                    <a:pt x="294" y="335"/>
                  </a:cubicBezTo>
                  <a:cubicBezTo>
                    <a:pt x="310" y="343"/>
                    <a:pt x="324" y="342"/>
                    <a:pt x="342" y="344"/>
                  </a:cubicBezTo>
                  <a:cubicBezTo>
                    <a:pt x="364" y="350"/>
                    <a:pt x="348" y="349"/>
                    <a:pt x="372" y="351"/>
                  </a:cubicBezTo>
                  <a:cubicBezTo>
                    <a:pt x="377" y="352"/>
                    <a:pt x="412" y="349"/>
                    <a:pt x="417" y="350"/>
                  </a:cubicBezTo>
                  <a:cubicBezTo>
                    <a:pt x="428" y="350"/>
                    <a:pt x="411" y="358"/>
                    <a:pt x="419" y="359"/>
                  </a:cubicBezTo>
                  <a:cubicBezTo>
                    <a:pt x="427" y="360"/>
                    <a:pt x="457" y="357"/>
                    <a:pt x="464" y="359"/>
                  </a:cubicBezTo>
                  <a:cubicBezTo>
                    <a:pt x="471" y="361"/>
                    <a:pt x="460" y="369"/>
                    <a:pt x="464" y="374"/>
                  </a:cubicBezTo>
                  <a:cubicBezTo>
                    <a:pt x="468" y="379"/>
                    <a:pt x="487" y="389"/>
                    <a:pt x="490" y="391"/>
                  </a:cubicBezTo>
                  <a:cubicBezTo>
                    <a:pt x="484" y="390"/>
                    <a:pt x="488" y="388"/>
                    <a:pt x="482" y="387"/>
                  </a:cubicBezTo>
                  <a:cubicBezTo>
                    <a:pt x="480" y="384"/>
                    <a:pt x="485" y="379"/>
                    <a:pt x="485" y="375"/>
                  </a:cubicBezTo>
                  <a:cubicBezTo>
                    <a:pt x="485" y="371"/>
                    <a:pt x="476" y="366"/>
                    <a:pt x="483" y="362"/>
                  </a:cubicBezTo>
                  <a:cubicBezTo>
                    <a:pt x="490" y="358"/>
                    <a:pt x="519" y="354"/>
                    <a:pt x="527" y="351"/>
                  </a:cubicBezTo>
                  <a:cubicBezTo>
                    <a:pt x="535" y="348"/>
                    <a:pt x="544" y="342"/>
                    <a:pt x="534" y="342"/>
                  </a:cubicBezTo>
                  <a:cubicBezTo>
                    <a:pt x="526" y="341"/>
                    <a:pt x="477" y="350"/>
                    <a:pt x="464" y="350"/>
                  </a:cubicBezTo>
                  <a:cubicBezTo>
                    <a:pt x="451" y="350"/>
                    <a:pt x="458" y="347"/>
                    <a:pt x="455" y="345"/>
                  </a:cubicBezTo>
                  <a:cubicBezTo>
                    <a:pt x="455" y="336"/>
                    <a:pt x="451" y="343"/>
                    <a:pt x="444" y="339"/>
                  </a:cubicBezTo>
                  <a:cubicBezTo>
                    <a:pt x="437" y="337"/>
                    <a:pt x="391" y="354"/>
                    <a:pt x="384" y="353"/>
                  </a:cubicBezTo>
                  <a:cubicBezTo>
                    <a:pt x="373" y="346"/>
                    <a:pt x="387" y="333"/>
                    <a:pt x="371" y="329"/>
                  </a:cubicBezTo>
                  <a:cubicBezTo>
                    <a:pt x="365" y="325"/>
                    <a:pt x="351" y="325"/>
                    <a:pt x="344" y="322"/>
                  </a:cubicBezTo>
                  <a:cubicBezTo>
                    <a:pt x="337" y="318"/>
                    <a:pt x="332" y="304"/>
                    <a:pt x="327" y="299"/>
                  </a:cubicBezTo>
                  <a:cubicBezTo>
                    <a:pt x="321" y="294"/>
                    <a:pt x="317" y="290"/>
                    <a:pt x="309" y="290"/>
                  </a:cubicBezTo>
                  <a:cubicBezTo>
                    <a:pt x="298" y="285"/>
                    <a:pt x="287" y="299"/>
                    <a:pt x="278" y="299"/>
                  </a:cubicBezTo>
                  <a:cubicBezTo>
                    <a:pt x="269" y="299"/>
                    <a:pt x="268" y="295"/>
                    <a:pt x="257" y="291"/>
                  </a:cubicBezTo>
                  <a:cubicBezTo>
                    <a:pt x="257" y="284"/>
                    <a:pt x="220" y="276"/>
                    <a:pt x="212" y="272"/>
                  </a:cubicBezTo>
                  <a:cubicBezTo>
                    <a:pt x="204" y="268"/>
                    <a:pt x="208" y="266"/>
                    <a:pt x="207" y="264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85" name="Freeform 235"/>
            <p:cNvSpPr>
              <a:spLocks/>
            </p:cNvSpPr>
            <p:nvPr/>
          </p:nvSpPr>
          <p:spPr bwMode="auto">
            <a:xfrm>
              <a:off x="4546" y="2536"/>
              <a:ext cx="200" cy="224"/>
            </a:xfrm>
            <a:custGeom>
              <a:avLst/>
              <a:gdLst>
                <a:gd name="T0" fmla="*/ 175 w 200"/>
                <a:gd name="T1" fmla="*/ 14 h 224"/>
                <a:gd name="T2" fmla="*/ 142 w 200"/>
                <a:gd name="T3" fmla="*/ 11 h 224"/>
                <a:gd name="T4" fmla="*/ 121 w 200"/>
                <a:gd name="T5" fmla="*/ 74 h 224"/>
                <a:gd name="T6" fmla="*/ 83 w 200"/>
                <a:gd name="T7" fmla="*/ 83 h 224"/>
                <a:gd name="T8" fmla="*/ 62 w 200"/>
                <a:gd name="T9" fmla="*/ 89 h 224"/>
                <a:gd name="T10" fmla="*/ 39 w 200"/>
                <a:gd name="T11" fmla="*/ 101 h 224"/>
                <a:gd name="T12" fmla="*/ 12 w 200"/>
                <a:gd name="T13" fmla="*/ 85 h 224"/>
                <a:gd name="T14" fmla="*/ 11 w 200"/>
                <a:gd name="T15" fmla="*/ 115 h 224"/>
                <a:gd name="T16" fmla="*/ 14 w 200"/>
                <a:gd name="T17" fmla="*/ 146 h 224"/>
                <a:gd name="T18" fmla="*/ 23 w 200"/>
                <a:gd name="T19" fmla="*/ 157 h 224"/>
                <a:gd name="T20" fmla="*/ 17 w 200"/>
                <a:gd name="T21" fmla="*/ 166 h 224"/>
                <a:gd name="T22" fmla="*/ 26 w 200"/>
                <a:gd name="T23" fmla="*/ 182 h 224"/>
                <a:gd name="T24" fmla="*/ 38 w 200"/>
                <a:gd name="T25" fmla="*/ 199 h 224"/>
                <a:gd name="T26" fmla="*/ 56 w 200"/>
                <a:gd name="T27" fmla="*/ 197 h 224"/>
                <a:gd name="T28" fmla="*/ 63 w 200"/>
                <a:gd name="T29" fmla="*/ 215 h 224"/>
                <a:gd name="T30" fmla="*/ 89 w 200"/>
                <a:gd name="T31" fmla="*/ 202 h 224"/>
                <a:gd name="T32" fmla="*/ 128 w 200"/>
                <a:gd name="T33" fmla="*/ 224 h 224"/>
                <a:gd name="T34" fmla="*/ 160 w 200"/>
                <a:gd name="T35" fmla="*/ 184 h 224"/>
                <a:gd name="T36" fmla="*/ 157 w 200"/>
                <a:gd name="T37" fmla="*/ 167 h 224"/>
                <a:gd name="T38" fmla="*/ 170 w 200"/>
                <a:gd name="T39" fmla="*/ 151 h 224"/>
                <a:gd name="T40" fmla="*/ 185 w 200"/>
                <a:gd name="T41" fmla="*/ 107 h 224"/>
                <a:gd name="T42" fmla="*/ 199 w 200"/>
                <a:gd name="T43" fmla="*/ 95 h 224"/>
                <a:gd name="T44" fmla="*/ 179 w 200"/>
                <a:gd name="T45" fmla="*/ 70 h 224"/>
                <a:gd name="T46" fmla="*/ 182 w 200"/>
                <a:gd name="T47" fmla="*/ 59 h 224"/>
                <a:gd name="T48" fmla="*/ 170 w 200"/>
                <a:gd name="T49" fmla="*/ 34 h 224"/>
                <a:gd name="T50" fmla="*/ 175 w 200"/>
                <a:gd name="T51" fmla="*/ 14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0"/>
                <a:gd name="T79" fmla="*/ 0 h 224"/>
                <a:gd name="T80" fmla="*/ 200 w 200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0" h="224">
                  <a:moveTo>
                    <a:pt x="175" y="14"/>
                  </a:moveTo>
                  <a:cubicBezTo>
                    <a:pt x="166" y="14"/>
                    <a:pt x="151" y="0"/>
                    <a:pt x="142" y="11"/>
                  </a:cubicBezTo>
                  <a:cubicBezTo>
                    <a:pt x="140" y="25"/>
                    <a:pt x="129" y="63"/>
                    <a:pt x="121" y="74"/>
                  </a:cubicBezTo>
                  <a:cubicBezTo>
                    <a:pt x="118" y="90"/>
                    <a:pt x="95" y="81"/>
                    <a:pt x="83" y="83"/>
                  </a:cubicBezTo>
                  <a:cubicBezTo>
                    <a:pt x="78" y="86"/>
                    <a:pt x="68" y="88"/>
                    <a:pt x="62" y="89"/>
                  </a:cubicBezTo>
                  <a:cubicBezTo>
                    <a:pt x="51" y="94"/>
                    <a:pt x="52" y="99"/>
                    <a:pt x="39" y="101"/>
                  </a:cubicBezTo>
                  <a:cubicBezTo>
                    <a:pt x="30" y="112"/>
                    <a:pt x="23" y="87"/>
                    <a:pt x="12" y="85"/>
                  </a:cubicBezTo>
                  <a:cubicBezTo>
                    <a:pt x="0" y="94"/>
                    <a:pt x="6" y="104"/>
                    <a:pt x="11" y="115"/>
                  </a:cubicBezTo>
                  <a:cubicBezTo>
                    <a:pt x="13" y="126"/>
                    <a:pt x="9" y="136"/>
                    <a:pt x="14" y="146"/>
                  </a:cubicBezTo>
                  <a:cubicBezTo>
                    <a:pt x="15" y="153"/>
                    <a:pt x="17" y="154"/>
                    <a:pt x="23" y="157"/>
                  </a:cubicBezTo>
                  <a:cubicBezTo>
                    <a:pt x="25" y="160"/>
                    <a:pt x="17" y="162"/>
                    <a:pt x="17" y="166"/>
                  </a:cubicBezTo>
                  <a:cubicBezTo>
                    <a:pt x="17" y="170"/>
                    <a:pt x="23" y="177"/>
                    <a:pt x="26" y="182"/>
                  </a:cubicBezTo>
                  <a:cubicBezTo>
                    <a:pt x="29" y="188"/>
                    <a:pt x="33" y="196"/>
                    <a:pt x="38" y="199"/>
                  </a:cubicBezTo>
                  <a:cubicBezTo>
                    <a:pt x="43" y="202"/>
                    <a:pt x="52" y="194"/>
                    <a:pt x="56" y="197"/>
                  </a:cubicBezTo>
                  <a:cubicBezTo>
                    <a:pt x="63" y="202"/>
                    <a:pt x="54" y="214"/>
                    <a:pt x="63" y="215"/>
                  </a:cubicBezTo>
                  <a:cubicBezTo>
                    <a:pt x="71" y="212"/>
                    <a:pt x="78" y="200"/>
                    <a:pt x="89" y="202"/>
                  </a:cubicBezTo>
                  <a:cubicBezTo>
                    <a:pt x="101" y="204"/>
                    <a:pt x="118" y="218"/>
                    <a:pt x="128" y="224"/>
                  </a:cubicBezTo>
                  <a:cubicBezTo>
                    <a:pt x="138" y="218"/>
                    <a:pt x="155" y="195"/>
                    <a:pt x="160" y="184"/>
                  </a:cubicBezTo>
                  <a:cubicBezTo>
                    <a:pt x="161" y="175"/>
                    <a:pt x="162" y="175"/>
                    <a:pt x="157" y="167"/>
                  </a:cubicBezTo>
                  <a:cubicBezTo>
                    <a:pt x="155" y="158"/>
                    <a:pt x="169" y="163"/>
                    <a:pt x="170" y="151"/>
                  </a:cubicBezTo>
                  <a:cubicBezTo>
                    <a:pt x="172" y="146"/>
                    <a:pt x="180" y="116"/>
                    <a:pt x="185" y="107"/>
                  </a:cubicBezTo>
                  <a:cubicBezTo>
                    <a:pt x="190" y="98"/>
                    <a:pt x="200" y="101"/>
                    <a:pt x="199" y="95"/>
                  </a:cubicBezTo>
                  <a:cubicBezTo>
                    <a:pt x="198" y="93"/>
                    <a:pt x="179" y="72"/>
                    <a:pt x="179" y="70"/>
                  </a:cubicBezTo>
                  <a:cubicBezTo>
                    <a:pt x="173" y="66"/>
                    <a:pt x="183" y="65"/>
                    <a:pt x="182" y="59"/>
                  </a:cubicBezTo>
                  <a:cubicBezTo>
                    <a:pt x="181" y="53"/>
                    <a:pt x="171" y="41"/>
                    <a:pt x="170" y="34"/>
                  </a:cubicBezTo>
                  <a:cubicBezTo>
                    <a:pt x="165" y="22"/>
                    <a:pt x="184" y="19"/>
                    <a:pt x="175" y="14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86" name="Freeform 236"/>
            <p:cNvSpPr>
              <a:spLocks/>
            </p:cNvSpPr>
            <p:nvPr/>
          </p:nvSpPr>
          <p:spPr bwMode="auto">
            <a:xfrm>
              <a:off x="4738" y="2615"/>
              <a:ext cx="138" cy="201"/>
            </a:xfrm>
            <a:custGeom>
              <a:avLst/>
              <a:gdLst>
                <a:gd name="T0" fmla="*/ 80 w 138"/>
                <a:gd name="T1" fmla="*/ 151 h 201"/>
                <a:gd name="T2" fmla="*/ 80 w 138"/>
                <a:gd name="T3" fmla="*/ 124 h 201"/>
                <a:gd name="T4" fmla="*/ 71 w 138"/>
                <a:gd name="T5" fmla="*/ 117 h 201"/>
                <a:gd name="T6" fmla="*/ 64 w 138"/>
                <a:gd name="T7" fmla="*/ 103 h 201"/>
                <a:gd name="T8" fmla="*/ 65 w 138"/>
                <a:gd name="T9" fmla="*/ 88 h 201"/>
                <a:gd name="T10" fmla="*/ 94 w 138"/>
                <a:gd name="T11" fmla="*/ 69 h 201"/>
                <a:gd name="T12" fmla="*/ 92 w 138"/>
                <a:gd name="T13" fmla="*/ 52 h 201"/>
                <a:gd name="T14" fmla="*/ 67 w 138"/>
                <a:gd name="T15" fmla="*/ 64 h 201"/>
                <a:gd name="T16" fmla="*/ 47 w 138"/>
                <a:gd name="T17" fmla="*/ 70 h 201"/>
                <a:gd name="T18" fmla="*/ 53 w 138"/>
                <a:gd name="T19" fmla="*/ 37 h 201"/>
                <a:gd name="T20" fmla="*/ 116 w 138"/>
                <a:gd name="T21" fmla="*/ 30 h 201"/>
                <a:gd name="T22" fmla="*/ 131 w 138"/>
                <a:gd name="T23" fmla="*/ 15 h 201"/>
                <a:gd name="T24" fmla="*/ 122 w 138"/>
                <a:gd name="T25" fmla="*/ 0 h 201"/>
                <a:gd name="T26" fmla="*/ 110 w 138"/>
                <a:gd name="T27" fmla="*/ 13 h 201"/>
                <a:gd name="T28" fmla="*/ 71 w 138"/>
                <a:gd name="T29" fmla="*/ 15 h 201"/>
                <a:gd name="T30" fmla="*/ 46 w 138"/>
                <a:gd name="T31" fmla="*/ 13 h 201"/>
                <a:gd name="T32" fmla="*/ 35 w 138"/>
                <a:gd name="T33" fmla="*/ 22 h 201"/>
                <a:gd name="T34" fmla="*/ 22 w 138"/>
                <a:gd name="T35" fmla="*/ 31 h 201"/>
                <a:gd name="T36" fmla="*/ 14 w 138"/>
                <a:gd name="T37" fmla="*/ 58 h 201"/>
                <a:gd name="T38" fmla="*/ 2 w 138"/>
                <a:gd name="T39" fmla="*/ 120 h 201"/>
                <a:gd name="T40" fmla="*/ 19 w 138"/>
                <a:gd name="T41" fmla="*/ 135 h 201"/>
                <a:gd name="T42" fmla="*/ 19 w 138"/>
                <a:gd name="T43" fmla="*/ 163 h 201"/>
                <a:gd name="T44" fmla="*/ 17 w 138"/>
                <a:gd name="T45" fmla="*/ 189 h 201"/>
                <a:gd name="T46" fmla="*/ 34 w 138"/>
                <a:gd name="T47" fmla="*/ 195 h 201"/>
                <a:gd name="T48" fmla="*/ 35 w 138"/>
                <a:gd name="T49" fmla="*/ 178 h 201"/>
                <a:gd name="T50" fmla="*/ 41 w 138"/>
                <a:gd name="T51" fmla="*/ 159 h 201"/>
                <a:gd name="T52" fmla="*/ 37 w 138"/>
                <a:gd name="T53" fmla="*/ 141 h 201"/>
                <a:gd name="T54" fmla="*/ 41 w 138"/>
                <a:gd name="T55" fmla="*/ 109 h 201"/>
                <a:gd name="T56" fmla="*/ 53 w 138"/>
                <a:gd name="T57" fmla="*/ 121 h 201"/>
                <a:gd name="T58" fmla="*/ 52 w 138"/>
                <a:gd name="T59" fmla="*/ 133 h 201"/>
                <a:gd name="T60" fmla="*/ 52 w 138"/>
                <a:gd name="T61" fmla="*/ 145 h 201"/>
                <a:gd name="T62" fmla="*/ 58 w 138"/>
                <a:gd name="T63" fmla="*/ 172 h 201"/>
                <a:gd name="T64" fmla="*/ 80 w 138"/>
                <a:gd name="T65" fmla="*/ 151 h 2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201"/>
                <a:gd name="T101" fmla="*/ 138 w 138"/>
                <a:gd name="T102" fmla="*/ 201 h 2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201">
                  <a:moveTo>
                    <a:pt x="80" y="151"/>
                  </a:moveTo>
                  <a:cubicBezTo>
                    <a:pt x="80" y="147"/>
                    <a:pt x="84" y="130"/>
                    <a:pt x="80" y="124"/>
                  </a:cubicBezTo>
                  <a:cubicBezTo>
                    <a:pt x="78" y="121"/>
                    <a:pt x="71" y="117"/>
                    <a:pt x="71" y="117"/>
                  </a:cubicBezTo>
                  <a:cubicBezTo>
                    <a:pt x="68" y="112"/>
                    <a:pt x="65" y="109"/>
                    <a:pt x="64" y="103"/>
                  </a:cubicBezTo>
                  <a:cubicBezTo>
                    <a:pt x="65" y="95"/>
                    <a:pt x="57" y="89"/>
                    <a:pt x="65" y="88"/>
                  </a:cubicBezTo>
                  <a:cubicBezTo>
                    <a:pt x="76" y="82"/>
                    <a:pt x="87" y="80"/>
                    <a:pt x="94" y="69"/>
                  </a:cubicBezTo>
                  <a:cubicBezTo>
                    <a:pt x="93" y="56"/>
                    <a:pt x="104" y="51"/>
                    <a:pt x="92" y="52"/>
                  </a:cubicBezTo>
                  <a:cubicBezTo>
                    <a:pt x="87" y="56"/>
                    <a:pt x="67" y="64"/>
                    <a:pt x="67" y="64"/>
                  </a:cubicBezTo>
                  <a:cubicBezTo>
                    <a:pt x="59" y="68"/>
                    <a:pt x="55" y="69"/>
                    <a:pt x="47" y="70"/>
                  </a:cubicBezTo>
                  <a:cubicBezTo>
                    <a:pt x="25" y="68"/>
                    <a:pt x="40" y="46"/>
                    <a:pt x="53" y="37"/>
                  </a:cubicBezTo>
                  <a:cubicBezTo>
                    <a:pt x="67" y="28"/>
                    <a:pt x="103" y="30"/>
                    <a:pt x="116" y="30"/>
                  </a:cubicBezTo>
                  <a:cubicBezTo>
                    <a:pt x="124" y="27"/>
                    <a:pt x="123" y="20"/>
                    <a:pt x="131" y="15"/>
                  </a:cubicBezTo>
                  <a:cubicBezTo>
                    <a:pt x="138" y="6"/>
                    <a:pt x="132" y="4"/>
                    <a:pt x="122" y="0"/>
                  </a:cubicBezTo>
                  <a:cubicBezTo>
                    <a:pt x="120" y="9"/>
                    <a:pt x="118" y="12"/>
                    <a:pt x="110" y="13"/>
                  </a:cubicBezTo>
                  <a:cubicBezTo>
                    <a:pt x="99" y="19"/>
                    <a:pt x="82" y="15"/>
                    <a:pt x="71" y="15"/>
                  </a:cubicBezTo>
                  <a:cubicBezTo>
                    <a:pt x="62" y="11"/>
                    <a:pt x="57" y="12"/>
                    <a:pt x="46" y="13"/>
                  </a:cubicBezTo>
                  <a:cubicBezTo>
                    <a:pt x="39" y="17"/>
                    <a:pt x="43" y="20"/>
                    <a:pt x="35" y="22"/>
                  </a:cubicBezTo>
                  <a:cubicBezTo>
                    <a:pt x="31" y="25"/>
                    <a:pt x="26" y="28"/>
                    <a:pt x="22" y="31"/>
                  </a:cubicBezTo>
                  <a:cubicBezTo>
                    <a:pt x="17" y="40"/>
                    <a:pt x="18" y="49"/>
                    <a:pt x="14" y="58"/>
                  </a:cubicBezTo>
                  <a:cubicBezTo>
                    <a:pt x="13" y="78"/>
                    <a:pt x="13" y="102"/>
                    <a:pt x="2" y="120"/>
                  </a:cubicBezTo>
                  <a:cubicBezTo>
                    <a:pt x="0" y="131"/>
                    <a:pt x="9" y="127"/>
                    <a:pt x="19" y="135"/>
                  </a:cubicBezTo>
                  <a:cubicBezTo>
                    <a:pt x="23" y="141"/>
                    <a:pt x="16" y="157"/>
                    <a:pt x="19" y="163"/>
                  </a:cubicBezTo>
                  <a:cubicBezTo>
                    <a:pt x="18" y="183"/>
                    <a:pt x="24" y="174"/>
                    <a:pt x="17" y="189"/>
                  </a:cubicBezTo>
                  <a:cubicBezTo>
                    <a:pt x="21" y="201"/>
                    <a:pt x="21" y="193"/>
                    <a:pt x="34" y="195"/>
                  </a:cubicBezTo>
                  <a:cubicBezTo>
                    <a:pt x="38" y="190"/>
                    <a:pt x="34" y="184"/>
                    <a:pt x="35" y="178"/>
                  </a:cubicBezTo>
                  <a:cubicBezTo>
                    <a:pt x="36" y="172"/>
                    <a:pt x="41" y="165"/>
                    <a:pt x="41" y="159"/>
                  </a:cubicBezTo>
                  <a:cubicBezTo>
                    <a:pt x="42" y="147"/>
                    <a:pt x="35" y="147"/>
                    <a:pt x="37" y="141"/>
                  </a:cubicBezTo>
                  <a:cubicBezTo>
                    <a:pt x="37" y="133"/>
                    <a:pt x="38" y="112"/>
                    <a:pt x="41" y="109"/>
                  </a:cubicBezTo>
                  <a:cubicBezTo>
                    <a:pt x="44" y="106"/>
                    <a:pt x="51" y="117"/>
                    <a:pt x="53" y="121"/>
                  </a:cubicBezTo>
                  <a:cubicBezTo>
                    <a:pt x="55" y="125"/>
                    <a:pt x="52" y="129"/>
                    <a:pt x="52" y="133"/>
                  </a:cubicBezTo>
                  <a:cubicBezTo>
                    <a:pt x="52" y="137"/>
                    <a:pt x="51" y="139"/>
                    <a:pt x="52" y="145"/>
                  </a:cubicBezTo>
                  <a:cubicBezTo>
                    <a:pt x="53" y="158"/>
                    <a:pt x="51" y="163"/>
                    <a:pt x="58" y="172"/>
                  </a:cubicBezTo>
                  <a:cubicBezTo>
                    <a:pt x="63" y="173"/>
                    <a:pt x="76" y="159"/>
                    <a:pt x="80" y="151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87" name="Freeform 237"/>
            <p:cNvSpPr>
              <a:spLocks/>
            </p:cNvSpPr>
            <p:nvPr/>
          </p:nvSpPr>
          <p:spPr bwMode="auto">
            <a:xfrm>
              <a:off x="4988" y="2658"/>
              <a:ext cx="208" cy="240"/>
            </a:xfrm>
            <a:custGeom>
              <a:avLst/>
              <a:gdLst>
                <a:gd name="T0" fmla="*/ 183 w 208"/>
                <a:gd name="T1" fmla="*/ 161 h 240"/>
                <a:gd name="T2" fmla="*/ 175 w 208"/>
                <a:gd name="T3" fmla="*/ 227 h 240"/>
                <a:gd name="T4" fmla="*/ 159 w 208"/>
                <a:gd name="T5" fmla="*/ 222 h 240"/>
                <a:gd name="T6" fmla="*/ 141 w 208"/>
                <a:gd name="T7" fmla="*/ 203 h 240"/>
                <a:gd name="T8" fmla="*/ 123 w 208"/>
                <a:gd name="T9" fmla="*/ 215 h 240"/>
                <a:gd name="T10" fmla="*/ 124 w 208"/>
                <a:gd name="T11" fmla="*/ 197 h 240"/>
                <a:gd name="T12" fmla="*/ 143 w 208"/>
                <a:gd name="T13" fmla="*/ 180 h 240"/>
                <a:gd name="T14" fmla="*/ 137 w 208"/>
                <a:gd name="T15" fmla="*/ 166 h 240"/>
                <a:gd name="T16" fmla="*/ 123 w 208"/>
                <a:gd name="T17" fmla="*/ 147 h 240"/>
                <a:gd name="T18" fmla="*/ 124 w 208"/>
                <a:gd name="T19" fmla="*/ 133 h 240"/>
                <a:gd name="T20" fmla="*/ 99 w 208"/>
                <a:gd name="T21" fmla="*/ 123 h 240"/>
                <a:gd name="T22" fmla="*/ 73 w 208"/>
                <a:gd name="T23" fmla="*/ 120 h 240"/>
                <a:gd name="T24" fmla="*/ 70 w 208"/>
                <a:gd name="T25" fmla="*/ 103 h 240"/>
                <a:gd name="T26" fmla="*/ 53 w 208"/>
                <a:gd name="T27" fmla="*/ 106 h 240"/>
                <a:gd name="T28" fmla="*/ 43 w 208"/>
                <a:gd name="T29" fmla="*/ 87 h 240"/>
                <a:gd name="T30" fmla="*/ 35 w 208"/>
                <a:gd name="T31" fmla="*/ 97 h 240"/>
                <a:gd name="T32" fmla="*/ 28 w 208"/>
                <a:gd name="T33" fmla="*/ 107 h 240"/>
                <a:gd name="T34" fmla="*/ 18 w 208"/>
                <a:gd name="T35" fmla="*/ 92 h 240"/>
                <a:gd name="T36" fmla="*/ 11 w 208"/>
                <a:gd name="T37" fmla="*/ 78 h 240"/>
                <a:gd name="T38" fmla="*/ 40 w 208"/>
                <a:gd name="T39" fmla="*/ 67 h 240"/>
                <a:gd name="T40" fmla="*/ 56 w 208"/>
                <a:gd name="T41" fmla="*/ 73 h 240"/>
                <a:gd name="T42" fmla="*/ 50 w 208"/>
                <a:gd name="T43" fmla="*/ 63 h 240"/>
                <a:gd name="T44" fmla="*/ 10 w 208"/>
                <a:gd name="T45" fmla="*/ 57 h 240"/>
                <a:gd name="T46" fmla="*/ 2 w 208"/>
                <a:gd name="T47" fmla="*/ 37 h 240"/>
                <a:gd name="T48" fmla="*/ 4 w 208"/>
                <a:gd name="T49" fmla="*/ 17 h 240"/>
                <a:gd name="T50" fmla="*/ 28 w 208"/>
                <a:gd name="T51" fmla="*/ 6 h 240"/>
                <a:gd name="T52" fmla="*/ 56 w 208"/>
                <a:gd name="T53" fmla="*/ 22 h 240"/>
                <a:gd name="T54" fmla="*/ 54 w 208"/>
                <a:gd name="T55" fmla="*/ 51 h 240"/>
                <a:gd name="T56" fmla="*/ 65 w 208"/>
                <a:gd name="T57" fmla="*/ 52 h 240"/>
                <a:gd name="T58" fmla="*/ 76 w 208"/>
                <a:gd name="T59" fmla="*/ 75 h 240"/>
                <a:gd name="T60" fmla="*/ 90 w 208"/>
                <a:gd name="T61" fmla="*/ 62 h 240"/>
                <a:gd name="T62" fmla="*/ 113 w 208"/>
                <a:gd name="T63" fmla="*/ 54 h 240"/>
                <a:gd name="T64" fmla="*/ 124 w 208"/>
                <a:gd name="T65" fmla="*/ 42 h 240"/>
                <a:gd name="T66" fmla="*/ 139 w 208"/>
                <a:gd name="T67" fmla="*/ 40 h 240"/>
                <a:gd name="T68" fmla="*/ 157 w 208"/>
                <a:gd name="T69" fmla="*/ 53 h 240"/>
                <a:gd name="T70" fmla="*/ 187 w 208"/>
                <a:gd name="T71" fmla="*/ 64 h 240"/>
                <a:gd name="T72" fmla="*/ 205 w 208"/>
                <a:gd name="T73" fmla="*/ 73 h 240"/>
                <a:gd name="T74" fmla="*/ 190 w 208"/>
                <a:gd name="T75" fmla="*/ 77 h 240"/>
                <a:gd name="T76" fmla="*/ 183 w 208"/>
                <a:gd name="T77" fmla="*/ 161 h 2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40"/>
                <a:gd name="T119" fmla="*/ 208 w 208"/>
                <a:gd name="T120" fmla="*/ 240 h 24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40">
                  <a:moveTo>
                    <a:pt x="183" y="161"/>
                  </a:moveTo>
                  <a:cubicBezTo>
                    <a:pt x="181" y="169"/>
                    <a:pt x="178" y="219"/>
                    <a:pt x="175" y="227"/>
                  </a:cubicBezTo>
                  <a:cubicBezTo>
                    <a:pt x="171" y="240"/>
                    <a:pt x="163" y="222"/>
                    <a:pt x="159" y="222"/>
                  </a:cubicBezTo>
                  <a:cubicBezTo>
                    <a:pt x="155" y="222"/>
                    <a:pt x="144" y="213"/>
                    <a:pt x="141" y="203"/>
                  </a:cubicBezTo>
                  <a:cubicBezTo>
                    <a:pt x="140" y="197"/>
                    <a:pt x="123" y="219"/>
                    <a:pt x="123" y="215"/>
                  </a:cubicBezTo>
                  <a:cubicBezTo>
                    <a:pt x="120" y="214"/>
                    <a:pt x="121" y="203"/>
                    <a:pt x="124" y="197"/>
                  </a:cubicBezTo>
                  <a:cubicBezTo>
                    <a:pt x="127" y="191"/>
                    <a:pt x="141" y="185"/>
                    <a:pt x="143" y="180"/>
                  </a:cubicBezTo>
                  <a:cubicBezTo>
                    <a:pt x="142" y="174"/>
                    <a:pt x="140" y="171"/>
                    <a:pt x="137" y="166"/>
                  </a:cubicBezTo>
                  <a:cubicBezTo>
                    <a:pt x="135" y="160"/>
                    <a:pt x="125" y="152"/>
                    <a:pt x="123" y="147"/>
                  </a:cubicBezTo>
                  <a:cubicBezTo>
                    <a:pt x="121" y="142"/>
                    <a:pt x="128" y="137"/>
                    <a:pt x="124" y="133"/>
                  </a:cubicBezTo>
                  <a:cubicBezTo>
                    <a:pt x="120" y="129"/>
                    <a:pt x="107" y="125"/>
                    <a:pt x="99" y="123"/>
                  </a:cubicBezTo>
                  <a:cubicBezTo>
                    <a:pt x="90" y="115"/>
                    <a:pt x="78" y="123"/>
                    <a:pt x="73" y="120"/>
                  </a:cubicBezTo>
                  <a:cubicBezTo>
                    <a:pt x="68" y="117"/>
                    <a:pt x="73" y="105"/>
                    <a:pt x="70" y="103"/>
                  </a:cubicBezTo>
                  <a:cubicBezTo>
                    <a:pt x="67" y="101"/>
                    <a:pt x="58" y="109"/>
                    <a:pt x="53" y="106"/>
                  </a:cubicBezTo>
                  <a:cubicBezTo>
                    <a:pt x="47" y="100"/>
                    <a:pt x="48" y="93"/>
                    <a:pt x="43" y="87"/>
                  </a:cubicBezTo>
                  <a:cubicBezTo>
                    <a:pt x="36" y="88"/>
                    <a:pt x="38" y="91"/>
                    <a:pt x="35" y="97"/>
                  </a:cubicBezTo>
                  <a:cubicBezTo>
                    <a:pt x="34" y="104"/>
                    <a:pt x="32" y="101"/>
                    <a:pt x="28" y="107"/>
                  </a:cubicBezTo>
                  <a:cubicBezTo>
                    <a:pt x="21" y="106"/>
                    <a:pt x="21" y="98"/>
                    <a:pt x="18" y="92"/>
                  </a:cubicBezTo>
                  <a:cubicBezTo>
                    <a:pt x="16" y="90"/>
                    <a:pt x="7" y="82"/>
                    <a:pt x="11" y="78"/>
                  </a:cubicBezTo>
                  <a:cubicBezTo>
                    <a:pt x="15" y="74"/>
                    <a:pt x="33" y="68"/>
                    <a:pt x="40" y="67"/>
                  </a:cubicBezTo>
                  <a:cubicBezTo>
                    <a:pt x="47" y="66"/>
                    <a:pt x="54" y="74"/>
                    <a:pt x="56" y="73"/>
                  </a:cubicBezTo>
                  <a:cubicBezTo>
                    <a:pt x="68" y="71"/>
                    <a:pt x="55" y="64"/>
                    <a:pt x="50" y="63"/>
                  </a:cubicBezTo>
                  <a:cubicBezTo>
                    <a:pt x="38" y="54"/>
                    <a:pt x="26" y="58"/>
                    <a:pt x="10" y="57"/>
                  </a:cubicBezTo>
                  <a:cubicBezTo>
                    <a:pt x="1" y="54"/>
                    <a:pt x="5" y="46"/>
                    <a:pt x="2" y="37"/>
                  </a:cubicBezTo>
                  <a:cubicBezTo>
                    <a:pt x="1" y="30"/>
                    <a:pt x="0" y="22"/>
                    <a:pt x="4" y="17"/>
                  </a:cubicBezTo>
                  <a:cubicBezTo>
                    <a:pt x="11" y="11"/>
                    <a:pt x="28" y="6"/>
                    <a:pt x="28" y="6"/>
                  </a:cubicBezTo>
                  <a:cubicBezTo>
                    <a:pt x="39" y="0"/>
                    <a:pt x="51" y="14"/>
                    <a:pt x="56" y="22"/>
                  </a:cubicBezTo>
                  <a:cubicBezTo>
                    <a:pt x="62" y="29"/>
                    <a:pt x="53" y="46"/>
                    <a:pt x="54" y="51"/>
                  </a:cubicBezTo>
                  <a:cubicBezTo>
                    <a:pt x="55" y="56"/>
                    <a:pt x="61" y="48"/>
                    <a:pt x="65" y="52"/>
                  </a:cubicBezTo>
                  <a:cubicBezTo>
                    <a:pt x="68" y="60"/>
                    <a:pt x="73" y="67"/>
                    <a:pt x="76" y="75"/>
                  </a:cubicBezTo>
                  <a:cubicBezTo>
                    <a:pt x="83" y="73"/>
                    <a:pt x="85" y="67"/>
                    <a:pt x="90" y="62"/>
                  </a:cubicBezTo>
                  <a:cubicBezTo>
                    <a:pt x="95" y="51"/>
                    <a:pt x="100" y="55"/>
                    <a:pt x="113" y="54"/>
                  </a:cubicBezTo>
                  <a:cubicBezTo>
                    <a:pt x="118" y="52"/>
                    <a:pt x="119" y="44"/>
                    <a:pt x="124" y="42"/>
                  </a:cubicBezTo>
                  <a:cubicBezTo>
                    <a:pt x="127" y="37"/>
                    <a:pt x="134" y="43"/>
                    <a:pt x="139" y="40"/>
                  </a:cubicBezTo>
                  <a:cubicBezTo>
                    <a:pt x="147" y="42"/>
                    <a:pt x="149" y="51"/>
                    <a:pt x="157" y="53"/>
                  </a:cubicBezTo>
                  <a:cubicBezTo>
                    <a:pt x="164" y="58"/>
                    <a:pt x="178" y="62"/>
                    <a:pt x="187" y="64"/>
                  </a:cubicBezTo>
                  <a:cubicBezTo>
                    <a:pt x="194" y="68"/>
                    <a:pt x="203" y="56"/>
                    <a:pt x="205" y="73"/>
                  </a:cubicBezTo>
                  <a:cubicBezTo>
                    <a:pt x="208" y="76"/>
                    <a:pt x="191" y="61"/>
                    <a:pt x="190" y="77"/>
                  </a:cubicBezTo>
                  <a:cubicBezTo>
                    <a:pt x="186" y="92"/>
                    <a:pt x="192" y="143"/>
                    <a:pt x="183" y="161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88" name="Freeform 238"/>
            <p:cNvSpPr>
              <a:spLocks/>
            </p:cNvSpPr>
            <p:nvPr/>
          </p:nvSpPr>
          <p:spPr bwMode="auto">
            <a:xfrm>
              <a:off x="4872" y="2725"/>
              <a:ext cx="115" cy="38"/>
            </a:xfrm>
            <a:custGeom>
              <a:avLst/>
              <a:gdLst>
                <a:gd name="T0" fmla="*/ 107 w 115"/>
                <a:gd name="T1" fmla="*/ 30 h 38"/>
                <a:gd name="T2" fmla="*/ 86 w 115"/>
                <a:gd name="T3" fmla="*/ 7 h 38"/>
                <a:gd name="T4" fmla="*/ 65 w 115"/>
                <a:gd name="T5" fmla="*/ 2 h 38"/>
                <a:gd name="T6" fmla="*/ 48 w 115"/>
                <a:gd name="T7" fmla="*/ 3 h 38"/>
                <a:gd name="T8" fmla="*/ 45 w 115"/>
                <a:gd name="T9" fmla="*/ 17 h 38"/>
                <a:gd name="T10" fmla="*/ 24 w 115"/>
                <a:gd name="T11" fmla="*/ 11 h 38"/>
                <a:gd name="T12" fmla="*/ 21 w 115"/>
                <a:gd name="T13" fmla="*/ 26 h 38"/>
                <a:gd name="T14" fmla="*/ 24 w 115"/>
                <a:gd name="T15" fmla="*/ 30 h 38"/>
                <a:gd name="T16" fmla="*/ 35 w 115"/>
                <a:gd name="T17" fmla="*/ 18 h 38"/>
                <a:gd name="T18" fmla="*/ 41 w 115"/>
                <a:gd name="T19" fmla="*/ 17 h 38"/>
                <a:gd name="T20" fmla="*/ 87 w 115"/>
                <a:gd name="T21" fmla="*/ 23 h 38"/>
                <a:gd name="T22" fmla="*/ 107 w 115"/>
                <a:gd name="T23" fmla="*/ 3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5"/>
                <a:gd name="T37" fmla="*/ 0 h 38"/>
                <a:gd name="T38" fmla="*/ 115 w 115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5" h="38">
                  <a:moveTo>
                    <a:pt x="107" y="30"/>
                  </a:moveTo>
                  <a:cubicBezTo>
                    <a:pt x="114" y="20"/>
                    <a:pt x="94" y="9"/>
                    <a:pt x="86" y="7"/>
                  </a:cubicBezTo>
                  <a:cubicBezTo>
                    <a:pt x="77" y="0"/>
                    <a:pt x="77" y="3"/>
                    <a:pt x="65" y="2"/>
                  </a:cubicBezTo>
                  <a:cubicBezTo>
                    <a:pt x="59" y="2"/>
                    <a:pt x="53" y="0"/>
                    <a:pt x="48" y="3"/>
                  </a:cubicBezTo>
                  <a:cubicBezTo>
                    <a:pt x="44" y="6"/>
                    <a:pt x="45" y="17"/>
                    <a:pt x="45" y="17"/>
                  </a:cubicBezTo>
                  <a:cubicBezTo>
                    <a:pt x="36" y="15"/>
                    <a:pt x="32" y="13"/>
                    <a:pt x="24" y="11"/>
                  </a:cubicBezTo>
                  <a:cubicBezTo>
                    <a:pt x="0" y="13"/>
                    <a:pt x="7" y="19"/>
                    <a:pt x="21" y="26"/>
                  </a:cubicBezTo>
                  <a:cubicBezTo>
                    <a:pt x="22" y="27"/>
                    <a:pt x="22" y="30"/>
                    <a:pt x="24" y="30"/>
                  </a:cubicBezTo>
                  <a:cubicBezTo>
                    <a:pt x="38" y="34"/>
                    <a:pt x="29" y="23"/>
                    <a:pt x="35" y="18"/>
                  </a:cubicBezTo>
                  <a:cubicBezTo>
                    <a:pt x="37" y="17"/>
                    <a:pt x="39" y="17"/>
                    <a:pt x="41" y="17"/>
                  </a:cubicBezTo>
                  <a:cubicBezTo>
                    <a:pt x="57" y="19"/>
                    <a:pt x="71" y="22"/>
                    <a:pt x="87" y="23"/>
                  </a:cubicBezTo>
                  <a:cubicBezTo>
                    <a:pt x="91" y="24"/>
                    <a:pt x="115" y="38"/>
                    <a:pt x="107" y="30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89" name="Freeform 239"/>
            <p:cNvSpPr>
              <a:spLocks/>
            </p:cNvSpPr>
            <p:nvPr/>
          </p:nvSpPr>
          <p:spPr bwMode="auto">
            <a:xfrm>
              <a:off x="4828" y="2885"/>
              <a:ext cx="44" cy="35"/>
            </a:xfrm>
            <a:custGeom>
              <a:avLst/>
              <a:gdLst>
                <a:gd name="T0" fmla="*/ 38 w 44"/>
                <a:gd name="T1" fmla="*/ 22 h 35"/>
                <a:gd name="T2" fmla="*/ 1 w 44"/>
                <a:gd name="T3" fmla="*/ 31 h 35"/>
                <a:gd name="T4" fmla="*/ 13 w 44"/>
                <a:gd name="T5" fmla="*/ 10 h 35"/>
                <a:gd name="T6" fmla="*/ 31 w 44"/>
                <a:gd name="T7" fmla="*/ 0 h 35"/>
                <a:gd name="T8" fmla="*/ 38 w 44"/>
                <a:gd name="T9" fmla="*/ 2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35"/>
                <a:gd name="T17" fmla="*/ 44 w 4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35">
                  <a:moveTo>
                    <a:pt x="38" y="22"/>
                  </a:moveTo>
                  <a:cubicBezTo>
                    <a:pt x="30" y="29"/>
                    <a:pt x="5" y="35"/>
                    <a:pt x="1" y="31"/>
                  </a:cubicBezTo>
                  <a:cubicBezTo>
                    <a:pt x="2" y="17"/>
                    <a:pt x="0" y="18"/>
                    <a:pt x="13" y="10"/>
                  </a:cubicBezTo>
                  <a:cubicBezTo>
                    <a:pt x="15" y="0"/>
                    <a:pt x="22" y="2"/>
                    <a:pt x="31" y="0"/>
                  </a:cubicBezTo>
                  <a:cubicBezTo>
                    <a:pt x="35" y="4"/>
                    <a:pt x="44" y="14"/>
                    <a:pt x="38" y="22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90" name="Freeform 240"/>
            <p:cNvSpPr>
              <a:spLocks/>
            </p:cNvSpPr>
            <p:nvPr/>
          </p:nvSpPr>
          <p:spPr bwMode="auto">
            <a:xfrm>
              <a:off x="4911" y="2602"/>
              <a:ext cx="33" cy="87"/>
            </a:xfrm>
            <a:custGeom>
              <a:avLst/>
              <a:gdLst>
                <a:gd name="T0" fmla="*/ 33 w 33"/>
                <a:gd name="T1" fmla="*/ 47 h 87"/>
                <a:gd name="T2" fmla="*/ 24 w 33"/>
                <a:gd name="T3" fmla="*/ 35 h 87"/>
                <a:gd name="T4" fmla="*/ 30 w 33"/>
                <a:gd name="T5" fmla="*/ 14 h 87"/>
                <a:gd name="T6" fmla="*/ 15 w 33"/>
                <a:gd name="T7" fmla="*/ 27 h 87"/>
                <a:gd name="T8" fmla="*/ 4 w 33"/>
                <a:gd name="T9" fmla="*/ 21 h 87"/>
                <a:gd name="T10" fmla="*/ 13 w 33"/>
                <a:gd name="T11" fmla="*/ 8 h 87"/>
                <a:gd name="T12" fmla="*/ 0 w 33"/>
                <a:gd name="T13" fmla="*/ 3 h 87"/>
                <a:gd name="T14" fmla="*/ 9 w 33"/>
                <a:gd name="T15" fmla="*/ 30 h 87"/>
                <a:gd name="T16" fmla="*/ 4 w 33"/>
                <a:gd name="T17" fmla="*/ 47 h 87"/>
                <a:gd name="T18" fmla="*/ 21 w 33"/>
                <a:gd name="T19" fmla="*/ 59 h 87"/>
                <a:gd name="T20" fmla="*/ 31 w 33"/>
                <a:gd name="T21" fmla="*/ 51 h 87"/>
                <a:gd name="T22" fmla="*/ 33 w 33"/>
                <a:gd name="T23" fmla="*/ 47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87"/>
                <a:gd name="T38" fmla="*/ 33 w 33"/>
                <a:gd name="T39" fmla="*/ 87 h 8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87">
                  <a:moveTo>
                    <a:pt x="33" y="47"/>
                  </a:moveTo>
                  <a:cubicBezTo>
                    <a:pt x="33" y="44"/>
                    <a:pt x="24" y="40"/>
                    <a:pt x="24" y="35"/>
                  </a:cubicBezTo>
                  <a:cubicBezTo>
                    <a:pt x="24" y="30"/>
                    <a:pt x="31" y="15"/>
                    <a:pt x="30" y="14"/>
                  </a:cubicBezTo>
                  <a:cubicBezTo>
                    <a:pt x="24" y="15"/>
                    <a:pt x="19" y="22"/>
                    <a:pt x="15" y="27"/>
                  </a:cubicBezTo>
                  <a:cubicBezTo>
                    <a:pt x="10" y="26"/>
                    <a:pt x="5" y="28"/>
                    <a:pt x="4" y="21"/>
                  </a:cubicBezTo>
                  <a:cubicBezTo>
                    <a:pt x="3" y="16"/>
                    <a:pt x="13" y="8"/>
                    <a:pt x="13" y="8"/>
                  </a:cubicBezTo>
                  <a:cubicBezTo>
                    <a:pt x="11" y="0"/>
                    <a:pt x="7" y="2"/>
                    <a:pt x="0" y="3"/>
                  </a:cubicBezTo>
                  <a:cubicBezTo>
                    <a:pt x="1" y="12"/>
                    <a:pt x="5" y="22"/>
                    <a:pt x="9" y="30"/>
                  </a:cubicBezTo>
                  <a:cubicBezTo>
                    <a:pt x="10" y="36"/>
                    <a:pt x="3" y="41"/>
                    <a:pt x="4" y="47"/>
                  </a:cubicBezTo>
                  <a:cubicBezTo>
                    <a:pt x="7" y="87"/>
                    <a:pt x="14" y="73"/>
                    <a:pt x="21" y="59"/>
                  </a:cubicBezTo>
                  <a:cubicBezTo>
                    <a:pt x="23" y="51"/>
                    <a:pt x="22" y="50"/>
                    <a:pt x="31" y="51"/>
                  </a:cubicBezTo>
                  <a:cubicBezTo>
                    <a:pt x="33" y="46"/>
                    <a:pt x="29" y="37"/>
                    <a:pt x="33" y="47"/>
                  </a:cubicBezTo>
                  <a:close/>
                </a:path>
              </a:pathLst>
            </a:custGeom>
            <a:solidFill>
              <a:srgbClr val="FF7C80">
                <a:alpha val="50195"/>
              </a:srgb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8370" name="Text Box 242"/>
          <p:cNvSpPr txBox="1">
            <a:spLocks noChangeArrowheads="1"/>
          </p:cNvSpPr>
          <p:nvPr/>
        </p:nvSpPr>
        <p:spPr bwMode="auto">
          <a:xfrm>
            <a:off x="6948488" y="4149725"/>
            <a:ext cx="11525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Індонезія</a:t>
            </a:r>
            <a:endParaRPr lang="ru-RU" sz="1800" b="1">
              <a:solidFill>
                <a:srgbClr val="990033"/>
              </a:solidFill>
            </a:endParaRPr>
          </a:p>
        </p:txBody>
      </p:sp>
      <p:sp>
        <p:nvSpPr>
          <p:cNvPr id="48371" name="AutoShape 243"/>
          <p:cNvSpPr>
            <a:spLocks noChangeArrowheads="1"/>
          </p:cNvSpPr>
          <p:nvPr/>
        </p:nvSpPr>
        <p:spPr bwMode="auto">
          <a:xfrm rot="10800000">
            <a:off x="7229475" y="4445000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72" name="Rectangle 244"/>
          <p:cNvSpPr>
            <a:spLocks noChangeArrowheads="1"/>
          </p:cNvSpPr>
          <p:nvPr/>
        </p:nvSpPr>
        <p:spPr bwMode="auto">
          <a:xfrm>
            <a:off x="8089900" y="4297363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73" name="Rectangle 245"/>
          <p:cNvSpPr>
            <a:spLocks noChangeArrowheads="1"/>
          </p:cNvSpPr>
          <p:nvPr/>
        </p:nvSpPr>
        <p:spPr bwMode="auto">
          <a:xfrm>
            <a:off x="8089900" y="4225925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74" name="Rectangle 246"/>
          <p:cNvSpPr>
            <a:spLocks noChangeArrowheads="1"/>
          </p:cNvSpPr>
          <p:nvPr/>
        </p:nvSpPr>
        <p:spPr bwMode="auto">
          <a:xfrm>
            <a:off x="8089900" y="4152900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75" name="Rectangle 247"/>
          <p:cNvSpPr>
            <a:spLocks noChangeArrowheads="1"/>
          </p:cNvSpPr>
          <p:nvPr/>
        </p:nvSpPr>
        <p:spPr bwMode="auto">
          <a:xfrm>
            <a:off x="4140200" y="6092825"/>
            <a:ext cx="1589088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Індонезія  –</a:t>
            </a:r>
            <a:r>
              <a:rPr lang="uk-UA" sz="1800" i="1"/>
              <a:t> 3%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8376" name="Freeform 248"/>
          <p:cNvSpPr>
            <a:spLocks/>
          </p:cNvSpPr>
          <p:nvPr/>
        </p:nvSpPr>
        <p:spPr bwMode="auto">
          <a:xfrm>
            <a:off x="5718175" y="5949950"/>
            <a:ext cx="268288" cy="254000"/>
          </a:xfrm>
          <a:custGeom>
            <a:avLst/>
            <a:gdLst>
              <a:gd name="T0" fmla="*/ 0 w 169"/>
              <a:gd name="T1" fmla="*/ 160 h 160"/>
              <a:gd name="T2" fmla="*/ 84 w 169"/>
              <a:gd name="T3" fmla="*/ 160 h 160"/>
              <a:gd name="T4" fmla="*/ 169 w 169"/>
              <a:gd name="T5" fmla="*/ 0 h 160"/>
              <a:gd name="T6" fmla="*/ 0 60000 65536"/>
              <a:gd name="T7" fmla="*/ 0 60000 65536"/>
              <a:gd name="T8" fmla="*/ 0 60000 65536"/>
              <a:gd name="T9" fmla="*/ 0 w 169"/>
              <a:gd name="T10" fmla="*/ 0 h 160"/>
              <a:gd name="T11" fmla="*/ 169 w 169"/>
              <a:gd name="T12" fmla="*/ 160 h 1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9" h="160">
                <a:moveTo>
                  <a:pt x="0" y="160"/>
                </a:moveTo>
                <a:lnTo>
                  <a:pt x="84" y="160"/>
                </a:lnTo>
                <a:lnTo>
                  <a:pt x="169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77" name="Freeform 249"/>
          <p:cNvSpPr>
            <a:spLocks/>
          </p:cNvSpPr>
          <p:nvPr/>
        </p:nvSpPr>
        <p:spPr bwMode="auto">
          <a:xfrm>
            <a:off x="5195888" y="2706688"/>
            <a:ext cx="585787" cy="574675"/>
          </a:xfrm>
          <a:custGeom>
            <a:avLst/>
            <a:gdLst>
              <a:gd name="T0" fmla="*/ 345 w 369"/>
              <a:gd name="T1" fmla="*/ 332 h 362"/>
              <a:gd name="T2" fmla="*/ 369 w 369"/>
              <a:gd name="T3" fmla="*/ 317 h 362"/>
              <a:gd name="T4" fmla="*/ 356 w 369"/>
              <a:gd name="T5" fmla="*/ 292 h 362"/>
              <a:gd name="T6" fmla="*/ 338 w 369"/>
              <a:gd name="T7" fmla="*/ 262 h 362"/>
              <a:gd name="T8" fmla="*/ 330 w 369"/>
              <a:gd name="T9" fmla="*/ 254 h 362"/>
              <a:gd name="T10" fmla="*/ 327 w 369"/>
              <a:gd name="T11" fmla="*/ 233 h 362"/>
              <a:gd name="T12" fmla="*/ 332 w 369"/>
              <a:gd name="T13" fmla="*/ 221 h 362"/>
              <a:gd name="T14" fmla="*/ 317 w 369"/>
              <a:gd name="T15" fmla="*/ 199 h 362"/>
              <a:gd name="T16" fmla="*/ 311 w 369"/>
              <a:gd name="T17" fmla="*/ 182 h 362"/>
              <a:gd name="T18" fmla="*/ 311 w 369"/>
              <a:gd name="T19" fmla="*/ 160 h 362"/>
              <a:gd name="T20" fmla="*/ 300 w 369"/>
              <a:gd name="T21" fmla="*/ 142 h 362"/>
              <a:gd name="T22" fmla="*/ 311 w 369"/>
              <a:gd name="T23" fmla="*/ 118 h 362"/>
              <a:gd name="T24" fmla="*/ 308 w 369"/>
              <a:gd name="T25" fmla="*/ 98 h 362"/>
              <a:gd name="T26" fmla="*/ 308 w 369"/>
              <a:gd name="T27" fmla="*/ 80 h 362"/>
              <a:gd name="T28" fmla="*/ 251 w 369"/>
              <a:gd name="T29" fmla="*/ 52 h 362"/>
              <a:gd name="T30" fmla="*/ 222 w 369"/>
              <a:gd name="T31" fmla="*/ 34 h 362"/>
              <a:gd name="T32" fmla="*/ 207 w 369"/>
              <a:gd name="T33" fmla="*/ 35 h 362"/>
              <a:gd name="T34" fmla="*/ 197 w 369"/>
              <a:gd name="T35" fmla="*/ 50 h 362"/>
              <a:gd name="T36" fmla="*/ 173 w 369"/>
              <a:gd name="T37" fmla="*/ 68 h 362"/>
              <a:gd name="T38" fmla="*/ 128 w 369"/>
              <a:gd name="T39" fmla="*/ 77 h 362"/>
              <a:gd name="T40" fmla="*/ 110 w 369"/>
              <a:gd name="T41" fmla="*/ 56 h 362"/>
              <a:gd name="T42" fmla="*/ 90 w 369"/>
              <a:gd name="T43" fmla="*/ 40 h 362"/>
              <a:gd name="T44" fmla="*/ 77 w 369"/>
              <a:gd name="T45" fmla="*/ 26 h 362"/>
              <a:gd name="T46" fmla="*/ 72 w 369"/>
              <a:gd name="T47" fmla="*/ 9 h 362"/>
              <a:gd name="T48" fmla="*/ 50 w 369"/>
              <a:gd name="T49" fmla="*/ 22 h 362"/>
              <a:gd name="T50" fmla="*/ 27 w 369"/>
              <a:gd name="T51" fmla="*/ 19 h 362"/>
              <a:gd name="T52" fmla="*/ 11 w 369"/>
              <a:gd name="T53" fmla="*/ 5 h 362"/>
              <a:gd name="T54" fmla="*/ 5 w 369"/>
              <a:gd name="T55" fmla="*/ 37 h 362"/>
              <a:gd name="T56" fmla="*/ 14 w 369"/>
              <a:gd name="T57" fmla="*/ 68 h 362"/>
              <a:gd name="T58" fmla="*/ 15 w 369"/>
              <a:gd name="T59" fmla="*/ 86 h 362"/>
              <a:gd name="T60" fmla="*/ 36 w 369"/>
              <a:gd name="T61" fmla="*/ 110 h 362"/>
              <a:gd name="T62" fmla="*/ 32 w 369"/>
              <a:gd name="T63" fmla="*/ 139 h 362"/>
              <a:gd name="T64" fmla="*/ 35 w 369"/>
              <a:gd name="T65" fmla="*/ 153 h 362"/>
              <a:gd name="T66" fmla="*/ 68 w 369"/>
              <a:gd name="T67" fmla="*/ 184 h 362"/>
              <a:gd name="T68" fmla="*/ 81 w 369"/>
              <a:gd name="T69" fmla="*/ 241 h 362"/>
              <a:gd name="T70" fmla="*/ 93 w 369"/>
              <a:gd name="T71" fmla="*/ 241 h 362"/>
              <a:gd name="T72" fmla="*/ 128 w 369"/>
              <a:gd name="T73" fmla="*/ 254 h 362"/>
              <a:gd name="T74" fmla="*/ 132 w 369"/>
              <a:gd name="T75" fmla="*/ 275 h 362"/>
              <a:gd name="T76" fmla="*/ 134 w 369"/>
              <a:gd name="T77" fmla="*/ 284 h 362"/>
              <a:gd name="T78" fmla="*/ 147 w 369"/>
              <a:gd name="T79" fmla="*/ 288 h 362"/>
              <a:gd name="T80" fmla="*/ 185 w 369"/>
              <a:gd name="T81" fmla="*/ 315 h 362"/>
              <a:gd name="T82" fmla="*/ 209 w 369"/>
              <a:gd name="T83" fmla="*/ 318 h 362"/>
              <a:gd name="T84" fmla="*/ 231 w 369"/>
              <a:gd name="T85" fmla="*/ 311 h 362"/>
              <a:gd name="T86" fmla="*/ 248 w 369"/>
              <a:gd name="T87" fmla="*/ 324 h 362"/>
              <a:gd name="T88" fmla="*/ 257 w 369"/>
              <a:gd name="T89" fmla="*/ 336 h 362"/>
              <a:gd name="T90" fmla="*/ 329 w 369"/>
              <a:gd name="T91" fmla="*/ 352 h 362"/>
              <a:gd name="T92" fmla="*/ 345 w 369"/>
              <a:gd name="T93" fmla="*/ 332 h 36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69"/>
              <a:gd name="T142" fmla="*/ 0 h 362"/>
              <a:gd name="T143" fmla="*/ 369 w 369"/>
              <a:gd name="T144" fmla="*/ 362 h 36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69" h="362">
                <a:moveTo>
                  <a:pt x="345" y="332"/>
                </a:moveTo>
                <a:cubicBezTo>
                  <a:pt x="355" y="327"/>
                  <a:pt x="363" y="326"/>
                  <a:pt x="369" y="317"/>
                </a:cubicBezTo>
                <a:cubicBezTo>
                  <a:pt x="368" y="305"/>
                  <a:pt x="366" y="298"/>
                  <a:pt x="356" y="292"/>
                </a:cubicBezTo>
                <a:cubicBezTo>
                  <a:pt x="351" y="283"/>
                  <a:pt x="342" y="268"/>
                  <a:pt x="338" y="262"/>
                </a:cubicBezTo>
                <a:cubicBezTo>
                  <a:pt x="334" y="256"/>
                  <a:pt x="332" y="259"/>
                  <a:pt x="330" y="254"/>
                </a:cubicBezTo>
                <a:lnTo>
                  <a:pt x="327" y="233"/>
                </a:lnTo>
                <a:lnTo>
                  <a:pt x="332" y="221"/>
                </a:lnTo>
                <a:cubicBezTo>
                  <a:pt x="330" y="210"/>
                  <a:pt x="311" y="210"/>
                  <a:pt x="317" y="199"/>
                </a:cubicBezTo>
                <a:cubicBezTo>
                  <a:pt x="315" y="186"/>
                  <a:pt x="322" y="188"/>
                  <a:pt x="311" y="182"/>
                </a:cubicBezTo>
                <a:cubicBezTo>
                  <a:pt x="310" y="176"/>
                  <a:pt x="314" y="166"/>
                  <a:pt x="311" y="160"/>
                </a:cubicBezTo>
                <a:cubicBezTo>
                  <a:pt x="309" y="148"/>
                  <a:pt x="305" y="153"/>
                  <a:pt x="300" y="142"/>
                </a:cubicBezTo>
                <a:cubicBezTo>
                  <a:pt x="299" y="135"/>
                  <a:pt x="309" y="125"/>
                  <a:pt x="311" y="118"/>
                </a:cubicBezTo>
                <a:cubicBezTo>
                  <a:pt x="312" y="111"/>
                  <a:pt x="309" y="104"/>
                  <a:pt x="308" y="98"/>
                </a:cubicBezTo>
                <a:cubicBezTo>
                  <a:pt x="310" y="88"/>
                  <a:pt x="317" y="88"/>
                  <a:pt x="308" y="80"/>
                </a:cubicBezTo>
                <a:cubicBezTo>
                  <a:pt x="299" y="72"/>
                  <a:pt x="265" y="60"/>
                  <a:pt x="251" y="52"/>
                </a:cubicBezTo>
                <a:cubicBezTo>
                  <a:pt x="234" y="38"/>
                  <a:pt x="229" y="37"/>
                  <a:pt x="222" y="34"/>
                </a:cubicBezTo>
                <a:cubicBezTo>
                  <a:pt x="215" y="31"/>
                  <a:pt x="211" y="32"/>
                  <a:pt x="207" y="35"/>
                </a:cubicBezTo>
                <a:cubicBezTo>
                  <a:pt x="203" y="38"/>
                  <a:pt x="203" y="45"/>
                  <a:pt x="197" y="50"/>
                </a:cubicBezTo>
                <a:cubicBezTo>
                  <a:pt x="185" y="58"/>
                  <a:pt x="189" y="65"/>
                  <a:pt x="173" y="68"/>
                </a:cubicBezTo>
                <a:cubicBezTo>
                  <a:pt x="163" y="73"/>
                  <a:pt x="140" y="78"/>
                  <a:pt x="128" y="77"/>
                </a:cubicBezTo>
                <a:cubicBezTo>
                  <a:pt x="117" y="75"/>
                  <a:pt x="116" y="62"/>
                  <a:pt x="110" y="56"/>
                </a:cubicBezTo>
                <a:cubicBezTo>
                  <a:pt x="104" y="50"/>
                  <a:pt x="95" y="45"/>
                  <a:pt x="90" y="40"/>
                </a:cubicBezTo>
                <a:cubicBezTo>
                  <a:pt x="85" y="35"/>
                  <a:pt x="80" y="31"/>
                  <a:pt x="77" y="26"/>
                </a:cubicBezTo>
                <a:cubicBezTo>
                  <a:pt x="71" y="20"/>
                  <a:pt x="79" y="13"/>
                  <a:pt x="72" y="9"/>
                </a:cubicBezTo>
                <a:cubicBezTo>
                  <a:pt x="65" y="0"/>
                  <a:pt x="63" y="25"/>
                  <a:pt x="50" y="22"/>
                </a:cubicBezTo>
                <a:cubicBezTo>
                  <a:pt x="49" y="14"/>
                  <a:pt x="38" y="15"/>
                  <a:pt x="27" y="19"/>
                </a:cubicBezTo>
                <a:cubicBezTo>
                  <a:pt x="23" y="23"/>
                  <a:pt x="16" y="2"/>
                  <a:pt x="11" y="5"/>
                </a:cubicBezTo>
                <a:cubicBezTo>
                  <a:pt x="4" y="7"/>
                  <a:pt x="5" y="26"/>
                  <a:pt x="5" y="37"/>
                </a:cubicBezTo>
                <a:cubicBezTo>
                  <a:pt x="8" y="54"/>
                  <a:pt x="0" y="58"/>
                  <a:pt x="14" y="68"/>
                </a:cubicBezTo>
                <a:cubicBezTo>
                  <a:pt x="17" y="73"/>
                  <a:pt x="14" y="80"/>
                  <a:pt x="15" y="86"/>
                </a:cubicBezTo>
                <a:cubicBezTo>
                  <a:pt x="14" y="94"/>
                  <a:pt x="39" y="103"/>
                  <a:pt x="36" y="110"/>
                </a:cubicBezTo>
                <a:cubicBezTo>
                  <a:pt x="37" y="119"/>
                  <a:pt x="32" y="132"/>
                  <a:pt x="32" y="139"/>
                </a:cubicBezTo>
                <a:cubicBezTo>
                  <a:pt x="36" y="145"/>
                  <a:pt x="29" y="149"/>
                  <a:pt x="35" y="153"/>
                </a:cubicBezTo>
                <a:cubicBezTo>
                  <a:pt x="40" y="161"/>
                  <a:pt x="63" y="176"/>
                  <a:pt x="68" y="184"/>
                </a:cubicBezTo>
                <a:cubicBezTo>
                  <a:pt x="69" y="204"/>
                  <a:pt x="63" y="232"/>
                  <a:pt x="81" y="241"/>
                </a:cubicBezTo>
                <a:cubicBezTo>
                  <a:pt x="95" y="242"/>
                  <a:pt x="84" y="243"/>
                  <a:pt x="93" y="241"/>
                </a:cubicBezTo>
                <a:cubicBezTo>
                  <a:pt x="99" y="244"/>
                  <a:pt x="121" y="248"/>
                  <a:pt x="128" y="254"/>
                </a:cubicBezTo>
                <a:cubicBezTo>
                  <a:pt x="135" y="260"/>
                  <a:pt x="131" y="270"/>
                  <a:pt x="132" y="275"/>
                </a:cubicBezTo>
                <a:cubicBezTo>
                  <a:pt x="140" y="283"/>
                  <a:pt x="132" y="282"/>
                  <a:pt x="134" y="284"/>
                </a:cubicBezTo>
                <a:cubicBezTo>
                  <a:pt x="136" y="286"/>
                  <a:pt x="139" y="283"/>
                  <a:pt x="147" y="288"/>
                </a:cubicBezTo>
                <a:cubicBezTo>
                  <a:pt x="152" y="296"/>
                  <a:pt x="174" y="313"/>
                  <a:pt x="185" y="315"/>
                </a:cubicBezTo>
                <a:cubicBezTo>
                  <a:pt x="194" y="322"/>
                  <a:pt x="196" y="320"/>
                  <a:pt x="209" y="318"/>
                </a:cubicBezTo>
                <a:cubicBezTo>
                  <a:pt x="215" y="313"/>
                  <a:pt x="223" y="312"/>
                  <a:pt x="231" y="311"/>
                </a:cubicBezTo>
                <a:cubicBezTo>
                  <a:pt x="244" y="312"/>
                  <a:pt x="243" y="314"/>
                  <a:pt x="248" y="324"/>
                </a:cubicBezTo>
                <a:cubicBezTo>
                  <a:pt x="249" y="331"/>
                  <a:pt x="253" y="331"/>
                  <a:pt x="257" y="336"/>
                </a:cubicBezTo>
                <a:cubicBezTo>
                  <a:pt x="262" y="362"/>
                  <a:pt x="329" y="352"/>
                  <a:pt x="329" y="352"/>
                </a:cubicBezTo>
                <a:lnTo>
                  <a:pt x="345" y="332"/>
                </a:lnTo>
                <a:close/>
              </a:path>
            </a:pathLst>
          </a:custGeom>
          <a:solidFill>
            <a:schemeClr val="bg2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378" name="Text Box 250"/>
          <p:cNvSpPr txBox="1">
            <a:spLocks noChangeArrowheads="1"/>
          </p:cNvSpPr>
          <p:nvPr/>
        </p:nvSpPr>
        <p:spPr bwMode="auto">
          <a:xfrm>
            <a:off x="5181600" y="2803525"/>
            <a:ext cx="64770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Іран</a:t>
            </a:r>
            <a:endParaRPr lang="ru-RU" sz="1800" b="1"/>
          </a:p>
        </p:txBody>
      </p:sp>
      <p:sp>
        <p:nvSpPr>
          <p:cNvPr id="48379" name="AutoShape 251"/>
          <p:cNvSpPr>
            <a:spLocks noChangeArrowheads="1"/>
          </p:cNvSpPr>
          <p:nvPr/>
        </p:nvSpPr>
        <p:spPr bwMode="auto">
          <a:xfrm rot="10800000">
            <a:off x="5435600" y="30686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80" name="Rectangle 252"/>
          <p:cNvSpPr>
            <a:spLocks noChangeArrowheads="1"/>
          </p:cNvSpPr>
          <p:nvPr/>
        </p:nvSpPr>
        <p:spPr bwMode="auto">
          <a:xfrm>
            <a:off x="5580063" y="3213100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81" name="Rectangle 253"/>
          <p:cNvSpPr>
            <a:spLocks noChangeArrowheads="1"/>
          </p:cNvSpPr>
          <p:nvPr/>
        </p:nvSpPr>
        <p:spPr bwMode="auto">
          <a:xfrm>
            <a:off x="5580063" y="3141663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82" name="Rectangle 254"/>
          <p:cNvSpPr>
            <a:spLocks noChangeArrowheads="1"/>
          </p:cNvSpPr>
          <p:nvPr/>
        </p:nvSpPr>
        <p:spPr bwMode="auto">
          <a:xfrm>
            <a:off x="5580063" y="3068638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83" name="Rectangle 255"/>
          <p:cNvSpPr>
            <a:spLocks noChangeArrowheads="1"/>
          </p:cNvSpPr>
          <p:nvPr/>
        </p:nvSpPr>
        <p:spPr bwMode="auto">
          <a:xfrm>
            <a:off x="4459288" y="5910263"/>
            <a:ext cx="109220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Іран  –</a:t>
            </a:r>
            <a:r>
              <a:rPr lang="uk-UA" sz="1800" i="1"/>
              <a:t> 3%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8384" name="Freeform 256"/>
          <p:cNvSpPr>
            <a:spLocks/>
          </p:cNvSpPr>
          <p:nvPr/>
        </p:nvSpPr>
        <p:spPr bwMode="auto">
          <a:xfrm>
            <a:off x="5519738" y="5857875"/>
            <a:ext cx="346075" cy="122238"/>
          </a:xfrm>
          <a:custGeom>
            <a:avLst/>
            <a:gdLst>
              <a:gd name="T0" fmla="*/ 0 w 218"/>
              <a:gd name="T1" fmla="*/ 77 h 77"/>
              <a:gd name="T2" fmla="*/ 113 w 218"/>
              <a:gd name="T3" fmla="*/ 77 h 77"/>
              <a:gd name="T4" fmla="*/ 218 w 218"/>
              <a:gd name="T5" fmla="*/ 0 h 77"/>
              <a:gd name="T6" fmla="*/ 0 60000 65536"/>
              <a:gd name="T7" fmla="*/ 0 60000 65536"/>
              <a:gd name="T8" fmla="*/ 0 60000 65536"/>
              <a:gd name="T9" fmla="*/ 0 w 218"/>
              <a:gd name="T10" fmla="*/ 0 h 77"/>
              <a:gd name="T11" fmla="*/ 218 w 218"/>
              <a:gd name="T12" fmla="*/ 77 h 7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8" h="77">
                <a:moveTo>
                  <a:pt x="0" y="77"/>
                </a:moveTo>
                <a:lnTo>
                  <a:pt x="113" y="77"/>
                </a:lnTo>
                <a:lnTo>
                  <a:pt x="218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85" name="Freeform 257"/>
          <p:cNvSpPr>
            <a:spLocks/>
          </p:cNvSpPr>
          <p:nvPr/>
        </p:nvSpPr>
        <p:spPr bwMode="auto">
          <a:xfrm>
            <a:off x="4206875" y="2133600"/>
            <a:ext cx="85725" cy="85725"/>
          </a:xfrm>
          <a:custGeom>
            <a:avLst/>
            <a:gdLst>
              <a:gd name="T0" fmla="*/ 49 w 54"/>
              <a:gd name="T1" fmla="*/ 0 h 54"/>
              <a:gd name="T2" fmla="*/ 49 w 54"/>
              <a:gd name="T3" fmla="*/ 45 h 54"/>
              <a:gd name="T4" fmla="*/ 29 w 54"/>
              <a:gd name="T5" fmla="*/ 54 h 54"/>
              <a:gd name="T6" fmla="*/ 3 w 54"/>
              <a:gd name="T7" fmla="*/ 45 h 54"/>
              <a:gd name="T8" fmla="*/ 8 w 54"/>
              <a:gd name="T9" fmla="*/ 27 h 54"/>
              <a:gd name="T10" fmla="*/ 17 w 54"/>
              <a:gd name="T11" fmla="*/ 15 h 54"/>
              <a:gd name="T12" fmla="*/ 49 w 54"/>
              <a:gd name="T13" fmla="*/ 0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54"/>
              <a:gd name="T23" fmla="*/ 54 w 54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54">
                <a:moveTo>
                  <a:pt x="49" y="0"/>
                </a:moveTo>
                <a:cubicBezTo>
                  <a:pt x="54" y="4"/>
                  <a:pt x="52" y="36"/>
                  <a:pt x="49" y="45"/>
                </a:cubicBezTo>
                <a:cubicBezTo>
                  <a:pt x="46" y="54"/>
                  <a:pt x="37" y="54"/>
                  <a:pt x="29" y="54"/>
                </a:cubicBezTo>
                <a:cubicBezTo>
                  <a:pt x="21" y="54"/>
                  <a:pt x="6" y="49"/>
                  <a:pt x="3" y="45"/>
                </a:cubicBezTo>
                <a:cubicBezTo>
                  <a:pt x="0" y="41"/>
                  <a:pt x="6" y="32"/>
                  <a:pt x="8" y="27"/>
                </a:cubicBezTo>
                <a:cubicBezTo>
                  <a:pt x="10" y="22"/>
                  <a:pt x="10" y="19"/>
                  <a:pt x="17" y="15"/>
                </a:cubicBezTo>
                <a:cubicBezTo>
                  <a:pt x="24" y="11"/>
                  <a:pt x="42" y="3"/>
                  <a:pt x="49" y="0"/>
                </a:cubicBezTo>
                <a:close/>
              </a:path>
            </a:pathLst>
          </a:custGeom>
          <a:solidFill>
            <a:srgbClr val="D60093">
              <a:alpha val="7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86" name="Text Box 258"/>
          <p:cNvSpPr txBox="1">
            <a:spLocks noChangeArrowheads="1"/>
          </p:cNvSpPr>
          <p:nvPr/>
        </p:nvSpPr>
        <p:spPr bwMode="auto">
          <a:xfrm>
            <a:off x="3635375" y="2209800"/>
            <a:ext cx="1439863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Нідерланди</a:t>
            </a:r>
            <a:endParaRPr lang="ru-RU" sz="1800" b="1"/>
          </a:p>
        </p:txBody>
      </p:sp>
      <p:sp>
        <p:nvSpPr>
          <p:cNvPr id="48387" name="Rectangle 259"/>
          <p:cNvSpPr>
            <a:spLocks noChangeArrowheads="1"/>
          </p:cNvSpPr>
          <p:nvPr/>
        </p:nvSpPr>
        <p:spPr bwMode="auto">
          <a:xfrm>
            <a:off x="4643438" y="2563813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88" name="Rectangle 260"/>
          <p:cNvSpPr>
            <a:spLocks noChangeArrowheads="1"/>
          </p:cNvSpPr>
          <p:nvPr/>
        </p:nvSpPr>
        <p:spPr bwMode="auto">
          <a:xfrm>
            <a:off x="4643438" y="2492375"/>
            <a:ext cx="71437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90" name="Freeform 262"/>
          <p:cNvSpPr>
            <a:spLocks/>
          </p:cNvSpPr>
          <p:nvPr/>
        </p:nvSpPr>
        <p:spPr bwMode="auto">
          <a:xfrm>
            <a:off x="4643438" y="2449513"/>
            <a:ext cx="73025" cy="46037"/>
          </a:xfrm>
          <a:custGeom>
            <a:avLst/>
            <a:gdLst>
              <a:gd name="T0" fmla="*/ 0 w 46"/>
              <a:gd name="T1" fmla="*/ 1 h 29"/>
              <a:gd name="T2" fmla="*/ 0 w 46"/>
              <a:gd name="T3" fmla="*/ 29 h 29"/>
              <a:gd name="T4" fmla="*/ 46 w 46"/>
              <a:gd name="T5" fmla="*/ 28 h 29"/>
              <a:gd name="T6" fmla="*/ 46 w 46"/>
              <a:gd name="T7" fmla="*/ 0 h 29"/>
              <a:gd name="T8" fmla="*/ 0 w 46"/>
              <a:gd name="T9" fmla="*/ 1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"/>
              <a:gd name="T16" fmla="*/ 0 h 29"/>
              <a:gd name="T17" fmla="*/ 46 w 46"/>
              <a:gd name="T18" fmla="*/ 29 h 2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" h="29">
                <a:moveTo>
                  <a:pt x="0" y="1"/>
                </a:moveTo>
                <a:lnTo>
                  <a:pt x="0" y="29"/>
                </a:lnTo>
                <a:lnTo>
                  <a:pt x="46" y="28"/>
                </a:lnTo>
                <a:lnTo>
                  <a:pt x="46" y="0"/>
                </a:lnTo>
                <a:lnTo>
                  <a:pt x="0" y="1"/>
                </a:lnTo>
                <a:close/>
              </a:path>
            </a:pathLst>
          </a:custGeom>
          <a:solidFill>
            <a:srgbClr val="3399FF"/>
          </a:solidFill>
          <a:ln w="9525" cap="flat" cmpd="sng">
            <a:solidFill>
              <a:srgbClr val="0000CC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91" name="Rectangle 263"/>
          <p:cNvSpPr>
            <a:spLocks noChangeArrowheads="1"/>
          </p:cNvSpPr>
          <p:nvPr/>
        </p:nvSpPr>
        <p:spPr bwMode="auto">
          <a:xfrm>
            <a:off x="3649663" y="5727700"/>
            <a:ext cx="193040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Нідерланди –</a:t>
            </a:r>
            <a:r>
              <a:rPr lang="uk-UA" sz="1800" i="1"/>
              <a:t> 2,8%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8392" name="Freeform 264"/>
          <p:cNvSpPr>
            <a:spLocks/>
          </p:cNvSpPr>
          <p:nvPr/>
        </p:nvSpPr>
        <p:spPr bwMode="auto">
          <a:xfrm>
            <a:off x="5551488" y="5743575"/>
            <a:ext cx="238125" cy="23813"/>
          </a:xfrm>
          <a:custGeom>
            <a:avLst/>
            <a:gdLst>
              <a:gd name="T0" fmla="*/ 0 w 150"/>
              <a:gd name="T1" fmla="*/ 15 h 15"/>
              <a:gd name="T2" fmla="*/ 150 w 150"/>
              <a:gd name="T3" fmla="*/ 0 h 15"/>
              <a:gd name="T4" fmla="*/ 0 60000 65536"/>
              <a:gd name="T5" fmla="*/ 0 60000 65536"/>
              <a:gd name="T6" fmla="*/ 0 w 150"/>
              <a:gd name="T7" fmla="*/ 0 h 15"/>
              <a:gd name="T8" fmla="*/ 150 w 15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" h="15">
                <a:moveTo>
                  <a:pt x="0" y="15"/>
                </a:moveTo>
                <a:lnTo>
                  <a:pt x="15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93" name="Freeform 265"/>
          <p:cNvSpPr>
            <a:spLocks/>
          </p:cNvSpPr>
          <p:nvPr/>
        </p:nvSpPr>
        <p:spPr bwMode="auto">
          <a:xfrm>
            <a:off x="4941888" y="3014663"/>
            <a:ext cx="668337" cy="582612"/>
          </a:xfrm>
          <a:custGeom>
            <a:avLst/>
            <a:gdLst>
              <a:gd name="T0" fmla="*/ 6 w 421"/>
              <a:gd name="T1" fmla="*/ 74 h 367"/>
              <a:gd name="T2" fmla="*/ 7 w 421"/>
              <a:gd name="T3" fmla="*/ 92 h 367"/>
              <a:gd name="T4" fmla="*/ 28 w 421"/>
              <a:gd name="T5" fmla="*/ 128 h 367"/>
              <a:gd name="T6" fmla="*/ 49 w 421"/>
              <a:gd name="T7" fmla="*/ 155 h 367"/>
              <a:gd name="T8" fmla="*/ 46 w 421"/>
              <a:gd name="T9" fmla="*/ 177 h 367"/>
              <a:gd name="T10" fmla="*/ 67 w 421"/>
              <a:gd name="T11" fmla="*/ 206 h 367"/>
              <a:gd name="T12" fmla="*/ 78 w 421"/>
              <a:gd name="T13" fmla="*/ 260 h 367"/>
              <a:gd name="T14" fmla="*/ 93 w 421"/>
              <a:gd name="T15" fmla="*/ 279 h 367"/>
              <a:gd name="T16" fmla="*/ 130 w 421"/>
              <a:gd name="T17" fmla="*/ 348 h 367"/>
              <a:gd name="T18" fmla="*/ 150 w 421"/>
              <a:gd name="T19" fmla="*/ 366 h 367"/>
              <a:gd name="T20" fmla="*/ 171 w 421"/>
              <a:gd name="T21" fmla="*/ 357 h 367"/>
              <a:gd name="T22" fmla="*/ 343 w 421"/>
              <a:gd name="T23" fmla="*/ 324 h 367"/>
              <a:gd name="T24" fmla="*/ 414 w 421"/>
              <a:gd name="T25" fmla="*/ 263 h 367"/>
              <a:gd name="T26" fmla="*/ 382 w 421"/>
              <a:gd name="T27" fmla="*/ 206 h 367"/>
              <a:gd name="T28" fmla="*/ 355 w 421"/>
              <a:gd name="T29" fmla="*/ 224 h 367"/>
              <a:gd name="T30" fmla="*/ 327 w 421"/>
              <a:gd name="T31" fmla="*/ 227 h 367"/>
              <a:gd name="T32" fmla="*/ 298 w 421"/>
              <a:gd name="T33" fmla="*/ 204 h 367"/>
              <a:gd name="T34" fmla="*/ 288 w 421"/>
              <a:gd name="T35" fmla="*/ 168 h 367"/>
              <a:gd name="T36" fmla="*/ 282 w 421"/>
              <a:gd name="T37" fmla="*/ 137 h 367"/>
              <a:gd name="T38" fmla="*/ 286 w 421"/>
              <a:gd name="T39" fmla="*/ 132 h 367"/>
              <a:gd name="T40" fmla="*/ 261 w 421"/>
              <a:gd name="T41" fmla="*/ 93 h 367"/>
              <a:gd name="T42" fmla="*/ 235 w 421"/>
              <a:gd name="T43" fmla="*/ 92 h 367"/>
              <a:gd name="T44" fmla="*/ 208 w 421"/>
              <a:gd name="T45" fmla="*/ 81 h 367"/>
              <a:gd name="T46" fmla="*/ 168 w 421"/>
              <a:gd name="T47" fmla="*/ 68 h 367"/>
              <a:gd name="T48" fmla="*/ 154 w 421"/>
              <a:gd name="T49" fmla="*/ 47 h 367"/>
              <a:gd name="T50" fmla="*/ 142 w 421"/>
              <a:gd name="T51" fmla="*/ 44 h 367"/>
              <a:gd name="T52" fmla="*/ 111 w 421"/>
              <a:gd name="T53" fmla="*/ 24 h 367"/>
              <a:gd name="T54" fmla="*/ 100 w 421"/>
              <a:gd name="T55" fmla="*/ 11 h 367"/>
              <a:gd name="T56" fmla="*/ 78 w 421"/>
              <a:gd name="T57" fmla="*/ 0 h 367"/>
              <a:gd name="T58" fmla="*/ 45 w 421"/>
              <a:gd name="T59" fmla="*/ 8 h 367"/>
              <a:gd name="T60" fmla="*/ 45 w 421"/>
              <a:gd name="T61" fmla="*/ 39 h 367"/>
              <a:gd name="T62" fmla="*/ 6 w 421"/>
              <a:gd name="T63" fmla="*/ 74 h 3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21"/>
              <a:gd name="T97" fmla="*/ 0 h 367"/>
              <a:gd name="T98" fmla="*/ 421 w 421"/>
              <a:gd name="T99" fmla="*/ 367 h 3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21" h="367">
                <a:moveTo>
                  <a:pt x="6" y="74"/>
                </a:moveTo>
                <a:cubicBezTo>
                  <a:pt x="0" y="83"/>
                  <a:pt x="3" y="83"/>
                  <a:pt x="7" y="92"/>
                </a:cubicBezTo>
                <a:cubicBezTo>
                  <a:pt x="11" y="101"/>
                  <a:pt x="21" y="118"/>
                  <a:pt x="28" y="128"/>
                </a:cubicBezTo>
                <a:cubicBezTo>
                  <a:pt x="35" y="138"/>
                  <a:pt x="46" y="147"/>
                  <a:pt x="49" y="155"/>
                </a:cubicBezTo>
                <a:cubicBezTo>
                  <a:pt x="52" y="163"/>
                  <a:pt x="43" y="169"/>
                  <a:pt x="46" y="177"/>
                </a:cubicBezTo>
                <a:cubicBezTo>
                  <a:pt x="49" y="185"/>
                  <a:pt x="62" y="192"/>
                  <a:pt x="67" y="206"/>
                </a:cubicBezTo>
                <a:cubicBezTo>
                  <a:pt x="72" y="220"/>
                  <a:pt x="74" y="248"/>
                  <a:pt x="78" y="260"/>
                </a:cubicBezTo>
                <a:cubicBezTo>
                  <a:pt x="82" y="272"/>
                  <a:pt x="84" y="264"/>
                  <a:pt x="93" y="279"/>
                </a:cubicBezTo>
                <a:cubicBezTo>
                  <a:pt x="102" y="294"/>
                  <a:pt x="121" y="334"/>
                  <a:pt x="130" y="348"/>
                </a:cubicBezTo>
                <a:cubicBezTo>
                  <a:pt x="139" y="362"/>
                  <a:pt x="143" y="365"/>
                  <a:pt x="150" y="366"/>
                </a:cubicBezTo>
                <a:cubicBezTo>
                  <a:pt x="157" y="367"/>
                  <a:pt x="139" y="364"/>
                  <a:pt x="171" y="357"/>
                </a:cubicBezTo>
                <a:cubicBezTo>
                  <a:pt x="203" y="350"/>
                  <a:pt x="303" y="340"/>
                  <a:pt x="343" y="324"/>
                </a:cubicBezTo>
                <a:cubicBezTo>
                  <a:pt x="383" y="308"/>
                  <a:pt x="407" y="283"/>
                  <a:pt x="414" y="263"/>
                </a:cubicBezTo>
                <a:cubicBezTo>
                  <a:pt x="421" y="243"/>
                  <a:pt x="392" y="212"/>
                  <a:pt x="382" y="206"/>
                </a:cubicBezTo>
                <a:cubicBezTo>
                  <a:pt x="372" y="200"/>
                  <a:pt x="364" y="221"/>
                  <a:pt x="355" y="224"/>
                </a:cubicBezTo>
                <a:cubicBezTo>
                  <a:pt x="346" y="227"/>
                  <a:pt x="336" y="230"/>
                  <a:pt x="327" y="227"/>
                </a:cubicBezTo>
                <a:cubicBezTo>
                  <a:pt x="318" y="224"/>
                  <a:pt x="304" y="214"/>
                  <a:pt x="298" y="204"/>
                </a:cubicBezTo>
                <a:cubicBezTo>
                  <a:pt x="292" y="194"/>
                  <a:pt x="291" y="179"/>
                  <a:pt x="288" y="168"/>
                </a:cubicBezTo>
                <a:cubicBezTo>
                  <a:pt x="285" y="157"/>
                  <a:pt x="282" y="143"/>
                  <a:pt x="282" y="137"/>
                </a:cubicBezTo>
                <a:cubicBezTo>
                  <a:pt x="282" y="131"/>
                  <a:pt x="289" y="139"/>
                  <a:pt x="286" y="132"/>
                </a:cubicBezTo>
                <a:cubicBezTo>
                  <a:pt x="283" y="125"/>
                  <a:pt x="269" y="100"/>
                  <a:pt x="261" y="93"/>
                </a:cubicBezTo>
                <a:cubicBezTo>
                  <a:pt x="253" y="86"/>
                  <a:pt x="244" y="94"/>
                  <a:pt x="235" y="92"/>
                </a:cubicBezTo>
                <a:cubicBezTo>
                  <a:pt x="226" y="90"/>
                  <a:pt x="219" y="85"/>
                  <a:pt x="208" y="81"/>
                </a:cubicBezTo>
                <a:cubicBezTo>
                  <a:pt x="197" y="77"/>
                  <a:pt x="177" y="74"/>
                  <a:pt x="168" y="68"/>
                </a:cubicBezTo>
                <a:cubicBezTo>
                  <a:pt x="159" y="62"/>
                  <a:pt x="158" y="51"/>
                  <a:pt x="154" y="47"/>
                </a:cubicBezTo>
                <a:cubicBezTo>
                  <a:pt x="150" y="43"/>
                  <a:pt x="149" y="48"/>
                  <a:pt x="142" y="44"/>
                </a:cubicBezTo>
                <a:cubicBezTo>
                  <a:pt x="135" y="40"/>
                  <a:pt x="118" y="29"/>
                  <a:pt x="111" y="24"/>
                </a:cubicBezTo>
                <a:cubicBezTo>
                  <a:pt x="104" y="19"/>
                  <a:pt x="105" y="15"/>
                  <a:pt x="100" y="11"/>
                </a:cubicBezTo>
                <a:cubicBezTo>
                  <a:pt x="95" y="7"/>
                  <a:pt x="87" y="0"/>
                  <a:pt x="78" y="0"/>
                </a:cubicBezTo>
                <a:cubicBezTo>
                  <a:pt x="69" y="0"/>
                  <a:pt x="50" y="2"/>
                  <a:pt x="45" y="8"/>
                </a:cubicBezTo>
                <a:cubicBezTo>
                  <a:pt x="40" y="14"/>
                  <a:pt x="51" y="28"/>
                  <a:pt x="45" y="39"/>
                </a:cubicBezTo>
                <a:cubicBezTo>
                  <a:pt x="39" y="50"/>
                  <a:pt x="11" y="65"/>
                  <a:pt x="6" y="74"/>
                </a:cubicBezTo>
                <a:close/>
              </a:path>
            </a:pathLst>
          </a:custGeom>
          <a:solidFill>
            <a:srgbClr val="CCCC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94" name="Text Box 266"/>
          <p:cNvSpPr txBox="1">
            <a:spLocks noChangeArrowheads="1"/>
          </p:cNvSpPr>
          <p:nvPr/>
        </p:nvSpPr>
        <p:spPr bwMode="auto">
          <a:xfrm>
            <a:off x="4343400" y="3273425"/>
            <a:ext cx="143986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Саудівська Аравія</a:t>
            </a:r>
            <a:endParaRPr lang="ru-RU" sz="1800" b="1"/>
          </a:p>
        </p:txBody>
      </p:sp>
      <p:sp>
        <p:nvSpPr>
          <p:cNvPr id="48395" name="AutoShape 267"/>
          <p:cNvSpPr>
            <a:spLocks noChangeArrowheads="1"/>
          </p:cNvSpPr>
          <p:nvPr/>
        </p:nvSpPr>
        <p:spPr bwMode="auto">
          <a:xfrm rot="10800000">
            <a:off x="5297488" y="3141663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96" name="Rectangle 268"/>
          <p:cNvSpPr>
            <a:spLocks noChangeArrowheads="1"/>
          </p:cNvSpPr>
          <p:nvPr/>
        </p:nvSpPr>
        <p:spPr bwMode="auto">
          <a:xfrm>
            <a:off x="5076825" y="3213100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97" name="Rectangle 269"/>
          <p:cNvSpPr>
            <a:spLocks noChangeArrowheads="1"/>
          </p:cNvSpPr>
          <p:nvPr/>
        </p:nvSpPr>
        <p:spPr bwMode="auto">
          <a:xfrm>
            <a:off x="5076825" y="3141663"/>
            <a:ext cx="71438" cy="73025"/>
          </a:xfrm>
          <a:prstGeom prst="rect">
            <a:avLst/>
          </a:prstGeom>
          <a:solidFill>
            <a:srgbClr val="3399FF"/>
          </a:solidFill>
          <a:ln w="9525">
            <a:solidFill>
              <a:srgbClr val="0000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99" name="Freeform 271"/>
          <p:cNvSpPr>
            <a:spLocks/>
          </p:cNvSpPr>
          <p:nvPr/>
        </p:nvSpPr>
        <p:spPr bwMode="auto">
          <a:xfrm>
            <a:off x="5076825" y="3109913"/>
            <a:ext cx="71438" cy="34925"/>
          </a:xfrm>
          <a:custGeom>
            <a:avLst/>
            <a:gdLst>
              <a:gd name="T0" fmla="*/ 1 w 45"/>
              <a:gd name="T1" fmla="*/ 0 h 22"/>
              <a:gd name="T2" fmla="*/ 0 w 45"/>
              <a:gd name="T3" fmla="*/ 20 h 22"/>
              <a:gd name="T4" fmla="*/ 45 w 45"/>
              <a:gd name="T5" fmla="*/ 22 h 22"/>
              <a:gd name="T6" fmla="*/ 45 w 45"/>
              <a:gd name="T7" fmla="*/ 1 h 22"/>
              <a:gd name="T8" fmla="*/ 1 w 4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22"/>
              <a:gd name="T17" fmla="*/ 45 w 4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22">
                <a:moveTo>
                  <a:pt x="1" y="0"/>
                </a:moveTo>
                <a:lnTo>
                  <a:pt x="0" y="20"/>
                </a:lnTo>
                <a:lnTo>
                  <a:pt x="45" y="22"/>
                </a:lnTo>
                <a:lnTo>
                  <a:pt x="4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99FF"/>
          </a:solidFill>
          <a:ln w="9525" cap="flat" cmpd="sng">
            <a:solidFill>
              <a:srgbClr val="0000CC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00" name="Rectangle 272"/>
          <p:cNvSpPr>
            <a:spLocks noChangeArrowheads="1"/>
          </p:cNvSpPr>
          <p:nvPr/>
        </p:nvSpPr>
        <p:spPr bwMode="auto">
          <a:xfrm>
            <a:off x="3165475" y="5500688"/>
            <a:ext cx="256540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uk-UA" sz="1800" b="1" i="1"/>
              <a:t>Саудівська Аравія –</a:t>
            </a:r>
            <a:r>
              <a:rPr lang="uk-UA" sz="1800" i="1"/>
              <a:t> 2,3%</a:t>
            </a:r>
            <a:r>
              <a:rPr lang="uk-UA" sz="1800" b="1" i="1"/>
              <a:t> </a:t>
            </a:r>
            <a:endParaRPr lang="uk-UA" sz="1800" i="1"/>
          </a:p>
        </p:txBody>
      </p:sp>
      <p:sp>
        <p:nvSpPr>
          <p:cNvPr id="48401" name="Rectangle 273"/>
          <p:cNvSpPr>
            <a:spLocks noChangeArrowheads="1"/>
          </p:cNvSpPr>
          <p:nvPr/>
        </p:nvSpPr>
        <p:spPr bwMode="auto">
          <a:xfrm>
            <a:off x="4449763" y="4797425"/>
            <a:ext cx="1152525" cy="619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r"/>
            <a:r>
              <a:rPr lang="uk-UA" sz="1800" b="1" i="1"/>
              <a:t>Інші країни </a:t>
            </a:r>
            <a:r>
              <a:rPr lang="uk-UA" sz="1800" i="1"/>
              <a:t>– 28,9%</a:t>
            </a:r>
            <a:r>
              <a:rPr lang="uk-UA" sz="1800" b="1" i="1">
                <a:solidFill>
                  <a:schemeClr val="bg2"/>
                </a:solidFill>
              </a:rPr>
              <a:t> </a:t>
            </a:r>
            <a:endParaRPr lang="uk-UA" sz="1800" i="1">
              <a:solidFill>
                <a:schemeClr val="bg2"/>
              </a:solidFill>
            </a:endParaRPr>
          </a:p>
        </p:txBody>
      </p:sp>
      <p:grpSp>
        <p:nvGrpSpPr>
          <p:cNvPr id="5" name="Group 276"/>
          <p:cNvGrpSpPr>
            <a:grpSpLocks/>
          </p:cNvGrpSpPr>
          <p:nvPr/>
        </p:nvGrpSpPr>
        <p:grpSpPr bwMode="auto">
          <a:xfrm>
            <a:off x="4502150" y="1781175"/>
            <a:ext cx="1382713" cy="434975"/>
            <a:chOff x="2836" y="1122"/>
            <a:chExt cx="871" cy="274"/>
          </a:xfrm>
        </p:grpSpPr>
        <p:sp>
          <p:nvSpPr>
            <p:cNvPr id="22682" name="Freeform 274"/>
            <p:cNvSpPr>
              <a:spLocks/>
            </p:cNvSpPr>
            <p:nvPr/>
          </p:nvSpPr>
          <p:spPr bwMode="auto">
            <a:xfrm>
              <a:off x="2836" y="1122"/>
              <a:ext cx="871" cy="274"/>
            </a:xfrm>
            <a:custGeom>
              <a:avLst/>
              <a:gdLst>
                <a:gd name="T0" fmla="*/ 871 w 871"/>
                <a:gd name="T1" fmla="*/ 0 h 274"/>
                <a:gd name="T2" fmla="*/ 598 w 871"/>
                <a:gd name="T3" fmla="*/ 207 h 274"/>
                <a:gd name="T4" fmla="*/ 0 w 871"/>
                <a:gd name="T5" fmla="*/ 274 h 274"/>
                <a:gd name="T6" fmla="*/ 0 60000 65536"/>
                <a:gd name="T7" fmla="*/ 0 60000 65536"/>
                <a:gd name="T8" fmla="*/ 0 60000 65536"/>
                <a:gd name="T9" fmla="*/ 0 w 871"/>
                <a:gd name="T10" fmla="*/ 0 h 274"/>
                <a:gd name="T11" fmla="*/ 871 w 871"/>
                <a:gd name="T12" fmla="*/ 274 h 2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1" h="274">
                  <a:moveTo>
                    <a:pt x="871" y="0"/>
                  </a:moveTo>
                  <a:cubicBezTo>
                    <a:pt x="826" y="34"/>
                    <a:pt x="743" y="161"/>
                    <a:pt x="598" y="207"/>
                  </a:cubicBezTo>
                  <a:cubicBezTo>
                    <a:pt x="453" y="253"/>
                    <a:pt x="125" y="260"/>
                    <a:pt x="0" y="274"/>
                  </a:cubicBezTo>
                </a:path>
              </a:pathLst>
            </a:custGeom>
            <a:noFill/>
            <a:ln w="76200" cap="flat" cmpd="sng">
              <a:solidFill>
                <a:srgbClr val="3366FF"/>
              </a:solidFill>
              <a:prstDash val="solid"/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683" name="Freeform 275"/>
            <p:cNvSpPr>
              <a:spLocks/>
            </p:cNvSpPr>
            <p:nvPr/>
          </p:nvSpPr>
          <p:spPr bwMode="auto">
            <a:xfrm>
              <a:off x="3282" y="1181"/>
              <a:ext cx="162" cy="180"/>
            </a:xfrm>
            <a:custGeom>
              <a:avLst/>
              <a:gdLst>
                <a:gd name="T0" fmla="*/ 162 w 162"/>
                <a:gd name="T1" fmla="*/ 0 h 180"/>
                <a:gd name="T2" fmla="*/ 102 w 162"/>
                <a:gd name="T3" fmla="*/ 105 h 180"/>
                <a:gd name="T4" fmla="*/ 0 w 162"/>
                <a:gd name="T5" fmla="*/ 180 h 180"/>
                <a:gd name="T6" fmla="*/ 0 60000 65536"/>
                <a:gd name="T7" fmla="*/ 0 60000 65536"/>
                <a:gd name="T8" fmla="*/ 0 60000 65536"/>
                <a:gd name="T9" fmla="*/ 0 w 162"/>
                <a:gd name="T10" fmla="*/ 0 h 180"/>
                <a:gd name="T11" fmla="*/ 162 w 162"/>
                <a:gd name="T12" fmla="*/ 180 h 1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2" h="180">
                  <a:moveTo>
                    <a:pt x="162" y="0"/>
                  </a:moveTo>
                  <a:cubicBezTo>
                    <a:pt x="152" y="17"/>
                    <a:pt x="129" y="75"/>
                    <a:pt x="102" y="105"/>
                  </a:cubicBezTo>
                  <a:cubicBezTo>
                    <a:pt x="75" y="135"/>
                    <a:pt x="21" y="165"/>
                    <a:pt x="0" y="180"/>
                  </a:cubicBezTo>
                </a:path>
              </a:pathLst>
            </a:custGeom>
            <a:noFill/>
            <a:ln w="57150" cap="flat" cmpd="sng">
              <a:solidFill>
                <a:srgbClr val="3366FF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48405" name="AutoShape 277"/>
          <p:cNvSpPr>
            <a:spLocks noChangeArrowheads="1"/>
          </p:cNvSpPr>
          <p:nvPr/>
        </p:nvSpPr>
        <p:spPr bwMode="auto">
          <a:xfrm rot="10800000">
            <a:off x="1187450" y="15573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06" name="Freeform 278"/>
          <p:cNvSpPr>
            <a:spLocks/>
          </p:cNvSpPr>
          <p:nvPr/>
        </p:nvSpPr>
        <p:spPr bwMode="auto">
          <a:xfrm>
            <a:off x="1254125" y="1746250"/>
            <a:ext cx="23813" cy="481013"/>
          </a:xfrm>
          <a:custGeom>
            <a:avLst/>
            <a:gdLst>
              <a:gd name="T0" fmla="*/ 8 w 15"/>
              <a:gd name="T1" fmla="*/ 0 h 303"/>
              <a:gd name="T2" fmla="*/ 15 w 15"/>
              <a:gd name="T3" fmla="*/ 163 h 303"/>
              <a:gd name="T4" fmla="*/ 0 w 15"/>
              <a:gd name="T5" fmla="*/ 303 h 303"/>
              <a:gd name="T6" fmla="*/ 0 60000 65536"/>
              <a:gd name="T7" fmla="*/ 0 60000 65536"/>
              <a:gd name="T8" fmla="*/ 0 60000 65536"/>
              <a:gd name="T9" fmla="*/ 0 w 15"/>
              <a:gd name="T10" fmla="*/ 0 h 303"/>
              <a:gd name="T11" fmla="*/ 15 w 15"/>
              <a:gd name="T12" fmla="*/ 303 h 30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303">
                <a:moveTo>
                  <a:pt x="8" y="0"/>
                </a:moveTo>
                <a:lnTo>
                  <a:pt x="15" y="163"/>
                </a:lnTo>
                <a:lnTo>
                  <a:pt x="0" y="303"/>
                </a:lnTo>
              </a:path>
            </a:pathLst>
          </a:custGeom>
          <a:noFill/>
          <a:ln w="57150" cap="flat" cmpd="sng">
            <a:solidFill>
              <a:srgbClr val="3366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07" name="Freeform 279"/>
          <p:cNvSpPr>
            <a:spLocks/>
          </p:cNvSpPr>
          <p:nvPr/>
        </p:nvSpPr>
        <p:spPr bwMode="auto">
          <a:xfrm>
            <a:off x="5651500" y="2649538"/>
            <a:ext cx="2479675" cy="1636712"/>
          </a:xfrm>
          <a:custGeom>
            <a:avLst/>
            <a:gdLst>
              <a:gd name="T0" fmla="*/ 0 w 1562"/>
              <a:gd name="T1" fmla="*/ 400 h 1031"/>
              <a:gd name="T2" fmla="*/ 169 w 1562"/>
              <a:gd name="T3" fmla="*/ 539 h 1031"/>
              <a:gd name="T4" fmla="*/ 409 w 1562"/>
              <a:gd name="T5" fmla="*/ 990 h 1031"/>
              <a:gd name="T6" fmla="*/ 693 w 1562"/>
              <a:gd name="T7" fmla="*/ 784 h 1031"/>
              <a:gd name="T8" fmla="*/ 862 w 1562"/>
              <a:gd name="T9" fmla="*/ 945 h 1031"/>
              <a:gd name="T10" fmla="*/ 990 w 1562"/>
              <a:gd name="T11" fmla="*/ 922 h 1031"/>
              <a:gd name="T12" fmla="*/ 1075 w 1562"/>
              <a:gd name="T13" fmla="*/ 599 h 1031"/>
              <a:gd name="T14" fmla="*/ 1484 w 1562"/>
              <a:gd name="T15" fmla="*/ 377 h 1031"/>
              <a:gd name="T16" fmla="*/ 1543 w 1562"/>
              <a:gd name="T17" fmla="*/ 162 h 1031"/>
              <a:gd name="T18" fmla="*/ 1469 w 1562"/>
              <a:gd name="T19" fmla="*/ 0 h 10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62"/>
              <a:gd name="T31" fmla="*/ 0 h 1031"/>
              <a:gd name="T32" fmla="*/ 1562 w 1562"/>
              <a:gd name="T33" fmla="*/ 1031 h 103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62" h="1031">
                <a:moveTo>
                  <a:pt x="0" y="400"/>
                </a:moveTo>
                <a:cubicBezTo>
                  <a:pt x="28" y="423"/>
                  <a:pt x="101" y="441"/>
                  <a:pt x="169" y="539"/>
                </a:cubicBezTo>
                <a:cubicBezTo>
                  <a:pt x="237" y="637"/>
                  <a:pt x="322" y="949"/>
                  <a:pt x="409" y="990"/>
                </a:cubicBezTo>
                <a:cubicBezTo>
                  <a:pt x="496" y="1031"/>
                  <a:pt x="618" y="791"/>
                  <a:pt x="693" y="784"/>
                </a:cubicBezTo>
                <a:cubicBezTo>
                  <a:pt x="768" y="777"/>
                  <a:pt x="813" y="922"/>
                  <a:pt x="862" y="945"/>
                </a:cubicBezTo>
                <a:cubicBezTo>
                  <a:pt x="911" y="968"/>
                  <a:pt x="955" y="980"/>
                  <a:pt x="990" y="922"/>
                </a:cubicBezTo>
                <a:cubicBezTo>
                  <a:pt x="1025" y="864"/>
                  <a:pt x="993" y="690"/>
                  <a:pt x="1075" y="599"/>
                </a:cubicBezTo>
                <a:cubicBezTo>
                  <a:pt x="1157" y="508"/>
                  <a:pt x="1406" y="450"/>
                  <a:pt x="1484" y="377"/>
                </a:cubicBezTo>
                <a:cubicBezTo>
                  <a:pt x="1562" y="304"/>
                  <a:pt x="1545" y="225"/>
                  <a:pt x="1543" y="162"/>
                </a:cubicBezTo>
                <a:cubicBezTo>
                  <a:pt x="1541" y="99"/>
                  <a:pt x="1484" y="34"/>
                  <a:pt x="1469" y="0"/>
                </a:cubicBezTo>
              </a:path>
            </a:pathLst>
          </a:custGeom>
          <a:noFill/>
          <a:ln w="57150" cap="flat" cmpd="sng">
            <a:solidFill>
              <a:srgbClr val="3366FF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369" name="AutoShape 241"/>
          <p:cNvSpPr>
            <a:spLocks noChangeArrowheads="1"/>
          </p:cNvSpPr>
          <p:nvPr/>
        </p:nvSpPr>
        <p:spPr bwMode="auto">
          <a:xfrm rot="10800000">
            <a:off x="6804025" y="4005263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08" name="Freeform 280"/>
          <p:cNvSpPr>
            <a:spLocks/>
          </p:cNvSpPr>
          <p:nvPr/>
        </p:nvSpPr>
        <p:spPr bwMode="auto">
          <a:xfrm>
            <a:off x="7667625" y="3071813"/>
            <a:ext cx="433388" cy="1077912"/>
          </a:xfrm>
          <a:custGeom>
            <a:avLst/>
            <a:gdLst>
              <a:gd name="T0" fmla="*/ 0 w 273"/>
              <a:gd name="T1" fmla="*/ 679 h 679"/>
              <a:gd name="T2" fmla="*/ 203 w 273"/>
              <a:gd name="T3" fmla="*/ 437 h 679"/>
              <a:gd name="T4" fmla="*/ 273 w 273"/>
              <a:gd name="T5" fmla="*/ 0 h 679"/>
              <a:gd name="T6" fmla="*/ 0 60000 65536"/>
              <a:gd name="T7" fmla="*/ 0 60000 65536"/>
              <a:gd name="T8" fmla="*/ 0 60000 65536"/>
              <a:gd name="T9" fmla="*/ 0 w 273"/>
              <a:gd name="T10" fmla="*/ 0 h 679"/>
              <a:gd name="T11" fmla="*/ 273 w 273"/>
              <a:gd name="T12" fmla="*/ 679 h 67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3" h="679">
                <a:moveTo>
                  <a:pt x="0" y="679"/>
                </a:moveTo>
                <a:cubicBezTo>
                  <a:pt x="34" y="639"/>
                  <a:pt x="158" y="550"/>
                  <a:pt x="203" y="437"/>
                </a:cubicBezTo>
                <a:cubicBezTo>
                  <a:pt x="248" y="324"/>
                  <a:pt x="259" y="91"/>
                  <a:pt x="273" y="0"/>
                </a:cubicBezTo>
              </a:path>
            </a:pathLst>
          </a:custGeom>
          <a:noFill/>
          <a:ln w="57150" cap="flat" cmpd="sng">
            <a:solidFill>
              <a:srgbClr val="3366FF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09" name="Text Box 281"/>
          <p:cNvSpPr txBox="1">
            <a:spLocks noChangeArrowheads="1"/>
          </p:cNvSpPr>
          <p:nvPr/>
        </p:nvSpPr>
        <p:spPr bwMode="auto">
          <a:xfrm>
            <a:off x="7845425" y="2398713"/>
            <a:ext cx="1008063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 i="1"/>
              <a:t>Японія</a:t>
            </a:r>
            <a:endParaRPr lang="ru-RU" sz="1800" b="1" i="1">
              <a:solidFill>
                <a:srgbClr val="990033"/>
              </a:solidFill>
            </a:endParaRPr>
          </a:p>
        </p:txBody>
      </p:sp>
      <p:sp>
        <p:nvSpPr>
          <p:cNvPr id="48410" name="Freeform 282"/>
          <p:cNvSpPr>
            <a:spLocks/>
          </p:cNvSpPr>
          <p:nvPr/>
        </p:nvSpPr>
        <p:spPr bwMode="auto">
          <a:xfrm>
            <a:off x="5424488" y="2582863"/>
            <a:ext cx="401637" cy="312737"/>
          </a:xfrm>
          <a:custGeom>
            <a:avLst/>
            <a:gdLst>
              <a:gd name="T0" fmla="*/ 0 w 253"/>
              <a:gd name="T1" fmla="*/ 7 h 197"/>
              <a:gd name="T2" fmla="*/ 54 w 253"/>
              <a:gd name="T3" fmla="*/ 20 h 197"/>
              <a:gd name="T4" fmla="*/ 114 w 253"/>
              <a:gd name="T5" fmla="*/ 2 h 197"/>
              <a:gd name="T6" fmla="*/ 152 w 253"/>
              <a:gd name="T7" fmla="*/ 35 h 197"/>
              <a:gd name="T8" fmla="*/ 186 w 253"/>
              <a:gd name="T9" fmla="*/ 88 h 197"/>
              <a:gd name="T10" fmla="*/ 210 w 253"/>
              <a:gd name="T11" fmla="*/ 106 h 197"/>
              <a:gd name="T12" fmla="*/ 251 w 253"/>
              <a:gd name="T13" fmla="*/ 128 h 197"/>
              <a:gd name="T14" fmla="*/ 224 w 253"/>
              <a:gd name="T15" fmla="*/ 151 h 197"/>
              <a:gd name="T16" fmla="*/ 180 w 253"/>
              <a:gd name="T17" fmla="*/ 191 h 197"/>
              <a:gd name="T18" fmla="*/ 164 w 253"/>
              <a:gd name="T19" fmla="*/ 187 h 197"/>
              <a:gd name="T20" fmla="*/ 164 w 253"/>
              <a:gd name="T21" fmla="*/ 158 h 197"/>
              <a:gd name="T22" fmla="*/ 110 w 253"/>
              <a:gd name="T23" fmla="*/ 131 h 197"/>
              <a:gd name="T24" fmla="*/ 84 w 253"/>
              <a:gd name="T25" fmla="*/ 113 h 197"/>
              <a:gd name="T26" fmla="*/ 65 w 253"/>
              <a:gd name="T27" fmla="*/ 116 h 197"/>
              <a:gd name="T28" fmla="*/ 53 w 253"/>
              <a:gd name="T29" fmla="*/ 133 h 197"/>
              <a:gd name="T30" fmla="*/ 33 w 253"/>
              <a:gd name="T31" fmla="*/ 131 h 197"/>
              <a:gd name="T32" fmla="*/ 27 w 253"/>
              <a:gd name="T33" fmla="*/ 91 h 197"/>
              <a:gd name="T34" fmla="*/ 27 w 253"/>
              <a:gd name="T35" fmla="*/ 77 h 197"/>
              <a:gd name="T36" fmla="*/ 9 w 253"/>
              <a:gd name="T37" fmla="*/ 68 h 197"/>
              <a:gd name="T38" fmla="*/ 3 w 253"/>
              <a:gd name="T39" fmla="*/ 47 h 197"/>
              <a:gd name="T40" fmla="*/ 0 w 253"/>
              <a:gd name="T41" fmla="*/ 7 h 19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53"/>
              <a:gd name="T64" fmla="*/ 0 h 197"/>
              <a:gd name="T65" fmla="*/ 253 w 253"/>
              <a:gd name="T66" fmla="*/ 197 h 19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53" h="197">
                <a:moveTo>
                  <a:pt x="0" y="7"/>
                </a:moveTo>
                <a:cubicBezTo>
                  <a:pt x="8" y="3"/>
                  <a:pt x="35" y="21"/>
                  <a:pt x="54" y="20"/>
                </a:cubicBezTo>
                <a:cubicBezTo>
                  <a:pt x="73" y="19"/>
                  <a:pt x="98" y="0"/>
                  <a:pt x="114" y="2"/>
                </a:cubicBezTo>
                <a:cubicBezTo>
                  <a:pt x="130" y="4"/>
                  <a:pt x="140" y="21"/>
                  <a:pt x="152" y="35"/>
                </a:cubicBezTo>
                <a:cubicBezTo>
                  <a:pt x="164" y="49"/>
                  <a:pt x="176" y="76"/>
                  <a:pt x="186" y="88"/>
                </a:cubicBezTo>
                <a:cubicBezTo>
                  <a:pt x="196" y="100"/>
                  <a:pt x="199" y="99"/>
                  <a:pt x="210" y="106"/>
                </a:cubicBezTo>
                <a:cubicBezTo>
                  <a:pt x="221" y="113"/>
                  <a:pt x="249" y="121"/>
                  <a:pt x="251" y="128"/>
                </a:cubicBezTo>
                <a:cubicBezTo>
                  <a:pt x="253" y="135"/>
                  <a:pt x="236" y="141"/>
                  <a:pt x="224" y="151"/>
                </a:cubicBezTo>
                <a:cubicBezTo>
                  <a:pt x="212" y="161"/>
                  <a:pt x="190" y="185"/>
                  <a:pt x="180" y="191"/>
                </a:cubicBezTo>
                <a:cubicBezTo>
                  <a:pt x="170" y="197"/>
                  <a:pt x="167" y="192"/>
                  <a:pt x="164" y="187"/>
                </a:cubicBezTo>
                <a:cubicBezTo>
                  <a:pt x="161" y="182"/>
                  <a:pt x="173" y="167"/>
                  <a:pt x="164" y="158"/>
                </a:cubicBezTo>
                <a:cubicBezTo>
                  <a:pt x="155" y="149"/>
                  <a:pt x="123" y="139"/>
                  <a:pt x="110" y="131"/>
                </a:cubicBezTo>
                <a:cubicBezTo>
                  <a:pt x="97" y="123"/>
                  <a:pt x="91" y="115"/>
                  <a:pt x="84" y="113"/>
                </a:cubicBezTo>
                <a:cubicBezTo>
                  <a:pt x="77" y="111"/>
                  <a:pt x="70" y="113"/>
                  <a:pt x="65" y="116"/>
                </a:cubicBezTo>
                <a:cubicBezTo>
                  <a:pt x="60" y="119"/>
                  <a:pt x="58" y="131"/>
                  <a:pt x="53" y="133"/>
                </a:cubicBezTo>
                <a:cubicBezTo>
                  <a:pt x="48" y="135"/>
                  <a:pt x="37" y="138"/>
                  <a:pt x="33" y="131"/>
                </a:cubicBezTo>
                <a:cubicBezTo>
                  <a:pt x="29" y="124"/>
                  <a:pt x="28" y="100"/>
                  <a:pt x="27" y="91"/>
                </a:cubicBezTo>
                <a:cubicBezTo>
                  <a:pt x="26" y="82"/>
                  <a:pt x="30" y="81"/>
                  <a:pt x="27" y="77"/>
                </a:cubicBezTo>
                <a:cubicBezTo>
                  <a:pt x="24" y="73"/>
                  <a:pt x="13" y="73"/>
                  <a:pt x="9" y="68"/>
                </a:cubicBezTo>
                <a:cubicBezTo>
                  <a:pt x="5" y="63"/>
                  <a:pt x="4" y="57"/>
                  <a:pt x="3" y="47"/>
                </a:cubicBezTo>
                <a:cubicBezTo>
                  <a:pt x="2" y="37"/>
                  <a:pt x="1" y="15"/>
                  <a:pt x="0" y="7"/>
                </a:cubicBezTo>
                <a:close/>
              </a:path>
            </a:pathLst>
          </a:custGeom>
          <a:solidFill>
            <a:srgbClr val="FF9933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11" name="Text Box 283"/>
          <p:cNvSpPr txBox="1">
            <a:spLocks noChangeArrowheads="1"/>
          </p:cNvSpPr>
          <p:nvPr/>
        </p:nvSpPr>
        <p:spPr bwMode="auto">
          <a:xfrm>
            <a:off x="5602288" y="2714625"/>
            <a:ext cx="18002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Туркменистан</a:t>
            </a:r>
            <a:endParaRPr lang="ru-RU" sz="1800" b="1"/>
          </a:p>
        </p:txBody>
      </p:sp>
      <p:sp>
        <p:nvSpPr>
          <p:cNvPr id="48412" name="Freeform 284"/>
          <p:cNvSpPr>
            <a:spLocks/>
          </p:cNvSpPr>
          <p:nvPr/>
        </p:nvSpPr>
        <p:spPr bwMode="auto">
          <a:xfrm>
            <a:off x="5508625" y="2471738"/>
            <a:ext cx="384175" cy="322262"/>
          </a:xfrm>
          <a:custGeom>
            <a:avLst/>
            <a:gdLst>
              <a:gd name="T0" fmla="*/ 3 w 242"/>
              <a:gd name="T1" fmla="*/ 87 h 203"/>
              <a:gd name="T2" fmla="*/ 0 w 242"/>
              <a:gd name="T3" fmla="*/ 13 h 203"/>
              <a:gd name="T4" fmla="*/ 43 w 242"/>
              <a:gd name="T5" fmla="*/ 8 h 203"/>
              <a:gd name="T6" fmla="*/ 49 w 242"/>
              <a:gd name="T7" fmla="*/ 45 h 203"/>
              <a:gd name="T8" fmla="*/ 84 w 242"/>
              <a:gd name="T9" fmla="*/ 45 h 203"/>
              <a:gd name="T10" fmla="*/ 159 w 242"/>
              <a:gd name="T11" fmla="*/ 41 h 203"/>
              <a:gd name="T12" fmla="*/ 181 w 242"/>
              <a:gd name="T13" fmla="*/ 77 h 203"/>
              <a:gd name="T14" fmla="*/ 226 w 242"/>
              <a:gd name="T15" fmla="*/ 104 h 203"/>
              <a:gd name="T16" fmla="*/ 241 w 242"/>
              <a:gd name="T17" fmla="*/ 129 h 203"/>
              <a:gd name="T18" fmla="*/ 219 w 242"/>
              <a:gd name="T19" fmla="*/ 153 h 203"/>
              <a:gd name="T20" fmla="*/ 226 w 242"/>
              <a:gd name="T21" fmla="*/ 195 h 203"/>
              <a:gd name="T22" fmla="*/ 198 w 242"/>
              <a:gd name="T23" fmla="*/ 198 h 203"/>
              <a:gd name="T24" fmla="*/ 181 w 242"/>
              <a:gd name="T25" fmla="*/ 195 h 203"/>
              <a:gd name="T26" fmla="*/ 127 w 242"/>
              <a:gd name="T27" fmla="*/ 150 h 203"/>
              <a:gd name="T28" fmla="*/ 102 w 242"/>
              <a:gd name="T29" fmla="*/ 99 h 203"/>
              <a:gd name="T30" fmla="*/ 72 w 242"/>
              <a:gd name="T31" fmla="*/ 69 h 203"/>
              <a:gd name="T32" fmla="*/ 24 w 242"/>
              <a:gd name="T33" fmla="*/ 84 h 203"/>
              <a:gd name="T34" fmla="*/ 3 w 242"/>
              <a:gd name="T35" fmla="*/ 87 h 20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42"/>
              <a:gd name="T55" fmla="*/ 0 h 203"/>
              <a:gd name="T56" fmla="*/ 242 w 242"/>
              <a:gd name="T57" fmla="*/ 203 h 20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42" h="203">
                <a:moveTo>
                  <a:pt x="3" y="87"/>
                </a:moveTo>
                <a:lnTo>
                  <a:pt x="0" y="13"/>
                </a:lnTo>
                <a:cubicBezTo>
                  <a:pt x="7" y="0"/>
                  <a:pt x="35" y="3"/>
                  <a:pt x="43" y="8"/>
                </a:cubicBezTo>
                <a:cubicBezTo>
                  <a:pt x="51" y="13"/>
                  <a:pt x="42" y="39"/>
                  <a:pt x="49" y="45"/>
                </a:cubicBezTo>
                <a:cubicBezTo>
                  <a:pt x="56" y="51"/>
                  <a:pt x="66" y="46"/>
                  <a:pt x="84" y="45"/>
                </a:cubicBezTo>
                <a:cubicBezTo>
                  <a:pt x="102" y="44"/>
                  <a:pt x="143" y="36"/>
                  <a:pt x="159" y="41"/>
                </a:cubicBezTo>
                <a:cubicBezTo>
                  <a:pt x="175" y="46"/>
                  <a:pt x="170" y="67"/>
                  <a:pt x="181" y="77"/>
                </a:cubicBezTo>
                <a:cubicBezTo>
                  <a:pt x="192" y="87"/>
                  <a:pt x="216" y="95"/>
                  <a:pt x="226" y="104"/>
                </a:cubicBezTo>
                <a:cubicBezTo>
                  <a:pt x="236" y="113"/>
                  <a:pt x="242" y="121"/>
                  <a:pt x="241" y="129"/>
                </a:cubicBezTo>
                <a:cubicBezTo>
                  <a:pt x="240" y="137"/>
                  <a:pt x="221" y="142"/>
                  <a:pt x="219" y="153"/>
                </a:cubicBezTo>
                <a:cubicBezTo>
                  <a:pt x="217" y="164"/>
                  <a:pt x="229" y="188"/>
                  <a:pt x="226" y="195"/>
                </a:cubicBezTo>
                <a:cubicBezTo>
                  <a:pt x="223" y="202"/>
                  <a:pt x="205" y="198"/>
                  <a:pt x="198" y="198"/>
                </a:cubicBezTo>
                <a:cubicBezTo>
                  <a:pt x="191" y="198"/>
                  <a:pt x="193" y="203"/>
                  <a:pt x="181" y="195"/>
                </a:cubicBezTo>
                <a:cubicBezTo>
                  <a:pt x="169" y="187"/>
                  <a:pt x="140" y="166"/>
                  <a:pt x="127" y="150"/>
                </a:cubicBezTo>
                <a:cubicBezTo>
                  <a:pt x="114" y="134"/>
                  <a:pt x="111" y="112"/>
                  <a:pt x="102" y="99"/>
                </a:cubicBezTo>
                <a:cubicBezTo>
                  <a:pt x="93" y="86"/>
                  <a:pt x="85" y="71"/>
                  <a:pt x="72" y="69"/>
                </a:cubicBezTo>
                <a:cubicBezTo>
                  <a:pt x="59" y="67"/>
                  <a:pt x="35" y="81"/>
                  <a:pt x="24" y="84"/>
                </a:cubicBezTo>
                <a:cubicBezTo>
                  <a:pt x="13" y="87"/>
                  <a:pt x="3" y="87"/>
                  <a:pt x="3" y="87"/>
                </a:cubicBezTo>
                <a:close/>
              </a:path>
            </a:pathLst>
          </a:custGeom>
          <a:solidFill>
            <a:srgbClr val="00FFCC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13" name="Text Box 285"/>
          <p:cNvSpPr txBox="1">
            <a:spLocks noChangeArrowheads="1"/>
          </p:cNvSpPr>
          <p:nvPr/>
        </p:nvSpPr>
        <p:spPr bwMode="auto">
          <a:xfrm>
            <a:off x="5613400" y="2498725"/>
            <a:ext cx="1439863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Узбекистан</a:t>
            </a:r>
            <a:endParaRPr lang="ru-RU" sz="1800" b="1"/>
          </a:p>
        </p:txBody>
      </p:sp>
      <p:sp>
        <p:nvSpPr>
          <p:cNvPr id="48414" name="Freeform 286"/>
          <p:cNvSpPr>
            <a:spLocks/>
          </p:cNvSpPr>
          <p:nvPr/>
        </p:nvSpPr>
        <p:spPr bwMode="auto">
          <a:xfrm>
            <a:off x="5191125" y="2174875"/>
            <a:ext cx="430213" cy="533400"/>
          </a:xfrm>
          <a:custGeom>
            <a:avLst/>
            <a:gdLst>
              <a:gd name="T0" fmla="*/ 245 w 271"/>
              <a:gd name="T1" fmla="*/ 336 h 336"/>
              <a:gd name="T2" fmla="*/ 245 w 271"/>
              <a:gd name="T3" fmla="*/ 155 h 336"/>
              <a:gd name="T4" fmla="*/ 142 w 271"/>
              <a:gd name="T5" fmla="*/ 55 h 336"/>
              <a:gd name="T6" fmla="*/ 0 w 271"/>
              <a:gd name="T7" fmla="*/ 0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271"/>
              <a:gd name="T13" fmla="*/ 0 h 336"/>
              <a:gd name="T14" fmla="*/ 271 w 271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71" h="336">
                <a:moveTo>
                  <a:pt x="245" y="336"/>
                </a:moveTo>
                <a:cubicBezTo>
                  <a:pt x="271" y="275"/>
                  <a:pt x="262" y="202"/>
                  <a:pt x="245" y="155"/>
                </a:cubicBezTo>
                <a:cubicBezTo>
                  <a:pt x="228" y="108"/>
                  <a:pt x="183" y="81"/>
                  <a:pt x="142" y="55"/>
                </a:cubicBezTo>
                <a:cubicBezTo>
                  <a:pt x="101" y="29"/>
                  <a:pt x="30" y="11"/>
                  <a:pt x="0" y="0"/>
                </a:cubicBezTo>
              </a:path>
            </a:pathLst>
          </a:custGeom>
          <a:noFill/>
          <a:ln w="38100" cap="flat" cmpd="sng">
            <a:solidFill>
              <a:srgbClr val="3366FF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15" name="Freeform 287"/>
          <p:cNvSpPr>
            <a:spLocks/>
          </p:cNvSpPr>
          <p:nvPr/>
        </p:nvSpPr>
        <p:spPr bwMode="auto">
          <a:xfrm>
            <a:off x="1879600" y="5126038"/>
            <a:ext cx="701675" cy="1414462"/>
          </a:xfrm>
          <a:custGeom>
            <a:avLst/>
            <a:gdLst>
              <a:gd name="T0" fmla="*/ 262 w 442"/>
              <a:gd name="T1" fmla="*/ 310 h 891"/>
              <a:gd name="T2" fmla="*/ 253 w 442"/>
              <a:gd name="T3" fmla="*/ 283 h 891"/>
              <a:gd name="T4" fmla="*/ 267 w 442"/>
              <a:gd name="T5" fmla="*/ 178 h 891"/>
              <a:gd name="T6" fmla="*/ 282 w 442"/>
              <a:gd name="T7" fmla="*/ 154 h 891"/>
              <a:gd name="T8" fmla="*/ 290 w 442"/>
              <a:gd name="T9" fmla="*/ 114 h 891"/>
              <a:gd name="T10" fmla="*/ 277 w 442"/>
              <a:gd name="T11" fmla="*/ 100 h 891"/>
              <a:gd name="T12" fmla="*/ 252 w 442"/>
              <a:gd name="T13" fmla="*/ 143 h 891"/>
              <a:gd name="T14" fmla="*/ 215 w 442"/>
              <a:gd name="T15" fmla="*/ 138 h 891"/>
              <a:gd name="T16" fmla="*/ 210 w 442"/>
              <a:gd name="T17" fmla="*/ 85 h 891"/>
              <a:gd name="T18" fmla="*/ 153 w 442"/>
              <a:gd name="T19" fmla="*/ 52 h 891"/>
              <a:gd name="T20" fmla="*/ 97 w 442"/>
              <a:gd name="T21" fmla="*/ 7 h 891"/>
              <a:gd name="T22" fmla="*/ 64 w 442"/>
              <a:gd name="T23" fmla="*/ 23 h 891"/>
              <a:gd name="T24" fmla="*/ 27 w 442"/>
              <a:gd name="T25" fmla="*/ 25 h 891"/>
              <a:gd name="T26" fmla="*/ 18 w 442"/>
              <a:gd name="T27" fmla="*/ 56 h 891"/>
              <a:gd name="T28" fmla="*/ 9 w 442"/>
              <a:gd name="T29" fmla="*/ 101 h 891"/>
              <a:gd name="T30" fmla="*/ 24 w 442"/>
              <a:gd name="T31" fmla="*/ 151 h 891"/>
              <a:gd name="T32" fmla="*/ 22 w 442"/>
              <a:gd name="T33" fmla="*/ 232 h 891"/>
              <a:gd name="T34" fmla="*/ 60 w 442"/>
              <a:gd name="T35" fmla="*/ 313 h 891"/>
              <a:gd name="T36" fmla="*/ 78 w 442"/>
              <a:gd name="T37" fmla="*/ 397 h 891"/>
              <a:gd name="T38" fmla="*/ 100 w 442"/>
              <a:gd name="T39" fmla="*/ 454 h 891"/>
              <a:gd name="T40" fmla="*/ 121 w 442"/>
              <a:gd name="T41" fmla="*/ 529 h 891"/>
              <a:gd name="T42" fmla="*/ 175 w 442"/>
              <a:gd name="T43" fmla="*/ 614 h 891"/>
              <a:gd name="T44" fmla="*/ 178 w 442"/>
              <a:gd name="T45" fmla="*/ 640 h 891"/>
              <a:gd name="T46" fmla="*/ 208 w 442"/>
              <a:gd name="T47" fmla="*/ 704 h 891"/>
              <a:gd name="T48" fmla="*/ 228 w 442"/>
              <a:gd name="T49" fmla="*/ 740 h 891"/>
              <a:gd name="T50" fmla="*/ 265 w 442"/>
              <a:gd name="T51" fmla="*/ 794 h 891"/>
              <a:gd name="T52" fmla="*/ 336 w 442"/>
              <a:gd name="T53" fmla="*/ 830 h 891"/>
              <a:gd name="T54" fmla="*/ 352 w 442"/>
              <a:gd name="T55" fmla="*/ 865 h 891"/>
              <a:gd name="T56" fmla="*/ 351 w 442"/>
              <a:gd name="T57" fmla="*/ 886 h 891"/>
              <a:gd name="T58" fmla="*/ 378 w 442"/>
              <a:gd name="T59" fmla="*/ 854 h 891"/>
              <a:gd name="T60" fmla="*/ 333 w 442"/>
              <a:gd name="T61" fmla="*/ 799 h 891"/>
              <a:gd name="T62" fmla="*/ 313 w 442"/>
              <a:gd name="T63" fmla="*/ 728 h 891"/>
              <a:gd name="T64" fmla="*/ 264 w 442"/>
              <a:gd name="T65" fmla="*/ 643 h 891"/>
              <a:gd name="T66" fmla="*/ 270 w 442"/>
              <a:gd name="T67" fmla="*/ 600 h 891"/>
              <a:gd name="T68" fmla="*/ 263 w 442"/>
              <a:gd name="T69" fmla="*/ 561 h 891"/>
              <a:gd name="T70" fmla="*/ 256 w 442"/>
              <a:gd name="T71" fmla="*/ 539 h 891"/>
              <a:gd name="T72" fmla="*/ 271 w 442"/>
              <a:gd name="T73" fmla="*/ 503 h 891"/>
              <a:gd name="T74" fmla="*/ 316 w 442"/>
              <a:gd name="T75" fmla="*/ 446 h 891"/>
              <a:gd name="T76" fmla="*/ 313 w 442"/>
              <a:gd name="T77" fmla="*/ 374 h 891"/>
              <a:gd name="T78" fmla="*/ 292 w 442"/>
              <a:gd name="T79" fmla="*/ 334 h 89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42"/>
              <a:gd name="T121" fmla="*/ 0 h 891"/>
              <a:gd name="T122" fmla="*/ 442 w 442"/>
              <a:gd name="T123" fmla="*/ 891 h 89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42" h="891">
                <a:moveTo>
                  <a:pt x="271" y="329"/>
                </a:moveTo>
                <a:cubicBezTo>
                  <a:pt x="265" y="313"/>
                  <a:pt x="269" y="324"/>
                  <a:pt x="262" y="310"/>
                </a:cubicBezTo>
                <a:cubicBezTo>
                  <a:pt x="259" y="303"/>
                  <a:pt x="263" y="290"/>
                  <a:pt x="262" y="286"/>
                </a:cubicBezTo>
                <a:cubicBezTo>
                  <a:pt x="261" y="282"/>
                  <a:pt x="254" y="296"/>
                  <a:pt x="253" y="283"/>
                </a:cubicBezTo>
                <a:cubicBezTo>
                  <a:pt x="256" y="241"/>
                  <a:pt x="246" y="240"/>
                  <a:pt x="253" y="209"/>
                </a:cubicBezTo>
                <a:cubicBezTo>
                  <a:pt x="256" y="192"/>
                  <a:pt x="255" y="188"/>
                  <a:pt x="267" y="178"/>
                </a:cubicBezTo>
                <a:cubicBezTo>
                  <a:pt x="268" y="175"/>
                  <a:pt x="272" y="170"/>
                  <a:pt x="273" y="167"/>
                </a:cubicBezTo>
                <a:cubicBezTo>
                  <a:pt x="274" y="164"/>
                  <a:pt x="281" y="157"/>
                  <a:pt x="282" y="154"/>
                </a:cubicBezTo>
                <a:cubicBezTo>
                  <a:pt x="284" y="146"/>
                  <a:pt x="294" y="128"/>
                  <a:pt x="295" y="121"/>
                </a:cubicBezTo>
                <a:cubicBezTo>
                  <a:pt x="296" y="114"/>
                  <a:pt x="292" y="120"/>
                  <a:pt x="290" y="114"/>
                </a:cubicBezTo>
                <a:cubicBezTo>
                  <a:pt x="290" y="103"/>
                  <a:pt x="285" y="88"/>
                  <a:pt x="280" y="84"/>
                </a:cubicBezTo>
                <a:cubicBezTo>
                  <a:pt x="278" y="82"/>
                  <a:pt x="279" y="94"/>
                  <a:pt x="277" y="100"/>
                </a:cubicBezTo>
                <a:cubicBezTo>
                  <a:pt x="275" y="104"/>
                  <a:pt x="272" y="112"/>
                  <a:pt x="268" y="119"/>
                </a:cubicBezTo>
                <a:cubicBezTo>
                  <a:pt x="264" y="126"/>
                  <a:pt x="258" y="139"/>
                  <a:pt x="252" y="143"/>
                </a:cubicBezTo>
                <a:cubicBezTo>
                  <a:pt x="246" y="147"/>
                  <a:pt x="236" y="142"/>
                  <a:pt x="230" y="141"/>
                </a:cubicBezTo>
                <a:cubicBezTo>
                  <a:pt x="225" y="140"/>
                  <a:pt x="219" y="142"/>
                  <a:pt x="215" y="138"/>
                </a:cubicBezTo>
                <a:cubicBezTo>
                  <a:pt x="211" y="136"/>
                  <a:pt x="212" y="136"/>
                  <a:pt x="211" y="127"/>
                </a:cubicBezTo>
                <a:cubicBezTo>
                  <a:pt x="210" y="118"/>
                  <a:pt x="216" y="96"/>
                  <a:pt x="210" y="85"/>
                </a:cubicBezTo>
                <a:cubicBezTo>
                  <a:pt x="205" y="81"/>
                  <a:pt x="184" y="65"/>
                  <a:pt x="177" y="63"/>
                </a:cubicBezTo>
                <a:cubicBezTo>
                  <a:pt x="169" y="58"/>
                  <a:pt x="159" y="58"/>
                  <a:pt x="153" y="52"/>
                </a:cubicBezTo>
                <a:cubicBezTo>
                  <a:pt x="144" y="43"/>
                  <a:pt x="131" y="40"/>
                  <a:pt x="121" y="32"/>
                </a:cubicBezTo>
                <a:cubicBezTo>
                  <a:pt x="111" y="24"/>
                  <a:pt x="108" y="15"/>
                  <a:pt x="97" y="7"/>
                </a:cubicBezTo>
                <a:cubicBezTo>
                  <a:pt x="88" y="0"/>
                  <a:pt x="87" y="20"/>
                  <a:pt x="78" y="13"/>
                </a:cubicBezTo>
                <a:cubicBezTo>
                  <a:pt x="70" y="12"/>
                  <a:pt x="70" y="24"/>
                  <a:pt x="64" y="23"/>
                </a:cubicBezTo>
                <a:cubicBezTo>
                  <a:pt x="58" y="22"/>
                  <a:pt x="47" y="6"/>
                  <a:pt x="41" y="6"/>
                </a:cubicBezTo>
                <a:cubicBezTo>
                  <a:pt x="36" y="7"/>
                  <a:pt x="32" y="28"/>
                  <a:pt x="27" y="25"/>
                </a:cubicBezTo>
                <a:cubicBezTo>
                  <a:pt x="23" y="30"/>
                  <a:pt x="20" y="32"/>
                  <a:pt x="19" y="37"/>
                </a:cubicBezTo>
                <a:cubicBezTo>
                  <a:pt x="18" y="42"/>
                  <a:pt x="20" y="49"/>
                  <a:pt x="18" y="56"/>
                </a:cubicBezTo>
                <a:cubicBezTo>
                  <a:pt x="0" y="88"/>
                  <a:pt x="22" y="48"/>
                  <a:pt x="4" y="80"/>
                </a:cubicBezTo>
                <a:cubicBezTo>
                  <a:pt x="0" y="98"/>
                  <a:pt x="10" y="94"/>
                  <a:pt x="9" y="101"/>
                </a:cubicBezTo>
                <a:cubicBezTo>
                  <a:pt x="10" y="107"/>
                  <a:pt x="10" y="111"/>
                  <a:pt x="13" y="119"/>
                </a:cubicBezTo>
                <a:cubicBezTo>
                  <a:pt x="15" y="124"/>
                  <a:pt x="26" y="145"/>
                  <a:pt x="24" y="151"/>
                </a:cubicBezTo>
                <a:cubicBezTo>
                  <a:pt x="24" y="161"/>
                  <a:pt x="15" y="165"/>
                  <a:pt x="15" y="178"/>
                </a:cubicBezTo>
                <a:cubicBezTo>
                  <a:pt x="15" y="191"/>
                  <a:pt x="19" y="215"/>
                  <a:pt x="22" y="232"/>
                </a:cubicBezTo>
                <a:cubicBezTo>
                  <a:pt x="25" y="249"/>
                  <a:pt x="25" y="265"/>
                  <a:pt x="31" y="278"/>
                </a:cubicBezTo>
                <a:cubicBezTo>
                  <a:pt x="37" y="291"/>
                  <a:pt x="55" y="302"/>
                  <a:pt x="60" y="313"/>
                </a:cubicBezTo>
                <a:cubicBezTo>
                  <a:pt x="65" y="324"/>
                  <a:pt x="58" y="333"/>
                  <a:pt x="61" y="347"/>
                </a:cubicBezTo>
                <a:cubicBezTo>
                  <a:pt x="67" y="369"/>
                  <a:pt x="69" y="377"/>
                  <a:pt x="78" y="397"/>
                </a:cubicBezTo>
                <a:cubicBezTo>
                  <a:pt x="83" y="410"/>
                  <a:pt x="81" y="418"/>
                  <a:pt x="85" y="427"/>
                </a:cubicBezTo>
                <a:cubicBezTo>
                  <a:pt x="89" y="436"/>
                  <a:pt x="98" y="446"/>
                  <a:pt x="100" y="454"/>
                </a:cubicBezTo>
                <a:cubicBezTo>
                  <a:pt x="104" y="463"/>
                  <a:pt x="93" y="463"/>
                  <a:pt x="96" y="475"/>
                </a:cubicBezTo>
                <a:cubicBezTo>
                  <a:pt x="99" y="487"/>
                  <a:pt x="111" y="509"/>
                  <a:pt x="121" y="529"/>
                </a:cubicBezTo>
                <a:cubicBezTo>
                  <a:pt x="131" y="549"/>
                  <a:pt x="150" y="579"/>
                  <a:pt x="159" y="593"/>
                </a:cubicBezTo>
                <a:cubicBezTo>
                  <a:pt x="169" y="606"/>
                  <a:pt x="171" y="610"/>
                  <a:pt x="175" y="614"/>
                </a:cubicBezTo>
                <a:cubicBezTo>
                  <a:pt x="179" y="618"/>
                  <a:pt x="184" y="612"/>
                  <a:pt x="184" y="616"/>
                </a:cubicBezTo>
                <a:cubicBezTo>
                  <a:pt x="184" y="620"/>
                  <a:pt x="176" y="631"/>
                  <a:pt x="178" y="640"/>
                </a:cubicBezTo>
                <a:cubicBezTo>
                  <a:pt x="180" y="649"/>
                  <a:pt x="193" y="659"/>
                  <a:pt x="198" y="670"/>
                </a:cubicBezTo>
                <a:cubicBezTo>
                  <a:pt x="203" y="681"/>
                  <a:pt x="204" y="694"/>
                  <a:pt x="208" y="704"/>
                </a:cubicBezTo>
                <a:cubicBezTo>
                  <a:pt x="212" y="714"/>
                  <a:pt x="220" y="724"/>
                  <a:pt x="223" y="730"/>
                </a:cubicBezTo>
                <a:cubicBezTo>
                  <a:pt x="225" y="736"/>
                  <a:pt x="228" y="733"/>
                  <a:pt x="228" y="740"/>
                </a:cubicBezTo>
                <a:cubicBezTo>
                  <a:pt x="228" y="747"/>
                  <a:pt x="217" y="761"/>
                  <a:pt x="223" y="770"/>
                </a:cubicBezTo>
                <a:cubicBezTo>
                  <a:pt x="229" y="781"/>
                  <a:pt x="248" y="784"/>
                  <a:pt x="265" y="794"/>
                </a:cubicBezTo>
                <a:cubicBezTo>
                  <a:pt x="277" y="801"/>
                  <a:pt x="282" y="809"/>
                  <a:pt x="294" y="815"/>
                </a:cubicBezTo>
                <a:cubicBezTo>
                  <a:pt x="306" y="821"/>
                  <a:pt x="329" y="825"/>
                  <a:pt x="336" y="830"/>
                </a:cubicBezTo>
                <a:cubicBezTo>
                  <a:pt x="350" y="839"/>
                  <a:pt x="333" y="839"/>
                  <a:pt x="336" y="845"/>
                </a:cubicBezTo>
                <a:cubicBezTo>
                  <a:pt x="339" y="851"/>
                  <a:pt x="348" y="860"/>
                  <a:pt x="352" y="865"/>
                </a:cubicBezTo>
                <a:cubicBezTo>
                  <a:pt x="356" y="870"/>
                  <a:pt x="360" y="872"/>
                  <a:pt x="360" y="875"/>
                </a:cubicBezTo>
                <a:cubicBezTo>
                  <a:pt x="360" y="878"/>
                  <a:pt x="338" y="884"/>
                  <a:pt x="351" y="886"/>
                </a:cubicBezTo>
                <a:cubicBezTo>
                  <a:pt x="364" y="888"/>
                  <a:pt x="434" y="891"/>
                  <a:pt x="438" y="886"/>
                </a:cubicBezTo>
                <a:cubicBezTo>
                  <a:pt x="442" y="881"/>
                  <a:pt x="394" y="865"/>
                  <a:pt x="378" y="854"/>
                </a:cubicBezTo>
                <a:cubicBezTo>
                  <a:pt x="362" y="843"/>
                  <a:pt x="348" y="829"/>
                  <a:pt x="340" y="820"/>
                </a:cubicBezTo>
                <a:cubicBezTo>
                  <a:pt x="332" y="811"/>
                  <a:pt x="338" y="805"/>
                  <a:pt x="333" y="799"/>
                </a:cubicBezTo>
                <a:cubicBezTo>
                  <a:pt x="328" y="793"/>
                  <a:pt x="315" y="793"/>
                  <a:pt x="312" y="781"/>
                </a:cubicBezTo>
                <a:cubicBezTo>
                  <a:pt x="312" y="773"/>
                  <a:pt x="321" y="740"/>
                  <a:pt x="313" y="728"/>
                </a:cubicBezTo>
                <a:cubicBezTo>
                  <a:pt x="312" y="712"/>
                  <a:pt x="315" y="696"/>
                  <a:pt x="307" y="682"/>
                </a:cubicBezTo>
                <a:cubicBezTo>
                  <a:pt x="296" y="669"/>
                  <a:pt x="276" y="653"/>
                  <a:pt x="264" y="643"/>
                </a:cubicBezTo>
                <a:cubicBezTo>
                  <a:pt x="255" y="631"/>
                  <a:pt x="270" y="628"/>
                  <a:pt x="274" y="619"/>
                </a:cubicBezTo>
                <a:cubicBezTo>
                  <a:pt x="280" y="617"/>
                  <a:pt x="269" y="611"/>
                  <a:pt x="270" y="600"/>
                </a:cubicBezTo>
                <a:cubicBezTo>
                  <a:pt x="271" y="593"/>
                  <a:pt x="269" y="586"/>
                  <a:pt x="268" y="579"/>
                </a:cubicBezTo>
                <a:cubicBezTo>
                  <a:pt x="267" y="573"/>
                  <a:pt x="263" y="561"/>
                  <a:pt x="263" y="561"/>
                </a:cubicBezTo>
                <a:cubicBezTo>
                  <a:pt x="262" y="557"/>
                  <a:pt x="283" y="558"/>
                  <a:pt x="280" y="550"/>
                </a:cubicBezTo>
                <a:cubicBezTo>
                  <a:pt x="279" y="546"/>
                  <a:pt x="262" y="545"/>
                  <a:pt x="256" y="539"/>
                </a:cubicBezTo>
                <a:cubicBezTo>
                  <a:pt x="250" y="533"/>
                  <a:pt x="241" y="517"/>
                  <a:pt x="243" y="511"/>
                </a:cubicBezTo>
                <a:cubicBezTo>
                  <a:pt x="242" y="504"/>
                  <a:pt x="268" y="512"/>
                  <a:pt x="271" y="503"/>
                </a:cubicBezTo>
                <a:cubicBezTo>
                  <a:pt x="274" y="494"/>
                  <a:pt x="252" y="463"/>
                  <a:pt x="259" y="454"/>
                </a:cubicBezTo>
                <a:cubicBezTo>
                  <a:pt x="263" y="440"/>
                  <a:pt x="304" y="458"/>
                  <a:pt x="316" y="446"/>
                </a:cubicBezTo>
                <a:cubicBezTo>
                  <a:pt x="328" y="434"/>
                  <a:pt x="334" y="395"/>
                  <a:pt x="333" y="383"/>
                </a:cubicBezTo>
                <a:cubicBezTo>
                  <a:pt x="332" y="371"/>
                  <a:pt x="317" y="379"/>
                  <a:pt x="313" y="374"/>
                </a:cubicBezTo>
                <a:cubicBezTo>
                  <a:pt x="308" y="370"/>
                  <a:pt x="313" y="362"/>
                  <a:pt x="309" y="355"/>
                </a:cubicBezTo>
                <a:cubicBezTo>
                  <a:pt x="305" y="348"/>
                  <a:pt x="298" y="338"/>
                  <a:pt x="292" y="334"/>
                </a:cubicBezTo>
                <a:cubicBezTo>
                  <a:pt x="288" y="327"/>
                  <a:pt x="276" y="342"/>
                  <a:pt x="271" y="329"/>
                </a:cubicBezTo>
                <a:close/>
              </a:path>
            </a:pathLst>
          </a:custGeom>
          <a:solidFill>
            <a:schemeClr val="accent1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416" name="AutoShape 288"/>
          <p:cNvSpPr>
            <a:spLocks noChangeArrowheads="1"/>
          </p:cNvSpPr>
          <p:nvPr/>
        </p:nvSpPr>
        <p:spPr bwMode="auto">
          <a:xfrm rot="10800000">
            <a:off x="5651500" y="26368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17" name="Text Box 289"/>
          <p:cNvSpPr txBox="1">
            <a:spLocks noChangeArrowheads="1"/>
          </p:cNvSpPr>
          <p:nvPr/>
        </p:nvSpPr>
        <p:spPr bwMode="auto">
          <a:xfrm rot="4574865">
            <a:off x="1547812" y="5651501"/>
            <a:ext cx="13684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uk-UA" sz="1800" b="1"/>
              <a:t>Аргентина</a:t>
            </a:r>
            <a:endParaRPr lang="ru-RU" sz="1800" b="1"/>
          </a:p>
        </p:txBody>
      </p:sp>
      <p:sp>
        <p:nvSpPr>
          <p:cNvPr id="48418" name="AutoShape 290"/>
          <p:cNvSpPr>
            <a:spLocks noChangeArrowheads="1"/>
          </p:cNvSpPr>
          <p:nvPr/>
        </p:nvSpPr>
        <p:spPr bwMode="auto">
          <a:xfrm rot="10800000">
            <a:off x="2025650" y="5661025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19" name="Freeform 291"/>
          <p:cNvSpPr>
            <a:spLocks/>
          </p:cNvSpPr>
          <p:nvPr/>
        </p:nvSpPr>
        <p:spPr bwMode="auto">
          <a:xfrm>
            <a:off x="587375" y="2690813"/>
            <a:ext cx="727075" cy="871537"/>
          </a:xfrm>
          <a:custGeom>
            <a:avLst/>
            <a:gdLst>
              <a:gd name="T0" fmla="*/ 14 w 458"/>
              <a:gd name="T1" fmla="*/ 117 h 549"/>
              <a:gd name="T2" fmla="*/ 17 w 458"/>
              <a:gd name="T3" fmla="*/ 135 h 549"/>
              <a:gd name="T4" fmla="*/ 2 w 458"/>
              <a:gd name="T5" fmla="*/ 153 h 549"/>
              <a:gd name="T6" fmla="*/ 2 w 458"/>
              <a:gd name="T7" fmla="*/ 164 h 549"/>
              <a:gd name="T8" fmla="*/ 16 w 458"/>
              <a:gd name="T9" fmla="*/ 201 h 549"/>
              <a:gd name="T10" fmla="*/ 16 w 458"/>
              <a:gd name="T11" fmla="*/ 236 h 549"/>
              <a:gd name="T12" fmla="*/ 37 w 458"/>
              <a:gd name="T13" fmla="*/ 297 h 549"/>
              <a:gd name="T14" fmla="*/ 50 w 458"/>
              <a:gd name="T15" fmla="*/ 266 h 549"/>
              <a:gd name="T16" fmla="*/ 41 w 458"/>
              <a:gd name="T17" fmla="*/ 245 h 549"/>
              <a:gd name="T18" fmla="*/ 41 w 458"/>
              <a:gd name="T19" fmla="*/ 96 h 549"/>
              <a:gd name="T20" fmla="*/ 47 w 458"/>
              <a:gd name="T21" fmla="*/ 59 h 549"/>
              <a:gd name="T22" fmla="*/ 62 w 458"/>
              <a:gd name="T23" fmla="*/ 30 h 549"/>
              <a:gd name="T24" fmla="*/ 76 w 458"/>
              <a:gd name="T25" fmla="*/ 174 h 549"/>
              <a:gd name="T26" fmla="*/ 79 w 458"/>
              <a:gd name="T27" fmla="*/ 222 h 549"/>
              <a:gd name="T28" fmla="*/ 95 w 458"/>
              <a:gd name="T29" fmla="*/ 281 h 549"/>
              <a:gd name="T30" fmla="*/ 103 w 458"/>
              <a:gd name="T31" fmla="*/ 354 h 549"/>
              <a:gd name="T32" fmla="*/ 89 w 458"/>
              <a:gd name="T33" fmla="*/ 374 h 549"/>
              <a:gd name="T34" fmla="*/ 95 w 458"/>
              <a:gd name="T35" fmla="*/ 402 h 549"/>
              <a:gd name="T36" fmla="*/ 92 w 458"/>
              <a:gd name="T37" fmla="*/ 410 h 549"/>
              <a:gd name="T38" fmla="*/ 172 w 458"/>
              <a:gd name="T39" fmla="*/ 485 h 549"/>
              <a:gd name="T40" fmla="*/ 217 w 458"/>
              <a:gd name="T41" fmla="*/ 519 h 549"/>
              <a:gd name="T42" fmla="*/ 257 w 458"/>
              <a:gd name="T43" fmla="*/ 521 h 549"/>
              <a:gd name="T44" fmla="*/ 278 w 458"/>
              <a:gd name="T45" fmla="*/ 513 h 549"/>
              <a:gd name="T46" fmla="*/ 307 w 458"/>
              <a:gd name="T47" fmla="*/ 543 h 549"/>
              <a:gd name="T48" fmla="*/ 328 w 458"/>
              <a:gd name="T49" fmla="*/ 518 h 549"/>
              <a:gd name="T50" fmla="*/ 340 w 458"/>
              <a:gd name="T51" fmla="*/ 510 h 549"/>
              <a:gd name="T52" fmla="*/ 346 w 458"/>
              <a:gd name="T53" fmla="*/ 485 h 549"/>
              <a:gd name="T54" fmla="*/ 361 w 458"/>
              <a:gd name="T55" fmla="*/ 473 h 549"/>
              <a:gd name="T56" fmla="*/ 403 w 458"/>
              <a:gd name="T57" fmla="*/ 473 h 549"/>
              <a:gd name="T58" fmla="*/ 434 w 458"/>
              <a:gd name="T59" fmla="*/ 410 h 549"/>
              <a:gd name="T60" fmla="*/ 451 w 458"/>
              <a:gd name="T61" fmla="*/ 378 h 549"/>
              <a:gd name="T62" fmla="*/ 389 w 458"/>
              <a:gd name="T63" fmla="*/ 380 h 549"/>
              <a:gd name="T64" fmla="*/ 340 w 458"/>
              <a:gd name="T65" fmla="*/ 447 h 549"/>
              <a:gd name="T66" fmla="*/ 310 w 458"/>
              <a:gd name="T67" fmla="*/ 447 h 549"/>
              <a:gd name="T68" fmla="*/ 287 w 458"/>
              <a:gd name="T69" fmla="*/ 447 h 549"/>
              <a:gd name="T70" fmla="*/ 263 w 458"/>
              <a:gd name="T71" fmla="*/ 422 h 549"/>
              <a:gd name="T72" fmla="*/ 256 w 458"/>
              <a:gd name="T73" fmla="*/ 365 h 549"/>
              <a:gd name="T74" fmla="*/ 274 w 458"/>
              <a:gd name="T75" fmla="*/ 270 h 549"/>
              <a:gd name="T76" fmla="*/ 289 w 458"/>
              <a:gd name="T77" fmla="*/ 248 h 549"/>
              <a:gd name="T78" fmla="*/ 289 w 458"/>
              <a:gd name="T79" fmla="*/ 234 h 549"/>
              <a:gd name="T80" fmla="*/ 277 w 458"/>
              <a:gd name="T81" fmla="*/ 224 h 549"/>
              <a:gd name="T82" fmla="*/ 262 w 458"/>
              <a:gd name="T83" fmla="*/ 213 h 549"/>
              <a:gd name="T84" fmla="*/ 266 w 458"/>
              <a:gd name="T85" fmla="*/ 174 h 549"/>
              <a:gd name="T86" fmla="*/ 263 w 458"/>
              <a:gd name="T87" fmla="*/ 140 h 549"/>
              <a:gd name="T88" fmla="*/ 248 w 458"/>
              <a:gd name="T89" fmla="*/ 120 h 549"/>
              <a:gd name="T90" fmla="*/ 235 w 458"/>
              <a:gd name="T91" fmla="*/ 125 h 549"/>
              <a:gd name="T92" fmla="*/ 214 w 458"/>
              <a:gd name="T93" fmla="*/ 137 h 549"/>
              <a:gd name="T94" fmla="*/ 203 w 458"/>
              <a:gd name="T95" fmla="*/ 123 h 549"/>
              <a:gd name="T96" fmla="*/ 208 w 458"/>
              <a:gd name="T97" fmla="*/ 98 h 549"/>
              <a:gd name="T98" fmla="*/ 202 w 458"/>
              <a:gd name="T99" fmla="*/ 84 h 549"/>
              <a:gd name="T100" fmla="*/ 191 w 458"/>
              <a:gd name="T101" fmla="*/ 62 h 549"/>
              <a:gd name="T102" fmla="*/ 175 w 458"/>
              <a:gd name="T103" fmla="*/ 50 h 549"/>
              <a:gd name="T104" fmla="*/ 143 w 458"/>
              <a:gd name="T105" fmla="*/ 66 h 549"/>
              <a:gd name="T106" fmla="*/ 92 w 458"/>
              <a:gd name="T107" fmla="*/ 59 h 549"/>
              <a:gd name="T108" fmla="*/ 62 w 458"/>
              <a:gd name="T109" fmla="*/ 14 h 549"/>
              <a:gd name="T110" fmla="*/ 19 w 458"/>
              <a:gd name="T111" fmla="*/ 5 h 549"/>
              <a:gd name="T112" fmla="*/ 10 w 458"/>
              <a:gd name="T113" fmla="*/ 90 h 549"/>
              <a:gd name="T114" fmla="*/ 14 w 458"/>
              <a:gd name="T115" fmla="*/ 117 h 5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58"/>
              <a:gd name="T175" fmla="*/ 0 h 549"/>
              <a:gd name="T176" fmla="*/ 458 w 458"/>
              <a:gd name="T177" fmla="*/ 549 h 5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58" h="549">
                <a:moveTo>
                  <a:pt x="14" y="117"/>
                </a:moveTo>
                <a:cubicBezTo>
                  <a:pt x="13" y="124"/>
                  <a:pt x="19" y="129"/>
                  <a:pt x="17" y="135"/>
                </a:cubicBezTo>
                <a:lnTo>
                  <a:pt x="2" y="153"/>
                </a:lnTo>
                <a:cubicBezTo>
                  <a:pt x="0" y="158"/>
                  <a:pt x="0" y="156"/>
                  <a:pt x="2" y="164"/>
                </a:cubicBezTo>
                <a:cubicBezTo>
                  <a:pt x="4" y="172"/>
                  <a:pt x="14" y="189"/>
                  <a:pt x="16" y="201"/>
                </a:cubicBezTo>
                <a:cubicBezTo>
                  <a:pt x="18" y="213"/>
                  <a:pt x="12" y="220"/>
                  <a:pt x="16" y="236"/>
                </a:cubicBezTo>
                <a:cubicBezTo>
                  <a:pt x="20" y="252"/>
                  <a:pt x="31" y="292"/>
                  <a:pt x="37" y="297"/>
                </a:cubicBezTo>
                <a:cubicBezTo>
                  <a:pt x="41" y="303"/>
                  <a:pt x="49" y="275"/>
                  <a:pt x="50" y="266"/>
                </a:cubicBezTo>
                <a:cubicBezTo>
                  <a:pt x="51" y="257"/>
                  <a:pt x="42" y="273"/>
                  <a:pt x="41" y="245"/>
                </a:cubicBezTo>
                <a:cubicBezTo>
                  <a:pt x="40" y="217"/>
                  <a:pt x="40" y="127"/>
                  <a:pt x="41" y="96"/>
                </a:cubicBezTo>
                <a:lnTo>
                  <a:pt x="47" y="59"/>
                </a:lnTo>
                <a:lnTo>
                  <a:pt x="62" y="30"/>
                </a:lnTo>
                <a:cubicBezTo>
                  <a:pt x="68" y="49"/>
                  <a:pt x="63" y="85"/>
                  <a:pt x="76" y="174"/>
                </a:cubicBezTo>
                <a:cubicBezTo>
                  <a:pt x="79" y="206"/>
                  <a:pt x="76" y="204"/>
                  <a:pt x="79" y="222"/>
                </a:cubicBezTo>
                <a:cubicBezTo>
                  <a:pt x="82" y="240"/>
                  <a:pt x="91" y="259"/>
                  <a:pt x="95" y="281"/>
                </a:cubicBezTo>
                <a:cubicBezTo>
                  <a:pt x="99" y="303"/>
                  <a:pt x="104" y="339"/>
                  <a:pt x="103" y="354"/>
                </a:cubicBezTo>
                <a:cubicBezTo>
                  <a:pt x="102" y="369"/>
                  <a:pt x="90" y="366"/>
                  <a:pt x="89" y="374"/>
                </a:cubicBezTo>
                <a:cubicBezTo>
                  <a:pt x="88" y="382"/>
                  <a:pt x="94" y="396"/>
                  <a:pt x="95" y="402"/>
                </a:cubicBezTo>
                <a:cubicBezTo>
                  <a:pt x="96" y="408"/>
                  <a:pt x="79" y="396"/>
                  <a:pt x="92" y="410"/>
                </a:cubicBezTo>
                <a:cubicBezTo>
                  <a:pt x="105" y="424"/>
                  <a:pt x="151" y="467"/>
                  <a:pt x="172" y="485"/>
                </a:cubicBezTo>
                <a:cubicBezTo>
                  <a:pt x="193" y="503"/>
                  <a:pt x="203" y="513"/>
                  <a:pt x="217" y="519"/>
                </a:cubicBezTo>
                <a:cubicBezTo>
                  <a:pt x="231" y="525"/>
                  <a:pt x="247" y="522"/>
                  <a:pt x="257" y="521"/>
                </a:cubicBezTo>
                <a:cubicBezTo>
                  <a:pt x="267" y="520"/>
                  <a:pt x="270" y="509"/>
                  <a:pt x="278" y="513"/>
                </a:cubicBezTo>
                <a:cubicBezTo>
                  <a:pt x="285" y="513"/>
                  <a:pt x="292" y="549"/>
                  <a:pt x="307" y="543"/>
                </a:cubicBezTo>
                <a:cubicBezTo>
                  <a:pt x="315" y="544"/>
                  <a:pt x="323" y="523"/>
                  <a:pt x="328" y="518"/>
                </a:cubicBezTo>
                <a:cubicBezTo>
                  <a:pt x="333" y="513"/>
                  <a:pt x="337" y="515"/>
                  <a:pt x="340" y="510"/>
                </a:cubicBezTo>
                <a:cubicBezTo>
                  <a:pt x="343" y="505"/>
                  <a:pt x="343" y="491"/>
                  <a:pt x="346" y="485"/>
                </a:cubicBezTo>
                <a:cubicBezTo>
                  <a:pt x="349" y="479"/>
                  <a:pt x="352" y="475"/>
                  <a:pt x="361" y="473"/>
                </a:cubicBezTo>
                <a:cubicBezTo>
                  <a:pt x="375" y="492"/>
                  <a:pt x="370" y="473"/>
                  <a:pt x="403" y="473"/>
                </a:cubicBezTo>
                <a:cubicBezTo>
                  <a:pt x="416" y="464"/>
                  <a:pt x="426" y="426"/>
                  <a:pt x="434" y="410"/>
                </a:cubicBezTo>
                <a:cubicBezTo>
                  <a:pt x="442" y="394"/>
                  <a:pt x="458" y="383"/>
                  <a:pt x="451" y="378"/>
                </a:cubicBezTo>
                <a:cubicBezTo>
                  <a:pt x="444" y="379"/>
                  <a:pt x="407" y="369"/>
                  <a:pt x="389" y="380"/>
                </a:cubicBezTo>
                <a:cubicBezTo>
                  <a:pt x="371" y="391"/>
                  <a:pt x="353" y="436"/>
                  <a:pt x="340" y="447"/>
                </a:cubicBezTo>
                <a:cubicBezTo>
                  <a:pt x="327" y="458"/>
                  <a:pt x="319" y="447"/>
                  <a:pt x="310" y="447"/>
                </a:cubicBezTo>
                <a:cubicBezTo>
                  <a:pt x="301" y="447"/>
                  <a:pt x="295" y="451"/>
                  <a:pt x="287" y="447"/>
                </a:cubicBezTo>
                <a:cubicBezTo>
                  <a:pt x="281" y="442"/>
                  <a:pt x="268" y="436"/>
                  <a:pt x="263" y="422"/>
                </a:cubicBezTo>
                <a:cubicBezTo>
                  <a:pt x="258" y="408"/>
                  <a:pt x="254" y="390"/>
                  <a:pt x="256" y="365"/>
                </a:cubicBezTo>
                <a:cubicBezTo>
                  <a:pt x="258" y="340"/>
                  <a:pt x="269" y="289"/>
                  <a:pt x="274" y="270"/>
                </a:cubicBezTo>
                <a:cubicBezTo>
                  <a:pt x="279" y="251"/>
                  <a:pt x="287" y="254"/>
                  <a:pt x="289" y="248"/>
                </a:cubicBezTo>
                <a:cubicBezTo>
                  <a:pt x="291" y="242"/>
                  <a:pt x="291" y="238"/>
                  <a:pt x="289" y="234"/>
                </a:cubicBezTo>
                <a:cubicBezTo>
                  <a:pt x="287" y="231"/>
                  <a:pt x="290" y="222"/>
                  <a:pt x="277" y="224"/>
                </a:cubicBezTo>
                <a:cubicBezTo>
                  <a:pt x="273" y="221"/>
                  <a:pt x="264" y="221"/>
                  <a:pt x="262" y="213"/>
                </a:cubicBezTo>
                <a:cubicBezTo>
                  <a:pt x="260" y="205"/>
                  <a:pt x="266" y="186"/>
                  <a:pt x="266" y="174"/>
                </a:cubicBezTo>
                <a:cubicBezTo>
                  <a:pt x="266" y="162"/>
                  <a:pt x="266" y="149"/>
                  <a:pt x="263" y="140"/>
                </a:cubicBezTo>
                <a:cubicBezTo>
                  <a:pt x="260" y="131"/>
                  <a:pt x="253" y="122"/>
                  <a:pt x="248" y="120"/>
                </a:cubicBezTo>
                <a:cubicBezTo>
                  <a:pt x="243" y="112"/>
                  <a:pt x="241" y="122"/>
                  <a:pt x="235" y="125"/>
                </a:cubicBezTo>
                <a:cubicBezTo>
                  <a:pt x="229" y="128"/>
                  <a:pt x="219" y="137"/>
                  <a:pt x="214" y="137"/>
                </a:cubicBezTo>
                <a:cubicBezTo>
                  <a:pt x="209" y="137"/>
                  <a:pt x="204" y="129"/>
                  <a:pt x="203" y="123"/>
                </a:cubicBezTo>
                <a:cubicBezTo>
                  <a:pt x="202" y="117"/>
                  <a:pt x="208" y="104"/>
                  <a:pt x="208" y="98"/>
                </a:cubicBezTo>
                <a:cubicBezTo>
                  <a:pt x="208" y="92"/>
                  <a:pt x="205" y="90"/>
                  <a:pt x="202" y="84"/>
                </a:cubicBezTo>
                <a:cubicBezTo>
                  <a:pt x="199" y="78"/>
                  <a:pt x="196" y="68"/>
                  <a:pt x="191" y="62"/>
                </a:cubicBezTo>
                <a:cubicBezTo>
                  <a:pt x="186" y="56"/>
                  <a:pt x="183" y="49"/>
                  <a:pt x="175" y="50"/>
                </a:cubicBezTo>
                <a:cubicBezTo>
                  <a:pt x="161" y="55"/>
                  <a:pt x="162" y="72"/>
                  <a:pt x="143" y="66"/>
                </a:cubicBezTo>
                <a:cubicBezTo>
                  <a:pt x="134" y="65"/>
                  <a:pt x="106" y="68"/>
                  <a:pt x="92" y="59"/>
                </a:cubicBezTo>
                <a:cubicBezTo>
                  <a:pt x="78" y="50"/>
                  <a:pt x="74" y="23"/>
                  <a:pt x="62" y="14"/>
                </a:cubicBezTo>
                <a:cubicBezTo>
                  <a:pt x="55" y="16"/>
                  <a:pt x="24" y="0"/>
                  <a:pt x="19" y="5"/>
                </a:cubicBezTo>
                <a:cubicBezTo>
                  <a:pt x="11" y="17"/>
                  <a:pt x="12" y="71"/>
                  <a:pt x="10" y="90"/>
                </a:cubicBezTo>
                <a:cubicBezTo>
                  <a:pt x="9" y="109"/>
                  <a:pt x="15" y="110"/>
                  <a:pt x="14" y="117"/>
                </a:cubicBezTo>
                <a:close/>
              </a:path>
            </a:pathLst>
          </a:custGeom>
          <a:solidFill>
            <a:srgbClr val="FFFF00">
              <a:alpha val="50195"/>
            </a:srgbClr>
          </a:soli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20" name="Text Box 292"/>
          <p:cNvSpPr txBox="1">
            <a:spLocks noChangeArrowheads="1"/>
          </p:cNvSpPr>
          <p:nvPr/>
        </p:nvSpPr>
        <p:spPr bwMode="auto">
          <a:xfrm>
            <a:off x="12700" y="3041650"/>
            <a:ext cx="11525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uk-UA" sz="1800" b="1"/>
              <a:t>Мексика</a:t>
            </a:r>
            <a:endParaRPr lang="ru-RU" sz="1800" b="1"/>
          </a:p>
        </p:txBody>
      </p:sp>
      <p:sp>
        <p:nvSpPr>
          <p:cNvPr id="48421" name="AutoShape 293"/>
          <p:cNvSpPr>
            <a:spLocks noChangeArrowheads="1"/>
          </p:cNvSpPr>
          <p:nvPr/>
        </p:nvSpPr>
        <p:spPr bwMode="auto">
          <a:xfrm rot="10800000">
            <a:off x="1042988" y="3284538"/>
            <a:ext cx="76200" cy="152400"/>
          </a:xfrm>
          <a:custGeom>
            <a:avLst/>
            <a:gdLst>
              <a:gd name="T0" fmla="*/ 64558 w 21600"/>
              <a:gd name="T1" fmla="*/ 76200 h 21600"/>
              <a:gd name="T2" fmla="*/ 38100 w 21600"/>
              <a:gd name="T3" fmla="*/ 152400 h 21600"/>
              <a:gd name="T4" fmla="*/ 11642 w 21600"/>
              <a:gd name="T5" fmla="*/ 76200 h 21600"/>
              <a:gd name="T6" fmla="*/ 3810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100 w 21600"/>
              <a:gd name="T13" fmla="*/ 5100 h 21600"/>
              <a:gd name="T14" fmla="*/ 16500 w 21600"/>
              <a:gd name="T15" fmla="*/ 165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600" y="21600"/>
                </a:lnTo>
                <a:lnTo>
                  <a:pt x="15000" y="21600"/>
                </a:lnTo>
                <a:lnTo>
                  <a:pt x="2160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8422" name="Freeform 294"/>
          <p:cNvSpPr>
            <a:spLocks/>
          </p:cNvSpPr>
          <p:nvPr/>
        </p:nvSpPr>
        <p:spPr bwMode="auto">
          <a:xfrm>
            <a:off x="4108450" y="2570163"/>
            <a:ext cx="293688" cy="352425"/>
          </a:xfrm>
          <a:custGeom>
            <a:avLst/>
            <a:gdLst>
              <a:gd name="T0" fmla="*/ 0 w 185"/>
              <a:gd name="T1" fmla="*/ 222 h 222"/>
              <a:gd name="T2" fmla="*/ 58 w 185"/>
              <a:gd name="T3" fmla="*/ 147 h 222"/>
              <a:gd name="T4" fmla="*/ 165 w 185"/>
              <a:gd name="T5" fmla="*/ 139 h 222"/>
              <a:gd name="T6" fmla="*/ 180 w 185"/>
              <a:gd name="T7" fmla="*/ 0 h 222"/>
              <a:gd name="T8" fmla="*/ 0 60000 65536"/>
              <a:gd name="T9" fmla="*/ 0 60000 65536"/>
              <a:gd name="T10" fmla="*/ 0 60000 65536"/>
              <a:gd name="T11" fmla="*/ 0 60000 65536"/>
              <a:gd name="T12" fmla="*/ 0 w 185"/>
              <a:gd name="T13" fmla="*/ 0 h 222"/>
              <a:gd name="T14" fmla="*/ 185 w 185"/>
              <a:gd name="T15" fmla="*/ 222 h 22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5" h="222">
                <a:moveTo>
                  <a:pt x="0" y="222"/>
                </a:moveTo>
                <a:cubicBezTo>
                  <a:pt x="10" y="209"/>
                  <a:pt x="31" y="161"/>
                  <a:pt x="58" y="147"/>
                </a:cubicBezTo>
                <a:cubicBezTo>
                  <a:pt x="85" y="133"/>
                  <a:pt x="145" y="164"/>
                  <a:pt x="165" y="139"/>
                </a:cubicBezTo>
                <a:cubicBezTo>
                  <a:pt x="185" y="114"/>
                  <a:pt x="177" y="29"/>
                  <a:pt x="180" y="0"/>
                </a:cubicBezTo>
              </a:path>
            </a:pathLst>
          </a:custGeom>
          <a:noFill/>
          <a:ln w="38100" cap="flat" cmpd="sng">
            <a:solidFill>
              <a:srgbClr val="3366FF"/>
            </a:solidFill>
            <a:prstDash val="solid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 spd="slow">
    <p:wheel spokes="1"/>
    <p:sndAc>
      <p:stSnd>
        <p:snd r:embed="rId2" name="Арфа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8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" dur="500"/>
                                        <p:tgtEl>
                                          <p:spTgt spid="481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8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8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8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8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8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8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8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8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8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8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8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8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8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8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" dur="200"/>
                                        <p:tgtEl>
                                          <p:spTgt spid="481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"/>
                            </p:stCondLst>
                            <p:childTnLst>
                              <p:par>
                                <p:cTn id="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" dur="200"/>
                                        <p:tgtEl>
                                          <p:spTgt spid="48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00"/>
                            </p:stCondLst>
                            <p:childTnLst>
                              <p:par>
                                <p:cTn id="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4" dur="200"/>
                                        <p:tgtEl>
                                          <p:spTgt spid="48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"/>
                            </p:stCondLst>
                            <p:childTnLst>
                              <p:par>
                                <p:cTn id="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8" dur="200"/>
                                        <p:tgtEl>
                                          <p:spTgt spid="48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2" dur="200"/>
                                        <p:tgtEl>
                                          <p:spTgt spid="48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6" dur="200"/>
                                        <p:tgtEl>
                                          <p:spTgt spid="48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00"/>
                            </p:stCondLst>
                            <p:childTnLst>
                              <p:par>
                                <p:cTn id="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0" dur="200"/>
                                        <p:tgtEl>
                                          <p:spTgt spid="48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400"/>
                            </p:stCondLst>
                            <p:childTnLst>
                              <p:par>
                                <p:cTn id="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4" dur="200"/>
                                        <p:tgtEl>
                                          <p:spTgt spid="48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600"/>
                            </p:stCondLst>
                            <p:childTnLst>
                              <p:par>
                                <p:cTn id="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8" dur="200"/>
                                        <p:tgtEl>
                                          <p:spTgt spid="48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800"/>
                            </p:stCondLst>
                            <p:childTnLst>
                              <p:par>
                                <p:cTn id="9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2" dur="200"/>
                                        <p:tgtEl>
                                          <p:spTgt spid="48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6" dur="200"/>
                                        <p:tgtEl>
                                          <p:spTgt spid="48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200"/>
                            </p:stCondLst>
                            <p:childTnLst>
                              <p:par>
                                <p:cTn id="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0" dur="200"/>
                                        <p:tgtEl>
                                          <p:spTgt spid="48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400"/>
                            </p:stCondLst>
                            <p:childTnLst>
                              <p:par>
                                <p:cTn id="10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4" dur="200"/>
                                        <p:tgtEl>
                                          <p:spTgt spid="48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600"/>
                            </p:stCondLst>
                            <p:childTnLst>
                              <p:par>
                                <p:cTn id="10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8" dur="200"/>
                                        <p:tgtEl>
                                          <p:spTgt spid="48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8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2" dur="200"/>
                                        <p:tgtEl>
                                          <p:spTgt spid="48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000"/>
                            </p:stCondLst>
                            <p:childTnLst>
                              <p:par>
                                <p:cTn id="1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6" dur="200"/>
                                        <p:tgtEl>
                                          <p:spTgt spid="48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200"/>
                            </p:stCondLst>
                            <p:childTnLst>
                              <p:par>
                                <p:cTn id="1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0" dur="200"/>
                                        <p:tgtEl>
                                          <p:spTgt spid="48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3400"/>
                            </p:stCondLst>
                            <p:childTnLst>
                              <p:par>
                                <p:cTn id="1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4" dur="200"/>
                                        <p:tgtEl>
                                          <p:spTgt spid="48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3600"/>
                            </p:stCondLst>
                            <p:childTnLst>
                              <p:par>
                                <p:cTn id="12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8" dur="200"/>
                                        <p:tgtEl>
                                          <p:spTgt spid="48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3800"/>
                            </p:stCondLst>
                            <p:childTnLst>
                              <p:par>
                                <p:cTn id="1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2" dur="200"/>
                                        <p:tgtEl>
                                          <p:spTgt spid="48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4000"/>
                            </p:stCondLst>
                            <p:childTnLst>
                              <p:par>
                                <p:cTn id="1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6" dur="200"/>
                                        <p:tgtEl>
                                          <p:spTgt spid="48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4200"/>
                            </p:stCondLst>
                            <p:childTnLst>
                              <p:par>
                                <p:cTn id="1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0" dur="200"/>
                                        <p:tgtEl>
                                          <p:spTgt spid="48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3" dur="500"/>
                                        <p:tgtEl>
                                          <p:spTgt spid="482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48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48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48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48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48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48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48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48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48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48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48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48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48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48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48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48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48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48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48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4" dur="200"/>
                                        <p:tgtEl>
                                          <p:spTgt spid="482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200"/>
                            </p:stCondLst>
                            <p:childTnLst>
                              <p:par>
                                <p:cTn id="1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8" dur="200"/>
                                        <p:tgtEl>
                                          <p:spTgt spid="48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400"/>
                            </p:stCondLst>
                            <p:childTnLst>
                              <p:par>
                                <p:cTn id="2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2" dur="200"/>
                                        <p:tgtEl>
                                          <p:spTgt spid="48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600"/>
                            </p:stCondLst>
                            <p:childTnLst>
                              <p:par>
                                <p:cTn id="2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6" dur="200"/>
                                        <p:tgtEl>
                                          <p:spTgt spid="48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800"/>
                            </p:stCondLst>
                            <p:childTnLst>
                              <p:par>
                                <p:cTn id="2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0" dur="200"/>
                                        <p:tgtEl>
                                          <p:spTgt spid="48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1000"/>
                            </p:stCondLst>
                            <p:childTnLst>
                              <p:par>
                                <p:cTn id="21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4" dur="200"/>
                                        <p:tgtEl>
                                          <p:spTgt spid="48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1200"/>
                            </p:stCondLst>
                            <p:childTnLst>
                              <p:par>
                                <p:cTn id="2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8" dur="200"/>
                                        <p:tgtEl>
                                          <p:spTgt spid="48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1400"/>
                            </p:stCondLst>
                            <p:childTnLst>
                              <p:par>
                                <p:cTn id="2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2" dur="200"/>
                                        <p:tgtEl>
                                          <p:spTgt spid="48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600"/>
                            </p:stCondLst>
                            <p:childTnLst>
                              <p:par>
                                <p:cTn id="2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6" dur="200"/>
                                        <p:tgtEl>
                                          <p:spTgt spid="48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1800"/>
                            </p:stCondLst>
                            <p:childTnLst>
                              <p:par>
                                <p:cTn id="2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0" dur="200"/>
                                        <p:tgtEl>
                                          <p:spTgt spid="48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>
                            <p:stCondLst>
                              <p:cond delay="2000"/>
                            </p:stCondLst>
                            <p:childTnLst>
                              <p:par>
                                <p:cTn id="2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4" dur="200"/>
                                        <p:tgtEl>
                                          <p:spTgt spid="48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5" fill="hold">
                            <p:stCondLst>
                              <p:cond delay="2200"/>
                            </p:stCondLst>
                            <p:childTnLst>
                              <p:par>
                                <p:cTn id="2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8" dur="200"/>
                                        <p:tgtEl>
                                          <p:spTgt spid="48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400"/>
                            </p:stCondLst>
                            <p:childTnLst>
                              <p:par>
                                <p:cTn id="2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2" dur="200"/>
                                        <p:tgtEl>
                                          <p:spTgt spid="482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2600"/>
                            </p:stCondLst>
                            <p:childTnLst>
                              <p:par>
                                <p:cTn id="2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6" dur="200"/>
                                        <p:tgtEl>
                                          <p:spTgt spid="48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2800"/>
                            </p:stCondLst>
                            <p:childTnLst>
                              <p:par>
                                <p:cTn id="2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0" dur="200"/>
                                        <p:tgtEl>
                                          <p:spTgt spid="48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3000"/>
                            </p:stCondLst>
                            <p:childTnLst>
                              <p:par>
                                <p:cTn id="25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4" dur="200"/>
                                        <p:tgtEl>
                                          <p:spTgt spid="48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3200"/>
                            </p:stCondLst>
                            <p:childTnLst>
                              <p:par>
                                <p:cTn id="2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8" dur="200"/>
                                        <p:tgtEl>
                                          <p:spTgt spid="48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3400"/>
                            </p:stCondLst>
                            <p:childTnLst>
                              <p:par>
                                <p:cTn id="2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2" dur="200"/>
                                        <p:tgtEl>
                                          <p:spTgt spid="48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3600"/>
                            </p:stCondLst>
                            <p:childTnLst>
                              <p:par>
                                <p:cTn id="2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6" dur="200"/>
                                        <p:tgtEl>
                                          <p:spTgt spid="48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3800"/>
                            </p:stCondLst>
                            <p:childTnLst>
                              <p:par>
                                <p:cTn id="26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0" dur="500"/>
                                        <p:tgtEl>
                                          <p:spTgt spid="482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Поворот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3" dur="500"/>
                                        <p:tgtEl>
                                          <p:spTgt spid="48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4" fill="hold">
                      <p:stCondLst>
                        <p:cond delay="indefinite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78" dur="500"/>
                                        <p:tgtEl>
                                          <p:spTgt spid="4829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48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48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>
                      <p:stCondLst>
                        <p:cond delay="indefinite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48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48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484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484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7" dur="200"/>
                                        <p:tgtEl>
                                          <p:spTgt spid="483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200"/>
                            </p:stCondLst>
                            <p:childTnLst>
                              <p:par>
                                <p:cTn id="2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1" dur="200"/>
                                        <p:tgtEl>
                                          <p:spTgt spid="48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400"/>
                            </p:stCondLst>
                            <p:childTnLst>
                              <p:par>
                                <p:cTn id="3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5" dur="200"/>
                                        <p:tgtEl>
                                          <p:spTgt spid="48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600"/>
                            </p:stCondLst>
                            <p:childTnLst>
                              <p:par>
                                <p:cTn id="30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9" dur="200"/>
                                        <p:tgtEl>
                                          <p:spTgt spid="48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800"/>
                            </p:stCondLst>
                            <p:childTnLst>
                              <p:par>
                                <p:cTn id="31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3" dur="200"/>
                                        <p:tgtEl>
                                          <p:spTgt spid="48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1000"/>
                            </p:stCondLst>
                            <p:childTnLst>
                              <p:par>
                                <p:cTn id="3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7" dur="200"/>
                                        <p:tgtEl>
                                          <p:spTgt spid="48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1200"/>
                            </p:stCondLst>
                            <p:childTnLst>
                              <p:par>
                                <p:cTn id="3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1" dur="200"/>
                                        <p:tgtEl>
                                          <p:spTgt spid="48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2" fill="hold">
                            <p:stCondLst>
                              <p:cond delay="1400"/>
                            </p:stCondLst>
                            <p:childTnLst>
                              <p:par>
                                <p:cTn id="32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5" dur="500"/>
                                        <p:tgtEl>
                                          <p:spTgt spid="48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8" dur="500"/>
                                        <p:tgtEl>
                                          <p:spTgt spid="48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9" fill="hold">
                      <p:stCondLst>
                        <p:cond delay="indefinite"/>
                      </p:stCondLst>
                      <p:childTnLst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48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500" fill="hold"/>
                                        <p:tgtEl>
                                          <p:spTgt spid="48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5" fill="hold">
                      <p:stCondLst>
                        <p:cond delay="indefinite"/>
                      </p:stCondLst>
                      <p:childTnLst>
                        <p:par>
                          <p:cTn id="336" fill="hold">
                            <p:stCondLst>
                              <p:cond delay="0"/>
                            </p:stCondLst>
                            <p:childTnLst>
                              <p:par>
                                <p:cTn id="337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9" dur="500" fill="hold"/>
                                        <p:tgtEl>
                                          <p:spTgt spid="48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500" fill="hold"/>
                                        <p:tgtEl>
                                          <p:spTgt spid="48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1" fill="hold">
                      <p:stCondLst>
                        <p:cond delay="indefinite"/>
                      </p:stCondLst>
                      <p:childTnLst>
                        <p:par>
                          <p:cTn id="342" fill="hold">
                            <p:stCondLst>
                              <p:cond delay="0"/>
                            </p:stCondLst>
                            <p:childTnLst>
                              <p:par>
                                <p:cTn id="34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" dur="500" fill="hold"/>
                                        <p:tgtEl>
                                          <p:spTgt spid="48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48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48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0" fill="hold"/>
                                        <p:tgtEl>
                                          <p:spTgt spid="48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9" fill="hold">
                      <p:stCondLst>
                        <p:cond delay="indefinite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3" dur="200"/>
                                        <p:tgtEl>
                                          <p:spTgt spid="483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200"/>
                            </p:stCondLst>
                            <p:childTnLst>
                              <p:par>
                                <p:cTn id="3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7" dur="200"/>
                                        <p:tgtEl>
                                          <p:spTgt spid="48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400"/>
                            </p:stCondLst>
                            <p:childTnLst>
                              <p:par>
                                <p:cTn id="3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1" dur="200"/>
                                        <p:tgtEl>
                                          <p:spTgt spid="48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2" fill="hold">
                            <p:stCondLst>
                              <p:cond delay="600"/>
                            </p:stCondLst>
                            <p:childTnLst>
                              <p:par>
                                <p:cTn id="3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5" dur="500"/>
                                        <p:tgtEl>
                                          <p:spTgt spid="482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8" dur="500"/>
                                        <p:tgtEl>
                                          <p:spTgt spid="48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1" dur="500"/>
                                        <p:tgtEl>
                                          <p:spTgt spid="48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2" fill="hold">
                      <p:stCondLst>
                        <p:cond delay="indefinite"/>
                      </p:stCondLst>
                      <p:childTnLst>
                        <p:par>
                          <p:cTn id="373" fill="hold">
                            <p:stCondLst>
                              <p:cond delay="0"/>
                            </p:stCondLst>
                            <p:childTnLst>
                              <p:par>
                                <p:cTn id="37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76" dur="500"/>
                                        <p:tgtEl>
                                          <p:spTgt spid="483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7" fill="hold">
                      <p:stCondLst>
                        <p:cond delay="indefinite"/>
                      </p:stCondLst>
                      <p:childTnLst>
                        <p:par>
                          <p:cTn id="378" fill="hold">
                            <p:stCondLst>
                              <p:cond delay="0"/>
                            </p:stCondLst>
                            <p:childTnLst>
                              <p:par>
                                <p:cTn id="379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48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48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3" fill="hold">
                      <p:stCondLst>
                        <p:cond delay="indefinite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7" dur="200"/>
                                        <p:tgtEl>
                                          <p:spTgt spid="483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200"/>
                            </p:stCondLst>
                            <p:childTnLst>
                              <p:par>
                                <p:cTn id="3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1" dur="200"/>
                                        <p:tgtEl>
                                          <p:spTgt spid="48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2" fill="hold">
                            <p:stCondLst>
                              <p:cond delay="400"/>
                            </p:stCondLst>
                            <p:childTnLst>
                              <p:par>
                                <p:cTn id="3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5" dur="200"/>
                                        <p:tgtEl>
                                          <p:spTgt spid="48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6" fill="hold">
                            <p:stCondLst>
                              <p:cond delay="600"/>
                            </p:stCondLst>
                            <p:childTnLst>
                              <p:par>
                                <p:cTn id="3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9" dur="500"/>
                                        <p:tgtEl>
                                          <p:spTgt spid="482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0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2" dur="500"/>
                                        <p:tgtEl>
                                          <p:spTgt spid="48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5" dur="500"/>
                                        <p:tgtEl>
                                          <p:spTgt spid="48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6" fill="hold">
                      <p:stCondLst>
                        <p:cond delay="indefinite"/>
                      </p:stCondLst>
                      <p:childTnLst>
                        <p:par>
                          <p:cTn id="407" fill="hold">
                            <p:stCondLst>
                              <p:cond delay="0"/>
                            </p:stCondLst>
                            <p:childTnLst>
                              <p:par>
                                <p:cTn id="408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10" dur="500"/>
                                        <p:tgtEl>
                                          <p:spTgt spid="483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1" fill="hold">
                      <p:stCondLst>
                        <p:cond delay="indefinite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5" dur="500" fill="hold"/>
                                        <p:tgtEl>
                                          <p:spTgt spid="48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48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7" fill="hold">
                            <p:stCondLst>
                              <p:cond delay="500"/>
                            </p:stCondLst>
                            <p:childTnLst>
                              <p:par>
                                <p:cTn id="418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48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48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48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500" fill="hold"/>
                                        <p:tgtEl>
                                          <p:spTgt spid="48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4" fill="hold">
                      <p:stCondLst>
                        <p:cond delay="indefinite"/>
                      </p:stCondLst>
                      <p:childTnLst>
                        <p:par>
                          <p:cTn id="425" fill="hold">
                            <p:stCondLst>
                              <p:cond delay="0"/>
                            </p:stCondLst>
                            <p:childTnLst>
                              <p:par>
                                <p:cTn id="42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8" dur="200"/>
                                        <p:tgtEl>
                                          <p:spTgt spid="483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200"/>
                            </p:stCondLst>
                            <p:childTnLst>
                              <p:par>
                                <p:cTn id="4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2" dur="200"/>
                                        <p:tgtEl>
                                          <p:spTgt spid="48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3" fill="hold">
                            <p:stCondLst>
                              <p:cond delay="400"/>
                            </p:stCondLst>
                            <p:childTnLst>
                              <p:par>
                                <p:cTn id="4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6" dur="200"/>
                                        <p:tgtEl>
                                          <p:spTgt spid="48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7" fill="hold">
                            <p:stCondLst>
                              <p:cond delay="600"/>
                            </p:stCondLst>
                            <p:childTnLst>
                              <p:par>
                                <p:cTn id="4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0" dur="500"/>
                                        <p:tgtEl>
                                          <p:spTgt spid="482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3" dur="500"/>
                                        <p:tgtEl>
                                          <p:spTgt spid="48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6" dur="500"/>
                                        <p:tgtEl>
                                          <p:spTgt spid="48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7" fill="hold">
                      <p:stCondLst>
                        <p:cond delay="indefinite"/>
                      </p:stCondLst>
                      <p:childTnLst>
                        <p:par>
                          <p:cTn id="448" fill="hold">
                            <p:stCondLst>
                              <p:cond delay="0"/>
                            </p:stCondLst>
                            <p:childTnLst>
                              <p:par>
                                <p:cTn id="449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2" fill="hold">
                      <p:stCondLst>
                        <p:cond delay="indefinite"/>
                      </p:stCondLst>
                      <p:childTnLst>
                        <p:par>
                          <p:cTn id="453" fill="hold">
                            <p:stCondLst>
                              <p:cond delay="0"/>
                            </p:stCondLst>
                            <p:childTnLst>
                              <p:par>
                                <p:cTn id="454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48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48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48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48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500" fill="hold"/>
                                        <p:tgtEl>
                                          <p:spTgt spid="48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48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6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8" dur="500" fill="hold"/>
                                        <p:tgtEl>
                                          <p:spTgt spid="48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500" fill="hold"/>
                                        <p:tgtEl>
                                          <p:spTgt spid="48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" dur="500" fill="hold"/>
                                        <p:tgtEl>
                                          <p:spTgt spid="483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483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2" fill="hold">
                      <p:stCondLst>
                        <p:cond delay="indefinite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6" dur="200"/>
                                        <p:tgtEl>
                                          <p:spTgt spid="483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7" fill="hold">
                            <p:stCondLst>
                              <p:cond delay="200"/>
                            </p:stCondLst>
                            <p:childTnLst>
                              <p:par>
                                <p:cTn id="4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0" dur="200"/>
                                        <p:tgtEl>
                                          <p:spTgt spid="48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1" fill="hold">
                            <p:stCondLst>
                              <p:cond delay="400"/>
                            </p:stCondLst>
                            <p:childTnLst>
                              <p:par>
                                <p:cTn id="4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4" dur="200"/>
                                        <p:tgtEl>
                                          <p:spTgt spid="48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600"/>
                            </p:stCondLst>
                            <p:childTnLst>
                              <p:par>
                                <p:cTn id="48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88" dur="500"/>
                                        <p:tgtEl>
                                          <p:spTgt spid="482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1" dur="500"/>
                                        <p:tgtEl>
                                          <p:spTgt spid="48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4" dur="500"/>
                                        <p:tgtEl>
                                          <p:spTgt spid="48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99" dur="500"/>
                                        <p:tgtEl>
                                          <p:spTgt spid="483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0" fill="hold">
                      <p:stCondLst>
                        <p:cond delay="indefinite"/>
                      </p:stCondLst>
                      <p:childTnLst>
                        <p:par>
                          <p:cTn id="501" fill="hold">
                            <p:stCondLst>
                              <p:cond delay="0"/>
                            </p:stCondLst>
                            <p:childTnLst>
                              <p:par>
                                <p:cTn id="502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500" fill="hold"/>
                                        <p:tgtEl>
                                          <p:spTgt spid="48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500" fill="hold"/>
                                        <p:tgtEl>
                                          <p:spTgt spid="48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6" fill="hold">
                            <p:stCondLst>
                              <p:cond delay="500"/>
                            </p:stCondLst>
                            <p:childTnLst>
                              <p:par>
                                <p:cTn id="50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9" dur="500" fill="hold"/>
                                        <p:tgtEl>
                                          <p:spTgt spid="48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500" fill="hold"/>
                                        <p:tgtEl>
                                          <p:spTgt spid="48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48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48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3" fill="hold">
                      <p:stCondLst>
                        <p:cond delay="indefinite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17" dur="200"/>
                                        <p:tgtEl>
                                          <p:spTgt spid="483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200"/>
                            </p:stCondLst>
                            <p:childTnLst>
                              <p:par>
                                <p:cTn id="5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1" dur="200"/>
                                        <p:tgtEl>
                                          <p:spTgt spid="48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2" fill="hold">
                            <p:stCondLst>
                              <p:cond delay="400"/>
                            </p:stCondLst>
                            <p:childTnLst>
                              <p:par>
                                <p:cTn id="5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5" dur="200"/>
                                        <p:tgtEl>
                                          <p:spTgt spid="48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6" fill="hold">
                            <p:stCondLst>
                              <p:cond delay="600"/>
                            </p:stCondLst>
                            <p:childTnLst>
                              <p:par>
                                <p:cTn id="527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529" dur="500"/>
                                        <p:tgtEl>
                                          <p:spTgt spid="482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2" dur="500"/>
                                        <p:tgtEl>
                                          <p:spTgt spid="48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5" dur="500"/>
                                        <p:tgtEl>
                                          <p:spTgt spid="48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6" fill="hold">
                      <p:stCondLst>
                        <p:cond delay="indefinite"/>
                      </p:stCondLst>
                      <p:childTnLst>
                        <p:par>
                          <p:cTn id="537" fill="hold">
                            <p:stCondLst>
                              <p:cond delay="0"/>
                            </p:stCondLst>
                            <p:childTnLst>
                              <p:par>
                                <p:cTn id="53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0" dur="500" fill="hold"/>
                                        <p:tgtEl>
                                          <p:spTgt spid="48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48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48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500" fill="hold"/>
                                        <p:tgtEl>
                                          <p:spTgt spid="48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483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483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0" fill="hold">
                      <p:stCondLst>
                        <p:cond delay="indefinite"/>
                      </p:stCondLst>
                      <p:childTnLst>
                        <p:par>
                          <p:cTn id="551" fill="hold">
                            <p:stCondLst>
                              <p:cond delay="0"/>
                            </p:stCondLst>
                            <p:childTnLst>
                              <p:par>
                                <p:cTn id="55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54" dur="200"/>
                                        <p:tgtEl>
                                          <p:spTgt spid="483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5" fill="hold">
                            <p:stCondLst>
                              <p:cond delay="200"/>
                            </p:stCondLst>
                            <p:childTnLst>
                              <p:par>
                                <p:cTn id="5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58" dur="200"/>
                                        <p:tgtEl>
                                          <p:spTgt spid="48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9" fill="hold">
                            <p:stCondLst>
                              <p:cond delay="400"/>
                            </p:stCondLst>
                            <p:childTnLst>
                              <p:par>
                                <p:cTn id="5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2" dur="200"/>
                                        <p:tgtEl>
                                          <p:spTgt spid="48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3" fill="hold">
                            <p:stCondLst>
                              <p:cond delay="600"/>
                            </p:stCondLst>
                            <p:childTnLst>
                              <p:par>
                                <p:cTn id="56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566" dur="500"/>
                                        <p:tgtEl>
                                          <p:spTgt spid="482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9" dur="500"/>
                                        <p:tgtEl>
                                          <p:spTgt spid="48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0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572" dur="500"/>
                                        <p:tgtEl>
                                          <p:spTgt spid="48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3" fill="hold">
                      <p:stCondLst>
                        <p:cond delay="indefinite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77" dur="500"/>
                                        <p:tgtEl>
                                          <p:spTgt spid="483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8" fill="hold">
                      <p:stCondLst>
                        <p:cond delay="indefinite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48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500" fill="hold"/>
                                        <p:tgtEl>
                                          <p:spTgt spid="48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00"/>
                            </p:stCondLst>
                            <p:childTnLst>
                              <p:par>
                                <p:cTn id="585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48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48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500" fill="hold"/>
                                        <p:tgtEl>
                                          <p:spTgt spid="483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500" fill="hold"/>
                                        <p:tgtEl>
                                          <p:spTgt spid="483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95" dur="200"/>
                                        <p:tgtEl>
                                          <p:spTgt spid="4839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Реверс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6" fill="hold">
                            <p:stCondLst>
                              <p:cond delay="200"/>
                            </p:stCondLst>
                            <p:childTnLst>
                              <p:par>
                                <p:cTn id="5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99" dur="200"/>
                                        <p:tgtEl>
                                          <p:spTgt spid="48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0" fill="hold">
                            <p:stCondLst>
                              <p:cond delay="400"/>
                            </p:stCondLst>
                            <p:childTnLst>
                              <p:par>
                                <p:cTn id="6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3" dur="200"/>
                                        <p:tgtEl>
                                          <p:spTgt spid="48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600"/>
                            </p:stCondLst>
                            <p:childTnLst>
                              <p:par>
                                <p:cTn id="60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607" dur="500"/>
                                        <p:tgtEl>
                                          <p:spTgt spid="482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nd_click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0" dur="500"/>
                                        <p:tgtEl>
                                          <p:spTgt spid="48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1" fill="hold">
                      <p:stCondLst>
                        <p:cond delay="indefinite"/>
                      </p:stCondLst>
                      <p:childTnLst>
                        <p:par>
                          <p:cTn id="612" fill="hold">
                            <p:stCondLst>
                              <p:cond delay="0"/>
                            </p:stCondLst>
                            <p:childTnLst>
                              <p:par>
                                <p:cTn id="6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5" dur="1000"/>
                                        <p:tgtEl>
                                          <p:spTgt spid="482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Поворот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8" dur="500"/>
                                        <p:tgtEl>
                                          <p:spTgt spid="48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48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48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500" fill="hold"/>
                                        <p:tgtEl>
                                          <p:spTgt spid="48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500" fill="hold"/>
                                        <p:tgtEl>
                                          <p:spTgt spid="48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7" fill="hold">
                      <p:stCondLst>
                        <p:cond delay="indefinite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1" dur="500" fill="hold"/>
                                        <p:tgtEl>
                                          <p:spTgt spid="48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500" fill="hold"/>
                                        <p:tgtEl>
                                          <p:spTgt spid="48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3" fill="hold">
                            <p:stCondLst>
                              <p:cond delay="500"/>
                            </p:stCondLst>
                            <p:childTnLst>
                              <p:par>
                                <p:cTn id="634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6" dur="500" fill="hold"/>
                                        <p:tgtEl>
                                          <p:spTgt spid="48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500" fill="hold"/>
                                        <p:tgtEl>
                                          <p:spTgt spid="48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fill="hold"/>
                                        <p:tgtEl>
                                          <p:spTgt spid="48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500" fill="hold"/>
                                        <p:tgtEl>
                                          <p:spTgt spid="48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0" fill="hold">
                      <p:stCondLst>
                        <p:cond delay="indefinite"/>
                      </p:stCondLst>
                      <p:childTnLst>
                        <p:par>
                          <p:cTn id="641" fill="hold">
                            <p:stCondLst>
                              <p:cond delay="0"/>
                            </p:stCondLst>
                            <p:childTnLst>
                              <p:par>
                                <p:cTn id="64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4" dur="500" fill="hold"/>
                                        <p:tgtEl>
                                          <p:spTgt spid="48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5" dur="500" fill="hold"/>
                                        <p:tgtEl>
                                          <p:spTgt spid="48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500" fill="hold"/>
                                        <p:tgtEl>
                                          <p:spTgt spid="48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500" fill="hold"/>
                                        <p:tgtEl>
                                          <p:spTgt spid="48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Свист+Звон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8" fill="hold">
                      <p:stCondLst>
                        <p:cond delay="indefinite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500" fill="hold"/>
                                        <p:tgtEl>
                                          <p:spTgt spid="48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500" fill="hold"/>
                                        <p:tgtEl>
                                          <p:spTgt spid="48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4" fill="hold">
                      <p:stCondLst>
                        <p:cond delay="indefinite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58" dur="500"/>
                                        <p:tgtEl>
                                          <p:spTgt spid="484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колокольчики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9" fill="hold">
                      <p:stCondLst>
                        <p:cond delay="indefinite"/>
                      </p:stCondLst>
                      <p:childTnLst>
                        <p:par>
                          <p:cTn id="660" fill="hold">
                            <p:stCondLst>
                              <p:cond delay="0"/>
                            </p:stCondLst>
                            <p:childTnLst>
                              <p:par>
                                <p:cTn id="661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3" dur="500" fill="hold"/>
                                        <p:tgtEl>
                                          <p:spTgt spid="48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4" dur="500" fill="hold"/>
                                        <p:tgtEl>
                                          <p:spTgt spid="48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T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6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8" dur="500" fill="hold"/>
                                        <p:tgtEl>
                                          <p:spTgt spid="48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500" fill="hold"/>
                                        <p:tgtEl>
                                          <p:spTgt spid="48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500" fill="hold"/>
                                        <p:tgtEl>
                                          <p:spTgt spid="48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1" dur="500" fill="hold"/>
                                        <p:tgtEl>
                                          <p:spTgt spid="48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76" dur="500"/>
                                        <p:tgtEl>
                                          <p:spTgt spid="484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7" fill="hold">
                      <p:stCondLst>
                        <p:cond delay="indefinite"/>
                      </p:stCondLst>
                      <p:childTnLst>
                        <p:par>
                          <p:cTn id="678" fill="hold">
                            <p:stCondLst>
                              <p:cond delay="0"/>
                            </p:stCondLst>
                            <p:childTnLst>
                              <p:par>
                                <p:cTn id="679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1" dur="500" fill="hold"/>
                                        <p:tgtEl>
                                          <p:spTgt spid="48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2" dur="500" fill="hold"/>
                                        <p:tgtEl>
                                          <p:spTgt spid="48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NT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3" fill="hold">
                            <p:stCondLst>
                              <p:cond delay="500"/>
                            </p:stCondLst>
                            <p:childTnLst>
                              <p:par>
                                <p:cTn id="684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6" dur="500" fill="hold"/>
                                        <p:tgtEl>
                                          <p:spTgt spid="48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500" fill="hold"/>
                                        <p:tgtEl>
                                          <p:spTgt spid="48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500" fill="hold"/>
                                        <p:tgtEl>
                                          <p:spTgt spid="48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500" fill="hold"/>
                                        <p:tgtEl>
                                          <p:spTgt spid="48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0" fill="hold">
                      <p:stCondLst>
                        <p:cond delay="indefinite"/>
                      </p:stCondLst>
                      <p:childTnLst>
                        <p:par>
                          <p:cTn id="691" fill="hold">
                            <p:stCondLst>
                              <p:cond delay="0"/>
                            </p:stCondLst>
                            <p:childTnLst>
                              <p:par>
                                <p:cTn id="69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4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5" fill="hold">
                      <p:stCondLst>
                        <p:cond delay="indefinite"/>
                      </p:stCondLst>
                      <p:childTnLst>
                        <p:par>
                          <p:cTn id="696" fill="hold">
                            <p:stCondLst>
                              <p:cond delay="0"/>
                            </p:stCondLst>
                            <p:childTnLst>
                              <p:par>
                                <p:cTn id="69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9" dur="3000"/>
                                        <p:tgtEl>
                                          <p:spTgt spid="484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0" fill="hold">
                      <p:stCondLst>
                        <p:cond delay="indefinite"/>
                      </p:stCondLst>
                      <p:childTnLst>
                        <p:par>
                          <p:cTn id="701" fill="hold">
                            <p:stCondLst>
                              <p:cond delay="0"/>
                            </p:stCondLst>
                            <p:childTnLst>
                              <p:par>
                                <p:cTn id="70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4" dur="2000"/>
                                        <p:tgtEl>
                                          <p:spTgt spid="484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9" dur="1000"/>
                                        <p:tgtEl>
                                          <p:spTgt spid="484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3" name="Бульканье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0" fill="hold">
                      <p:stCondLst>
                        <p:cond delay="indefinite"/>
                      </p:stCondLst>
                      <p:childTnLst>
                        <p:par>
                          <p:cTn id="711" fill="hold">
                            <p:stCondLst>
                              <p:cond delay="0"/>
                            </p:stCondLst>
                            <p:childTnLst>
                              <p:par>
                                <p:cTn id="7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4" dur="2000"/>
                                        <p:tgtEl>
                                          <p:spTgt spid="484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колокольчики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7" dur="2000"/>
                                        <p:tgtEl>
                                          <p:spTgt spid="48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8" fill="hold">
                            <p:stCondLst>
                              <p:cond delay="2000"/>
                            </p:stCondLst>
                            <p:childTnLst>
                              <p:par>
                                <p:cTn id="7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1" dur="500"/>
                                        <p:tgtEl>
                                          <p:spTgt spid="484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autoUpdateAnimBg="0"/>
      <p:bldP spid="48138" grpId="0" animBg="1"/>
      <p:bldP spid="48141" grpId="0" animBg="1"/>
      <p:bldP spid="48158" grpId="0" animBg="1"/>
      <p:bldP spid="48159" grpId="0" autoUpdateAnimBg="0"/>
      <p:bldP spid="48160" grpId="0" animBg="1"/>
      <p:bldP spid="48161" grpId="0" animBg="1"/>
      <p:bldP spid="48162" grpId="0" animBg="1"/>
      <p:bldP spid="48163" grpId="0" animBg="1"/>
      <p:bldP spid="48164" grpId="0" animBg="1"/>
      <p:bldP spid="48165" grpId="0" animBg="1"/>
      <p:bldP spid="48166" grpId="0" animBg="1"/>
      <p:bldP spid="48167" grpId="0" animBg="1"/>
      <p:bldP spid="48168" grpId="0" animBg="1"/>
      <p:bldP spid="48169" grpId="0" animBg="1"/>
      <p:bldP spid="48170" grpId="0" animBg="1"/>
      <p:bldP spid="48171" grpId="0" animBg="1"/>
      <p:bldP spid="48172" grpId="0" animBg="1"/>
      <p:bldP spid="48174" grpId="0" animBg="1"/>
      <p:bldP spid="48176" grpId="0" animBg="1"/>
      <p:bldP spid="48233" grpId="0" animBg="1"/>
      <p:bldP spid="48234" grpId="0" animBg="1"/>
      <p:bldP spid="48235" grpId="0" animBg="1"/>
      <p:bldP spid="48236" grpId="0" animBg="1"/>
      <p:bldP spid="48237" grpId="0" animBg="1"/>
      <p:bldP spid="48238" grpId="0" animBg="1"/>
      <p:bldP spid="48239" grpId="0" animBg="1"/>
      <p:bldP spid="48240" grpId="0" animBg="1"/>
      <p:bldP spid="48244" grpId="0" animBg="1"/>
      <p:bldP spid="48245" grpId="0" animBg="1"/>
      <p:bldP spid="48249" grpId="0" animBg="1"/>
      <p:bldP spid="48250" grpId="0" animBg="1"/>
      <p:bldP spid="48251" grpId="0" animBg="1"/>
      <p:bldP spid="48252" grpId="0" animBg="1"/>
      <p:bldP spid="48253" grpId="0" animBg="1"/>
      <p:bldP spid="48254" grpId="0" animBg="1"/>
      <p:bldP spid="48255" grpId="0" animBg="1"/>
      <p:bldP spid="48256" grpId="0" animBg="1"/>
      <p:bldP spid="48257" grpId="0" animBg="1"/>
      <p:bldP spid="48258" grpId="0" animBg="1"/>
      <p:bldP spid="48259" grpId="0" animBg="1"/>
      <p:bldP spid="48260" grpId="0"/>
      <p:bldP spid="48264" grpId="0" autoUpdateAnimBg="0"/>
      <p:bldP spid="48265" grpId="0" animBg="1"/>
      <p:bldP spid="48266" grpId="0" animBg="1"/>
      <p:bldP spid="48267" grpId="0" animBg="1"/>
      <p:bldP spid="48268" grpId="0" animBg="1"/>
      <p:bldP spid="48269" grpId="0" animBg="1"/>
      <p:bldP spid="48270" grpId="0" animBg="1"/>
      <p:bldP spid="48271" grpId="0" animBg="1"/>
      <p:bldP spid="48272" grpId="0" animBg="1"/>
      <p:bldP spid="48273" grpId="0" animBg="1"/>
      <p:bldP spid="48274" grpId="0" animBg="1"/>
      <p:bldP spid="48275" grpId="0" animBg="1"/>
      <p:bldP spid="48276" grpId="0" animBg="1"/>
      <p:bldP spid="48277" grpId="0" animBg="1"/>
      <p:bldP spid="48278" grpId="0" animBg="1"/>
      <p:bldP spid="48279" grpId="0" animBg="1"/>
      <p:bldP spid="48280" grpId="0" animBg="1"/>
      <p:bldP spid="48281" grpId="0" animBg="1"/>
      <p:bldP spid="48282" grpId="0" animBg="1"/>
      <p:bldP spid="48283" grpId="0" animBg="1"/>
      <p:bldP spid="48284" grpId="0" animBg="1"/>
      <p:bldP spid="48285" grpId="0" animBg="1"/>
      <p:bldP spid="48286" grpId="0" animBg="1"/>
      <p:bldP spid="48287" grpId="0" animBg="1"/>
      <p:bldP spid="48291" grpId="0"/>
      <p:bldP spid="48292" grpId="0" animBg="1"/>
      <p:bldP spid="48293" grpId="0" autoUpdateAnimBg="0"/>
      <p:bldP spid="48316" grpId="0" animBg="1"/>
      <p:bldP spid="48317" grpId="0" animBg="1"/>
      <p:bldP spid="48318" grpId="0" animBg="1"/>
      <p:bldP spid="48319" grpId="0" animBg="1"/>
      <p:bldP spid="48320" grpId="0" animBg="1"/>
      <p:bldP spid="48321" grpId="0" animBg="1"/>
      <p:bldP spid="48334" grpId="0" animBg="1"/>
      <p:bldP spid="48335" grpId="0"/>
      <p:bldP spid="48336" grpId="0" animBg="1"/>
      <p:bldP spid="48337" grpId="0" animBg="1"/>
      <p:bldP spid="48338" grpId="0" animBg="1"/>
      <p:bldP spid="48339" grpId="0" animBg="1"/>
      <p:bldP spid="48344" grpId="0"/>
      <p:bldP spid="48345" grpId="0" animBg="1"/>
      <p:bldP spid="48346" grpId="0" animBg="1"/>
      <p:bldP spid="48347" grpId="0" autoUpdateAnimBg="0"/>
      <p:bldP spid="48348" grpId="0" animBg="1"/>
      <p:bldP spid="48349" grpId="0" animBg="1"/>
      <p:bldP spid="48350" grpId="0" animBg="1"/>
      <p:bldP spid="48351" grpId="0"/>
      <p:bldP spid="48352" grpId="0" animBg="1"/>
      <p:bldP spid="48353" grpId="0" animBg="1"/>
      <p:bldP spid="48354" grpId="0" autoUpdateAnimBg="0"/>
      <p:bldP spid="48355" grpId="0" animBg="1"/>
      <p:bldP spid="48356" grpId="0" animBg="1"/>
      <p:bldP spid="48357" grpId="0" animBg="1"/>
      <p:bldP spid="48358" grpId="0" animBg="1"/>
      <p:bldP spid="48359" grpId="0"/>
      <p:bldP spid="48360" grpId="0" animBg="1"/>
      <p:bldP spid="48370" grpId="0" autoUpdateAnimBg="0"/>
      <p:bldP spid="48371" grpId="0" animBg="1"/>
      <p:bldP spid="48372" grpId="0" animBg="1"/>
      <p:bldP spid="48373" grpId="0" animBg="1"/>
      <p:bldP spid="48374" grpId="0" animBg="1"/>
      <p:bldP spid="48375" grpId="0"/>
      <p:bldP spid="48376" grpId="0" animBg="1"/>
      <p:bldP spid="48377" grpId="0" animBg="1"/>
      <p:bldP spid="48378" grpId="0" autoUpdateAnimBg="0"/>
      <p:bldP spid="48379" grpId="0" animBg="1"/>
      <p:bldP spid="48380" grpId="0" animBg="1"/>
      <p:bldP spid="48381" grpId="0" animBg="1"/>
      <p:bldP spid="48382" grpId="0" animBg="1"/>
      <p:bldP spid="48383" grpId="0"/>
      <p:bldP spid="48384" grpId="0" animBg="1"/>
      <p:bldP spid="48385" grpId="0" animBg="1"/>
      <p:bldP spid="48386" grpId="0" autoUpdateAnimBg="0"/>
      <p:bldP spid="48387" grpId="0" animBg="1"/>
      <p:bldP spid="48388" grpId="0" animBg="1"/>
      <p:bldP spid="48390" grpId="0" animBg="1"/>
      <p:bldP spid="48391" grpId="0"/>
      <p:bldP spid="48392" grpId="0" animBg="1"/>
      <p:bldP spid="48393" grpId="0" animBg="1"/>
      <p:bldP spid="48394" grpId="0" autoUpdateAnimBg="0"/>
      <p:bldP spid="48395" grpId="0" animBg="1"/>
      <p:bldP spid="48396" grpId="0" animBg="1"/>
      <p:bldP spid="48397" grpId="0" animBg="1"/>
      <p:bldP spid="48399" grpId="0" animBg="1"/>
      <p:bldP spid="48400" grpId="0"/>
      <p:bldP spid="48401" grpId="0"/>
      <p:bldP spid="48405" grpId="0" animBg="1"/>
      <p:bldP spid="48406" grpId="0" animBg="1"/>
      <p:bldP spid="48407" grpId="0" animBg="1"/>
      <p:bldP spid="48369" grpId="0" animBg="1"/>
      <p:bldP spid="48408" grpId="0" animBg="1"/>
      <p:bldP spid="48409" grpId="0" autoUpdateAnimBg="0"/>
      <p:bldP spid="48410" grpId="0" animBg="1"/>
      <p:bldP spid="48411" grpId="0" autoUpdateAnimBg="0"/>
      <p:bldP spid="48412" grpId="0" animBg="1"/>
      <p:bldP spid="48413" grpId="0" autoUpdateAnimBg="0"/>
      <p:bldP spid="48414" grpId="0" animBg="1"/>
      <p:bldP spid="48415" grpId="0" animBg="1"/>
      <p:bldP spid="48416" grpId="0" animBg="1"/>
      <p:bldP spid="48417" grpId="0" autoUpdateAnimBg="0"/>
      <p:bldP spid="48418" grpId="0" animBg="1"/>
      <p:bldP spid="48419" grpId="0" animBg="1"/>
      <p:bldP spid="48420" grpId="0" autoUpdateAnimBg="0"/>
      <p:bldP spid="48421" grpId="0" animBg="1"/>
      <p:bldP spid="48422" grpId="0" animBg="1"/>
    </p:bldLst>
  </p:timing>
</p:sld>
</file>

<file path=ppt/theme/theme1.xml><?xml version="1.0" encoding="utf-8"?>
<a:theme xmlns:a="http://schemas.openxmlformats.org/drawingml/2006/main" name="Тема Office">
  <a:themeElements>
    <a:clrScheme name="Тема Office 1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2C1DB"/>
      </a:accent5>
      <a:accent6>
        <a:srgbClr val="AE4845"/>
      </a:accent6>
      <a:hlink>
        <a:srgbClr val="0000FF"/>
      </a:hlink>
      <a:folHlink>
        <a:srgbClr val="800080"/>
      </a:folHlink>
    </a:clrScheme>
    <a:fontScheme name="Тема Office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CFFCC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75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CFFCC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75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Тема Office 1">
        <a:dk1>
          <a:srgbClr val="000000"/>
        </a:dk1>
        <a:lt1>
          <a:srgbClr val="FFFFFF"/>
        </a:lt1>
        <a:dk2>
          <a:srgbClr val="1F497D"/>
        </a:dk2>
        <a:lt2>
          <a:srgbClr val="EEECE1"/>
        </a:lt2>
        <a:accent1>
          <a:srgbClr val="4F81BD"/>
        </a:accent1>
        <a:accent2>
          <a:srgbClr val="C0504D"/>
        </a:accent2>
        <a:accent3>
          <a:srgbClr val="FFFFFF"/>
        </a:accent3>
        <a:accent4>
          <a:srgbClr val="000000"/>
        </a:accent4>
        <a:accent5>
          <a:srgbClr val="B2C1DB"/>
        </a:accent5>
        <a:accent6>
          <a:srgbClr val="AE4845"/>
        </a:accent6>
        <a:hlink>
          <a:srgbClr val="0000FF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5242</TotalTime>
  <Words>3301</Words>
  <Application>Microsoft Office PowerPoint</Application>
  <PresentationFormat>Экран (4:3)</PresentationFormat>
  <Paragraphs>990</Paragraphs>
  <Slides>49</Slides>
  <Notes>1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10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2</vt:i4>
      </vt:variant>
      <vt:variant>
        <vt:lpstr>Заголовки слайдов</vt:lpstr>
      </vt:variant>
      <vt:variant>
        <vt:i4>49</vt:i4>
      </vt:variant>
    </vt:vector>
  </HeadingPairs>
  <TitlesOfParts>
    <vt:vector size="62" baseType="lpstr">
      <vt:lpstr>Times New Roman</vt:lpstr>
      <vt:lpstr>Arial</vt:lpstr>
      <vt:lpstr>Calibri</vt:lpstr>
      <vt:lpstr>Comic Sans MS</vt:lpstr>
      <vt:lpstr>Wingdings 3</vt:lpstr>
      <vt:lpstr>Algerian</vt:lpstr>
      <vt:lpstr>Webdings</vt:lpstr>
      <vt:lpstr>Wingdings 2</vt:lpstr>
      <vt:lpstr>Wingdings</vt:lpstr>
      <vt:lpstr>Brush Script MT</vt:lpstr>
      <vt:lpstr>Тема Office</vt:lpstr>
      <vt:lpstr>Диаграмма Microsoft Graph</vt:lpstr>
      <vt:lpstr>CorelDRAW 7.0 Graphic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Слайд 44</vt:lpstr>
      <vt:lpstr>Слайд 45</vt:lpstr>
      <vt:lpstr>Слайд 46</vt:lpstr>
      <vt:lpstr>Слайд 47</vt:lpstr>
      <vt:lpstr>Слайд 48</vt:lpstr>
      <vt:lpstr>Слайд 49</vt:lpstr>
    </vt:vector>
  </TitlesOfParts>
  <Company>home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cp:lastModifiedBy>Вероника</cp:lastModifiedBy>
  <cp:revision>144</cp:revision>
  <dcterms:created xsi:type="dcterms:W3CDTF">2004-08-05T10:37:45Z</dcterms:created>
  <dcterms:modified xsi:type="dcterms:W3CDTF">2012-12-12T21:25:03Z</dcterms:modified>
</cp:coreProperties>
</file>