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58" r:id="rId5"/>
    <p:sldId id="264" r:id="rId6"/>
    <p:sldId id="259" r:id="rId7"/>
    <p:sldId id="262" r:id="rId8"/>
    <p:sldId id="260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A0F1-C584-4AF8-BCD9-A8F81C737EDE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8A9B-2D59-48B8-AEB1-6D95F1B9F60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A0F1-C584-4AF8-BCD9-A8F81C737EDE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8A9B-2D59-48B8-AEB1-6D95F1B9F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A0F1-C584-4AF8-BCD9-A8F81C737EDE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8A9B-2D59-48B8-AEB1-6D95F1B9F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A0F1-C584-4AF8-BCD9-A8F81C737EDE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8A9B-2D59-48B8-AEB1-6D95F1B9F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A0F1-C584-4AF8-BCD9-A8F81C737EDE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8A9B-2D59-48B8-AEB1-6D95F1B9F60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A0F1-C584-4AF8-BCD9-A8F81C737EDE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8A9B-2D59-48B8-AEB1-6D95F1B9F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A0F1-C584-4AF8-BCD9-A8F81C737EDE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8A9B-2D59-48B8-AEB1-6D95F1B9F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A0F1-C584-4AF8-BCD9-A8F81C737EDE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8A9B-2D59-48B8-AEB1-6D95F1B9F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A0F1-C584-4AF8-BCD9-A8F81C737EDE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8A9B-2D59-48B8-AEB1-6D95F1B9F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A0F1-C584-4AF8-BCD9-A8F81C737EDE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8A9B-2D59-48B8-AEB1-6D95F1B9F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A0F1-C584-4AF8-BCD9-A8F81C737EDE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528A9B-2D59-48B8-AEB1-6D95F1B9F60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78A0F1-C584-4AF8-BCD9-A8F81C737EDE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528A9B-2D59-48B8-AEB1-6D95F1B9F60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1%82%D0%B0%D1%80%D1%8B%D0%B9_%D0%B3%D0%BE%D1%80%D0%BE%D0%B4_(%D0%A8%D0%B0%D1%80%D0%BC-%D0%AD%D0%BB%D1%8C-%D0%A8%D0%B5%D0%B9%D1%85)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://ru.wikipedia.org/wiki/%D0%94%D0%B5%D0%BB%D1%8C%D1%84%D0%B8%D0%BD%D0%B0%D1%80%D0%B8%D0%B9_(%D0%A8%D0%B0%D1%80%D0%BC-%D1%8D%D0%BB%D1%8C-%D0%A8%D0%B5%D0%B9%D1%85)" TargetMode="External"/><Relationship Id="rId12" Type="http://schemas.openxmlformats.org/officeDocument/2006/relationships/hyperlink" Target="http://ru.wikipedia.org/wiki/%D0%A5%D0%B0%D0%B4%D0%B0%D0%B1%D0%B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/index.php?title=%D0%9D%D0%B0%D0%B0%D0%BC%D0%B0_(%D0%A8%D0%B0%D1%80%D0%BC-%D1%8D%D0%BB%D1%8C-%D0%A8%D0%B5%D0%B9%D1%85)&amp;action=edit&amp;redlink=1" TargetMode="External"/><Relationship Id="rId11" Type="http://schemas.openxmlformats.org/officeDocument/2006/relationships/hyperlink" Target="http://ru.wikipedia.org/wiki/%D0%A2%D0%B8%D1%80%D0%B0%D0%BD_(%D0%BE%D1%81%D1%82%D1%80%D0%BE%D0%B2)" TargetMode="External"/><Relationship Id="rId5" Type="http://schemas.openxmlformats.org/officeDocument/2006/relationships/image" Target="../media/image13.jpeg"/><Relationship Id="rId10" Type="http://schemas.openxmlformats.org/officeDocument/2006/relationships/hyperlink" Target="http://ru.wikipedia.org/wiki/%D0%9D%D0%B0%D0%B1%D0%BA_(%D0%B7%D0%B0%D0%BF%D0%BE%D0%B2%D0%B5%D0%B4%D0%BD%D0%B8%D0%BA)" TargetMode="External"/><Relationship Id="rId4" Type="http://schemas.openxmlformats.org/officeDocument/2006/relationships/image" Target="../media/image12.jpeg"/><Relationship Id="rId9" Type="http://schemas.openxmlformats.org/officeDocument/2006/relationships/hyperlink" Target="http://ru.wikipedia.org/wiki/%D0%A0%D0%B0%D1%81-%D0%9C%D0%BE%D1%85%D0%B0%D0%BC%D0%BC%D0%B5%D0%B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6884" y="928670"/>
            <a:ext cx="521969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13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Египет</a:t>
            </a:r>
            <a:endParaRPr lang="ru-RU" sz="13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800px-Flag_of_Egyp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928934"/>
            <a:ext cx="5095884" cy="3395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929390" y="5572140"/>
            <a:ext cx="221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Шалухиной</a:t>
            </a:r>
            <a:r>
              <a:rPr lang="ru-RU" dirty="0" smtClean="0"/>
              <a:t> Дарьи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072430" y="592933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 «б»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715240" y="621508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2012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hego-hochet-mash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22996">
            <a:off x="4796106" y="2984329"/>
            <a:ext cx="3852874" cy="321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(mne-skuchno.ru)823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3142">
            <a:off x="326854" y="3694585"/>
            <a:ext cx="3568500" cy="267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500034" y="1071546"/>
            <a:ext cx="8291513" cy="4708525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Главные статьи </a:t>
            </a: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экспорта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– нефть и нефтепродукты, хлопок и текстиль, различные сельскохозяйственные культуры (рис, картофель, фрукты и овощи). </a:t>
            </a:r>
          </a:p>
          <a:p>
            <a:pPr marL="0" marR="4572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Главные статьи </a:t>
            </a: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импорта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– продовольственные товары (30% общей стоимости), машины и оборудование, а также широкий набор других промышленных товаров – от цемента до автомобилей.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428596" y="214290"/>
            <a:ext cx="8540750" cy="71439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Внешние экономические связи</a:t>
            </a:r>
            <a:endParaRPr kumimoji="0" lang="ru-RU" sz="4000" b="1" i="0" u="none" strike="noStrike" kern="120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09697" y="142852"/>
            <a:ext cx="2386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Вывод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1643050"/>
            <a:ext cx="6215106" cy="41549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Египет является одной из наикрасивейших курортных стран, ежегодно посещаемых миллионами туристов со всех стран мира. Египет был и остается страной самого недорогого массового пляжного отдыха. Прекрасный климат, теплое море, широкие песчаные пляжи, качественные отели, разнообразные экскурсии, бьющая через край экзотика - все это делает отдых в Египте незабываемым: сюда хочется вернуться вновь и вновь</a:t>
            </a:r>
            <a:r>
              <a:rPr lang="ru-RU" sz="2400" dirty="0" smtClean="0">
                <a:solidFill>
                  <a:srgbClr val="7030A0"/>
                </a:solidFill>
              </a:rPr>
              <a:t>. 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gypt_Location_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071546"/>
            <a:ext cx="5091113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28794" y="214290"/>
            <a:ext cx="52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Карта Египта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428604"/>
            <a:ext cx="5274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Арабская Республика Египет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1428736"/>
          <a:ext cx="7215238" cy="4714912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607619"/>
                <a:gridCol w="3607619"/>
              </a:tblGrid>
              <a:tr h="58936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Дата независимости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28</a:t>
                      </a:r>
                      <a:r>
                        <a:rPr lang="ru-RU" sz="2400" baseline="0" dirty="0" smtClean="0"/>
                        <a:t> февраля 1922  год</a:t>
                      </a:r>
                      <a:endParaRPr lang="ru-RU" sz="2400" dirty="0" smtClean="0"/>
                    </a:p>
                  </a:txBody>
                  <a:tcPr/>
                </a:tc>
              </a:tr>
              <a:tr h="58936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Официальный</a:t>
                      </a:r>
                      <a:r>
                        <a:rPr lang="ru-RU" sz="2400" baseline="0" dirty="0" smtClean="0"/>
                        <a:t> язык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Арабский</a:t>
                      </a:r>
                      <a:endParaRPr lang="ru-RU" sz="2400" dirty="0"/>
                    </a:p>
                  </a:txBody>
                  <a:tcPr/>
                </a:tc>
              </a:tr>
              <a:tr h="58936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Столица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Каир</a:t>
                      </a:r>
                      <a:endParaRPr lang="ru-RU" sz="2400" dirty="0"/>
                    </a:p>
                  </a:txBody>
                  <a:tcPr/>
                </a:tc>
              </a:tr>
              <a:tr h="589364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Гос</a:t>
                      </a:r>
                      <a:r>
                        <a:rPr lang="ru-RU" sz="2400" dirty="0" smtClean="0"/>
                        <a:t>.</a:t>
                      </a:r>
                      <a:r>
                        <a:rPr lang="ru-RU" sz="2400" baseline="0" dirty="0" smtClean="0"/>
                        <a:t> религия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Ислам</a:t>
                      </a:r>
                      <a:endParaRPr lang="ru-RU" sz="2400" dirty="0"/>
                    </a:p>
                  </a:txBody>
                  <a:tcPr/>
                </a:tc>
              </a:tr>
              <a:tr h="58936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Территория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1 001 570 км² (30 в мире)</a:t>
                      </a:r>
                      <a:endParaRPr lang="ru-RU" sz="2400" dirty="0"/>
                    </a:p>
                  </a:txBody>
                  <a:tcPr/>
                </a:tc>
              </a:tr>
              <a:tr h="58936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Население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80,898 </a:t>
                      </a:r>
                      <a:r>
                        <a:rPr kumimoji="0" lang="ru-RU" sz="2400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  <a:r>
                        <a:rPr kumimoji="0" lang="ru-RU" sz="2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чел </a:t>
                      </a:r>
                      <a:r>
                        <a:rPr kumimoji="0" lang="ru-RU" sz="2400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кв</a:t>
                      </a:r>
                      <a:endParaRPr lang="ru-RU" sz="2400" dirty="0"/>
                    </a:p>
                  </a:txBody>
                  <a:tcPr/>
                </a:tc>
              </a:tr>
              <a:tr h="58936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Плотность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74 чел./км²</a:t>
                      </a:r>
                      <a:endParaRPr lang="ru-RU" sz="2400" dirty="0"/>
                    </a:p>
                  </a:txBody>
                  <a:tcPr/>
                </a:tc>
              </a:tr>
              <a:tr h="58936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ВВП </a:t>
                      </a:r>
                      <a:r>
                        <a:rPr kumimoji="0" lang="ru-RU" sz="2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 душу населения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6200</a:t>
                      </a:r>
                      <a:r>
                        <a:rPr kumimoji="0" lang="ru-RU" sz="2400" b="0" i="0" u="none" strike="noStrike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[3]</a:t>
                      </a:r>
                      <a:r>
                        <a:rPr kumimoji="0" lang="ru-RU" sz="2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24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gypt_demograph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3286124"/>
            <a:ext cx="5572132" cy="3274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85984" y="285728"/>
            <a:ext cx="4572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Население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214422"/>
            <a:ext cx="8858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Численность населения — 80,5 </a:t>
            </a:r>
            <a:r>
              <a:rPr lang="ru-RU" dirty="0" err="1" smtClean="0"/>
              <a:t>млн</a:t>
            </a:r>
            <a:r>
              <a:rPr lang="ru-RU" dirty="0" smtClean="0"/>
              <a:t> (16 мест. </a:t>
            </a:r>
            <a:r>
              <a:rPr lang="ru-RU" dirty="0"/>
              <a:t>в</a:t>
            </a:r>
            <a:r>
              <a:rPr lang="ru-RU" dirty="0" smtClean="0"/>
              <a:t> мире).</a:t>
            </a:r>
            <a:endParaRPr lang="ru-RU" dirty="0"/>
          </a:p>
          <a:p>
            <a:r>
              <a:rPr lang="ru-RU" dirty="0"/>
              <a:t>Годовой прирост — 2 </a:t>
            </a:r>
            <a:r>
              <a:rPr lang="ru-RU" dirty="0" smtClean="0"/>
              <a:t>%</a:t>
            </a:r>
            <a:endParaRPr lang="ru-RU" dirty="0"/>
          </a:p>
          <a:p>
            <a:r>
              <a:rPr lang="ru-RU" dirty="0"/>
              <a:t>Средняя продолжительность жизни — 69,8 лет у мужчин, 75,1 лет у женщин.</a:t>
            </a:r>
          </a:p>
          <a:p>
            <a:r>
              <a:rPr lang="ru-RU" dirty="0"/>
              <a:t>Этнический состав — арабы 98 %, </a:t>
            </a:r>
            <a:r>
              <a:rPr lang="ru-RU" dirty="0" smtClean="0"/>
              <a:t>а также</a:t>
            </a:r>
            <a:r>
              <a:rPr lang="ru-RU" dirty="0"/>
              <a:t> нубийцы, </a:t>
            </a:r>
            <a:r>
              <a:rPr lang="ru-RU" dirty="0" err="1"/>
              <a:t>беджа</a:t>
            </a:r>
            <a:r>
              <a:rPr lang="ru-RU" dirty="0"/>
              <a:t>, берберы и другие.</a:t>
            </a:r>
          </a:p>
          <a:p>
            <a:r>
              <a:rPr lang="ru-RU" dirty="0"/>
              <a:t>Религии — мусульмане </a:t>
            </a:r>
            <a:r>
              <a:rPr lang="ru-RU" dirty="0" smtClean="0"/>
              <a:t>90</a:t>
            </a:r>
            <a:r>
              <a:rPr lang="ru-RU" dirty="0"/>
              <a:t> %, </a:t>
            </a:r>
            <a:r>
              <a:rPr lang="ru-RU" dirty="0" smtClean="0"/>
              <a:t>христиане - 9</a:t>
            </a:r>
            <a:r>
              <a:rPr lang="ru-RU" dirty="0"/>
              <a:t> %, другие христиане 1 </a:t>
            </a:r>
            <a:r>
              <a:rPr lang="ru-RU" dirty="0" smtClean="0"/>
              <a:t>%.</a:t>
            </a:r>
            <a:endParaRPr lang="ru-RU" dirty="0"/>
          </a:p>
          <a:p>
            <a:r>
              <a:rPr lang="ru-RU" dirty="0"/>
              <a:t>Грамотность — 83 % мужчин, 59 % женщин (оценка 2005 года).</a:t>
            </a:r>
          </a:p>
          <a:p>
            <a:r>
              <a:rPr lang="ru-RU" dirty="0"/>
              <a:t>Городское население — 43 % (в 2008 году).</a:t>
            </a:r>
          </a:p>
        </p:txBody>
      </p:sp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286256"/>
            <a:ext cx="2967135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5906" y="3328976"/>
            <a:ext cx="5338094" cy="35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28596" y="1214422"/>
            <a:ext cx="8229600" cy="438912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- 64ООО км – автомобильные дороги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- 5024 км – железнодорожные пути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- 2 международных аэропорта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- 88 аэропортов для внутренних авиаперевозок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- 35 пассажирских авиалайнеров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- 1280 тыс. легковых автомобилей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- 423,3 тыс. автобусов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0"/>
            <a:ext cx="451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Транспорт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Rot="1" noChangeArrowheads="1"/>
          </p:cNvSpPr>
          <p:nvPr/>
        </p:nvSpPr>
        <p:spPr>
          <a:xfrm>
            <a:off x="2285984" y="0"/>
            <a:ext cx="4618038" cy="1036637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Климат преимущественно субтропический средиземноморский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00034" y="1785926"/>
            <a:ext cx="525621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на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севере 25–26.° С 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на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юге – 30–34° С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7422" y="2928934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Летом 50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° С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Зимой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20-25 °C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1000108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Среднегодовая температура: 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8" name="Рисунок 7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785926"/>
            <a:ext cx="2529840" cy="1932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Рисун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071942"/>
            <a:ext cx="3118871" cy="2216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Рисунок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714752"/>
            <a:ext cx="4024695" cy="2931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4885bbaff15ab2d1abb7ffd337bdc7c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1857364"/>
            <a:ext cx="2621814" cy="2167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5000636"/>
            <a:ext cx="2359796" cy="1691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misc_0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57698">
            <a:off x="5939217" y="3429215"/>
            <a:ext cx="2828900" cy="212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gypt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65569">
            <a:off x="5822102" y="814693"/>
            <a:ext cx="2829155" cy="1909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08392" y="0"/>
            <a:ext cx="8816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Достопримечательности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301625" y="1600200"/>
            <a:ext cx="8540750" cy="4498975"/>
          </a:xfrm>
          <a:prstGeom prst="rect">
            <a:avLst/>
          </a:prstGeom>
        </p:spPr>
        <p:txBody>
          <a:bodyPr vert="horz" lIns="0" rIns="18288"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strike="noStrike" kern="120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+mn-cs"/>
              </a:rPr>
              <a:t>-район </a:t>
            </a:r>
            <a:r>
              <a:rPr kumimoji="0" lang="ru-RU" sz="2400" b="1" i="0" strike="noStrike" kern="120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+mn-cs"/>
                <a:hlinkClick r:id="rId6" tooltip="Наама (Шарм-эль-Шейх) (страница отсутствует)"/>
              </a:rPr>
              <a:t>Наама-Бей</a:t>
            </a:r>
            <a:endParaRPr kumimoji="0" lang="ru-RU" sz="2400" b="1" i="0" strike="noStrike" kern="1200" normalizeH="0" baseline="0" noProof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-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великолепные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Синайские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горы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strike="noStrike" kern="120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+mn-cs"/>
              </a:rPr>
              <a:t>-</a:t>
            </a:r>
            <a:r>
              <a:rPr kumimoji="0" lang="ru-RU" sz="2400" b="1" i="0" strike="noStrike" kern="120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+mn-cs"/>
              </a:rPr>
              <a:t>Клео-парк</a:t>
            </a:r>
            <a:r>
              <a:rPr kumimoji="0" lang="ru-RU" sz="2400" b="1" i="0" strike="noStrike" kern="120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+mn-cs"/>
              </a:rPr>
              <a:t> в </a:t>
            </a:r>
            <a:r>
              <a:rPr kumimoji="0" lang="ru-RU" sz="2400" b="1" i="0" strike="noStrike" kern="120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+mn-cs"/>
                <a:hlinkClick r:id="rId6" tooltip="Наама (Шарм-эль-Шейх) (страница отсутствует)"/>
              </a:rPr>
              <a:t>Нааме-Бей</a:t>
            </a:r>
            <a:endParaRPr kumimoji="0" lang="ru-RU" sz="2400" b="1" i="0" strike="noStrike" kern="1200" normalizeH="0" baseline="0" noProof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uLnTx/>
              <a:uFillTx/>
              <a:latin typeface="Times New Roman" pitchFamily="18" charset="0"/>
              <a:ea typeface="+mn-ea"/>
              <a:cs typeface="+mn-cs"/>
              <a:hlinkClick r:id="rId7" tooltip="Дельфинарий (Шарм-эль-Шейх)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strike="noStrike" kern="120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+mn-cs"/>
                <a:hlinkClick r:id="rId7" tooltip="Дельфинарий (Шарм-эль-Шейх)"/>
              </a:rPr>
              <a:t>-Дельфинарий</a:t>
            </a:r>
            <a:r>
              <a:rPr kumimoji="0" lang="ru-RU" sz="2400" b="1" i="0" strike="noStrike" kern="120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ru-RU" sz="2400" b="1" i="0" strike="noStrike" kern="1200" normalizeH="0" baseline="0" noProof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uLnTx/>
              <a:uFillTx/>
              <a:latin typeface="Times New Roman" pitchFamily="18" charset="0"/>
              <a:ea typeface="+mn-ea"/>
              <a:cs typeface="+mn-cs"/>
              <a:hlinkClick r:id="rId8" tooltip="Старый город (Шарм-Эль-Шейх)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strike="noStrike" kern="120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+mn-cs"/>
                <a:hlinkClick r:id="rId8" tooltip="Старый город (Шарм-Эль-Шейх)"/>
              </a:rPr>
              <a:t>-Старый город</a:t>
            </a:r>
            <a:r>
              <a:rPr kumimoji="0" lang="ru-RU" sz="2400" b="1" i="0" strike="noStrike" kern="120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strike="noStrike" kern="120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+mn-cs"/>
              </a:rPr>
              <a:t>-Дворец «1001 Ночь»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strike="noStrike" kern="120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+mn-cs"/>
              </a:rPr>
              <a:t>-Национальный заповедник </a:t>
            </a:r>
            <a:r>
              <a:rPr kumimoji="0" lang="ru-RU" sz="2400" b="1" i="0" strike="noStrike" kern="120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+mn-cs"/>
                <a:hlinkClick r:id="rId9" tooltip="Рас-Мохаммед"/>
              </a:rPr>
              <a:t>Рас-Мохаммед</a:t>
            </a:r>
            <a:r>
              <a:rPr kumimoji="0" lang="ru-RU" sz="2400" b="1" i="0" strike="noStrike" kern="120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strike="noStrike" kern="120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+mn-cs"/>
              </a:rPr>
              <a:t>-Национальный заповедник </a:t>
            </a:r>
            <a:r>
              <a:rPr kumimoji="0" lang="ru-RU" sz="2400" b="1" i="0" strike="noStrike" kern="120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+mn-cs"/>
                <a:hlinkClick r:id="rId10" tooltip="Набк (заповедник)"/>
              </a:rPr>
              <a:t>Набк</a:t>
            </a:r>
            <a:r>
              <a:rPr kumimoji="0" lang="ru-RU" sz="2400" b="1" i="0" strike="noStrike" kern="120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strike="noStrike" kern="120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+mn-cs"/>
              </a:rPr>
              <a:t>-коралловые рифы острова </a:t>
            </a:r>
            <a:r>
              <a:rPr kumimoji="0" lang="ru-RU" sz="2400" b="1" i="0" strike="noStrike" kern="120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+mn-cs"/>
                <a:hlinkClick r:id="rId11" tooltip="Тиран (остров)"/>
              </a:rPr>
              <a:t>Тиран</a:t>
            </a:r>
            <a:r>
              <a:rPr kumimoji="0" lang="ru-RU" sz="2400" b="1" i="0" strike="noStrike" kern="120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strike="noStrike" kern="120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+mn-cs"/>
              </a:rPr>
              <a:t>-новый Аквапарк в </a:t>
            </a:r>
            <a:r>
              <a:rPr kumimoji="0" lang="ru-RU" sz="2400" b="1" i="0" strike="noStrike" kern="120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+mn-cs"/>
                <a:hlinkClick r:id="rId12" tooltip="Хадаба"/>
              </a:rPr>
              <a:t>Хадабе</a:t>
            </a:r>
            <a:r>
              <a:rPr kumimoji="0" lang="ru-RU" sz="2400" b="1" i="0" strike="noStrike" kern="120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400" b="1" i="0" strike="noStrike" kern="120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iro_Gizeh_Sphinx_and_Pyramid_of_Khufu_Egypt_Oct_2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9200" y="714356"/>
            <a:ext cx="4464800" cy="2975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00034" y="642918"/>
            <a:ext cx="4572000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err="1"/>
              <a:t>Еги́петские</a:t>
            </a:r>
            <a:r>
              <a:rPr lang="ru-RU" b="1" dirty="0"/>
              <a:t> </a:t>
            </a:r>
            <a:r>
              <a:rPr lang="ru-RU" b="1" dirty="0" err="1"/>
              <a:t>пирами́ды</a:t>
            </a:r>
            <a:r>
              <a:rPr lang="ru-RU" dirty="0"/>
              <a:t> — </a:t>
            </a:r>
            <a:r>
              <a:rPr lang="ru-RU" dirty="0" smtClean="0"/>
              <a:t>величайшие архитектурные</a:t>
            </a:r>
            <a:r>
              <a:rPr lang="ru-RU" dirty="0"/>
              <a:t> памятники Древнего Египта, среди которых одно из «семи чудес света» — пирамида </a:t>
            </a:r>
            <a:r>
              <a:rPr lang="ru-RU" dirty="0" smtClean="0"/>
              <a:t>Хеопса и </a:t>
            </a:r>
            <a:r>
              <a:rPr lang="ru-RU" dirty="0"/>
              <a:t>почётный кандидат «новых семи чудес света» — Пирамиды Гизы. Пирамиды представляют собой огромные каменные сооружения пирамидальной формы, использовавшиеся в качестве гробниц для </a:t>
            </a:r>
            <a:r>
              <a:rPr lang="ru-RU" dirty="0" smtClean="0"/>
              <a:t>фараонов Древнего </a:t>
            </a:r>
            <a:r>
              <a:rPr lang="ru-RU" dirty="0"/>
              <a:t>Египта. </a:t>
            </a:r>
          </a:p>
        </p:txBody>
      </p:sp>
      <p:pic>
        <p:nvPicPr>
          <p:cNvPr id="3" name="Рисунок 2" descr="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3429000"/>
            <a:ext cx="4500570" cy="3225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684213" y="1628775"/>
            <a:ext cx="4194175" cy="4498975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Нефть  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Фосфаты 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Газ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Железная руда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Поваренная  соль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42852"/>
            <a:ext cx="7977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Полезные ископаемые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Рисунок 6" descr="1272314472_1255929134_0437.468x2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26212">
            <a:off x="4269944" y="1412284"/>
            <a:ext cx="4178701" cy="2331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Рисунок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4286256"/>
            <a:ext cx="3465893" cy="2317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304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2012-02-03T18:28:57Z</dcterms:created>
  <dcterms:modified xsi:type="dcterms:W3CDTF">2012-02-03T19:55:55Z</dcterms:modified>
</cp:coreProperties>
</file>