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6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02CA-474D-4BA9-A56B-3A850E8AAE7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9278D3-BF8E-4068-B2A6-E53A76CC75A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02CA-474D-4BA9-A56B-3A850E8AAE7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78D3-BF8E-4068-B2A6-E53A76CC75A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59278D3-BF8E-4068-B2A6-E53A76CC75A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02CA-474D-4BA9-A56B-3A850E8AAE7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02CA-474D-4BA9-A56B-3A850E8AAE7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59278D3-BF8E-4068-B2A6-E53A76CC75A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02CA-474D-4BA9-A56B-3A850E8AAE7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9278D3-BF8E-4068-B2A6-E53A76CC75A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D8502CA-474D-4BA9-A56B-3A850E8AAE7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78D3-BF8E-4068-B2A6-E53A76CC75A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02CA-474D-4BA9-A56B-3A850E8AAE7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59278D3-BF8E-4068-B2A6-E53A76CC75A2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02CA-474D-4BA9-A56B-3A850E8AAE7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59278D3-BF8E-4068-B2A6-E53A76CC75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02CA-474D-4BA9-A56B-3A850E8AAE7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9278D3-BF8E-4068-B2A6-E53A76CC75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9278D3-BF8E-4068-B2A6-E53A76CC75A2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02CA-474D-4BA9-A56B-3A850E8AAE7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59278D3-BF8E-4068-B2A6-E53A76CC75A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D8502CA-474D-4BA9-A56B-3A850E8AAE7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D8502CA-474D-4BA9-A56B-3A850E8AAE7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9278D3-BF8E-4068-B2A6-E53A76CC75A2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800" dirty="0" err="1" smtClean="0"/>
              <a:t>Європи</a:t>
            </a:r>
            <a:endParaRPr lang="ru-RU" sz="4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Географічне положення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0319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quarter" idx="4294967295"/>
          </p:nvPr>
        </p:nvSpPr>
        <p:spPr>
          <a:xfrm>
            <a:off x="467544" y="764704"/>
            <a:ext cx="8504238" cy="4572000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Територія</a:t>
            </a:r>
            <a:r>
              <a:rPr lang="ru-RU" dirty="0" smtClean="0"/>
              <a:t> </a:t>
            </a:r>
            <a:r>
              <a:rPr lang="ru-RU" dirty="0" err="1"/>
              <a:t>Європи</a:t>
            </a:r>
            <a:r>
              <a:rPr lang="ru-RU" dirty="0"/>
              <a:t> </a:t>
            </a:r>
            <a:r>
              <a:rPr lang="ru-RU" dirty="0" err="1"/>
              <a:t>витягнута</a:t>
            </a:r>
            <a:r>
              <a:rPr lang="ru-RU" dirty="0"/>
              <a:t> в широтному </a:t>
            </a:r>
            <a:r>
              <a:rPr lang="ru-RU" dirty="0" err="1"/>
              <a:t>напрямку</a:t>
            </a:r>
            <a:r>
              <a:rPr lang="ru-RU" dirty="0"/>
              <a:t>, і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дещо</a:t>
            </a:r>
            <a:r>
              <a:rPr lang="ru-RU" dirty="0"/>
              <a:t> </a:t>
            </a:r>
            <a:r>
              <a:rPr lang="ru-RU" dirty="0" err="1" smtClean="0"/>
              <a:t>ускладнює</a:t>
            </a:r>
            <a:r>
              <a:rPr lang="ru-RU" dirty="0" smtClean="0"/>
              <a:t> </a:t>
            </a:r>
            <a:r>
              <a:rPr lang="ru-RU" dirty="0" err="1" smtClean="0"/>
              <a:t>економічні</a:t>
            </a:r>
            <a:r>
              <a:rPr lang="ru-RU" dirty="0" smtClean="0"/>
              <a:t> </a:t>
            </a:r>
            <a:r>
              <a:rPr lang="ru-RU" dirty="0" err="1"/>
              <a:t>зв’язки</a:t>
            </a:r>
            <a:r>
              <a:rPr lang="ru-RU" dirty="0"/>
              <a:t> і </a:t>
            </a:r>
            <a:r>
              <a:rPr lang="ru-RU" dirty="0" err="1"/>
              <a:t>транспортне</a:t>
            </a:r>
            <a:r>
              <a:rPr lang="ru-RU" dirty="0"/>
              <a:t> </a:t>
            </a:r>
            <a:r>
              <a:rPr lang="ru-RU" dirty="0" err="1"/>
              <a:t>сполучення</a:t>
            </a:r>
            <a:r>
              <a:rPr lang="ru-RU" dirty="0"/>
              <a:t> </a:t>
            </a:r>
            <a:r>
              <a:rPr lang="ru-RU" dirty="0" err="1"/>
              <a:t>всередині</a:t>
            </a:r>
            <a:r>
              <a:rPr lang="ru-RU" dirty="0"/>
              <a:t> </a:t>
            </a:r>
            <a:r>
              <a:rPr lang="ru-RU" dirty="0" err="1"/>
              <a:t>регіону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 err="1" smtClean="0"/>
              <a:t>Усередині</a:t>
            </a:r>
            <a:r>
              <a:rPr lang="ru-RU" dirty="0" smtClean="0"/>
              <a:t> </a:t>
            </a:r>
            <a:r>
              <a:rPr lang="ru-RU" dirty="0" err="1"/>
              <a:t>регіону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незначні</a:t>
            </a:r>
            <a:r>
              <a:rPr lang="ru-RU" dirty="0"/>
              <a:t>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бар’єри</a:t>
            </a:r>
            <a:r>
              <a:rPr lang="ru-RU" dirty="0"/>
              <a:t> (гори </a:t>
            </a:r>
            <a:r>
              <a:rPr lang="ru-RU" dirty="0" err="1"/>
              <a:t>південної</a:t>
            </a:r>
            <a:r>
              <a:rPr lang="ru-RU" dirty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південно-східної</a:t>
            </a:r>
            <a:r>
              <a:rPr lang="ru-RU" dirty="0" smtClean="0"/>
              <a:t> </a:t>
            </a:r>
            <a:r>
              <a:rPr lang="ru-RU" dirty="0" err="1"/>
              <a:t>частини</a:t>
            </a:r>
            <a:r>
              <a:rPr lang="ru-RU" dirty="0"/>
              <a:t>), але </a:t>
            </a:r>
            <a:r>
              <a:rPr lang="ru-RU" dirty="0" err="1"/>
              <a:t>їх</a:t>
            </a:r>
            <a:r>
              <a:rPr lang="ru-RU" dirty="0"/>
              <a:t> легко </a:t>
            </a:r>
            <a:r>
              <a:rPr lang="ru-RU" dirty="0" err="1" smtClean="0"/>
              <a:t>подолати</a:t>
            </a:r>
            <a:r>
              <a:rPr lang="ru-RU" dirty="0" smtClean="0"/>
              <a:t>;</a:t>
            </a:r>
            <a:endParaRPr lang="ru-RU" dirty="0"/>
          </a:p>
          <a:p>
            <a:endParaRPr lang="ru-RU" dirty="0"/>
          </a:p>
          <a:p>
            <a:r>
              <a:rPr lang="ru-RU" dirty="0" err="1" smtClean="0"/>
              <a:t>Європа</a:t>
            </a:r>
            <a:r>
              <a:rPr lang="ru-RU" dirty="0" smtClean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надзвичайно</a:t>
            </a:r>
            <a:r>
              <a:rPr lang="ru-RU" dirty="0"/>
              <a:t> </a:t>
            </a:r>
            <a:r>
              <a:rPr lang="ru-RU" dirty="0" err="1"/>
              <a:t>сприятливе</a:t>
            </a:r>
            <a:r>
              <a:rPr lang="ru-RU" dirty="0"/>
              <a:t> </a:t>
            </a:r>
            <a:r>
              <a:rPr lang="ru-RU" dirty="0" err="1"/>
              <a:t>морське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(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районів</a:t>
            </a:r>
            <a:r>
              <a:rPr lang="ru-RU" dirty="0" smtClean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східної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);</a:t>
            </a:r>
          </a:p>
          <a:p>
            <a:endParaRPr lang="ru-RU" dirty="0"/>
          </a:p>
          <a:p>
            <a:r>
              <a:rPr lang="ru-RU" dirty="0" err="1"/>
              <a:t>Європа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розгалуджену</a:t>
            </a:r>
            <a:r>
              <a:rPr lang="ru-RU" dirty="0"/>
              <a:t> </a:t>
            </a:r>
            <a:r>
              <a:rPr lang="ru-RU" dirty="0" err="1"/>
              <a:t>транспортну</a:t>
            </a:r>
            <a:r>
              <a:rPr lang="ru-RU" dirty="0"/>
              <a:t> </a:t>
            </a:r>
            <a:r>
              <a:rPr lang="ru-RU" dirty="0" smtClean="0"/>
              <a:t>мережу, </a:t>
            </a:r>
            <a:r>
              <a:rPr lang="ru-RU" dirty="0"/>
              <a:t>особливо </a:t>
            </a:r>
            <a:r>
              <a:rPr lang="ru-RU" dirty="0" err="1"/>
              <a:t>інтенсивним</a:t>
            </a:r>
            <a:r>
              <a:rPr lang="ru-RU" dirty="0"/>
              <a:t> є </a:t>
            </a:r>
            <a:r>
              <a:rPr lang="ru-RU" dirty="0" err="1" smtClean="0"/>
              <a:t>рух</a:t>
            </a:r>
            <a:r>
              <a:rPr lang="ru-RU" dirty="0" smtClean="0"/>
              <a:t> транспорту </a:t>
            </a:r>
            <a:r>
              <a:rPr lang="ru-RU" dirty="0"/>
              <a:t>в </a:t>
            </a:r>
            <a:r>
              <a:rPr lang="ru-RU" dirty="0" err="1"/>
              <a:t>її</a:t>
            </a:r>
            <a:r>
              <a:rPr lang="ru-RU" dirty="0"/>
              <a:t>  </a:t>
            </a:r>
            <a:r>
              <a:rPr lang="ru-RU" dirty="0" err="1"/>
              <a:t>західній</a:t>
            </a:r>
            <a:r>
              <a:rPr lang="ru-RU" dirty="0"/>
              <a:t> та </a:t>
            </a:r>
            <a:r>
              <a:rPr lang="ru-RU" dirty="0" err="1"/>
              <a:t>центральній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4149349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188640"/>
            <a:ext cx="8712968" cy="864096"/>
          </a:xfrm>
        </p:spPr>
        <p:txBody>
          <a:bodyPr>
            <a:noAutofit/>
          </a:bodyPr>
          <a:lstStyle/>
          <a:p>
            <a:r>
              <a:rPr lang="ru-RU" sz="2800" dirty="0" err="1"/>
              <a:t>Основними</a:t>
            </a:r>
            <a:r>
              <a:rPr lang="ru-RU" sz="2800" dirty="0"/>
              <a:t> </a:t>
            </a:r>
            <a:r>
              <a:rPr lang="ru-RU" sz="2800" dirty="0" err="1"/>
              <a:t>позитивними</a:t>
            </a:r>
            <a:r>
              <a:rPr lang="ru-RU" sz="2800" dirty="0"/>
              <a:t> компонентами </a:t>
            </a:r>
            <a:r>
              <a:rPr lang="ru-RU" sz="2800" dirty="0" smtClean="0"/>
              <a:t>ЕГП і ПГП </a:t>
            </a:r>
            <a:r>
              <a:rPr lang="ru-RU" sz="2800" dirty="0" err="1" smtClean="0"/>
              <a:t>сучасної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Європи</a:t>
            </a:r>
            <a:r>
              <a:rPr lang="ru-RU" sz="2800" dirty="0" smtClean="0"/>
              <a:t> є</a:t>
            </a:r>
            <a:r>
              <a:rPr lang="ru-RU" sz="2800" dirty="0"/>
              <a:t>: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компактність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/>
              <a:t>природних</a:t>
            </a:r>
            <a:r>
              <a:rPr lang="ru-RU" dirty="0"/>
              <a:t> та </a:t>
            </a:r>
            <a:r>
              <a:rPr lang="ru-RU" dirty="0" err="1"/>
              <a:t>штучних</a:t>
            </a:r>
            <a:r>
              <a:rPr lang="ru-RU" dirty="0"/>
              <a:t> </a:t>
            </a:r>
            <a:r>
              <a:rPr lang="ru-RU" dirty="0" err="1"/>
              <a:t>перешкод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сусідніми</a:t>
            </a:r>
            <a:r>
              <a:rPr lang="ru-RU" dirty="0"/>
              <a:t> </a:t>
            </a:r>
            <a:r>
              <a:rPr lang="ru-RU" dirty="0" err="1"/>
              <a:t>регіонами</a:t>
            </a:r>
            <a:r>
              <a:rPr lang="ru-RU" dirty="0"/>
              <a:t> і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країнами</a:t>
            </a:r>
            <a:r>
              <a:rPr lang="ru-RU" dirty="0" smtClean="0"/>
              <a:t> </a:t>
            </a:r>
            <a:r>
              <a:rPr lang="ru-RU" dirty="0" err="1"/>
              <a:t>усередині</a:t>
            </a:r>
            <a:r>
              <a:rPr lang="ru-RU" dirty="0"/>
              <a:t>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виходу</a:t>
            </a:r>
            <a:r>
              <a:rPr lang="ru-RU" dirty="0"/>
              <a:t> до моря;</a:t>
            </a:r>
          </a:p>
          <a:p>
            <a:r>
              <a:rPr lang="ru-RU" dirty="0" err="1"/>
              <a:t>присутність</a:t>
            </a:r>
            <a:r>
              <a:rPr lang="ru-RU" dirty="0"/>
              <a:t> </a:t>
            </a:r>
            <a:r>
              <a:rPr lang="ru-RU" dirty="0" err="1"/>
              <a:t>довгої</a:t>
            </a:r>
            <a:r>
              <a:rPr lang="ru-RU" dirty="0"/>
              <a:t> і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порізаної</a:t>
            </a:r>
            <a:r>
              <a:rPr lang="ru-RU" dirty="0"/>
              <a:t> </a:t>
            </a:r>
            <a:r>
              <a:rPr lang="ru-RU" dirty="0" err="1"/>
              <a:t>берегової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розташування</a:t>
            </a:r>
            <a:r>
              <a:rPr lang="ru-RU" dirty="0" smtClean="0"/>
              <a:t> на </a:t>
            </a:r>
            <a:r>
              <a:rPr lang="ru-RU" dirty="0" err="1" smtClean="0"/>
              <a:t>перехресті</a:t>
            </a:r>
            <a:r>
              <a:rPr lang="ru-RU" dirty="0" smtClean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шляхів</a:t>
            </a:r>
            <a:r>
              <a:rPr lang="ru-RU" dirty="0"/>
              <a:t> </a:t>
            </a:r>
            <a:r>
              <a:rPr lang="ru-RU" dirty="0" err="1"/>
              <a:t>сполучення</a:t>
            </a:r>
            <a:r>
              <a:rPr lang="ru-RU" dirty="0"/>
              <a:t>;  </a:t>
            </a:r>
            <a:endParaRPr lang="ru-RU" dirty="0" smtClean="0"/>
          </a:p>
          <a:p>
            <a:r>
              <a:rPr lang="ru-RU" dirty="0" err="1" smtClean="0"/>
              <a:t>добросусідські</a:t>
            </a:r>
            <a:r>
              <a:rPr lang="ru-RU" dirty="0" smtClean="0"/>
              <a:t>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сусідніми</a:t>
            </a:r>
            <a:r>
              <a:rPr lang="ru-RU" dirty="0" smtClean="0"/>
              <a:t> </a:t>
            </a:r>
            <a:r>
              <a:rPr lang="ru-RU" dirty="0" err="1"/>
              <a:t>країнами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Тісні</a:t>
            </a:r>
            <a:r>
              <a:rPr lang="ru-RU" dirty="0" smtClean="0"/>
              <a:t> </a:t>
            </a:r>
            <a:r>
              <a:rPr lang="ru-RU" dirty="0" err="1" smtClean="0"/>
              <a:t>економічні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політичні</a:t>
            </a:r>
            <a:r>
              <a:rPr lang="ru-RU" dirty="0"/>
              <a:t> </a:t>
            </a:r>
            <a:r>
              <a:rPr lang="ru-RU" dirty="0" err="1"/>
              <a:t>зв’язки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країнами</a:t>
            </a:r>
            <a:r>
              <a:rPr lang="ru-RU" dirty="0"/>
              <a:t>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могутніх</a:t>
            </a:r>
            <a:r>
              <a:rPr lang="ru-RU" dirty="0" smtClean="0"/>
              <a:t> </a:t>
            </a:r>
            <a:r>
              <a:rPr lang="ru-RU" dirty="0" err="1"/>
              <a:t>союзників</a:t>
            </a:r>
            <a:r>
              <a:rPr lang="ru-RU" dirty="0"/>
              <a:t> за </a:t>
            </a:r>
            <a:r>
              <a:rPr lang="ru-RU" dirty="0" err="1"/>
              <a:t>її</a:t>
            </a:r>
            <a:r>
              <a:rPr lang="ru-RU" dirty="0"/>
              <a:t> межами.</a:t>
            </a:r>
          </a:p>
        </p:txBody>
      </p:sp>
    </p:spTree>
    <p:extLst>
      <p:ext uri="{BB962C8B-B14F-4D97-AF65-F5344CB8AC3E}">
        <p14:creationId xmlns:p14="http://schemas.microsoft.com/office/powerpoint/2010/main" val="53881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323528" y="620688"/>
            <a:ext cx="8504238" cy="457200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– у </a:t>
            </a:r>
            <a:r>
              <a:rPr lang="ru-RU" dirty="0" err="1"/>
              <a:t>найближчому</a:t>
            </a:r>
            <a:r>
              <a:rPr lang="ru-RU" dirty="0"/>
              <a:t> </a:t>
            </a:r>
            <a:r>
              <a:rPr lang="ru-RU" dirty="0" err="1"/>
              <a:t>європейському</a:t>
            </a:r>
            <a:r>
              <a:rPr lang="ru-RU" dirty="0"/>
              <a:t> “</a:t>
            </a:r>
            <a:r>
              <a:rPr lang="ru-RU" dirty="0" err="1"/>
              <a:t>оточенні</a:t>
            </a:r>
            <a:r>
              <a:rPr lang="ru-RU" dirty="0"/>
              <a:t>” </a:t>
            </a:r>
            <a:r>
              <a:rPr lang="ru-RU" dirty="0" err="1"/>
              <a:t>ситуація</a:t>
            </a:r>
            <a:r>
              <a:rPr lang="ru-RU" dirty="0"/>
              <a:t> є </a:t>
            </a:r>
            <a:r>
              <a:rPr lang="ru-RU" dirty="0" err="1"/>
              <a:t>напруженою</a:t>
            </a:r>
            <a:r>
              <a:rPr lang="ru-RU" dirty="0"/>
              <a:t>  </a:t>
            </a:r>
            <a:r>
              <a:rPr lang="ru-RU" dirty="0" smtClean="0"/>
              <a:t>- </a:t>
            </a:r>
            <a:r>
              <a:rPr lang="ru-RU" dirty="0" err="1" smtClean="0"/>
              <a:t>конфлікти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війни</a:t>
            </a:r>
            <a:r>
              <a:rPr lang="ru-RU" dirty="0"/>
              <a:t> в </a:t>
            </a:r>
            <a:r>
              <a:rPr lang="ru-RU" dirty="0" err="1"/>
              <a:t>Африці</a:t>
            </a:r>
            <a:r>
              <a:rPr lang="ru-RU" dirty="0"/>
              <a:t> та </a:t>
            </a:r>
            <a:r>
              <a:rPr lang="ru-RU" dirty="0" err="1"/>
              <a:t>Південно-Західній</a:t>
            </a:r>
            <a:r>
              <a:rPr lang="ru-RU" dirty="0"/>
              <a:t> </a:t>
            </a:r>
            <a:r>
              <a:rPr lang="ru-RU" dirty="0" err="1"/>
              <a:t>Азії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– </a:t>
            </a:r>
            <a:r>
              <a:rPr lang="ru-RU" dirty="0" err="1"/>
              <a:t>регіон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назвати</a:t>
            </a:r>
            <a:r>
              <a:rPr lang="ru-RU" dirty="0"/>
              <a:t> “</a:t>
            </a:r>
            <a:r>
              <a:rPr lang="ru-RU" dirty="0" err="1"/>
              <a:t>проатлантичним</a:t>
            </a:r>
            <a:r>
              <a:rPr lang="ru-RU" dirty="0"/>
              <a:t>”: 18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до </a:t>
            </a:r>
            <a:r>
              <a:rPr lang="ru-RU" dirty="0" smtClean="0"/>
              <a:t>складу НАТО</a:t>
            </a:r>
            <a:r>
              <a:rPr lang="ru-RU" dirty="0"/>
              <a:t>,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прагнуть</a:t>
            </a:r>
            <a:r>
              <a:rPr lang="ru-RU" dirty="0"/>
              <a:t> </a:t>
            </a:r>
            <a:r>
              <a:rPr lang="ru-RU" dirty="0" err="1"/>
              <a:t>вступити</a:t>
            </a:r>
            <a:r>
              <a:rPr lang="ru-RU" dirty="0"/>
              <a:t> до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 smtClean="0"/>
              <a:t>військово-політичної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тісно</a:t>
            </a:r>
            <a:r>
              <a:rPr lang="ru-RU" dirty="0"/>
              <a:t> </a:t>
            </a:r>
            <a:r>
              <a:rPr lang="ru-RU" dirty="0" err="1"/>
              <a:t>співпрацюють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нею;</a:t>
            </a:r>
          </a:p>
          <a:p>
            <a:endParaRPr lang="ru-RU" dirty="0"/>
          </a:p>
          <a:p>
            <a:r>
              <a:rPr lang="ru-RU" dirty="0"/>
              <a:t>– </a:t>
            </a:r>
            <a:r>
              <a:rPr lang="ru-RU" dirty="0" err="1"/>
              <a:t>найбільшими</a:t>
            </a:r>
            <a:r>
              <a:rPr lang="ru-RU" dirty="0"/>
              <a:t> </a:t>
            </a:r>
            <a:r>
              <a:rPr lang="ru-RU" dirty="0" err="1"/>
              <a:t>економічними</a:t>
            </a:r>
            <a:r>
              <a:rPr lang="ru-RU" dirty="0"/>
              <a:t> і </a:t>
            </a:r>
            <a:r>
              <a:rPr lang="ru-RU" dirty="0" err="1"/>
              <a:t>військово-політичними</a:t>
            </a:r>
            <a:r>
              <a:rPr lang="ru-RU" dirty="0"/>
              <a:t> союзниками </a:t>
            </a:r>
            <a:r>
              <a:rPr lang="ru-RU" dirty="0" err="1"/>
              <a:t>Європи</a:t>
            </a:r>
            <a:r>
              <a:rPr lang="ru-RU" dirty="0"/>
              <a:t> </a:t>
            </a:r>
            <a:r>
              <a:rPr lang="ru-RU" dirty="0" smtClean="0"/>
              <a:t>є </a:t>
            </a:r>
            <a:r>
              <a:rPr lang="ru-RU" dirty="0" err="1" smtClean="0"/>
              <a:t>розвинуті</a:t>
            </a:r>
            <a:r>
              <a:rPr lang="ru-RU" dirty="0" smtClean="0"/>
              <a:t> </a:t>
            </a:r>
            <a:r>
              <a:rPr lang="ru-RU" dirty="0" err="1"/>
              <a:t>країни</a:t>
            </a:r>
            <a:r>
              <a:rPr lang="ru-RU" dirty="0"/>
              <a:t>. у першу </a:t>
            </a:r>
            <a:r>
              <a:rPr lang="ru-RU" dirty="0" err="1"/>
              <a:t>чергу</a:t>
            </a:r>
            <a:r>
              <a:rPr lang="ru-RU" dirty="0"/>
              <a:t> – США та </a:t>
            </a:r>
            <a:r>
              <a:rPr lang="ru-RU" dirty="0" smtClean="0"/>
              <a:t>Канада, </a:t>
            </a:r>
            <a:r>
              <a:rPr lang="ru-RU" dirty="0" err="1" smtClean="0"/>
              <a:t>щоправда</a:t>
            </a:r>
            <a:r>
              <a:rPr lang="ru-RU" dirty="0"/>
              <a:t>, </a:t>
            </a:r>
            <a:r>
              <a:rPr lang="ru-RU" dirty="0" err="1"/>
              <a:t>воєнні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Іраку</a:t>
            </a:r>
            <a:r>
              <a:rPr lang="ru-RU" dirty="0" smtClean="0"/>
              <a:t> </a:t>
            </a:r>
            <a:r>
              <a:rPr lang="ru-RU" dirty="0" err="1"/>
              <a:t>призвели</a:t>
            </a:r>
            <a:r>
              <a:rPr lang="ru-RU" dirty="0"/>
              <a:t> до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розходжень</a:t>
            </a:r>
            <a:r>
              <a:rPr lang="ru-RU" dirty="0"/>
              <a:t> у </a:t>
            </a:r>
            <a:r>
              <a:rPr lang="ru-RU" dirty="0" err="1"/>
              <a:t>позиціях</a:t>
            </a:r>
            <a:r>
              <a:rPr lang="ru-RU" dirty="0"/>
              <a:t> </a:t>
            </a:r>
            <a:r>
              <a:rPr lang="ru-RU" dirty="0" err="1"/>
              <a:t>союзників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– </a:t>
            </a:r>
            <a:r>
              <a:rPr lang="ru-RU" dirty="0" err="1"/>
              <a:t>сусідні</a:t>
            </a:r>
            <a:r>
              <a:rPr lang="ru-RU" dirty="0"/>
              <a:t> </a:t>
            </a:r>
            <a:r>
              <a:rPr lang="ru-RU" dirty="0" err="1"/>
              <a:t>регіони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низький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але </a:t>
            </a:r>
            <a:r>
              <a:rPr lang="ru-RU" dirty="0" err="1"/>
              <a:t>володіють</a:t>
            </a:r>
            <a:r>
              <a:rPr lang="ru-RU" dirty="0"/>
              <a:t> </a:t>
            </a:r>
            <a:r>
              <a:rPr lang="ru-RU" dirty="0" err="1"/>
              <a:t>значними</a:t>
            </a:r>
            <a:r>
              <a:rPr lang="ru-RU" dirty="0"/>
              <a:t> </a:t>
            </a:r>
            <a:r>
              <a:rPr lang="ru-RU" dirty="0" err="1"/>
              <a:t>природними</a:t>
            </a:r>
            <a:r>
              <a:rPr lang="ru-RU" dirty="0"/>
              <a:t> ресурсами.</a:t>
            </a:r>
          </a:p>
        </p:txBody>
      </p:sp>
    </p:spTree>
    <p:extLst>
      <p:ext uri="{BB962C8B-B14F-4D97-AF65-F5344CB8AC3E}">
        <p14:creationId xmlns:p14="http://schemas.microsoft.com/office/powerpoint/2010/main" val="34344581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особливостям</a:t>
            </a:r>
            <a:r>
              <a:rPr lang="ru-RU" dirty="0"/>
              <a:t> </a:t>
            </a:r>
            <a:r>
              <a:rPr lang="ru-RU" dirty="0" err="1"/>
              <a:t>фізико-географічного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, </a:t>
            </a:r>
            <a:r>
              <a:rPr lang="ru-RU" dirty="0" err="1"/>
              <a:t>Європа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в </a:t>
            </a:r>
            <a:r>
              <a:rPr lang="ru-RU" dirty="0" err="1"/>
              <a:t>своєму</a:t>
            </a:r>
            <a:r>
              <a:rPr lang="ru-RU" dirty="0"/>
              <a:t> </a:t>
            </a:r>
            <a:r>
              <a:rPr lang="ru-RU" dirty="0" err="1"/>
              <a:t>розпорядженні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сприятливі</a:t>
            </a:r>
            <a:r>
              <a:rPr lang="ru-RU" dirty="0"/>
              <a:t>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порівняно</a:t>
            </a:r>
            <a:r>
              <a:rPr lang="ru-RU" dirty="0"/>
              <a:t> з </a:t>
            </a:r>
            <a:r>
              <a:rPr lang="ru-RU" dirty="0" err="1"/>
              <a:t>регіоном</a:t>
            </a:r>
            <a:r>
              <a:rPr lang="ru-RU" dirty="0"/>
              <a:t> </a:t>
            </a:r>
            <a:r>
              <a:rPr lang="ru-RU" dirty="0" err="1"/>
              <a:t>Азії</a:t>
            </a:r>
            <a:r>
              <a:rPr lang="ru-RU" dirty="0"/>
              <a:t>, </a:t>
            </a:r>
            <a:r>
              <a:rPr lang="ru-RU" dirty="0" err="1"/>
              <a:t>котрий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за </a:t>
            </a:r>
            <a:r>
              <a:rPr lang="ru-RU" dirty="0" err="1"/>
              <a:t>широтним</a:t>
            </a:r>
            <a:r>
              <a:rPr lang="ru-RU" dirty="0"/>
              <a:t> </a:t>
            </a:r>
            <a:r>
              <a:rPr lang="ru-RU" dirty="0" err="1"/>
              <a:t>розташуванням</a:t>
            </a:r>
            <a:r>
              <a:rPr lang="ru-RU" dirty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Європа</a:t>
            </a:r>
            <a:r>
              <a:rPr lang="ru-RU" dirty="0" smtClean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зручне</a:t>
            </a:r>
            <a:r>
              <a:rPr lang="ru-RU" dirty="0"/>
              <a:t> </a:t>
            </a:r>
            <a:r>
              <a:rPr lang="ru-RU" dirty="0" err="1"/>
              <a:t>економіко-географічне</a:t>
            </a:r>
            <a:r>
              <a:rPr lang="ru-RU" dirty="0"/>
              <a:t> і </a:t>
            </a:r>
            <a:r>
              <a:rPr lang="ru-RU" dirty="0" err="1" smtClean="0"/>
              <a:t>політико-географічне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Регіон</a:t>
            </a:r>
            <a:r>
              <a:rPr lang="ru-RU" dirty="0" smtClean="0"/>
              <a:t> </a:t>
            </a:r>
            <a:r>
              <a:rPr lang="ru-RU" dirty="0" err="1"/>
              <a:t>розташований</a:t>
            </a:r>
            <a:r>
              <a:rPr lang="ru-RU" dirty="0"/>
              <a:t> на </a:t>
            </a:r>
            <a:r>
              <a:rPr lang="ru-RU" dirty="0" err="1"/>
              <a:t>перехресті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 smtClean="0"/>
              <a:t>шляхів</a:t>
            </a:r>
            <a:r>
              <a:rPr lang="ru-RU" dirty="0" smtClean="0"/>
              <a:t> </a:t>
            </a:r>
            <a:r>
              <a:rPr lang="ru-RU" dirty="0" err="1" smtClean="0"/>
              <a:t>сполучення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сприятливе</a:t>
            </a:r>
            <a:r>
              <a:rPr lang="ru-RU" dirty="0"/>
              <a:t> </a:t>
            </a:r>
            <a:r>
              <a:rPr lang="ru-RU" dirty="0" err="1"/>
              <a:t>приморське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, </a:t>
            </a:r>
            <a:r>
              <a:rPr lang="ru-RU" dirty="0" err="1" smtClean="0"/>
              <a:t>найбільшими</a:t>
            </a:r>
            <a:r>
              <a:rPr lang="ru-RU" dirty="0" smtClean="0"/>
              <a:t> </a:t>
            </a:r>
            <a:r>
              <a:rPr lang="ru-RU" dirty="0" err="1" smtClean="0"/>
              <a:t>стратегічними</a:t>
            </a:r>
            <a:r>
              <a:rPr lang="ru-RU" dirty="0" smtClean="0"/>
              <a:t> </a:t>
            </a:r>
            <a:r>
              <a:rPr lang="ru-RU" dirty="0"/>
              <a:t>союзниками </a:t>
            </a:r>
            <a:r>
              <a:rPr lang="ru-RU" dirty="0" err="1"/>
              <a:t>європейців</a:t>
            </a:r>
            <a:r>
              <a:rPr lang="ru-RU" dirty="0"/>
              <a:t> є </a:t>
            </a:r>
            <a:r>
              <a:rPr lang="ru-RU" dirty="0" err="1"/>
              <a:t>розвинуті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, у першу </a:t>
            </a:r>
            <a:r>
              <a:rPr lang="ru-RU" dirty="0" err="1"/>
              <a:t>чергу</a:t>
            </a:r>
            <a:r>
              <a:rPr lang="ru-RU" dirty="0"/>
              <a:t> </a:t>
            </a:r>
            <a:r>
              <a:rPr lang="ru-RU" dirty="0" smtClean="0"/>
              <a:t>– США </a:t>
            </a:r>
            <a:r>
              <a:rPr lang="ru-RU" dirty="0"/>
              <a:t>та Канада; </a:t>
            </a:r>
            <a:r>
              <a:rPr lang="ru-RU" dirty="0" err="1"/>
              <a:t>сусідні</a:t>
            </a:r>
            <a:r>
              <a:rPr lang="ru-RU" dirty="0"/>
              <a:t> </a:t>
            </a:r>
            <a:r>
              <a:rPr lang="ru-RU" dirty="0" err="1"/>
              <a:t>регіони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низький</a:t>
            </a:r>
            <a:r>
              <a:rPr lang="ru-RU" dirty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/>
              <a:t>розвитку</a:t>
            </a:r>
            <a:r>
              <a:rPr lang="ru-RU" dirty="0"/>
              <a:t>, але </a:t>
            </a:r>
            <a:r>
              <a:rPr lang="ru-RU" dirty="0" err="1"/>
              <a:t>володіють</a:t>
            </a:r>
            <a:r>
              <a:rPr lang="ru-RU" dirty="0"/>
              <a:t> </a:t>
            </a:r>
            <a:r>
              <a:rPr lang="ru-RU" dirty="0" err="1"/>
              <a:t>значними</a:t>
            </a:r>
            <a:r>
              <a:rPr lang="ru-RU" dirty="0"/>
              <a:t> </a:t>
            </a:r>
            <a:r>
              <a:rPr lang="ru-RU" dirty="0" err="1"/>
              <a:t>природними</a:t>
            </a:r>
            <a:r>
              <a:rPr lang="ru-RU" dirty="0"/>
              <a:t> ресурсами.</a:t>
            </a:r>
          </a:p>
          <a:p>
            <a:r>
              <a:rPr lang="ru-RU" dirty="0" err="1"/>
              <a:t>Останніми</a:t>
            </a:r>
            <a:r>
              <a:rPr lang="ru-RU" dirty="0"/>
              <a:t> роками </a:t>
            </a:r>
            <a:r>
              <a:rPr lang="ru-RU" dirty="0" err="1"/>
              <a:t>відбулися</a:t>
            </a:r>
            <a:r>
              <a:rPr lang="ru-RU" dirty="0"/>
              <a:t> </a:t>
            </a:r>
            <a:r>
              <a:rPr lang="ru-RU" dirty="0" err="1"/>
              <a:t>якісні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всередині</a:t>
            </a:r>
            <a:r>
              <a:rPr lang="ru-RU" dirty="0"/>
              <a:t> </a:t>
            </a:r>
            <a:r>
              <a:rPr lang="ru-RU" dirty="0" err="1"/>
              <a:t>регіону</a:t>
            </a:r>
            <a:r>
              <a:rPr lang="ru-RU" dirty="0"/>
              <a:t>, </a:t>
            </a:r>
            <a:r>
              <a:rPr lang="ru-RU" dirty="0" err="1"/>
              <a:t>пов’язані</a:t>
            </a:r>
            <a:r>
              <a:rPr lang="ru-RU" dirty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закінченням</a:t>
            </a:r>
            <a:r>
              <a:rPr lang="ru-RU" dirty="0" smtClean="0"/>
              <a:t> </a:t>
            </a:r>
            <a:r>
              <a:rPr lang="ru-RU" dirty="0" err="1"/>
              <a:t>протистояння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Сходом і Заходом.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 smtClean="0"/>
              <a:t>розширення</a:t>
            </a:r>
            <a:r>
              <a:rPr lang="ru-RU" dirty="0" smtClean="0"/>
              <a:t> ЄС </a:t>
            </a:r>
            <a:r>
              <a:rPr lang="ru-RU" dirty="0"/>
              <a:t>на </a:t>
            </a:r>
            <a:r>
              <a:rPr lang="ru-RU" dirty="0" err="1"/>
              <a:t>схід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727303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2987824" y="3356992"/>
            <a:ext cx="5732438" cy="2765921"/>
          </a:xfrm>
        </p:spPr>
        <p:txBody>
          <a:bodyPr/>
          <a:lstStyle/>
          <a:p>
            <a:pPr marL="0" indent="0" algn="r">
              <a:buNone/>
            </a:pPr>
            <a:r>
              <a:rPr lang="uk-UA" dirty="0" smtClean="0"/>
              <a:t>Підготувала: </a:t>
            </a:r>
            <a:endParaRPr lang="uk-UA" dirty="0"/>
          </a:p>
          <a:p>
            <a:pPr marL="0" indent="0" algn="r">
              <a:buNone/>
            </a:pPr>
            <a:r>
              <a:rPr lang="uk-UA" dirty="0" smtClean="0"/>
              <a:t>Матвєєва Вероніка</a:t>
            </a:r>
          </a:p>
          <a:p>
            <a:pPr marL="0" indent="0" algn="r">
              <a:buNone/>
            </a:pPr>
            <a:r>
              <a:rPr lang="uk-UA" dirty="0"/>
              <a:t> </a:t>
            </a:r>
            <a:r>
              <a:rPr lang="uk-UA" dirty="0" smtClean="0"/>
              <a:t> (303 група)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6840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(</a:t>
            </a:r>
            <a:r>
              <a:rPr lang="ru-RU" sz="2800" dirty="0" err="1"/>
              <a:t>фізико-географічне</a:t>
            </a:r>
            <a:r>
              <a:rPr lang="ru-RU" sz="2800" dirty="0"/>
              <a:t> </a:t>
            </a:r>
            <a:r>
              <a:rPr lang="ru-RU" sz="2800" dirty="0" err="1"/>
              <a:t>положення</a:t>
            </a:r>
            <a:r>
              <a:rPr lang="ru-RU" sz="2800" dirty="0"/>
              <a:t>)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dirty="0" smtClean="0"/>
              <a:t>ФГП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14801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4294967295"/>
          </p:nvPr>
        </p:nvSpPr>
        <p:spPr>
          <a:xfrm>
            <a:off x="323528" y="980728"/>
            <a:ext cx="8504238" cy="4572000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dirty="0" err="1"/>
              <a:t>Європа</a:t>
            </a:r>
            <a:r>
              <a:rPr lang="ru-RU" dirty="0"/>
              <a:t> – одна з шести </a:t>
            </a:r>
            <a:r>
              <a:rPr lang="ru-RU" dirty="0" err="1"/>
              <a:t>частин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, вона </a:t>
            </a:r>
            <a:r>
              <a:rPr lang="ru-RU" dirty="0" err="1"/>
              <a:t>розташована</a:t>
            </a:r>
            <a:r>
              <a:rPr lang="ru-RU" dirty="0"/>
              <a:t> на </a:t>
            </a:r>
            <a:r>
              <a:rPr lang="ru-RU" dirty="0" err="1"/>
              <a:t>заході</a:t>
            </a:r>
            <a:r>
              <a:rPr lang="ru-RU" dirty="0"/>
              <a:t> </a:t>
            </a:r>
            <a:r>
              <a:rPr lang="ru-RU" dirty="0" smtClean="0"/>
              <a:t>материка </a:t>
            </a:r>
            <a:r>
              <a:rPr lang="ru-RU" dirty="0" err="1" smtClean="0"/>
              <a:t>Євразія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займає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</a:t>
            </a:r>
            <a:r>
              <a:rPr lang="ru-RU" dirty="0" err="1"/>
              <a:t>п’яту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 smtClean="0"/>
              <a:t>.</a:t>
            </a:r>
          </a:p>
          <a:p>
            <a:pPr algn="just"/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Кордон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Європою</a:t>
            </a:r>
            <a:r>
              <a:rPr lang="ru-RU" dirty="0"/>
              <a:t> й </a:t>
            </a:r>
            <a:r>
              <a:rPr lang="ru-RU" dirty="0" err="1"/>
              <a:t>Азією</a:t>
            </a:r>
            <a:r>
              <a:rPr lang="ru-RU" dirty="0"/>
              <a:t> часто </a:t>
            </a:r>
            <a:r>
              <a:rPr lang="ru-RU" dirty="0" err="1"/>
              <a:t>проводять</a:t>
            </a:r>
            <a:r>
              <a:rPr lang="ru-RU" dirty="0"/>
              <a:t> </a:t>
            </a:r>
            <a:r>
              <a:rPr lang="ru-RU" dirty="0" err="1"/>
              <a:t>по-різному</a:t>
            </a:r>
            <a:r>
              <a:rPr lang="ru-RU" dirty="0"/>
              <a:t>. За одним </a:t>
            </a:r>
            <a:r>
              <a:rPr lang="ru-RU" dirty="0" smtClean="0"/>
              <a:t>з </a:t>
            </a:r>
            <a:r>
              <a:rPr lang="ru-RU" dirty="0" err="1" smtClean="0"/>
              <a:t>найпоширеніших</a:t>
            </a:r>
            <a:r>
              <a:rPr lang="ru-RU" dirty="0" smtClean="0"/>
              <a:t> </a:t>
            </a:r>
            <a:r>
              <a:rPr lang="ru-RU" dirty="0" err="1" smtClean="0"/>
              <a:t>варіантів</a:t>
            </a:r>
            <a:r>
              <a:rPr lang="ru-RU" dirty="0" smtClean="0"/>
              <a:t>, </a:t>
            </a:r>
            <a:r>
              <a:rPr lang="ru-RU" dirty="0" err="1" smtClean="0"/>
              <a:t>умовний</a:t>
            </a:r>
            <a:r>
              <a:rPr lang="ru-RU" dirty="0" smtClean="0"/>
              <a:t> </a:t>
            </a:r>
            <a:r>
              <a:rPr lang="ru-RU" dirty="0"/>
              <a:t>кордон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цими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</a:t>
            </a:r>
            <a:r>
              <a:rPr lang="ru-RU" dirty="0" err="1"/>
              <a:t>частинами</a:t>
            </a:r>
            <a:r>
              <a:rPr lang="ru-RU" dirty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проходить </a:t>
            </a:r>
            <a:r>
              <a:rPr lang="ru-RU" dirty="0"/>
              <a:t>по </a:t>
            </a:r>
            <a:r>
              <a:rPr lang="ru-RU" dirty="0" err="1"/>
              <a:t>східному</a:t>
            </a:r>
            <a:r>
              <a:rPr lang="ru-RU" dirty="0"/>
              <a:t> </a:t>
            </a:r>
            <a:r>
              <a:rPr lang="ru-RU" dirty="0" err="1"/>
              <a:t>схилу</a:t>
            </a:r>
            <a:r>
              <a:rPr lang="ru-RU" dirty="0"/>
              <a:t> Уралу, </a:t>
            </a:r>
            <a:r>
              <a:rPr lang="ru-RU" dirty="0" err="1"/>
              <a:t>приєднуючи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гірську</a:t>
            </a:r>
            <a:r>
              <a:rPr lang="ru-RU" dirty="0"/>
              <a:t> систему </a:t>
            </a:r>
            <a:r>
              <a:rPr lang="ru-RU" dirty="0" smtClean="0"/>
              <a:t>до </a:t>
            </a:r>
            <a:r>
              <a:rPr lang="ru-RU" dirty="0" err="1" smtClean="0"/>
              <a:t>Європи</a:t>
            </a:r>
            <a:r>
              <a:rPr lang="ru-RU" dirty="0"/>
              <a:t>, по </a:t>
            </a:r>
            <a:r>
              <a:rPr lang="ru-RU" dirty="0" err="1"/>
              <a:t>річці</a:t>
            </a:r>
            <a:r>
              <a:rPr lang="ru-RU" dirty="0"/>
              <a:t> </a:t>
            </a:r>
            <a:r>
              <a:rPr lang="ru-RU" dirty="0" err="1"/>
              <a:t>Ембі</a:t>
            </a:r>
            <a:r>
              <a:rPr lang="ru-RU" dirty="0"/>
              <a:t>, </a:t>
            </a:r>
            <a:r>
              <a:rPr lang="ru-RU" dirty="0" err="1"/>
              <a:t>північному</a:t>
            </a:r>
            <a:r>
              <a:rPr lang="ru-RU" dirty="0"/>
              <a:t> і </a:t>
            </a:r>
            <a:r>
              <a:rPr lang="ru-RU" dirty="0" err="1"/>
              <a:t>північно-східному</a:t>
            </a:r>
            <a:r>
              <a:rPr lang="ru-RU" dirty="0"/>
              <a:t> </a:t>
            </a:r>
            <a:r>
              <a:rPr lang="ru-RU" dirty="0" err="1" smtClean="0"/>
              <a:t>узбережжю</a:t>
            </a:r>
            <a:r>
              <a:rPr lang="ru-RU" dirty="0" smtClean="0"/>
              <a:t> </a:t>
            </a:r>
            <a:r>
              <a:rPr lang="ru-RU" dirty="0" err="1" smtClean="0"/>
              <a:t>Каспійського</a:t>
            </a:r>
            <a:r>
              <a:rPr lang="ru-RU" dirty="0" smtClean="0"/>
              <a:t> </a:t>
            </a:r>
            <a:r>
              <a:rPr lang="ru-RU" dirty="0"/>
              <a:t>моря-озера, </a:t>
            </a:r>
            <a:r>
              <a:rPr lang="ru-RU" dirty="0" err="1"/>
              <a:t>Кумо-Маницькій</a:t>
            </a:r>
            <a:r>
              <a:rPr lang="ru-RU" dirty="0"/>
              <a:t> </a:t>
            </a:r>
            <a:r>
              <a:rPr lang="ru-RU" dirty="0" err="1"/>
              <a:t>западині</a:t>
            </a:r>
            <a:r>
              <a:rPr lang="ru-RU" dirty="0"/>
              <a:t>, </a:t>
            </a:r>
            <a:r>
              <a:rPr lang="ru-RU" dirty="0" err="1"/>
              <a:t>нижній</a:t>
            </a:r>
            <a:r>
              <a:rPr lang="ru-RU" dirty="0"/>
              <a:t> </a:t>
            </a:r>
            <a:r>
              <a:rPr lang="ru-RU" dirty="0" err="1"/>
              <a:t>течії</a:t>
            </a:r>
            <a:r>
              <a:rPr lang="ru-RU" dirty="0"/>
              <a:t> Дону.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29906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467544" y="764704"/>
            <a:ext cx="8504238" cy="4572000"/>
          </a:xfrm>
        </p:spPr>
        <p:txBody>
          <a:bodyPr/>
          <a:lstStyle/>
          <a:p>
            <a:pPr algn="just"/>
            <a:endParaRPr lang="ru-RU" dirty="0" smtClean="0"/>
          </a:p>
          <a:p>
            <a:pPr algn="just"/>
            <a:r>
              <a:rPr lang="ru-RU" dirty="0" err="1" smtClean="0"/>
              <a:t>Європа</a:t>
            </a:r>
            <a:r>
              <a:rPr lang="ru-RU" dirty="0" smtClean="0"/>
              <a:t> </a:t>
            </a:r>
            <a:r>
              <a:rPr lang="ru-RU" dirty="0" err="1"/>
              <a:t>знаходиться</a:t>
            </a:r>
            <a:r>
              <a:rPr lang="ru-RU" dirty="0"/>
              <a:t> в </a:t>
            </a:r>
            <a:r>
              <a:rPr lang="ru-RU" dirty="0" err="1"/>
              <a:t>центрі</a:t>
            </a:r>
            <a:r>
              <a:rPr lang="ru-RU" dirty="0"/>
              <a:t> </a:t>
            </a:r>
            <a:r>
              <a:rPr lang="ru-RU" dirty="0" err="1"/>
              <a:t>материкової</a:t>
            </a:r>
            <a:r>
              <a:rPr lang="ru-RU" dirty="0"/>
              <a:t> – </a:t>
            </a:r>
            <a:r>
              <a:rPr lang="ru-RU" dirty="0" err="1"/>
              <a:t>Північної</a:t>
            </a:r>
            <a:r>
              <a:rPr lang="ru-RU" dirty="0"/>
              <a:t> </a:t>
            </a:r>
            <a:r>
              <a:rPr lang="ru-RU" dirty="0" err="1"/>
              <a:t>півкулі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площа</a:t>
            </a:r>
            <a:r>
              <a:rPr lang="ru-RU" dirty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близько</a:t>
            </a:r>
            <a:r>
              <a:rPr lang="ru-RU" dirty="0" smtClean="0"/>
              <a:t> </a:t>
            </a:r>
            <a:r>
              <a:rPr lang="ru-RU" b="1" dirty="0"/>
              <a:t>10 млн. </a:t>
            </a:r>
            <a:r>
              <a:rPr lang="ru-RU" b="1" dirty="0" smtClean="0"/>
              <a:t>км2</a:t>
            </a:r>
            <a:r>
              <a:rPr lang="ru-RU" dirty="0" smtClean="0"/>
              <a:t>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15 </a:t>
            </a:r>
            <a:r>
              <a:rPr lang="ru-RU" dirty="0" err="1"/>
              <a:t>територіям</a:t>
            </a:r>
            <a:r>
              <a:rPr lang="ru-RU" dirty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</a:p>
          <a:p>
            <a:pPr algn="just"/>
            <a:endParaRPr lang="ru-RU" dirty="0"/>
          </a:p>
          <a:p>
            <a:pPr algn="just"/>
            <a:r>
              <a:rPr lang="ru-RU" dirty="0" err="1" smtClean="0"/>
              <a:t>Гринвіцький</a:t>
            </a:r>
            <a:r>
              <a:rPr lang="ru-RU" dirty="0" smtClean="0"/>
              <a:t> </a:t>
            </a:r>
            <a:r>
              <a:rPr lang="ru-RU" dirty="0" err="1"/>
              <a:t>меридіан</a:t>
            </a:r>
            <a:r>
              <a:rPr lang="ru-RU" dirty="0"/>
              <a:t> “</a:t>
            </a:r>
            <a:r>
              <a:rPr lang="ru-RU" dirty="0" err="1"/>
              <a:t>відтинає</a:t>
            </a:r>
            <a:r>
              <a:rPr lang="ru-RU" dirty="0"/>
              <a:t>” </a:t>
            </a:r>
            <a:r>
              <a:rPr lang="ru-RU" dirty="0" err="1"/>
              <a:t>крайню</a:t>
            </a:r>
            <a:r>
              <a:rPr lang="ru-RU" dirty="0"/>
              <a:t> </a:t>
            </a:r>
            <a:r>
              <a:rPr lang="ru-RU" dirty="0" err="1"/>
              <a:t>західну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Європи</a:t>
            </a:r>
            <a:r>
              <a:rPr lang="ru-RU" dirty="0"/>
              <a:t>, </a:t>
            </a:r>
            <a:r>
              <a:rPr lang="ru-RU" dirty="0" err="1" smtClean="0"/>
              <a:t>основна</a:t>
            </a:r>
            <a:r>
              <a:rPr lang="ru-RU" dirty="0" smtClean="0"/>
              <a:t> </a:t>
            </a:r>
            <a:r>
              <a:rPr lang="ru-RU" dirty="0" err="1" smtClean="0"/>
              <a:t>територія</a:t>
            </a:r>
            <a:r>
              <a:rPr lang="ru-RU" dirty="0" smtClean="0"/>
              <a:t> </a:t>
            </a:r>
            <a:r>
              <a:rPr lang="ru-RU" dirty="0" err="1"/>
              <a:t>знаходиться</a:t>
            </a:r>
            <a:r>
              <a:rPr lang="ru-RU" dirty="0"/>
              <a:t> в межах </a:t>
            </a:r>
            <a:r>
              <a:rPr lang="ru-RU" dirty="0" err="1"/>
              <a:t>помірних</a:t>
            </a:r>
            <a:r>
              <a:rPr lang="ru-RU" dirty="0"/>
              <a:t> широт.</a:t>
            </a:r>
          </a:p>
        </p:txBody>
      </p:sp>
    </p:spTree>
    <p:extLst>
      <p:ext uri="{BB962C8B-B14F-4D97-AF65-F5344CB8AC3E}">
        <p14:creationId xmlns:p14="http://schemas.microsoft.com/office/powerpoint/2010/main" val="12951418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– </a:t>
            </a:r>
            <a:r>
              <a:rPr lang="ru-RU" dirty="0" err="1"/>
              <a:t>північна</a:t>
            </a:r>
            <a:r>
              <a:rPr lang="ru-RU" dirty="0"/>
              <a:t> 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/>
              <a:t>– </a:t>
            </a:r>
            <a:r>
              <a:rPr lang="ru-RU" dirty="0" err="1"/>
              <a:t>південна</a:t>
            </a:r>
            <a:r>
              <a:rPr lang="ru-RU" dirty="0"/>
              <a:t> 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2"/>
          </p:nvPr>
        </p:nvSpPr>
        <p:spPr>
          <a:xfrm>
            <a:off x="323528" y="2348880"/>
            <a:ext cx="4041648" cy="38184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 smtClean="0"/>
          </a:p>
          <a:p>
            <a:r>
              <a:rPr lang="ru-RU" b="1" dirty="0" smtClean="0"/>
              <a:t> </a:t>
            </a:r>
            <a:r>
              <a:rPr lang="ru-RU" b="1" dirty="0" err="1"/>
              <a:t>мис</a:t>
            </a:r>
            <a:r>
              <a:rPr lang="ru-RU" b="1" dirty="0"/>
              <a:t> </a:t>
            </a:r>
            <a:r>
              <a:rPr lang="ru-RU" b="1" dirty="0" err="1"/>
              <a:t>Нордкин</a:t>
            </a:r>
            <a:r>
              <a:rPr lang="ru-RU" b="1" dirty="0"/>
              <a:t> </a:t>
            </a:r>
            <a:r>
              <a:rPr lang="ru-RU" dirty="0"/>
              <a:t>на </a:t>
            </a:r>
            <a:r>
              <a:rPr lang="ru-RU" dirty="0" err="1"/>
              <a:t>Скандинавському</a:t>
            </a:r>
            <a:r>
              <a:rPr lang="ru-RU" dirty="0"/>
              <a:t> </a:t>
            </a:r>
            <a:r>
              <a:rPr lang="ru-RU" dirty="0" err="1"/>
              <a:t>півострові</a:t>
            </a:r>
            <a:r>
              <a:rPr lang="ru-RU" dirty="0"/>
              <a:t> (</a:t>
            </a:r>
            <a:r>
              <a:rPr lang="ru-RU" dirty="0" err="1"/>
              <a:t>Норвегія</a:t>
            </a:r>
            <a:r>
              <a:rPr lang="ru-RU" dirty="0" smtClean="0"/>
              <a:t>), </a:t>
            </a:r>
            <a:r>
              <a:rPr lang="ru-RU" dirty="0" err="1" smtClean="0"/>
              <a:t>координати</a:t>
            </a:r>
            <a:r>
              <a:rPr lang="ru-RU" dirty="0" smtClean="0"/>
              <a:t> – 71 градус 10 минут </a:t>
            </a:r>
            <a:r>
              <a:rPr lang="ru-RU" dirty="0" err="1" smtClean="0"/>
              <a:t>північної</a:t>
            </a:r>
            <a:r>
              <a:rPr lang="ru-RU" dirty="0" smtClean="0"/>
              <a:t> </a:t>
            </a:r>
            <a:r>
              <a:rPr lang="ru-RU" dirty="0" err="1" smtClean="0"/>
              <a:t>широти</a:t>
            </a:r>
            <a:r>
              <a:rPr lang="ru-RU" dirty="0" smtClean="0"/>
              <a:t>, 25 </a:t>
            </a:r>
            <a:r>
              <a:rPr lang="ru-RU" dirty="0" err="1" smtClean="0"/>
              <a:t>градусів</a:t>
            </a:r>
            <a:r>
              <a:rPr lang="ru-RU" dirty="0" smtClean="0"/>
              <a:t> 47 минут </a:t>
            </a:r>
            <a:r>
              <a:rPr lang="ru-RU" dirty="0" err="1" smtClean="0"/>
              <a:t>східної</a:t>
            </a:r>
            <a:r>
              <a:rPr lang="ru-RU" dirty="0" smtClean="0"/>
              <a:t> </a:t>
            </a:r>
            <a:r>
              <a:rPr lang="ru-RU" dirty="0" err="1" smtClean="0"/>
              <a:t>довготи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endParaRPr lang="ru-RU" b="1" dirty="0" smtClean="0"/>
          </a:p>
          <a:p>
            <a:r>
              <a:rPr lang="ru-RU" b="1" dirty="0" smtClean="0"/>
              <a:t> </a:t>
            </a:r>
            <a:r>
              <a:rPr lang="ru-RU" b="1" dirty="0" err="1"/>
              <a:t>мис</a:t>
            </a:r>
            <a:r>
              <a:rPr lang="ru-RU" b="1" dirty="0"/>
              <a:t> </a:t>
            </a:r>
            <a:r>
              <a:rPr lang="ru-RU" b="1" dirty="0" err="1"/>
              <a:t>Марроки</a:t>
            </a:r>
            <a:r>
              <a:rPr lang="ru-RU" b="1" dirty="0"/>
              <a:t> </a:t>
            </a:r>
            <a:r>
              <a:rPr lang="ru-RU" dirty="0"/>
              <a:t>(</a:t>
            </a:r>
            <a:r>
              <a:rPr lang="ru-RU" dirty="0" err="1"/>
              <a:t>розташований</a:t>
            </a:r>
            <a:r>
              <a:rPr lang="ru-RU" dirty="0"/>
              <a:t> на </a:t>
            </a:r>
            <a:r>
              <a:rPr lang="ru-RU" dirty="0" err="1"/>
              <a:t>острові</a:t>
            </a:r>
            <a:r>
              <a:rPr lang="ru-RU" dirty="0"/>
              <a:t> Тарифа, </a:t>
            </a:r>
            <a:r>
              <a:rPr lang="ru-RU" dirty="0" err="1" smtClean="0"/>
              <a:t>з’єднаному</a:t>
            </a:r>
            <a:r>
              <a:rPr lang="ru-RU" dirty="0" smtClean="0"/>
              <a:t> дамбою </a:t>
            </a:r>
            <a:r>
              <a:rPr lang="ru-RU" dirty="0"/>
              <a:t>з </a:t>
            </a:r>
            <a:r>
              <a:rPr lang="ru-RU" dirty="0" err="1"/>
              <a:t>Піренейським</a:t>
            </a:r>
            <a:r>
              <a:rPr lang="ru-RU" dirty="0"/>
              <a:t> </a:t>
            </a:r>
            <a:r>
              <a:rPr lang="ru-RU" dirty="0" err="1"/>
              <a:t>півостровом</a:t>
            </a:r>
            <a:r>
              <a:rPr lang="ru-RU" dirty="0"/>
              <a:t>, </a:t>
            </a:r>
            <a:r>
              <a:rPr lang="ru-RU" dirty="0" err="1"/>
              <a:t>Іспанія</a:t>
            </a:r>
            <a:r>
              <a:rPr lang="ru-RU" dirty="0"/>
              <a:t>), </a:t>
            </a:r>
            <a:r>
              <a:rPr lang="ru-RU" dirty="0" err="1"/>
              <a:t>координати</a:t>
            </a:r>
            <a:r>
              <a:rPr lang="ru-RU" dirty="0"/>
              <a:t> – 37 </a:t>
            </a:r>
            <a:r>
              <a:rPr lang="ru-RU" dirty="0" err="1" smtClean="0"/>
              <a:t>градусів</a:t>
            </a:r>
            <a:r>
              <a:rPr lang="ru-RU" dirty="0" smtClean="0"/>
              <a:t> </a:t>
            </a:r>
            <a:r>
              <a:rPr lang="ru-RU" dirty="0" err="1" smtClean="0"/>
              <a:t>північної</a:t>
            </a:r>
            <a:r>
              <a:rPr lang="ru-RU" dirty="0" smtClean="0"/>
              <a:t> </a:t>
            </a:r>
            <a:r>
              <a:rPr lang="ru-RU" dirty="0" err="1"/>
              <a:t>широти</a:t>
            </a:r>
            <a:r>
              <a:rPr lang="ru-RU" dirty="0"/>
              <a:t>, 8 </a:t>
            </a:r>
            <a:r>
              <a:rPr lang="ru-RU" dirty="0" err="1"/>
              <a:t>градусів</a:t>
            </a:r>
            <a:r>
              <a:rPr lang="ru-RU" dirty="0"/>
              <a:t> </a:t>
            </a:r>
            <a:r>
              <a:rPr lang="ru-RU" dirty="0" err="1"/>
              <a:t>західної</a:t>
            </a:r>
            <a:r>
              <a:rPr lang="ru-RU" dirty="0"/>
              <a:t> </a:t>
            </a:r>
            <a:r>
              <a:rPr lang="ru-RU" dirty="0" err="1"/>
              <a:t>довготи</a:t>
            </a:r>
            <a:r>
              <a:rPr lang="ru-RU" dirty="0"/>
              <a:t>;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Крайні</a:t>
            </a:r>
            <a:r>
              <a:rPr lang="ru-RU" dirty="0"/>
              <a:t> точки </a:t>
            </a:r>
            <a:r>
              <a:rPr lang="ru-RU" dirty="0" err="1"/>
              <a:t>Європи</a:t>
            </a:r>
            <a:r>
              <a:rPr lang="ru-RU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416179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– </a:t>
            </a:r>
            <a:r>
              <a:rPr lang="ru-RU" dirty="0" err="1"/>
              <a:t>західна</a:t>
            </a:r>
            <a:r>
              <a:rPr lang="ru-RU" dirty="0"/>
              <a:t>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/>
              <a:t>– </a:t>
            </a:r>
            <a:r>
              <a:rPr lang="ru-RU" dirty="0" err="1"/>
              <a:t>східна</a:t>
            </a:r>
            <a:r>
              <a:rPr lang="ru-RU" dirty="0"/>
              <a:t>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sz="2400" b="1" dirty="0" err="1" smtClean="0"/>
              <a:t>мис</a:t>
            </a:r>
            <a:r>
              <a:rPr lang="ru-RU" sz="2400" b="1" dirty="0" smtClean="0"/>
              <a:t> Рока </a:t>
            </a:r>
            <a:r>
              <a:rPr lang="ru-RU" sz="2400" dirty="0"/>
              <a:t>на </a:t>
            </a:r>
            <a:r>
              <a:rPr lang="ru-RU" sz="2400" dirty="0" err="1" smtClean="0"/>
              <a:t>Піренейському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півострові</a:t>
            </a:r>
            <a:r>
              <a:rPr lang="ru-RU" sz="2400" dirty="0" smtClean="0"/>
              <a:t> (</a:t>
            </a:r>
            <a:r>
              <a:rPr lang="ru-RU" sz="2400" dirty="0" err="1" smtClean="0"/>
              <a:t>Португалія</a:t>
            </a:r>
            <a:r>
              <a:rPr lang="ru-RU" sz="2400" dirty="0" smtClean="0"/>
              <a:t>), </a:t>
            </a:r>
            <a:r>
              <a:rPr lang="ru-RU" sz="2400" dirty="0" err="1" smtClean="0"/>
              <a:t>координати</a:t>
            </a:r>
            <a:r>
              <a:rPr lang="ru-RU" sz="2400" dirty="0" smtClean="0"/>
              <a:t> </a:t>
            </a:r>
            <a:r>
              <a:rPr lang="ru-RU" sz="2400" dirty="0"/>
              <a:t>– 9 </a:t>
            </a:r>
            <a:r>
              <a:rPr lang="ru-RU" sz="2400" dirty="0" err="1"/>
              <a:t>градусів</a:t>
            </a:r>
            <a:r>
              <a:rPr lang="ru-RU" sz="2400" dirty="0"/>
              <a:t> 31 минута </a:t>
            </a:r>
            <a:r>
              <a:rPr lang="ru-RU" sz="2400" dirty="0" err="1"/>
              <a:t>західної</a:t>
            </a:r>
            <a:r>
              <a:rPr lang="ru-RU" sz="2400" dirty="0"/>
              <a:t> </a:t>
            </a:r>
            <a:r>
              <a:rPr lang="ru-RU" sz="2400" dirty="0" err="1"/>
              <a:t>довготи</a:t>
            </a:r>
            <a:r>
              <a:rPr lang="ru-RU" sz="2400" dirty="0"/>
              <a:t>, 38 </a:t>
            </a:r>
            <a:r>
              <a:rPr lang="ru-RU" sz="2400" dirty="0" err="1"/>
              <a:t>градусів</a:t>
            </a:r>
            <a:r>
              <a:rPr lang="ru-RU" sz="2400" dirty="0"/>
              <a:t> 48 </a:t>
            </a:r>
            <a:r>
              <a:rPr lang="ru-RU" sz="2400" dirty="0" smtClean="0"/>
              <a:t>минут </a:t>
            </a:r>
            <a:r>
              <a:rPr lang="ru-RU" sz="2400" dirty="0" err="1" smtClean="0"/>
              <a:t>північної</a:t>
            </a:r>
            <a:r>
              <a:rPr lang="ru-RU" sz="2400" dirty="0" smtClean="0"/>
              <a:t> </a:t>
            </a:r>
            <a:r>
              <a:rPr lang="ru-RU" sz="2400" dirty="0" err="1"/>
              <a:t>широти</a:t>
            </a:r>
            <a:r>
              <a:rPr lang="ru-RU" sz="2400" dirty="0"/>
              <a:t>;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err="1"/>
              <a:t>Європа</a:t>
            </a:r>
            <a:r>
              <a:rPr lang="ru-RU" dirty="0"/>
              <a:t> </a:t>
            </a:r>
            <a:r>
              <a:rPr lang="ru-RU" dirty="0" err="1"/>
              <a:t>простяглася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до </a:t>
            </a:r>
            <a:r>
              <a:rPr lang="ru-RU" b="1" dirty="0"/>
              <a:t>67 градуса </a:t>
            </a:r>
            <a:r>
              <a:rPr lang="ru-RU" b="1" dirty="0" err="1"/>
              <a:t>східної</a:t>
            </a:r>
            <a:r>
              <a:rPr lang="ru-RU" b="1" dirty="0"/>
              <a:t> </a:t>
            </a:r>
            <a:r>
              <a:rPr lang="ru-RU" b="1" dirty="0" err="1" smtClean="0"/>
              <a:t>довготи</a:t>
            </a:r>
            <a:r>
              <a:rPr lang="ru-RU" dirty="0" smtClean="0"/>
              <a:t>(</a:t>
            </a:r>
            <a:r>
              <a:rPr lang="ru-RU" dirty="0" err="1" smtClean="0"/>
              <a:t>російський</a:t>
            </a:r>
            <a:r>
              <a:rPr lang="ru-RU" dirty="0" smtClean="0"/>
              <a:t> </a:t>
            </a:r>
            <a:r>
              <a:rPr lang="ru-RU" dirty="0" err="1"/>
              <a:t>Полярний</a:t>
            </a:r>
            <a:r>
              <a:rPr lang="ru-RU" dirty="0"/>
              <a:t> Урал).</a:t>
            </a:r>
          </a:p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Крайні</a:t>
            </a:r>
            <a:r>
              <a:rPr lang="ru-RU" dirty="0"/>
              <a:t> точки </a:t>
            </a:r>
            <a:r>
              <a:rPr lang="ru-RU" dirty="0" err="1"/>
              <a:t>Європи</a:t>
            </a:r>
            <a:r>
              <a:rPr lang="ru-RU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45133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sz="quarter" idx="4294967295"/>
          </p:nvPr>
        </p:nvSpPr>
        <p:spPr>
          <a:xfrm>
            <a:off x="395536" y="908720"/>
            <a:ext cx="8504238" cy="3960440"/>
          </a:xfrm>
        </p:spPr>
        <p:txBody>
          <a:bodyPr/>
          <a:lstStyle/>
          <a:p>
            <a:r>
              <a:rPr lang="uk-UA" dirty="0" smtClean="0"/>
              <a:t>Географічний центр Європи знаходиться в Україні - </a:t>
            </a:r>
            <a:r>
              <a:rPr lang="ru-RU" dirty="0" err="1" smtClean="0"/>
              <a:t>відмітка</a:t>
            </a:r>
            <a:r>
              <a:rPr lang="ru-RU" dirty="0" smtClean="0"/>
              <a:t> </a:t>
            </a:r>
            <a:r>
              <a:rPr lang="ru-RU" dirty="0" err="1"/>
              <a:t>біля</a:t>
            </a:r>
            <a:r>
              <a:rPr lang="ru-RU" dirty="0"/>
              <a:t> села </a:t>
            </a:r>
            <a:r>
              <a:rPr lang="ru-RU" dirty="0" err="1"/>
              <a:t>Ділове</a:t>
            </a:r>
            <a:r>
              <a:rPr lang="ru-RU" dirty="0"/>
              <a:t> недалеко </a:t>
            </a:r>
            <a:r>
              <a:rPr lang="ru-RU" dirty="0" err="1"/>
              <a:t>від</a:t>
            </a:r>
            <a:r>
              <a:rPr lang="ru-RU" dirty="0"/>
              <a:t> Рахова (</a:t>
            </a:r>
            <a:r>
              <a:rPr lang="ru-RU" dirty="0" err="1" smtClean="0"/>
              <a:t>Рахівський</a:t>
            </a:r>
            <a:r>
              <a:rPr lang="ru-RU" dirty="0" smtClean="0"/>
              <a:t> район </a:t>
            </a:r>
            <a:r>
              <a:rPr lang="ru-RU" dirty="0" err="1"/>
              <a:t>Закарпатської</a:t>
            </a:r>
            <a:r>
              <a:rPr lang="ru-RU" dirty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).</a:t>
            </a:r>
          </a:p>
          <a:p>
            <a:endParaRPr lang="uk-UA" dirty="0" smtClean="0"/>
          </a:p>
          <a:p>
            <a:r>
              <a:rPr lang="ru-RU" dirty="0" err="1"/>
              <a:t>Найближчим</a:t>
            </a:r>
            <a:r>
              <a:rPr lang="ru-RU" dirty="0"/>
              <a:t> до </a:t>
            </a:r>
            <a:r>
              <a:rPr lang="ru-RU" dirty="0" err="1"/>
              <a:t>Європи</a:t>
            </a:r>
            <a:r>
              <a:rPr lang="ru-RU" dirty="0"/>
              <a:t> материком є Африка, у </a:t>
            </a:r>
            <a:r>
              <a:rPr lang="ru-RU" dirty="0" err="1"/>
              <a:t>районі</a:t>
            </a:r>
            <a:r>
              <a:rPr lang="ru-RU" dirty="0"/>
              <a:t> </a:t>
            </a:r>
            <a:r>
              <a:rPr lang="ru-RU" dirty="0" err="1"/>
              <a:t>Гібралтарської</a:t>
            </a:r>
            <a:r>
              <a:rPr lang="ru-RU" dirty="0"/>
              <a:t> </a:t>
            </a:r>
            <a:r>
              <a:rPr lang="ru-RU" dirty="0" smtClean="0"/>
              <a:t>протоки вони </a:t>
            </a:r>
            <a:r>
              <a:rPr lang="ru-RU" dirty="0" err="1"/>
              <a:t>зближаються</a:t>
            </a:r>
            <a:r>
              <a:rPr lang="ru-RU" dirty="0"/>
              <a:t> на </a:t>
            </a:r>
            <a:r>
              <a:rPr lang="ru-RU" dirty="0" err="1"/>
              <a:t>відстань</a:t>
            </a:r>
            <a:r>
              <a:rPr lang="ru-RU" dirty="0"/>
              <a:t> до 15-20 км. </a:t>
            </a:r>
          </a:p>
        </p:txBody>
      </p:sp>
    </p:spTree>
    <p:extLst>
      <p:ext uri="{BB962C8B-B14F-4D97-AF65-F5344CB8AC3E}">
        <p14:creationId xmlns:p14="http://schemas.microsoft.com/office/powerpoint/2010/main" val="32787848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395536" y="620688"/>
            <a:ext cx="8504238" cy="5832648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Європа</a:t>
            </a:r>
            <a:r>
              <a:rPr lang="ru-RU" dirty="0" smtClean="0"/>
              <a:t> </a:t>
            </a:r>
            <a:r>
              <a:rPr lang="ru-RU" dirty="0" err="1"/>
              <a:t>лише</a:t>
            </a:r>
            <a:r>
              <a:rPr lang="ru-RU" dirty="0"/>
              <a:t> з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боків</a:t>
            </a:r>
            <a:r>
              <a:rPr lang="ru-RU" dirty="0"/>
              <a:t> </a:t>
            </a:r>
            <a:r>
              <a:rPr lang="ru-RU" dirty="0" err="1" smtClean="0"/>
              <a:t>оточенаморями</a:t>
            </a:r>
            <a:r>
              <a:rPr lang="ru-RU" dirty="0"/>
              <a:t>. Вона </a:t>
            </a:r>
            <a:r>
              <a:rPr lang="ru-RU" dirty="0" err="1"/>
              <a:t>омивається</a:t>
            </a:r>
            <a:r>
              <a:rPr lang="ru-RU" dirty="0"/>
              <a:t> </a:t>
            </a:r>
            <a:r>
              <a:rPr lang="ru-RU" b="1" dirty="0" err="1"/>
              <a:t>Атлантичним</a:t>
            </a:r>
            <a:r>
              <a:rPr lang="ru-RU" b="1" dirty="0"/>
              <a:t> </a:t>
            </a:r>
            <a:r>
              <a:rPr lang="ru-RU" dirty="0"/>
              <a:t>і</a:t>
            </a:r>
            <a:r>
              <a:rPr lang="ru-RU" b="1" dirty="0"/>
              <a:t> </a:t>
            </a:r>
            <a:r>
              <a:rPr lang="ru-RU" b="1" dirty="0" err="1"/>
              <a:t>Північним</a:t>
            </a:r>
            <a:r>
              <a:rPr lang="ru-RU" b="1" dirty="0"/>
              <a:t> </a:t>
            </a:r>
            <a:r>
              <a:rPr lang="ru-RU" b="1" dirty="0" err="1"/>
              <a:t>Льодовитим</a:t>
            </a:r>
            <a:r>
              <a:rPr lang="ru-RU" b="1" dirty="0"/>
              <a:t> океанами</a:t>
            </a:r>
            <a:r>
              <a:rPr lang="ru-RU" dirty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їхніми</a:t>
            </a:r>
            <a:r>
              <a:rPr lang="ru-RU" dirty="0" smtClean="0"/>
              <a:t> </a:t>
            </a:r>
            <a:r>
              <a:rPr lang="ru-RU" dirty="0"/>
              <a:t>морями.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 err="1"/>
              <a:t>північному</a:t>
            </a:r>
            <a:r>
              <a:rPr lang="ru-RU" dirty="0"/>
              <a:t> </a:t>
            </a:r>
            <a:r>
              <a:rPr lang="ru-RU" dirty="0" err="1"/>
              <a:t>сході</a:t>
            </a:r>
            <a:r>
              <a:rPr lang="ru-RU" dirty="0"/>
              <a:t>, </a:t>
            </a:r>
            <a:r>
              <a:rPr lang="ru-RU" dirty="0" err="1"/>
              <a:t>півночі</a:t>
            </a:r>
            <a:r>
              <a:rPr lang="ru-RU" dirty="0"/>
              <a:t> і </a:t>
            </a:r>
            <a:r>
              <a:rPr lang="ru-RU" dirty="0" err="1"/>
              <a:t>північному</a:t>
            </a:r>
            <a:r>
              <a:rPr lang="ru-RU" dirty="0"/>
              <a:t> </a:t>
            </a:r>
            <a:r>
              <a:rPr lang="ru-RU" dirty="0" err="1" smtClean="0"/>
              <a:t>заході</a:t>
            </a:r>
            <a:r>
              <a:rPr lang="ru-RU" dirty="0" smtClean="0"/>
              <a:t> </a:t>
            </a:r>
            <a:r>
              <a:rPr lang="ru-RU" dirty="0" err="1" smtClean="0"/>
              <a:t>європейські</a:t>
            </a:r>
            <a:r>
              <a:rPr lang="ru-RU" dirty="0" smtClean="0"/>
              <a:t> </a:t>
            </a:r>
            <a:r>
              <a:rPr lang="ru-RU" dirty="0"/>
              <a:t>береги </a:t>
            </a:r>
            <a:r>
              <a:rPr lang="ru-RU" dirty="0" err="1"/>
              <a:t>омивають</a:t>
            </a:r>
            <a:r>
              <a:rPr lang="ru-RU" dirty="0"/>
              <a:t> </a:t>
            </a:r>
            <a:r>
              <a:rPr lang="ru-RU" dirty="0" err="1"/>
              <a:t>холодні</a:t>
            </a:r>
            <a:r>
              <a:rPr lang="ru-RU" dirty="0"/>
              <a:t> води </a:t>
            </a:r>
            <a:r>
              <a:rPr lang="ru-RU" i="1" dirty="0" err="1"/>
              <a:t>Карського</a:t>
            </a:r>
            <a:r>
              <a:rPr lang="ru-RU" i="1" dirty="0"/>
              <a:t>, Баренцева, </a:t>
            </a:r>
            <a:r>
              <a:rPr lang="ru-RU" i="1" dirty="0" err="1"/>
              <a:t>Білого</a:t>
            </a:r>
            <a:r>
              <a:rPr lang="ru-RU" i="1" dirty="0"/>
              <a:t> </a:t>
            </a:r>
            <a:r>
              <a:rPr lang="ru-RU" dirty="0" smtClean="0"/>
              <a:t>і </a:t>
            </a:r>
            <a:r>
              <a:rPr lang="ru-RU" i="1" dirty="0" err="1" smtClean="0"/>
              <a:t>Норвезького</a:t>
            </a:r>
            <a:r>
              <a:rPr lang="ru-RU" dirty="0" smtClean="0"/>
              <a:t> </a:t>
            </a:r>
            <a:r>
              <a:rPr lang="ru-RU" i="1" dirty="0" err="1" smtClean="0"/>
              <a:t>морів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 err="1"/>
              <a:t>заході</a:t>
            </a:r>
            <a:r>
              <a:rPr lang="ru-RU" dirty="0"/>
              <a:t> – </a:t>
            </a:r>
            <a:r>
              <a:rPr lang="ru-RU" i="1" dirty="0" err="1"/>
              <a:t>Балтійське</a:t>
            </a:r>
            <a:r>
              <a:rPr lang="ru-RU" i="1" dirty="0"/>
              <a:t> </a:t>
            </a:r>
            <a:r>
              <a:rPr lang="ru-RU" dirty="0"/>
              <a:t>і</a:t>
            </a:r>
            <a:r>
              <a:rPr lang="ru-RU" i="1" dirty="0"/>
              <a:t> </a:t>
            </a:r>
            <a:r>
              <a:rPr lang="ru-RU" i="1" dirty="0" err="1"/>
              <a:t>Північне</a:t>
            </a:r>
            <a:r>
              <a:rPr lang="ru-RU" i="1" dirty="0"/>
              <a:t> </a:t>
            </a:r>
            <a:r>
              <a:rPr lang="ru-RU" dirty="0"/>
              <a:t>моря.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 err="1" smtClean="0"/>
              <a:t>півдні</a:t>
            </a:r>
            <a:r>
              <a:rPr lang="ru-RU" dirty="0" smtClean="0"/>
              <a:t> </a:t>
            </a:r>
            <a:r>
              <a:rPr lang="ru-RU" dirty="0" err="1" smtClean="0"/>
              <a:t>Європу</a:t>
            </a:r>
            <a:r>
              <a:rPr lang="ru-RU" dirty="0" smtClean="0"/>
              <a:t> </a:t>
            </a:r>
            <a:r>
              <a:rPr lang="ru-RU" dirty="0" err="1"/>
              <a:t>ніжать</a:t>
            </a:r>
            <a:r>
              <a:rPr lang="ru-RU" dirty="0"/>
              <a:t> </a:t>
            </a:r>
            <a:r>
              <a:rPr lang="ru-RU" dirty="0" err="1"/>
              <a:t>теплі</a:t>
            </a:r>
            <a:r>
              <a:rPr lang="ru-RU" dirty="0"/>
              <a:t> води </a:t>
            </a:r>
            <a:r>
              <a:rPr lang="ru-RU" i="1" dirty="0" err="1"/>
              <a:t>Середземного</a:t>
            </a:r>
            <a:r>
              <a:rPr lang="ru-RU" i="1" dirty="0"/>
              <a:t> моря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i="1" dirty="0" err="1" smtClean="0"/>
              <a:t>Мармурового</a:t>
            </a:r>
            <a:r>
              <a:rPr lang="ru-RU" i="1" dirty="0" smtClean="0"/>
              <a:t>, </a:t>
            </a:r>
            <a:r>
              <a:rPr lang="ru-RU" i="1" dirty="0" err="1" smtClean="0"/>
              <a:t>Чорного</a:t>
            </a:r>
            <a:r>
              <a:rPr lang="ru-RU" i="1" dirty="0"/>
              <a:t>, </a:t>
            </a:r>
            <a:r>
              <a:rPr lang="ru-RU" i="1" dirty="0" err="1"/>
              <a:t>Азовського</a:t>
            </a:r>
            <a:r>
              <a:rPr lang="ru-RU" i="1" dirty="0"/>
              <a:t> </a:t>
            </a:r>
            <a:r>
              <a:rPr lang="ru-RU" i="1" dirty="0" err="1"/>
              <a:t>морів</a:t>
            </a:r>
            <a:r>
              <a:rPr lang="ru-RU" i="1" dirty="0"/>
              <a:t> </a:t>
            </a:r>
            <a:r>
              <a:rPr lang="ru-RU" dirty="0"/>
              <a:t>– вони </a:t>
            </a:r>
            <a:r>
              <a:rPr lang="ru-RU" dirty="0" err="1"/>
              <a:t>глибоко</a:t>
            </a:r>
            <a:r>
              <a:rPr lang="ru-RU" dirty="0"/>
              <a:t> </a:t>
            </a:r>
            <a:r>
              <a:rPr lang="ru-RU" dirty="0" err="1"/>
              <a:t>врізаються</a:t>
            </a:r>
            <a:r>
              <a:rPr lang="ru-RU" dirty="0"/>
              <a:t> в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smtClean="0"/>
              <a:t>материка </a:t>
            </a:r>
            <a:r>
              <a:rPr lang="ru-RU" dirty="0" err="1" smtClean="0"/>
              <a:t>Євразія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південному-сході</a:t>
            </a:r>
            <a:r>
              <a:rPr lang="ru-RU" dirty="0"/>
              <a:t> </a:t>
            </a:r>
            <a:r>
              <a:rPr lang="ru-RU" dirty="0" err="1"/>
              <a:t>Європа</a:t>
            </a:r>
            <a:r>
              <a:rPr lang="ru-RU" dirty="0"/>
              <a:t> “</a:t>
            </a:r>
            <a:r>
              <a:rPr lang="ru-RU" dirty="0" err="1"/>
              <a:t>підбирається</a:t>
            </a:r>
            <a:r>
              <a:rPr lang="ru-RU" dirty="0"/>
              <a:t>” до </a:t>
            </a:r>
            <a:r>
              <a:rPr lang="ru-RU" dirty="0" err="1" smtClean="0"/>
              <a:t>безстічного</a:t>
            </a:r>
            <a:r>
              <a:rPr lang="ru-RU" dirty="0" smtClean="0"/>
              <a:t> </a:t>
            </a:r>
            <a:r>
              <a:rPr lang="ru-RU" i="1" dirty="0" err="1" smtClean="0"/>
              <a:t>Каспійського</a:t>
            </a:r>
            <a:r>
              <a:rPr lang="ru-RU" i="1" dirty="0" smtClean="0"/>
              <a:t> </a:t>
            </a:r>
            <a:r>
              <a:rPr lang="ru-RU" i="1" dirty="0"/>
              <a:t>моря-озера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 err="1"/>
              <a:t>західній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Європи</a:t>
            </a:r>
            <a:r>
              <a:rPr lang="ru-RU" dirty="0"/>
              <a:t> </a:t>
            </a:r>
            <a:r>
              <a:rPr lang="ru-RU" b="1" dirty="0" smtClean="0"/>
              <a:t>максимальна </a:t>
            </a:r>
            <a:r>
              <a:rPr lang="ru-RU" b="1" dirty="0" err="1" smtClean="0"/>
              <a:t>віддаленість</a:t>
            </a:r>
            <a:r>
              <a:rPr lang="ru-RU" b="1" dirty="0" smtClean="0"/>
              <a:t> </a:t>
            </a:r>
            <a:r>
              <a:rPr lang="ru-RU" b="1" dirty="0" err="1"/>
              <a:t>від</a:t>
            </a:r>
            <a:r>
              <a:rPr lang="ru-RU" b="1" dirty="0"/>
              <a:t> моря </a:t>
            </a:r>
            <a:r>
              <a:rPr lang="ru-RU" dirty="0"/>
              <a:t>– </a:t>
            </a:r>
            <a:r>
              <a:rPr lang="ru-RU" b="1" dirty="0"/>
              <a:t>600</a:t>
            </a:r>
            <a:r>
              <a:rPr lang="ru-RU" dirty="0"/>
              <a:t> км, у </a:t>
            </a:r>
            <a:r>
              <a:rPr lang="ru-RU" dirty="0" err="1"/>
              <a:t>східній</a:t>
            </a:r>
            <a:r>
              <a:rPr lang="ru-RU" dirty="0"/>
              <a:t> – </a:t>
            </a:r>
            <a:r>
              <a:rPr lang="ru-RU" b="1" dirty="0"/>
              <a:t>1600</a:t>
            </a:r>
            <a:r>
              <a:rPr lang="ru-RU" dirty="0"/>
              <a:t> км.</a:t>
            </a:r>
          </a:p>
        </p:txBody>
      </p:sp>
    </p:spTree>
    <p:extLst>
      <p:ext uri="{BB962C8B-B14F-4D97-AF65-F5344CB8AC3E}">
        <p14:creationId xmlns:p14="http://schemas.microsoft.com/office/powerpoint/2010/main" val="32184344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(</a:t>
            </a:r>
            <a:r>
              <a:rPr lang="ru-RU" sz="1800" dirty="0" err="1" smtClean="0"/>
              <a:t>Економіко-географічне</a:t>
            </a:r>
            <a:r>
              <a:rPr lang="ru-RU" sz="1800" dirty="0" smtClean="0"/>
              <a:t> </a:t>
            </a:r>
            <a:r>
              <a:rPr lang="ru-RU" sz="1800" dirty="0"/>
              <a:t>і </a:t>
            </a:r>
            <a:r>
              <a:rPr lang="ru-RU" sz="1800" dirty="0" err="1"/>
              <a:t>політико-географічне</a:t>
            </a:r>
            <a:r>
              <a:rPr lang="ru-RU" sz="1800" dirty="0"/>
              <a:t> </a:t>
            </a:r>
            <a:r>
              <a:rPr lang="ru-RU" sz="1800" dirty="0" err="1" smtClean="0"/>
              <a:t>положення</a:t>
            </a:r>
            <a:r>
              <a:rPr lang="ru-RU" sz="1800" dirty="0" smtClean="0"/>
              <a:t>)</a:t>
            </a:r>
            <a:endParaRPr lang="ru-RU" sz="1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800" dirty="0" smtClean="0"/>
              <a:t>ЕГП </a:t>
            </a:r>
            <a:r>
              <a:rPr lang="uk-UA" dirty="0" smtClean="0"/>
              <a:t> і  </a:t>
            </a:r>
            <a:r>
              <a:rPr lang="uk-UA" sz="4800" dirty="0" smtClean="0"/>
              <a:t>ПГП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892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62</TotalTime>
  <Words>741</Words>
  <Application>Microsoft Office PowerPoint</Application>
  <PresentationFormat>Экран (4:3)</PresentationFormat>
  <Paragraphs>72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Официальная</vt:lpstr>
      <vt:lpstr>Географічне положення</vt:lpstr>
      <vt:lpstr>ФГП </vt:lpstr>
      <vt:lpstr>Презентация PowerPoint</vt:lpstr>
      <vt:lpstr>Презентация PowerPoint</vt:lpstr>
      <vt:lpstr>Крайні точки Європи:</vt:lpstr>
      <vt:lpstr>Крайні точки Європи:</vt:lpstr>
      <vt:lpstr>Презентация PowerPoint</vt:lpstr>
      <vt:lpstr>Презентация PowerPoint</vt:lpstr>
      <vt:lpstr>ЕГП  і  ПГП</vt:lpstr>
      <vt:lpstr>Презентация PowerPoint</vt:lpstr>
      <vt:lpstr>Основними позитивними компонентами ЕГП і ПГП сучасної Європи є:</vt:lpstr>
      <vt:lpstr>Презентация PowerPoint</vt:lpstr>
      <vt:lpstr>Висновки: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Географічне положення</dc:title>
  <dc:creator>Nika</dc:creator>
  <cp:lastModifiedBy>Nika</cp:lastModifiedBy>
  <cp:revision>6</cp:revision>
  <dcterms:created xsi:type="dcterms:W3CDTF">2013-05-15T13:20:53Z</dcterms:created>
  <dcterms:modified xsi:type="dcterms:W3CDTF">2013-05-15T14:23:52Z</dcterms:modified>
</cp:coreProperties>
</file>