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1EFFF"/>
    <a:srgbClr val="B9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4660"/>
  </p:normalViewPr>
  <p:slideViewPr>
    <p:cSldViewPr>
      <p:cViewPr varScale="1">
        <p:scale>
          <a:sx n="55" d="100"/>
          <a:sy n="55" d="100"/>
        </p:scale>
        <p:origin x="-8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F119-D8DE-4828-A371-E92BFE4FDE1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91DF-9727-427B-9A13-0E51A4013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a24f02dde4049c7e77dbeeecac2c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E1E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фактів про проблему  нестачі води на землі</a:t>
            </a:r>
            <a:endParaRPr lang="ru-RU" b="1" dirty="0">
              <a:solidFill>
                <a:srgbClr val="E1E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500562" cy="6858000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9.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середню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люди,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живуть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бідних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районах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міст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платять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за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літр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 в 5-10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разів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більше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ніж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жителі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хороших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районів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того ж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міста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500562" cy="6858000"/>
          </a:xfrm>
        </p:spPr>
        <p:txBody>
          <a:bodyPr>
            <a:normAutofit lnSpcReduction="10000"/>
          </a:bodyPr>
          <a:lstStyle/>
          <a:p>
            <a:pPr indent="5040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10. Через брак води 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недостатньої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санітарії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світі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помирає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більше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людей,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ніж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вбито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будь-якій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війні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Половину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місць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лікарнях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цього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світу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займають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люди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захворюваннями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пов'язаними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водою.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00628" cy="4098875"/>
          </a:xfrm>
          <a:prstGeom prst="rect">
            <a:avLst/>
          </a:prstGeom>
        </p:spPr>
      </p:pic>
      <p:pic>
        <p:nvPicPr>
          <p:cNvPr id="5" name="Рисунок 4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3306124"/>
            <a:ext cx="5321162" cy="35518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00618" cy="3114684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1. 3,5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мільйона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людей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помирає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щороку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світі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хвороб,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пов'язаних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вживанням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неякісної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води. З них 84%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діти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0 до 14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При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цьому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98% смертей,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відбуваються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через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вживання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неякісної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відбувається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країнах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розвиваються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307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0"/>
            <a:ext cx="4286248" cy="2958716"/>
          </a:xfrm>
          <a:prstGeom prst="rect">
            <a:avLst/>
          </a:prstGeom>
        </p:spPr>
      </p:pic>
      <p:pic>
        <p:nvPicPr>
          <p:cNvPr id="6" name="Рисунок 5" descr="o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3"/>
            <a:ext cx="6000760" cy="400050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115328" cy="2357454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Усього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лише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менше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1%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прісної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близько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0.007%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усієї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людина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використовувати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без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додаткового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очищення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,,15803924_401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719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40" y="4171944"/>
            <a:ext cx="5543560" cy="2686056"/>
          </a:xfrm>
        </p:spPr>
        <p:txBody>
          <a:bodyPr/>
          <a:lstStyle/>
          <a:p>
            <a:pPr indent="34290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884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млн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людей,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тобто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кожний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восьмий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чоловік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не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мають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доступу до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безпечної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питної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_f7bc191562874c887c0ac5a110b64853[177969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72264" cy="420624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00816" cy="3114684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Звичайний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американець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за один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п'ятихвилинний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прийом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душу води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витрачає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більше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ніж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середня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людина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живе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країні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розвивається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витрачає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за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цілий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день.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fe95202eefb1a80cd31f9a8f96807f1d95fe4a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4286269" cy="32147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"/>
            <a:ext cx="5143504" cy="3929066"/>
          </a:xfrm>
        </p:spPr>
        <p:txBody>
          <a:bodyPr>
            <a:normAutofit fontScale="92500"/>
          </a:bodyPr>
          <a:lstStyle/>
          <a:p>
            <a:pPr indent="342900"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/>
              <a:t>третини</a:t>
            </a:r>
            <a:r>
              <a:rPr lang="ru-RU" b="1" dirty="0" smtClean="0"/>
              <a:t> людей,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доступ до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чистої</a:t>
            </a:r>
            <a:r>
              <a:rPr lang="ru-RU" b="1" dirty="0" smtClean="0"/>
              <a:t> води </a:t>
            </a:r>
            <a:r>
              <a:rPr lang="ru-RU" b="1" dirty="0" err="1" smtClean="0"/>
              <a:t>живе</a:t>
            </a:r>
            <a:r>
              <a:rPr lang="ru-RU" b="1" dirty="0" smtClean="0"/>
              <a:t> на </a:t>
            </a:r>
            <a:r>
              <a:rPr lang="ru-RU" b="1" dirty="0" err="1" smtClean="0"/>
              <a:t>менше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$ 1 на день. </a:t>
            </a:r>
            <a:r>
              <a:rPr lang="ru-RU" b="1" dirty="0" err="1" smtClean="0"/>
              <a:t>Дві</a:t>
            </a:r>
            <a:r>
              <a:rPr lang="ru-RU" b="1" dirty="0" smtClean="0"/>
              <a:t> </a:t>
            </a:r>
            <a:r>
              <a:rPr lang="ru-RU" b="1" dirty="0" err="1" smtClean="0"/>
              <a:t>третини</a:t>
            </a:r>
            <a:r>
              <a:rPr lang="ru-RU" b="1" dirty="0" smtClean="0"/>
              <a:t> людей,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доступ до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чистої</a:t>
            </a:r>
            <a:r>
              <a:rPr lang="ru-RU" b="1" dirty="0" smtClean="0"/>
              <a:t> води </a:t>
            </a:r>
            <a:r>
              <a:rPr lang="ru-RU" b="1" dirty="0" err="1" smtClean="0"/>
              <a:t>живе</a:t>
            </a:r>
            <a:r>
              <a:rPr lang="ru-RU" b="1" dirty="0" smtClean="0"/>
              <a:t> на </a:t>
            </a:r>
            <a:r>
              <a:rPr lang="ru-RU" b="1" dirty="0" err="1" smtClean="0"/>
              <a:t>менше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$ 2 в день.</a:t>
            </a:r>
            <a:endParaRPr lang="ru-RU" b="1" dirty="0"/>
          </a:p>
        </p:txBody>
      </p:sp>
      <p:pic>
        <p:nvPicPr>
          <p:cNvPr id="4" name="Рисунок 3" descr="1e78c1f627675e8acfe517cbcebfae6d632497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28" y="3714752"/>
            <a:ext cx="4238676" cy="3143248"/>
          </a:xfrm>
          <a:prstGeom prst="rect">
            <a:avLst/>
          </a:prstGeom>
        </p:spPr>
      </p:pic>
      <p:pic>
        <p:nvPicPr>
          <p:cNvPr id="5" name="Рисунок 4" descr="Kolumb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1"/>
            <a:ext cx="4429124" cy="3429000"/>
          </a:xfrm>
          <a:prstGeom prst="rect">
            <a:avLst/>
          </a:prstGeom>
        </p:spPr>
      </p:pic>
      <p:pic>
        <p:nvPicPr>
          <p:cNvPr id="6" name="Рисунок 5" descr="1331628704_u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0"/>
            <a:ext cx="4643470" cy="341326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828800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6.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Залишившись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без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їжі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людина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прожити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тижні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без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всього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лише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кілька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0,,6091191_4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209581" cy="52149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4bd0da7c56c9f0772dfd7ea907cdf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816" y="2571744"/>
            <a:ext cx="6230184" cy="46815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0"/>
            <a:ext cx="4757742" cy="3043246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Кожні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15 секунд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помирає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дитина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з-за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хвороби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пов'язаної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вживанням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неякісної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води. Через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діареї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викликаної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паразитами 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воді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щороку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помирає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1,4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мільйона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дітей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У 90%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випадків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діти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до 5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1061" cy="37052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364331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928670"/>
            <a:ext cx="3643306" cy="5572164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Мільйони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жінок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дітей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витрачають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кілька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годин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кожен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день на те,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аби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принести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здалека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воду до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житла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При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цьому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воду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носять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навіть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забруднених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джерел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10 фактів про проблему  нестачі води на землі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фактів про проблему  нестачі води на землі</dc:title>
  <dc:creator>XP GAME 2010</dc:creator>
  <cp:lastModifiedBy>Леонидыч</cp:lastModifiedBy>
  <cp:revision>11</cp:revision>
  <dcterms:created xsi:type="dcterms:W3CDTF">2012-05-07T12:35:42Z</dcterms:created>
  <dcterms:modified xsi:type="dcterms:W3CDTF">2012-11-19T18:23:51Z</dcterms:modified>
</cp:coreProperties>
</file>