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575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998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741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944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0791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73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74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3598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6615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337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09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2591-F076-461D-AC72-E22785306810}" type="datetimeFigureOut">
              <a:rPr lang="uk-UA" smtClean="0"/>
              <a:pPr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E77-DB44-43E1-98EE-83E9FC3281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243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F%D0%B8%D1%81%D0%BE%D0%BA_%D0%B4%D0%B5%D1%80%D0%B6%D0%B0%D0%B2_%D1%82%D0%B0_%D0%B7%D0%B0%D0%BB%D0%B5%D0%B6%D0%BD%D0%B8%D1%85_%D1%82%D0%B5%D1%80%D0%B8%D1%82%D0%BE%D1%80%D1%96%D0%B9_%D0%84%D0%B2%D1%80%D0%BE%D0%BF%D0%B8" TargetMode="External"/><Relationship Id="rId13" Type="http://schemas.openxmlformats.org/officeDocument/2006/relationships/hyperlink" Target="http://uk.wikipedia.org/wiki/%D0%A3%D0%BA%D1%80%D0%B0%D1%97%D0%BD%D0%B0" TargetMode="External"/><Relationship Id="rId18" Type="http://schemas.openxmlformats.org/officeDocument/2006/relationships/hyperlink" Target="http://uk.wikipedia.org/wiki/%D0%92%D0%B0%D1%80%D1%88%D0%B0%D0%B2%D0%B0" TargetMode="External"/><Relationship Id="rId3" Type="http://schemas.openxmlformats.org/officeDocument/2006/relationships/hyperlink" Target="http://uk.wikipedia.org/wiki/%D0%A6%D0%B5%D0%BD%D1%82%D1%80%D0%B0%D0%BB%D1%8C%D0%BD%D0%B0_%D0%84%D0%B2%D1%80%D0%BE%D0%BF%D0%B0" TargetMode="External"/><Relationship Id="rId7" Type="http://schemas.openxmlformats.org/officeDocument/2006/relationships/hyperlink" Target="http://uk.wikipedia.org/wiki/%D0%92%D0%BE%D1%94%D0%B2%D0%BE%D0%B4%D1%81%D1%82%D0%B2%D0%BE" TargetMode="External"/><Relationship Id="rId12" Type="http://schemas.openxmlformats.org/officeDocument/2006/relationships/hyperlink" Target="http://uk.wikipedia.org/wiki/%D0%91%D1%96%D0%BB%D0%BE%D1%80%D1%83%D1%81%D1%8C" TargetMode="External"/><Relationship Id="rId17" Type="http://schemas.openxmlformats.org/officeDocument/2006/relationships/hyperlink" Target="http://uk.wikipedia.org/wiki/%D0%91%D0%B0%D0%BB%D1%82%D1%96%D0%B9%D1%81%D1%8C%D0%BA%D0%B5_%D0%BC%D0%BE%D1%80%D0%B5" TargetMode="External"/><Relationship Id="rId2" Type="http://schemas.openxmlformats.org/officeDocument/2006/relationships/image" Target="../media/image9.jpeg"/><Relationship Id="rId16" Type="http://schemas.openxmlformats.org/officeDocument/2006/relationships/hyperlink" Target="http://uk.wikipedia.org/wiki/%D0%9D%D1%96%D0%BC%D0%B5%D1%87%D1%87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5%D1%81%D0%BF%D1%83%D0%B1%D0%BB%D1%96%D0%BA%D0%B0" TargetMode="External"/><Relationship Id="rId11" Type="http://schemas.openxmlformats.org/officeDocument/2006/relationships/hyperlink" Target="http://uk.wikipedia.org/wiki/%D0%9B%D0%B8%D1%82%D0%B2%D0%B0" TargetMode="External"/><Relationship Id="rId5" Type="http://schemas.openxmlformats.org/officeDocument/2006/relationships/hyperlink" Target="http://uk.wikipedia.org/wiki/%D0%9F%D0%B0%D1%80%D0%BB%D0%B0%D0%BC%D0%B5%D0%BD%D1%82%D1%81%D1%8C%D0%BA%D0%B0_%D1%80%D0%B5%D1%81%D0%BF%D1%83%D0%B1%D0%BB%D1%96%D0%BA%D0%B0" TargetMode="External"/><Relationship Id="rId15" Type="http://schemas.openxmlformats.org/officeDocument/2006/relationships/hyperlink" Target="http://uk.wikipedia.org/wiki/%D0%A1%D0%BB%D0%BE%D0%B2%D0%B0%D1%87%D1%87%D0%B8%D0%BD%D0%B0" TargetMode="External"/><Relationship Id="rId10" Type="http://schemas.openxmlformats.org/officeDocument/2006/relationships/hyperlink" Target="http://uk.wikipedia.org/wiki/%D0%9A%D0%B0%D0%BB%D1%96%D0%BD%D1%96%D0%BD%D0%B3%D1%80%D0%B0%D0%B4%D1%81%D1%8C%D0%BA%D0%B0_%D0%BE%D0%B1%D0%BB%D0%B0%D1%81%D1%82%D1%8C" TargetMode="External"/><Relationship Id="rId4" Type="http://schemas.openxmlformats.org/officeDocument/2006/relationships/hyperlink" Target="http://uk.wikipedia.org/wiki/%D0%A3%D0%BD%D1%96%D1%82%D0%B0%D1%80%D0%BD%D0%B0_%D0%B4%D0%B5%D1%80%D0%B6%D0%B0%D0%B2%D0%B0" TargetMode="External"/><Relationship Id="rId9" Type="http://schemas.openxmlformats.org/officeDocument/2006/relationships/hyperlink" Target="http://uk.wikipedia.org/wiki/%D0%A0%D0%BE%D1%81%D1%96%D1%8F" TargetMode="External"/><Relationship Id="rId14" Type="http://schemas.openxmlformats.org/officeDocument/2006/relationships/hyperlink" Target="http://uk.wikipedia.org/wiki/%D0%A7%D0%B5%D1%85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90%D0%A2%D0%9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uk.wikipedia.org/wiki/%D0%9E%D0%9E%D0%9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9E%D0%91%D0%A1%D0%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268760"/>
          </a:xfrm>
        </p:spPr>
        <p:txBody>
          <a:bodyPr/>
          <a:lstStyle/>
          <a:p>
            <a:r>
              <a:rPr lang="ru-RU" dirty="0" err="1" smtClean="0">
                <a:latin typeface="Arial Black" panose="020B0A04020102020204" pitchFamily="34" charset="0"/>
              </a:rPr>
              <a:t>Польща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052736"/>
            <a:ext cx="4838937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583160"/>
            <a:ext cx="3419872" cy="40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71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latin typeface="Franklin Gothic Medium" panose="020B0603020102020204" pitchFamily="34" charset="0"/>
              </a:rPr>
              <a:t>Національний одяг поляків</a:t>
            </a:r>
            <a:endParaRPr lang="uk-UA" dirty="0"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72" y="1512767"/>
            <a:ext cx="1944216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442" y="1484784"/>
            <a:ext cx="1956808" cy="4348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412776"/>
            <a:ext cx="1974418" cy="435533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-180528" y="1600200"/>
            <a:ext cx="8867328" cy="452596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611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816"/>
            <a:ext cx="8229600" cy="1143000"/>
          </a:xfrm>
        </p:spPr>
        <p:txBody>
          <a:bodyPr/>
          <a:lstStyle/>
          <a:p>
            <a:r>
              <a:rPr lang="uk-UA" dirty="0" smtClean="0"/>
              <a:t>Національна страва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92" y="1078989"/>
            <a:ext cx="456879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48" y="908720"/>
            <a:ext cx="4356484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398" y="3896785"/>
            <a:ext cx="4427984" cy="29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6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держава у </a:t>
            </a:r>
            <a:r>
              <a:rPr lang="ru-RU" dirty="0" err="1" smtClean="0">
                <a:hlinkClick r:id="rId3" tooltip="Центральна Європа"/>
              </a:rPr>
              <a:t>Центральній</a:t>
            </a:r>
            <a:r>
              <a:rPr lang="ru-RU" dirty="0" smtClean="0">
                <a:hlinkClick r:id="rId3" tooltip="Центральна Європа"/>
              </a:rPr>
              <a:t> </a:t>
            </a:r>
            <a:r>
              <a:rPr lang="ru-RU" dirty="0" err="1" smtClean="0">
                <a:hlinkClick r:id="rId3" tooltip="Центральна Європа"/>
              </a:rPr>
              <a:t>Європі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Унітарна держава"/>
              </a:rPr>
              <a:t>унітарна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Парламентська республіка"/>
              </a:rPr>
              <a:t>парламентська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Республіка"/>
              </a:rPr>
              <a:t>республіка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16 </a:t>
            </a:r>
            <a:r>
              <a:rPr lang="ru-RU" dirty="0" err="1" smtClean="0">
                <a:hlinkClick r:id="rId7" tooltip="Воєводство"/>
              </a:rPr>
              <a:t>воєводств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сімома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Список держав та залежних територій Європи"/>
              </a:rPr>
              <a:t>країнами</a:t>
            </a:r>
            <a:r>
              <a:rPr lang="ru-RU" dirty="0" smtClean="0">
                <a:hlinkClick r:id="rId8" tooltip="Список держав та залежних територій Європи"/>
              </a:rPr>
              <a:t> </a:t>
            </a:r>
            <a:r>
              <a:rPr lang="ru-RU" dirty="0" err="1" smtClean="0">
                <a:hlinkClick r:id="rId8" tooltip="Список держав та залежних територій Європи"/>
              </a:rPr>
              <a:t>Європи</a:t>
            </a:r>
            <a:r>
              <a:rPr lang="ru-RU" dirty="0" smtClean="0"/>
              <a:t>: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вона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Росія"/>
              </a:rPr>
              <a:t>Росією</a:t>
            </a:r>
            <a:r>
              <a:rPr lang="ru-RU" dirty="0" smtClean="0"/>
              <a:t> (</a:t>
            </a:r>
            <a:r>
              <a:rPr lang="ru-RU" dirty="0" err="1" smtClean="0">
                <a:hlinkClick r:id="rId10" tooltip="Калінінградська область"/>
              </a:rPr>
              <a:t>Калінінградська</a:t>
            </a:r>
            <a:r>
              <a:rPr lang="ru-RU" dirty="0" smtClean="0">
                <a:hlinkClick r:id="rId10" tooltip="Калінінградська область"/>
              </a:rPr>
              <a:t> область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err="1" smtClean="0">
                <a:hlinkClick r:id="rId11" tooltip="Литва"/>
              </a:rPr>
              <a:t>Литвою</a:t>
            </a:r>
            <a:r>
              <a:rPr lang="ru-RU" dirty="0" smtClean="0"/>
              <a:t>, на </a:t>
            </a:r>
            <a:r>
              <a:rPr lang="ru-RU" dirty="0" err="1" smtClean="0"/>
              <a:t>сході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12" tooltip="Білорусь"/>
              </a:rPr>
              <a:t>Білоруссю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3" tooltip="Україна"/>
              </a:rPr>
              <a:t>Україною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14" tooltip="Чехія"/>
              </a:rPr>
              <a:t>Чехією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5" tooltip="Словаччина"/>
              </a:rPr>
              <a:t>Словаччиною</a:t>
            </a:r>
            <a:r>
              <a:rPr lang="ru-RU" dirty="0" smtClean="0"/>
              <a:t>, на </a:t>
            </a:r>
            <a:r>
              <a:rPr lang="ru-RU" dirty="0" err="1" smtClean="0"/>
              <a:t>заході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16" tooltip="Німеччина"/>
              </a:rPr>
              <a:t>Німеччиною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 </a:t>
            </a:r>
            <a:r>
              <a:rPr lang="ru-RU" dirty="0" err="1" smtClean="0">
                <a:hlinkClick r:id="rId17" tooltip="Балтійське море"/>
              </a:rPr>
              <a:t>Балтійського</a:t>
            </a:r>
            <a:r>
              <a:rPr lang="ru-RU" dirty="0" smtClean="0">
                <a:hlinkClick r:id="rId17" tooltip="Балтійське море"/>
              </a:rPr>
              <a:t> моря</a:t>
            </a:r>
            <a:r>
              <a:rPr lang="ru-RU" dirty="0" smtClean="0"/>
              <a:t>. Столицею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  <a:hlinkClick r:id="rId18" tooltip="Варшава"/>
              </a:rPr>
              <a:t>Варшава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становить 312 679 км²,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38 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дев'ятою</a:t>
            </a:r>
            <a:r>
              <a:rPr lang="ru-RU" dirty="0" smtClean="0"/>
              <a:t> державою </a:t>
            </a:r>
            <a:r>
              <a:rPr lang="ru-RU" dirty="0" err="1" smtClean="0"/>
              <a:t>Європи</a:t>
            </a:r>
            <a:r>
              <a:rPr lang="ru-RU" dirty="0" smtClean="0"/>
              <a:t> за </a:t>
            </a:r>
            <a:r>
              <a:rPr lang="ru-RU" dirty="0" err="1" smtClean="0"/>
              <a:t>площею</a:t>
            </a:r>
            <a:r>
              <a:rPr lang="ru-RU" dirty="0" smtClean="0"/>
              <a:t> та восьмою за </a:t>
            </a:r>
            <a:r>
              <a:rPr lang="ru-RU" dirty="0" err="1" smtClean="0"/>
              <a:t>населенням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384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5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uk-UA" dirty="0" smtClean="0"/>
              <a:t>Польща входить до складу </a:t>
            </a:r>
            <a:r>
              <a:rPr lang="ru-RU" dirty="0" smtClean="0">
                <a:hlinkClick r:id="rId2" tooltip="ООН"/>
              </a:rPr>
              <a:t>ООН</a:t>
            </a:r>
            <a:r>
              <a:rPr lang="ru-RU" dirty="0" smtClean="0"/>
              <a:t>, </a:t>
            </a:r>
            <a:r>
              <a:rPr lang="ru-RU" dirty="0" smtClean="0">
                <a:hlinkClick r:id="rId3" tooltip="НАТО"/>
              </a:rPr>
              <a:t>НАТО</a:t>
            </a:r>
            <a:r>
              <a:rPr lang="ru-RU" dirty="0" smtClean="0"/>
              <a:t>, </a:t>
            </a:r>
            <a:r>
              <a:rPr lang="ru-RU" u="sng" dirty="0" smtClean="0">
                <a:hlinkClick r:id="rId4" tooltip="ОБСЄ"/>
              </a:rPr>
              <a:t>ОБСЄ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2010100654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286124"/>
            <a:ext cx="3071834" cy="2928958"/>
          </a:xfrm>
          <a:prstGeom prst="rect">
            <a:avLst/>
          </a:prstGeom>
        </p:spPr>
      </p:pic>
      <p:pic>
        <p:nvPicPr>
          <p:cNvPr id="5" name="Рисунок 4" descr="1268188788_und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3286124"/>
            <a:ext cx="3857652" cy="2896207"/>
          </a:xfrm>
          <a:prstGeom prst="rect">
            <a:avLst/>
          </a:prstGeom>
        </p:spPr>
      </p:pic>
      <p:pic>
        <p:nvPicPr>
          <p:cNvPr id="6" name="Рисунок 5" descr="eu-fl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1071546"/>
            <a:ext cx="2952836" cy="2212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rocław_Coll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1934" cy="6788676"/>
          </a:xfrm>
        </p:spPr>
      </p:pic>
      <p:pic>
        <p:nvPicPr>
          <p:cNvPr id="9" name="Рисунок 8" descr="Collage_of_views_of_Crac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4888153" cy="671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Польща</vt:lpstr>
      <vt:lpstr> Національний одяг поляків</vt:lpstr>
      <vt:lpstr>Національна страва</vt:lpstr>
      <vt:lpstr>Польща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Dasha</dc:creator>
  <cp:lastModifiedBy>Derv1sh</cp:lastModifiedBy>
  <cp:revision>8</cp:revision>
  <dcterms:created xsi:type="dcterms:W3CDTF">2014-05-06T12:20:02Z</dcterms:created>
  <dcterms:modified xsi:type="dcterms:W3CDTF">2015-02-09T14:48:34Z</dcterms:modified>
</cp:coreProperties>
</file>