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7EFDC3-3A38-42AF-81C3-381B130363E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FEA3246-6F36-430C-9FEA-171E75F86A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20-30-ті рр.20 ст.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Болгарія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Рисунок1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4392488" cy="5760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376264" cy="75929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А. </a:t>
            </a:r>
            <a:r>
              <a:rPr lang="uk-UA" sz="3600" dirty="0" err="1" smtClean="0"/>
              <a:t>Цанков</a:t>
            </a:r>
            <a:r>
              <a:rPr lang="uk-UA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3816424" cy="792088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2"/>
                </a:solidFill>
              </a:rPr>
              <a:t>Болгарія у 1923-1939 рр.</a:t>
            </a:r>
            <a:r>
              <a:rPr lang="uk-UA" sz="3200" dirty="0" smtClean="0"/>
              <a:t/>
            </a:r>
            <a:br>
              <a:rPr lang="uk-UA" sz="3200" dirty="0" smtClean="0"/>
            </a:b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476672"/>
            <a:ext cx="7848872" cy="6192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4"/>
            <a:endParaRPr lang="ru-RU" sz="3600" dirty="0"/>
          </a:p>
        </p:txBody>
      </p:sp>
      <p:sp>
        <p:nvSpPr>
          <p:cNvPr id="4" name="Блок-схема: ссылка на другую страницу 3"/>
          <p:cNvSpPr/>
          <p:nvPr/>
        </p:nvSpPr>
        <p:spPr>
          <a:xfrm>
            <a:off x="1331640" y="476672"/>
            <a:ext cx="1800200" cy="158417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1923-29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рр.-економічна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стабілізація уряд А.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Цанкова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(1923-28 рр.)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Блок-схема: ссылка на другую страницу 4"/>
          <p:cNvSpPr/>
          <p:nvPr/>
        </p:nvSpPr>
        <p:spPr>
          <a:xfrm>
            <a:off x="1331640" y="2060848"/>
            <a:ext cx="1800200" cy="1728192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1929-34рр</a:t>
            </a:r>
            <a:r>
              <a:rPr lang="uk-UA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.- </a:t>
            </a:r>
            <a:r>
              <a:rPr lang="uk-UA" sz="1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економічна криза уряд А. </a:t>
            </a:r>
            <a:r>
              <a:rPr lang="uk-UA" sz="1200" b="1" dirty="0" err="1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Ляпчева</a:t>
            </a:r>
            <a:r>
              <a:rPr lang="uk-UA" sz="1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 (1928-31 рр.);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lumMod val="95000"/>
                    <a:lumOff val="5000"/>
                  </a:schemeClr>
                </a:solidFill>
              </a:rPr>
              <a:t>Уряд Народного блоку (1931 -34 рр.)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Блок-схема: ссылка на другую страницу 5"/>
          <p:cNvSpPr/>
          <p:nvPr/>
        </p:nvSpPr>
        <p:spPr>
          <a:xfrm>
            <a:off x="899592" y="3789040"/>
            <a:ext cx="2664296" cy="273630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1934-39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рр.-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стабілізація економіки; загострення політичної боротьби уряд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“Ланки”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К. Григорієва (1934-35 рр.);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особиста диктатура 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Бориса ІІІ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(1935-39 рр.)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548680"/>
            <a:ext cx="36724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 збільшення посівних площ, розширення технічної бази с-г;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політика протекціонізму;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Залежність економіки країни від іноземного капіталу;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-намагання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здійснювати політику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“соціального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миру”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2132856"/>
            <a:ext cx="36724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занепад текстильної, харчової, тютюнової, вугільної промисловості;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аграрна криза, породжена скороченням експорту с-г продукції;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 зростання безробіття;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лібералізація політичного режиму;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 проведення політичних амністій 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3861048"/>
            <a:ext cx="48245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скасовано дію конституції;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 заборонено всі політичні партії та профспілки;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допомога великому бізнесу та великим банкам;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державна монополія на спирт ,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сільЮ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тютюн, нафтопродукти;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нормалізація стосунків із Францією, Британією, Югославією, СРСР; 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намагання обмежити дії монарха 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60648"/>
            <a:ext cx="8712968" cy="65973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2700"/>
              </a:lnSpc>
            </a:pPr>
            <a:r>
              <a:rPr lang="uk-UA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Вересневе повстання 1923 р.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Передумови. 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 встановлення військової диктатури БКП та ліве угруповання БЗНС взяли курс на збройне повстання з метою захоплення пледи в країни.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Хід подій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   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Серпень 1923р. –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створення комуністами Головного революцій­ного комітету на чолі 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Димитровим, В. </a:t>
            </a:r>
            <a:r>
              <a:rPr lang="uk-UA" sz="31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Коларовим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uk-UA" sz="31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Гєновим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метою підготовки до збройного повстання.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   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22-23 вересня 1923 р. –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початок повстання; у Софії заколот під­няти не вдалося.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вересня 1923 р. – 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придушення повстання урядовими війська­ми, репресії проти учасників збройного виступу.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700"/>
              </a:lnSpc>
            </a:pP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 – 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зміна тактики БКП: перехід комуністів до терористичної діяль­ності; с</a:t>
            </a:r>
            <a:r>
              <a:rPr lang="uk-UA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ічень 1924 р. –</a:t>
            </a:r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заборона болгарським парламентом діяльності БКП.</a:t>
            </a: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2952328" cy="831304"/>
          </a:xfrm>
        </p:spPr>
        <p:txBody>
          <a:bodyPr>
            <a:noAutofit/>
          </a:bodyPr>
          <a:lstStyle/>
          <a:p>
            <a:r>
              <a:rPr lang="uk-UA" sz="3600" dirty="0" smtClean="0"/>
              <a:t>Г. </a:t>
            </a:r>
            <a:r>
              <a:rPr lang="uk-UA" sz="3600" dirty="0" err="1" smtClean="0"/>
              <a:t>Дмитров</a:t>
            </a:r>
            <a:endParaRPr lang="ru-RU" sz="3600" dirty="0"/>
          </a:p>
        </p:txBody>
      </p:sp>
      <p:pic>
        <p:nvPicPr>
          <p:cNvPr id="5" name="Рисунок 4" descr="Рисунок1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585" b="6585"/>
          <a:stretch>
            <a:fillRect/>
          </a:stretch>
        </p:blipFill>
        <p:spPr>
          <a:xfrm>
            <a:off x="457200" y="332656"/>
            <a:ext cx="4690864" cy="6048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332656"/>
            <a:ext cx="8748464" cy="6264696"/>
          </a:xfrm>
        </p:spPr>
        <p:txBody>
          <a:bodyPr>
            <a:normAutofit fontScale="92500"/>
          </a:bodyPr>
          <a:lstStyle/>
          <a:p>
            <a:pPr algn="ctr">
              <a:lnSpc>
                <a:spcPts val="2600"/>
              </a:lnSpc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Державний переворот 1934 р.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Передумови перевороту: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катастрофічні наслідки економічної кризи; поширення фашистських ідей.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600"/>
              </a:lnSpc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Хід подій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19 травня 1934 р.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здійснення державного перевороту групою «Ланка» та Військовою лігою. Формування військового уряду на чолі з полковником 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К. Георгієвим.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Діяльність уряду К. Георгієва: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Консолідація нації та відстоювання її інтересів.   Намагався створити сильну державу і зосередити владу в своїх руках. Скасування дії конституції. Заборона усіх політичних партій і профспілок.   Запровадження державної монополії на спирт, сіль, тютюн, на­фтопродукти. Невдоволення прихильників співпраці з Німеччиною нормалізацією відносин з Югославією; початком зближення з Великобри­танією і Францією. Прагнення уряду К. Георгієва включити Болгарію до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Балканської Антанти.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Балканська Антанта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оборонний союз Греції, Туреччини, Румунії, Югославії.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692696"/>
            <a:ext cx="4104456" cy="533548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08104" y="548680"/>
            <a:ext cx="2880320" cy="10668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К. </a:t>
            </a:r>
            <a:r>
              <a:rPr lang="uk-UA" sz="3600" dirty="0" err="1" smtClean="0"/>
              <a:t>Григорієв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892480" cy="5924128"/>
          </a:xfrm>
        </p:spPr>
        <p:txBody>
          <a:bodyPr>
            <a:normAutofit/>
          </a:bodyPr>
          <a:lstStyle/>
          <a:p>
            <a:pPr algn="ctr">
              <a:lnSpc>
                <a:spcPts val="2400"/>
              </a:lnSpc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Болгарія в другій половині 30-х рр.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Встановлення монархічної диктатури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Провокація царем Борисом III розколу в урядовому таборі.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Січень 1935р.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 відставка уряду К. Георгієва.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Зосередження усієї  влади  в  руках  монарха,  який  прагнув  надати своєму правлінню надпартійного характеру.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Заборона усіх партій і політичних організацій.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Основа монархічної диктатури – офіцери болгарської армії.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Орієнтація на Німеччину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збільшення обсягу торгівлі з Німеччиною; монопольне становище Німеччини на болгарському ринку; прагнення Болгарії нормалізувати відносини з балканськими країнами; укладення договору про ненапад з державами, що входили до Балканської Антанти; приєднання до Антикомінтернівського пакту.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1 березня 1941 р.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окупація Болгарії гітлерівськими військами, перетворення країни на сателіта нацистської Німеччини.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64313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Зовнішня політика Болгарії у 20-30-х рр.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83671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Велика Британія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кредитор, прихильник збереження Версальської системи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2376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Франція 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кредитор, прихильник збереження Версальської системи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564904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Німеччина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спільне бажання зміни Версальської системи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717032"/>
            <a:ext cx="25922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Югославія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конфлікт через Македонію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5013176"/>
            <a:ext cx="25922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Греція </a:t>
            </a:r>
            <a:b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конфлікт через Південну Фракію 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908720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США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Кредитор, прихильник збереження Версальської системи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5013176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Туреччина 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конфлікт через Східну Фракію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0192" y="5013176"/>
            <a:ext cx="25922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Румунія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Конфлікт через Добруджу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72200" y="3717032"/>
            <a:ext cx="25202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СРСР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Спільне бажання зміни Версальської системи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5940152" y="908720"/>
            <a:ext cx="3024336" cy="266429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Нейїський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мирний договір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27 листопада 1919 р. 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втрата значної частини території і населення</a:t>
            </a:r>
          </a:p>
          <a:p>
            <a:pPr algn="ctr">
              <a:buFontTx/>
              <a:buChar char="-"/>
            </a:pP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спалата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репарацій 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обмеження збройних сил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20 тис.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чол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(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заборона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авіації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танків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важкої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артилерії</a:t>
            </a: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)</a:t>
            </a:r>
            <a:endParaRPr lang="uk-UA" sz="12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3" name="Рисунок 12" descr="golland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060848"/>
            <a:ext cx="2088232" cy="1800200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3059832" y="3933056"/>
            <a:ext cx="309634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Головні завдання:</a:t>
            </a:r>
          </a:p>
          <a:p>
            <a:pPr algn="ctr">
              <a:buFontTx/>
              <a:buChar char="-"/>
            </a:pP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повернення втрачених територій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 зменшення репарацій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6" name="Молния 15"/>
          <p:cNvSpPr/>
          <p:nvPr/>
        </p:nvSpPr>
        <p:spPr>
          <a:xfrm rot="4511944">
            <a:off x="2656512" y="1889761"/>
            <a:ext cx="399466" cy="46074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олния 16"/>
          <p:cNvSpPr/>
          <p:nvPr/>
        </p:nvSpPr>
        <p:spPr>
          <a:xfrm rot="4821352">
            <a:off x="2804936" y="3318120"/>
            <a:ext cx="432048" cy="43204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олния 17"/>
          <p:cNvSpPr/>
          <p:nvPr/>
        </p:nvSpPr>
        <p:spPr>
          <a:xfrm rot="4865704">
            <a:off x="2645496" y="4566443"/>
            <a:ext cx="432048" cy="405479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олния 18"/>
          <p:cNvSpPr/>
          <p:nvPr/>
        </p:nvSpPr>
        <p:spPr>
          <a:xfrm>
            <a:off x="5796136" y="4797152"/>
            <a:ext cx="504056" cy="43204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олния 19"/>
          <p:cNvSpPr/>
          <p:nvPr/>
        </p:nvSpPr>
        <p:spPr>
          <a:xfrm>
            <a:off x="5436096" y="4869160"/>
            <a:ext cx="432048" cy="43204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Державні символи Болгарії</a:t>
            </a:r>
          </a:p>
          <a:p>
            <a:r>
              <a:rPr lang="uk-UA" dirty="0" smtClean="0"/>
              <a:t>Вплив Першої світової війни на Болгарію</a:t>
            </a:r>
          </a:p>
          <a:p>
            <a:r>
              <a:rPr lang="uk-UA" dirty="0" smtClean="0"/>
              <a:t>Революційний рух у 1918-1919рр.</a:t>
            </a:r>
          </a:p>
          <a:p>
            <a:r>
              <a:rPr lang="uk-UA" dirty="0" smtClean="0"/>
              <a:t>Політика Уряду </a:t>
            </a:r>
            <a:r>
              <a:rPr lang="uk-UA" dirty="0" smtClean="0"/>
              <a:t>А. </a:t>
            </a:r>
            <a:r>
              <a:rPr lang="uk-UA" dirty="0" err="1" smtClean="0"/>
              <a:t>Стамболійського</a:t>
            </a:r>
            <a:endParaRPr lang="uk-UA" dirty="0" smtClean="0"/>
          </a:p>
          <a:p>
            <a:r>
              <a:rPr lang="uk-UA" dirty="0" smtClean="0"/>
              <a:t>Державний переворот у червні 1923 р.</a:t>
            </a:r>
          </a:p>
          <a:p>
            <a:r>
              <a:rPr lang="uk-UA" dirty="0" smtClean="0"/>
              <a:t>Болгарія у 1923-1939 рр.</a:t>
            </a:r>
          </a:p>
          <a:p>
            <a:r>
              <a:rPr lang="uk-UA" dirty="0" smtClean="0"/>
              <a:t>Вересневе повстання 1923 р.</a:t>
            </a:r>
          </a:p>
          <a:p>
            <a:r>
              <a:rPr lang="uk-UA" dirty="0" smtClean="0"/>
              <a:t>Державний переворот 1934 р.</a:t>
            </a:r>
          </a:p>
          <a:p>
            <a:r>
              <a:rPr lang="uk-UA" dirty="0" smtClean="0"/>
              <a:t>Болгарія у другій половині 1920-1930 рр. Встановлення монархічної диктатури.</a:t>
            </a:r>
          </a:p>
          <a:p>
            <a:r>
              <a:rPr lang="uk-UA" dirty="0" smtClean="0"/>
              <a:t>Зовнішня політика Болгарії у 20-30-х рр.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Болгарія у 20-30-х рр.20 ст.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57200"/>
            <a:ext cx="7719392" cy="153164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Державні символи Болгарії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200" dirty="0" smtClean="0"/>
              <a:t>Прапор 1913 р. </a:t>
            </a:r>
            <a:endParaRPr lang="ru-RU" sz="3200" dirty="0"/>
          </a:p>
        </p:txBody>
      </p:sp>
      <p:pic>
        <p:nvPicPr>
          <p:cNvPr id="5" name="Рисунок 22" descr="Описание: E:\Vs_ist_2010_Koval\Keys_uchny_10\Keys_y\AVT\history\AOC\Data\Slide\images\22-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417646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golland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988840"/>
            <a:ext cx="3096344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19392" cy="63475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Вплив Першої світової війни на Болгарію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908720"/>
            <a:ext cx="2376264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Причини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-поразка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 фронті від військ Антанти;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-вплив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російської революції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908720"/>
            <a:ext cx="22322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Вересень 1918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р.-початок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Валдайського повстання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908720"/>
            <a:ext cx="2376264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Причини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-скороченняобсягівродукції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; с-г та промислової п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-ріст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податків та цін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699792" y="1124744"/>
            <a:ext cx="432048" cy="50405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>
            <a:off x="5364088" y="1124744"/>
            <a:ext cx="432048" cy="504056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067944" y="1700808"/>
            <a:ext cx="432048" cy="36004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059832" y="2060848"/>
            <a:ext cx="2664296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30 вересня 1918 р.- поразка повстання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96136" y="1988840"/>
            <a:ext cx="2808312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29 вересня країна підписала перемир`я з Антантою і вийшла з війни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988840"/>
            <a:ext cx="266429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Цар</a:t>
            </a:r>
            <a:r>
              <a:rPr lang="uk-UA" sz="1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uk-UA" sz="10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Фердинанд</a:t>
            </a:r>
            <a:r>
              <a:rPr lang="uk-UA" sz="1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зрікся трону</a:t>
            </a:r>
            <a:endParaRPr lang="ru-RU" sz="1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2564904"/>
            <a:ext cx="266429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Престол посів Борис  Третій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067944" y="2708920"/>
            <a:ext cx="504056" cy="4320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915816" y="3140968"/>
            <a:ext cx="3024336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Серпень 1919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р.-формування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уряду БХНС А.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Стамболійського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4067944" y="4077072"/>
            <a:ext cx="504056" cy="4320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699792" y="4509120"/>
            <a:ext cx="3240360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8 червня 1923 р.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“Народна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змова”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 Військова ліга вчинили правий державний заколот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067944" y="5301208"/>
            <a:ext cx="504056" cy="4320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699792" y="5733256"/>
            <a:ext cx="3240360" cy="8640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Вересень 1923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р.-народне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повстання,  яке зазнало поразки;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 владі лишились військові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5" name="Вертикальный свиток 24"/>
          <p:cNvSpPr/>
          <p:nvPr/>
        </p:nvSpPr>
        <p:spPr>
          <a:xfrm>
            <a:off x="0" y="3212976"/>
            <a:ext cx="2843808" cy="3384376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Реформи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-закон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про загальну трудову повинність;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-аграрна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реформа;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-зосередження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руках держави торгівлі зерном;</a:t>
            </a:r>
          </a:p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-прогресивно-прибуткове оподаткування;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-податок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 прибутки товариств (банків, торговельних, промислових та інших підприємств)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6" name="Вертикальный свиток 25"/>
          <p:cNvSpPr/>
          <p:nvPr/>
        </p:nvSpPr>
        <p:spPr>
          <a:xfrm>
            <a:off x="6012160" y="3212976"/>
            <a:ext cx="2808312" cy="3312368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Реакція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-уряд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очолив лідер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“змови”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А. </a:t>
            </a:r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Цанков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-засилля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військових в уряді;</a:t>
            </a:r>
          </a:p>
          <a:p>
            <a:pPr algn="ctr"/>
            <a:r>
              <a:rPr lang="uk-UA" sz="12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-репресії</a:t>
            </a:r>
            <a:r>
              <a:rPr lang="uk-UA" sz="1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порти БХНС, БКП та інших лівих партій</a:t>
            </a:r>
            <a:endParaRPr lang="ru-RU" sz="1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>
            <a:spLocks noGrp="1"/>
          </p:cNvSpPr>
          <p:nvPr>
            <p:ph type="body" idx="2"/>
          </p:nvPr>
        </p:nvSpPr>
        <p:spPr>
          <a:xfrm>
            <a:off x="179512" y="188640"/>
            <a:ext cx="8766048" cy="6408712"/>
          </a:xfrm>
        </p:spPr>
        <p:txBody>
          <a:bodyPr>
            <a:noAutofit/>
          </a:bodyPr>
          <a:lstStyle/>
          <a:p>
            <a:pPr algn="just">
              <a:lnSpc>
                <a:spcPts val="2300"/>
              </a:lnSpc>
            </a:pPr>
            <a:r>
              <a:rPr lang="uk-UA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Революційний рух у 1918-1919 рр.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Передумови революційного вибуху: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поразка болгарської армії на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Салонікському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фронті у вересні 1918 р., погіршення економічної ситуації.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Перебіг подій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Вересень 1918р. –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виступ відступаючих солдатів на болгарську столицю з метою розправи над царем.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Звільнення з ув'язнення лідерів селянської партії Болгарський землеробський народний союз (БЗНС)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uk-UA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Стамболійського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uk-UA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Даскалова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умови, що вони зможуть переконати солдатів припинити повстання, але лідери БЗНС перейшли на бік сол­датів.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 вересня 1918 р. –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проголошення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Радомирі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повалення монархії і встановлення республіки. Обрання А.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Стамболійського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президентом.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вересня 1918 р. –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перемир'я з країнами Антанти.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Початок окупації Болгарії військами Антанти. Поразка повстанців від урядових військ, на допомогу яким при­йшли німецькі дивізії.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Наслідки  повстання: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вихід Болгарії із війни; зречення престолу царем </a:t>
            </a:r>
            <a:r>
              <a:rPr lang="uk-UA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Фердинандом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користь свого сина, 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Бориса III;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 коаліційного уряду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Тодорова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192" y="548680"/>
            <a:ext cx="2057400" cy="10668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Борис ІІІ</a:t>
            </a:r>
            <a:endParaRPr lang="ru-RU" sz="3600" dirty="0"/>
          </a:p>
        </p:txBody>
      </p:sp>
      <p:pic>
        <p:nvPicPr>
          <p:cNvPr id="11" name="Рисунок 10" descr="Рисунок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010" b="6010"/>
          <a:stretch>
            <a:fillRect/>
          </a:stretch>
        </p:blipFill>
        <p:spPr>
          <a:xfrm>
            <a:off x="457200" y="188913"/>
            <a:ext cx="5194920" cy="6408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548680"/>
            <a:ext cx="3563888" cy="1066800"/>
          </a:xfrm>
        </p:spPr>
        <p:txBody>
          <a:bodyPr>
            <a:noAutofit/>
          </a:bodyPr>
          <a:lstStyle/>
          <a:p>
            <a:r>
              <a:rPr lang="uk-UA" sz="3600" dirty="0" smtClean="0"/>
              <a:t>А. </a:t>
            </a:r>
            <a:r>
              <a:rPr lang="uk-UA" sz="3600" dirty="0" err="1" smtClean="0"/>
              <a:t>С</a:t>
            </a:r>
            <a:r>
              <a:rPr lang="uk-UA" sz="2800" dirty="0" err="1" smtClean="0"/>
              <a:t>тамболійський</a:t>
            </a:r>
            <a:endParaRPr lang="ru-RU" sz="2800" dirty="0"/>
          </a:p>
        </p:txBody>
      </p:sp>
      <p:pic>
        <p:nvPicPr>
          <p:cNvPr id="6" name="Рисунок 5" descr="26292920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300" b="9300"/>
          <a:stretch>
            <a:fillRect/>
          </a:stretch>
        </p:blipFill>
        <p:spPr>
          <a:xfrm>
            <a:off x="539552" y="476672"/>
            <a:ext cx="4906888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363272" cy="628416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ts val="2300"/>
              </a:lnSpc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Політика уряду А.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Стамболійського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Серпень 1919р.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проведення парламент­ських виборів, на яких перемогли БЗНС і Болгарська комуніс­тична партія (БКП). Формування  А.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Стамболійським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уряду.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27 листопада 1919р.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укладення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Нейїського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мирного договору.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Початок  загального політичного страйку проти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Нейїського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договору, зростання податків і цін.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Формування А.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Стамболійським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однопартійного уряду БЗНС.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   Соціально-економічні реформи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1) Закон про загальну трудову повинність. Аграрна реформа: відчуження на користь держави земель площею понад 30 га; їх розподіл між безземельними та малоземельними селяна­ми; сплата викупу вартості земельного поділу розтягувалася на 20 років.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2) Надання селянським кооперативам монопольного права на вивіз за кордон сільськогосподарської продукції, окрім зерна, торгівля яким залишалася за державою.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3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3) Запровадження оподаткування на діяльність банків, промислових, торговельних організацій.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147248" cy="5715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ts val="2600"/>
              </a:lnSpc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     Державний переворот у червні 1923 р.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buNone/>
            </a:pP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                 Передумови перевороту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Кінець 1920р. –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початок боротьби правих сил проти «землеробського» уряду А.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Стамболійського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1922 р.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формування «Народної змови»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правої організації, яка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ставила своїм завданням скинути уряд і встановити авторитарний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режим. Лідер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А.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Цанков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Організатором здійснення перевороту було керівництво «Народної змови», направлене Борисом ІІІ. </a:t>
            </a:r>
          </a:p>
          <a:p>
            <a:pPr algn="just">
              <a:lnSpc>
                <a:spcPts val="2600"/>
              </a:lnSpc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8-9.06.1923 р. –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арешт змовниками міністрів і депутатів БЗНС. Вбивство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Стамболійського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який намагався організувати опір.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Результати й наслідки: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прихід до влади уряду А.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Цанкова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призначення на головні по­сади військових, встановлення авторитарного режиму.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247</TotalTime>
  <Words>1291</Words>
  <Application>Microsoft Office PowerPoint</Application>
  <PresentationFormat>Экран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Болгарія</vt:lpstr>
      <vt:lpstr>         Болгарія у 20-30-х рр.20 ст. </vt:lpstr>
      <vt:lpstr>Державні символи Болгарії  Прапор 1913 р. </vt:lpstr>
      <vt:lpstr>Вплив Першої світової війни на Болгарію</vt:lpstr>
      <vt:lpstr>Слайд 5</vt:lpstr>
      <vt:lpstr>Борис ІІІ</vt:lpstr>
      <vt:lpstr>А. Стамболійський</vt:lpstr>
      <vt:lpstr>Слайд 8</vt:lpstr>
      <vt:lpstr>Слайд 9</vt:lpstr>
      <vt:lpstr>А. Цанков </vt:lpstr>
      <vt:lpstr>Болгарія у 1923-1939 рр. </vt:lpstr>
      <vt:lpstr>Слайд 12</vt:lpstr>
      <vt:lpstr>Г. Дмитров</vt:lpstr>
      <vt:lpstr>Слайд 14</vt:lpstr>
      <vt:lpstr>К. Григорієв</vt:lpstr>
      <vt:lpstr>Слайд 16</vt:lpstr>
      <vt:lpstr>Зовнішня політика Болгарії у 20-30-х рр.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Болгарія</dc:title>
  <dc:creator>головна</dc:creator>
  <cp:lastModifiedBy>головна</cp:lastModifiedBy>
  <cp:revision>28</cp:revision>
  <dcterms:created xsi:type="dcterms:W3CDTF">2015-02-08T17:30:28Z</dcterms:created>
  <dcterms:modified xsi:type="dcterms:W3CDTF">2015-02-09T18:02:11Z</dcterms:modified>
</cp:coreProperties>
</file>