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78B7-8207-4D0F-B85D-8FBAAF7BA5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89B8-0543-4DEE-A3A7-F92D4961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00108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Добыча сланцевого газа</a:t>
            </a:r>
            <a:endParaRPr lang="ru-RU" sz="5400" b="1" cap="none" spc="0" dirty="0">
              <a:ln w="3155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http://cs309423.vk.me/v309423783/8ab3/aeFXGTB96bc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49386"/>
          <a:stretch>
            <a:fillRect/>
          </a:stretch>
        </p:blipFill>
        <p:spPr bwMode="auto">
          <a:xfrm>
            <a:off x="285720" y="3714752"/>
            <a:ext cx="414268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 descr="http://cs319717.vk.me/v319717783/118e/soMp8Q9E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2857520" cy="398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407131.vk.me/v407131783/ac33/Wm0hFb90K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722" y="857232"/>
            <a:ext cx="3282278" cy="439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cs407131.vk.me/v407131783/abdb/WtR6P1G70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3286148" cy="270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cs407131.vk.me/v407131783/ac00/Y2uiOVYI2p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3068910" cy="411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cs407131.vk.me/v407131783/ac18/sID_hu80MC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071786"/>
            <a:ext cx="450059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0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30 Марта 2013 года состоялся автопробег «Славянск –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Святогорск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 – 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Яремовка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»</a:t>
            </a:r>
            <a:endParaRPr lang="ru-RU" sz="3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24578" name="Picture 2" descr="http://cs409228.vk.me/v409228783/1a1/lrszDdUht2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3143240" cy="472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cs409228.vk.me/v409228783/1b9/n2sP7rbXV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5753100" cy="382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402525.vk.me/v402525783/8a06/niROAHu2Lq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79167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cs402525.vk.me/v402525783/8a0f/AgSNsUfVN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721" y="214290"/>
            <a:ext cx="4691279" cy="347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cs308618.vk.me/v308618672/4d81/_Wy1-2eMMF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86189"/>
            <a:ext cx="4143404" cy="292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cs323224.vk.me/v323224783/62fe/TeiG3kYJ2EU.jpg"/>
          <p:cNvPicPr>
            <a:picLocks noChangeAspect="1" noChangeArrowheads="1"/>
          </p:cNvPicPr>
          <p:nvPr/>
        </p:nvPicPr>
        <p:blipFill>
          <a:blip r:embed="rId2" cstate="print"/>
          <a:srcRect r="1520" b="3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Первая коммерческая газовая скважина в сланцевых пластах была пробурена в США в 1821 году Уильямом </a:t>
            </a:r>
            <a:r>
              <a:rPr lang="ru-RU" sz="2000" dirty="0" err="1" smtClean="0"/>
              <a:t>Хартом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13572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во </a:t>
            </a:r>
            <a:r>
              <a:rPr lang="ru-RU" sz="2000" dirty="0" err="1"/>
              <a:t>Фредонии</a:t>
            </a:r>
            <a:r>
              <a:rPr lang="ru-RU" sz="2000" dirty="0"/>
              <a:t>, Нью-Йорк, который считается в США </a:t>
            </a:r>
            <a:r>
              <a:rPr lang="ru-RU" sz="2000" u="sng" dirty="0"/>
              <a:t>«отцом природного газа»</a:t>
            </a:r>
            <a:r>
              <a:rPr lang="ru-RU" sz="2000" dirty="0"/>
              <a:t>.</a:t>
            </a:r>
          </a:p>
        </p:txBody>
      </p:sp>
      <p:pic>
        <p:nvPicPr>
          <p:cNvPr id="14340" name="Picture 4" descr="http://www.gasnaturaldistribucion.com/servlet/ficheros/1297133615009/planta_gas_173x189,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4282" y="1928802"/>
            <a:ext cx="3500462" cy="3824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2" name="Picture 6" descr="http://pics.city-data.com/ctransp/8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71744"/>
            <a:ext cx="4071966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4305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Сланцевый газ </a:t>
            </a:r>
            <a:r>
              <a:rPr lang="ru-RU" sz="2400" i="1" dirty="0"/>
              <a:t>– разновидность природного газа, хранящегося в виде небольших образований, в коллекторах, в толще сланцевого слоя осадочной породы Земли.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85728"/>
            <a:ext cx="512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Сланцевый газ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434" name="Picture 2" descr="http://cs419131.vk.me/v419131783/b771/Qgqrm4U8Vq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928934"/>
            <a:ext cx="5000660" cy="334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6777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Сланцевая надежда Украины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Разработка </a:t>
            </a:r>
            <a:r>
              <a:rPr lang="ru-RU" sz="2400" b="1" dirty="0">
                <a:solidFill>
                  <a:srgbClr val="C00000"/>
                </a:solidFill>
              </a:rPr>
              <a:t>сланцевых месторождений представляет большую опасность для экосистемы.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143248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 В процессе добычи сланцевого газа используется технология </a:t>
            </a:r>
            <a:r>
              <a:rPr lang="ru-RU" sz="2400" b="1" dirty="0" err="1">
                <a:solidFill>
                  <a:srgbClr val="C00000"/>
                </a:solidFill>
              </a:rPr>
              <a:t>гидроразрыва</a:t>
            </a:r>
            <a:r>
              <a:rPr lang="ru-RU" sz="2400" b="1" dirty="0">
                <a:solidFill>
                  <a:srgbClr val="C00000"/>
                </a:solidFill>
              </a:rPr>
              <a:t>: в скважину закачивают тысячи тонн жидкости, содержащей различные химикаты, способные отравить грунтовые воды.</a:t>
            </a:r>
          </a:p>
        </p:txBody>
      </p:sp>
      <p:pic>
        <p:nvPicPr>
          <p:cNvPr id="16386" name="Picture 2" descr="http://cs314720.vk.me/v314720783/3c5d/KEUJY0sjT4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076825" y="928670"/>
            <a:ext cx="4067175" cy="575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42852"/>
            <a:ext cx="741756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Украина </a:t>
            </a:r>
            <a:r>
              <a:rPr lang="ru-RU" sz="4000" b="1" u="sng" cap="all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против</a:t>
            </a:r>
            <a:r>
              <a:rPr lang="ru-RU" sz="4000" b="1" cap="all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разработки сланцевого газа</a:t>
            </a:r>
            <a:endParaRPr lang="ru-RU" sz="4000" b="1" cap="all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cs313530.vk.me/v313530783/5249/-3r_9u4Np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9424"/>
            <a:ext cx="5753100" cy="383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cs312418.vk.me/v312418783/5bf7/3FHxjs9i4K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098" y="857232"/>
            <a:ext cx="4252902" cy="283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cs312418.vk.me/v312418783/5b78/jvO4nrPrJw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105163"/>
            <a:ext cx="3786214" cy="418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0724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Добыче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сланцевого газа – НЕТ!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Гидроразрыву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НЕТ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cs319717.vk.me/g42051921/a_39bf2f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71810"/>
            <a:ext cx="3786182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cs311523.vk.me/v311523783/429b/Pfjj9z8E1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28949"/>
            <a:ext cx="5357818" cy="382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Согласно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условиям контракта с компанией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</a:rPr>
              <a:t>Shell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…!!!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857364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50% </a:t>
            </a:r>
            <a:r>
              <a:rPr lang="ru-RU" sz="2400" dirty="0"/>
              <a:t>работ по добыче сланцевого газа </a:t>
            </a:r>
            <a:r>
              <a:rPr lang="ru-RU" sz="3200" b="1" dirty="0">
                <a:solidFill>
                  <a:srgbClr val="FF0000"/>
                </a:solidFill>
              </a:rPr>
              <a:t>должна оплатить украинская сторона</a:t>
            </a:r>
            <a:r>
              <a:rPr lang="ru-RU" sz="2400" dirty="0"/>
              <a:t>. В замену </a:t>
            </a:r>
            <a:r>
              <a:rPr lang="ru-RU" sz="3600" b="1" dirty="0">
                <a:solidFill>
                  <a:srgbClr val="00B050"/>
                </a:solidFill>
              </a:rPr>
              <a:t>мы получим</a:t>
            </a:r>
            <a:r>
              <a:rPr lang="ru-RU" sz="2400" dirty="0"/>
              <a:t> только </a:t>
            </a:r>
            <a:r>
              <a:rPr lang="ru-RU" sz="3600" b="1" dirty="0">
                <a:solidFill>
                  <a:srgbClr val="0000FF"/>
                </a:solidFill>
              </a:rPr>
              <a:t>35%</a:t>
            </a:r>
            <a:r>
              <a:rPr lang="ru-RU" sz="2400" dirty="0"/>
              <a:t> добываемого газа.</a:t>
            </a:r>
          </a:p>
        </p:txBody>
      </p:sp>
      <p:pic>
        <p:nvPicPr>
          <p:cNvPr id="17410" name="Picture 2" descr="Shell нашла газ в своей первой скважине на Юзовской площа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143380"/>
            <a:ext cx="3929090" cy="2378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897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Сланцевая авантюра Барака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Обамы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CC00FF"/>
                </a:solidFill>
              </a:rPr>
              <a:t>Сегодня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CC00FF"/>
                </a:solidFill>
              </a:rPr>
              <a:t>видно, что американская «сланцевая революция» не приносит обещанных результатов, а лишь уверенно ведет всю страну к экономической нестабильности и чудовищному загрязнению. </a:t>
            </a:r>
          </a:p>
        </p:txBody>
      </p:sp>
      <p:pic>
        <p:nvPicPr>
          <p:cNvPr id="2052" name="Picture 4" descr="http://cs408121.vk.me/v408121783/4740/1KjWFXprf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471487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cs402525.vk.me/v402525783/892b/eCd82UsS5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199" y="3929042"/>
            <a:ext cx="438980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42852"/>
            <a:ext cx="7974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Донецке митинг 14 апреля 2013 года</a:t>
            </a: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0" name="Picture 2" descr="http://cs407131.vk.me/v407131783/ac74/7N50PGD3v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429000"/>
            <a:ext cx="2381256" cy="357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cs407131.vk.me/v407131783/ac7b/Ht7iMe4sR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33" y="857232"/>
            <a:ext cx="2619367" cy="39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cs407131.vk.me/v407131783/ab9e/Y4kir3EfYX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5572164" cy="249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cs407131.vk.me/v407131783/aba5/ZWwteyMOd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00438"/>
            <a:ext cx="4714876" cy="315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150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29</cp:revision>
  <dcterms:created xsi:type="dcterms:W3CDTF">2013-12-01T16:27:43Z</dcterms:created>
  <dcterms:modified xsi:type="dcterms:W3CDTF">2013-12-02T18:35:14Z</dcterms:modified>
</cp:coreProperties>
</file>