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66" r:id="rId4"/>
    <p:sldId id="257" r:id="rId5"/>
    <p:sldId id="258" r:id="rId6"/>
    <p:sldId id="259" r:id="rId7"/>
    <p:sldId id="270" r:id="rId8"/>
    <p:sldId id="260" r:id="rId9"/>
    <p:sldId id="261" r:id="rId10"/>
    <p:sldId id="271" r:id="rId11"/>
    <p:sldId id="269" r:id="rId12"/>
    <p:sldId id="262" r:id="rId13"/>
    <p:sldId id="303" r:id="rId14"/>
    <p:sldId id="309" r:id="rId15"/>
    <p:sldId id="263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4" r:id="rId30"/>
    <p:sldId id="285" r:id="rId31"/>
    <p:sldId id="289" r:id="rId32"/>
    <p:sldId id="306" r:id="rId33"/>
    <p:sldId id="307" r:id="rId34"/>
    <p:sldId id="290" r:id="rId35"/>
    <p:sldId id="305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64" r:id="rId45"/>
    <p:sldId id="267" r:id="rId46"/>
    <p:sldId id="268" r:id="rId47"/>
    <p:sldId id="299" r:id="rId48"/>
    <p:sldId id="300" r:id="rId49"/>
    <p:sldId id="301" r:id="rId50"/>
    <p:sldId id="302" r:id="rId51"/>
    <p:sldId id="26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Республ</a:t>
            </a:r>
            <a:r>
              <a:rPr lang="uk-U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Сінгапур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077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924944"/>
            <a:ext cx="7963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закурили в </a:t>
            </a:r>
            <a:r>
              <a:rPr lang="ru-RU" sz="2400" dirty="0" err="1" smtClean="0"/>
              <a:t>ресторані</a:t>
            </a:r>
            <a:r>
              <a:rPr lang="ru-RU" sz="2400" dirty="0" smtClean="0"/>
              <a:t>, </a:t>
            </a:r>
            <a:r>
              <a:rPr lang="ru-RU" sz="2400" dirty="0" err="1" smtClean="0"/>
              <a:t>автобусі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кінотеатрі</a:t>
            </a:r>
            <a:r>
              <a:rPr lang="ru-RU" sz="2400" dirty="0" smtClean="0"/>
              <a:t>, то </a:t>
            </a:r>
            <a:r>
              <a:rPr lang="ru-RU" sz="2400" dirty="0" err="1" smtClean="0"/>
              <a:t>готуйтеся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заплатити</a:t>
            </a:r>
            <a:r>
              <a:rPr lang="ru-RU" sz="2400" dirty="0" smtClean="0"/>
              <a:t> штраф в 1000 </a:t>
            </a:r>
            <a:r>
              <a:rPr lang="ru-RU" sz="2400" dirty="0" err="1" smtClean="0"/>
              <a:t>доларів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8215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перейдете дорогу в </a:t>
            </a:r>
            <a:r>
              <a:rPr lang="ru-RU" sz="2400" dirty="0" err="1" smtClean="0"/>
              <a:t>недозволеному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місці</a:t>
            </a:r>
            <a:r>
              <a:rPr lang="ru-RU" sz="2400" dirty="0" smtClean="0"/>
              <a:t> </a:t>
            </a:r>
            <a:r>
              <a:rPr lang="ru-RU" sz="2400" dirty="0" smtClean="0"/>
              <a:t>500 </a:t>
            </a:r>
            <a:r>
              <a:rPr lang="ru-RU" sz="2400" dirty="0" err="1" smtClean="0"/>
              <a:t>доларів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20888"/>
            <a:ext cx="5578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  Будете </a:t>
            </a:r>
            <a:r>
              <a:rPr lang="ru-RU" sz="2400" dirty="0" err="1" smtClean="0"/>
              <a:t>їхати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машині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пристебнутим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16832"/>
            <a:ext cx="3050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  Плюнете на асфальт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64482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/>
              <a:t>Відпочиваючи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Сінгапурі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важливо</a:t>
            </a:r>
            <a:r>
              <a:rPr lang="ru-RU" sz="2200" b="1" dirty="0" smtClean="0"/>
              <a:t> знати </a:t>
            </a:r>
            <a:r>
              <a:rPr lang="ru-RU" sz="2200" b="1" dirty="0" err="1" smtClean="0"/>
              <a:t>основні</a:t>
            </a:r>
            <a:r>
              <a:rPr lang="ru-RU" sz="2200" b="1" dirty="0" smtClean="0"/>
              <a:t> правила </a:t>
            </a:r>
            <a:r>
              <a:rPr lang="ru-RU" sz="2200" b="1" dirty="0" err="1" smtClean="0"/>
              <a:t>поведінки</a:t>
            </a:r>
            <a:r>
              <a:rPr lang="ru-RU" sz="2200" b="1" dirty="0" smtClean="0"/>
              <a:t> туриста в </a:t>
            </a:r>
            <a:r>
              <a:rPr lang="ru-RU" sz="2200" b="1" dirty="0" err="1" smtClean="0"/>
              <a:t>країні</a:t>
            </a:r>
            <a:r>
              <a:rPr lang="ru-RU" sz="2200" b="1" dirty="0" smtClean="0"/>
              <a:t>    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намагатися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всьому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їх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дотримуватися</a:t>
            </a:r>
            <a:r>
              <a:rPr lang="ru-RU" sz="2200" b="1" dirty="0" smtClean="0"/>
              <a:t>:</a:t>
            </a:r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725144"/>
            <a:ext cx="7243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За </a:t>
            </a:r>
            <a:r>
              <a:rPr lang="ru-RU" sz="2400" dirty="0" err="1" smtClean="0"/>
              <a:t>жувальну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гумку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привезену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собою, вас </a:t>
            </a:r>
            <a:r>
              <a:rPr lang="ru-RU" sz="2400" dirty="0" err="1" smtClean="0"/>
              <a:t>чекає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значний</a:t>
            </a:r>
            <a:r>
              <a:rPr lang="ru-RU" sz="2400" dirty="0" smtClean="0"/>
              <a:t> штраф.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89040"/>
            <a:ext cx="7891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Кинули </a:t>
            </a:r>
            <a:r>
              <a:rPr lang="ru-RU" sz="2400" dirty="0" err="1" smtClean="0"/>
              <a:t>папірець</a:t>
            </a:r>
            <a:r>
              <a:rPr lang="ru-RU" sz="2400" dirty="0" smtClean="0"/>
              <a:t> на асфальт? Будьте </a:t>
            </a:r>
            <a:r>
              <a:rPr lang="ru-RU" sz="2400" dirty="0" err="1" smtClean="0"/>
              <a:t>готові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розлучитися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smtClean="0"/>
              <a:t>500 </a:t>
            </a:r>
            <a:r>
              <a:rPr lang="ru-RU" sz="2400" dirty="0" err="1" smtClean="0"/>
              <a:t>доларів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589240"/>
            <a:ext cx="8316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smtClean="0"/>
              <a:t>18-00 заборонено </a:t>
            </a:r>
            <a:r>
              <a:rPr lang="ru-RU" sz="2400" dirty="0" err="1" smtClean="0"/>
              <a:t>їздити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автомобілі</a:t>
            </a:r>
            <a:r>
              <a:rPr lang="ru-RU" sz="2400" dirty="0" smtClean="0"/>
              <a:t> одному.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підвозити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колег</a:t>
            </a:r>
            <a:r>
              <a:rPr lang="ru-RU" sz="2400" dirty="0" smtClean="0"/>
              <a:t> по </a:t>
            </a:r>
            <a:r>
              <a:rPr lang="ru-RU" sz="2400" dirty="0" err="1" smtClean="0"/>
              <a:t>роботі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попутників</a:t>
            </a:r>
            <a:r>
              <a:rPr lang="ru-RU" sz="2400" dirty="0" smtClean="0"/>
              <a:t>. </a:t>
            </a:r>
            <a:r>
              <a:rPr lang="ru-RU" sz="2400" dirty="0" err="1" smtClean="0"/>
              <a:t>Їдете</a:t>
            </a:r>
            <a:r>
              <a:rPr lang="ru-RU" sz="2400" dirty="0" smtClean="0"/>
              <a:t> таки один? Штраф - 500 </a:t>
            </a:r>
            <a:r>
              <a:rPr lang="ru-RU" sz="2400" dirty="0" err="1" smtClean="0"/>
              <a:t>доларів</a:t>
            </a:r>
            <a:r>
              <a:rPr lang="ru-RU" sz="2400" dirty="0" smtClean="0"/>
              <a:t>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Офіційні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національні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мови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4365104"/>
            <a:ext cx="3600401" cy="23191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0370" y="4365104"/>
            <a:ext cx="5090084" cy="2319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1428736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/>
              <a:t>Національною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мовою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історичних</a:t>
            </a:r>
            <a:r>
              <a:rPr lang="ru-RU" sz="2800" dirty="0" smtClean="0"/>
              <a:t> причин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i="1" dirty="0" err="1" smtClean="0"/>
              <a:t>малайська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мова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гімн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співається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малайською</a:t>
            </a:r>
            <a:r>
              <a:rPr lang="ru-RU" sz="2800" dirty="0" smtClean="0"/>
              <a:t>. </a:t>
            </a:r>
            <a:r>
              <a:rPr lang="ru-RU" sz="2800" dirty="0" err="1" smtClean="0"/>
              <a:t>Офіційними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мовами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i="1" dirty="0" err="1" smtClean="0"/>
              <a:t>англійська</a:t>
            </a:r>
            <a:r>
              <a:rPr lang="ru-RU" sz="2800" dirty="0" smtClean="0"/>
              <a:t>, </a:t>
            </a:r>
            <a:r>
              <a:rPr lang="ru-RU" sz="2800" i="1" dirty="0" err="1" smtClean="0"/>
              <a:t>путунхуа</a:t>
            </a:r>
            <a:r>
              <a:rPr lang="ru-RU" sz="2800" dirty="0" smtClean="0"/>
              <a:t>, </a:t>
            </a:r>
            <a:r>
              <a:rPr lang="ru-RU" sz="2800" i="1" dirty="0" err="1" smtClean="0"/>
              <a:t>малайська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i="1" dirty="0" err="1" smtClean="0"/>
              <a:t>тамільська</a:t>
            </a:r>
            <a:r>
              <a:rPr lang="ru-RU" sz="2800" dirty="0" smtClean="0"/>
              <a:t>. З моменту </a:t>
            </a:r>
            <a:r>
              <a:rPr lang="ru-RU" sz="2800" dirty="0" err="1" smtClean="0"/>
              <a:t>здобуття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незалежності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адміністрація</a:t>
            </a:r>
            <a:r>
              <a:rPr lang="ru-RU" sz="2800" dirty="0" smtClean="0"/>
              <a:t> активно </a:t>
            </a:r>
            <a:r>
              <a:rPr lang="ru-RU" sz="2800" dirty="0" err="1" smtClean="0"/>
              <a:t>користується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англійським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7523811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Економіка країни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61048"/>
            <a:ext cx="8784976" cy="28083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Переваги</a:t>
            </a:r>
            <a:r>
              <a:rPr lang="ru-RU" b="1" dirty="0" smtClean="0"/>
              <a:t>: </a:t>
            </a:r>
            <a:r>
              <a:rPr lang="ru-RU" dirty="0" err="1" smtClean="0"/>
              <a:t>сприятливий</a:t>
            </a:r>
            <a:r>
              <a:rPr lang="ru-RU" dirty="0" smtClean="0"/>
              <a:t> </a:t>
            </a:r>
            <a:r>
              <a:rPr lang="ru-RU" dirty="0" err="1" smtClean="0"/>
              <a:t>інвестиційний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, </a:t>
            </a:r>
            <a:r>
              <a:rPr lang="ru-RU" dirty="0" err="1" smtClean="0"/>
              <a:t>висококонкурентне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, </a:t>
            </a:r>
            <a:r>
              <a:rPr lang="ru-RU" dirty="0" err="1" smtClean="0"/>
              <a:t>високоосвічене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дисципліноване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добробуту</a:t>
            </a:r>
            <a:r>
              <a:rPr lang="ru-RU" dirty="0" smtClean="0"/>
              <a:t>. </a:t>
            </a:r>
          </a:p>
          <a:p>
            <a:r>
              <a:rPr lang="ru-RU" b="1" dirty="0" err="1" smtClean="0"/>
              <a:t>Слабкі</a:t>
            </a:r>
            <a:r>
              <a:rPr lang="ru-RU" b="1" dirty="0" smtClean="0"/>
              <a:t> </a:t>
            </a:r>
            <a:r>
              <a:rPr lang="ru-RU" b="1" dirty="0" err="1" smtClean="0"/>
              <a:t>сторони</a:t>
            </a:r>
            <a:r>
              <a:rPr lang="ru-RU" b="1" dirty="0" smtClean="0"/>
              <a:t>: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поставок води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Малайзії</a:t>
            </a:r>
            <a:r>
              <a:rPr lang="ru-RU" dirty="0" smtClean="0"/>
              <a:t>, </a:t>
            </a:r>
            <a:r>
              <a:rPr lang="ru-RU" dirty="0" err="1" smtClean="0"/>
              <a:t>дефіцит</a:t>
            </a:r>
            <a:r>
              <a:rPr lang="ru-RU" dirty="0" smtClean="0"/>
              <a:t> </a:t>
            </a:r>
            <a:r>
              <a:rPr lang="ru-RU" dirty="0" err="1" smtClean="0"/>
              <a:t>фахівців</a:t>
            </a:r>
            <a:r>
              <a:rPr lang="ru-RU" dirty="0" smtClean="0"/>
              <a:t>, </a:t>
            </a:r>
            <a:r>
              <a:rPr lang="ru-RU" dirty="0" err="1" smtClean="0"/>
              <a:t>дефіцит</a:t>
            </a:r>
            <a:r>
              <a:rPr lang="ru-RU" dirty="0" smtClean="0"/>
              <a:t> </a:t>
            </a:r>
            <a:r>
              <a:rPr lang="ru-RU" dirty="0" err="1" smtClean="0"/>
              <a:t>площ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668040"/>
            <a:ext cx="2362200" cy="19335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917722"/>
            <a:ext cx="2819400" cy="15811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68040"/>
            <a:ext cx="2658139" cy="19332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01065583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Цікаві факти</a:t>
            </a:r>
            <a:endParaRPr kumimoji="0" lang="ru-RU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 err="1" smtClean="0"/>
              <a:t>Смуглявий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колір</a:t>
            </a:r>
            <a:r>
              <a:rPr lang="ru-RU" sz="2400" dirty="0" smtClean="0"/>
              <a:t> </a:t>
            </a:r>
            <a:r>
              <a:rPr lang="ru-RU" sz="2400" dirty="0" err="1" smtClean="0"/>
              <a:t>шкіри</a:t>
            </a:r>
            <a:r>
              <a:rPr lang="ru-RU" sz="2400" dirty="0" smtClean="0"/>
              <a:t> тут не в </a:t>
            </a:r>
            <a:r>
              <a:rPr lang="ru-RU" sz="2400" dirty="0" err="1" smtClean="0"/>
              <a:t>пошані</a:t>
            </a:r>
            <a:r>
              <a:rPr lang="ru-RU" sz="2400" dirty="0" smtClean="0"/>
              <a:t>: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косметичних</a:t>
            </a:r>
            <a:r>
              <a:rPr lang="ru-RU" sz="2400" dirty="0" smtClean="0"/>
              <a:t> магазинах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по </a:t>
            </a:r>
            <a:r>
              <a:rPr lang="ru-RU" sz="2400" dirty="0" err="1" smtClean="0"/>
              <a:t>відбілюванню</a:t>
            </a:r>
            <a:r>
              <a:rPr lang="ru-RU" sz="2400" dirty="0" smtClean="0"/>
              <a:t> </a:t>
            </a:r>
            <a:r>
              <a:rPr lang="ru-RU" sz="2400" dirty="0" err="1" smtClean="0"/>
              <a:t>шкіри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займають</a:t>
            </a:r>
            <a:r>
              <a:rPr lang="ru-RU" sz="2400" dirty="0" smtClean="0"/>
              <a:t> не одну </a:t>
            </a:r>
            <a:r>
              <a:rPr lang="ru-RU" sz="2400" dirty="0" err="1" smtClean="0"/>
              <a:t>полицю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розташовані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найвидніших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місцях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92896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В </a:t>
            </a:r>
            <a:r>
              <a:rPr lang="ru-RU" sz="2400" dirty="0" err="1" smtClean="0"/>
              <a:t>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існує</a:t>
            </a:r>
            <a:r>
              <a:rPr lang="ru-RU" sz="2400" dirty="0" smtClean="0"/>
              <a:t> смертна кара (через </a:t>
            </a:r>
            <a:r>
              <a:rPr lang="ru-RU" sz="2400" dirty="0" err="1" smtClean="0"/>
              <a:t>повішення</a:t>
            </a:r>
            <a:r>
              <a:rPr lang="ru-RU" sz="2400" dirty="0" smtClean="0"/>
              <a:t>), вона </a:t>
            </a:r>
            <a:r>
              <a:rPr lang="ru-RU" sz="2400" dirty="0" err="1" smtClean="0"/>
              <a:t>застосовується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найважчі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злочини</a:t>
            </a:r>
            <a:r>
              <a:rPr lang="ru-RU" sz="2400" dirty="0" smtClean="0"/>
              <a:t> - особливо </a:t>
            </a:r>
            <a:r>
              <a:rPr lang="ru-RU" sz="2400" dirty="0" err="1" smtClean="0"/>
              <a:t>жорстоке</a:t>
            </a:r>
            <a:r>
              <a:rPr lang="ru-RU" sz="2400" dirty="0" smtClean="0"/>
              <a:t> </a:t>
            </a:r>
            <a:r>
              <a:rPr lang="ru-RU" sz="2400" dirty="0" err="1" smtClean="0"/>
              <a:t>вбивство</a:t>
            </a:r>
            <a:r>
              <a:rPr lang="ru-RU" sz="2400" dirty="0" smtClean="0"/>
              <a:t>, </a:t>
            </a:r>
            <a:r>
              <a:rPr lang="ru-RU" sz="2400" dirty="0" err="1" smtClean="0"/>
              <a:t>торгівлю</a:t>
            </a:r>
            <a:r>
              <a:rPr lang="ru-RU" sz="2400" dirty="0" smtClean="0"/>
              <a:t> наркотиками, </a:t>
            </a:r>
            <a:r>
              <a:rPr lang="ru-RU" sz="2400" dirty="0" err="1" smtClean="0"/>
              <a:t>корупцію</a:t>
            </a:r>
            <a:r>
              <a:rPr lang="ru-RU" sz="2400" dirty="0" smtClean="0"/>
              <a:t>, </a:t>
            </a:r>
            <a:r>
              <a:rPr lang="ru-RU" sz="2400" dirty="0" err="1" smtClean="0"/>
              <a:t>державну</a:t>
            </a:r>
            <a:r>
              <a:rPr lang="ru-RU" sz="2400" dirty="0" smtClean="0"/>
              <a:t> </a:t>
            </a:r>
            <a:r>
              <a:rPr lang="ru-RU" sz="2400" dirty="0" err="1" smtClean="0"/>
              <a:t>зраду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посягання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президента.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149080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 err="1" smtClean="0"/>
              <a:t>Кожен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автомобіль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вбудованою</a:t>
            </a:r>
            <a:r>
              <a:rPr lang="ru-RU" sz="2400" dirty="0" smtClean="0"/>
              <a:t> сиреною, яка глушить </a:t>
            </a:r>
            <a:r>
              <a:rPr lang="ru-RU" sz="2400" dirty="0" err="1" smtClean="0"/>
              <a:t>водія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той </a:t>
            </a:r>
            <a:r>
              <a:rPr lang="ru-RU" sz="2400" dirty="0" err="1" smtClean="0"/>
              <a:t>перевищує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швидкість</a:t>
            </a:r>
            <a:r>
              <a:rPr lang="ru-RU" sz="2400" dirty="0" smtClean="0"/>
              <a:t> у 80 км / год.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157192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 err="1" smtClean="0"/>
              <a:t>Кожен</a:t>
            </a:r>
            <a:r>
              <a:rPr lang="ru-RU" sz="2400" dirty="0" smtClean="0"/>
              <a:t> </a:t>
            </a:r>
            <a:r>
              <a:rPr lang="ru-RU" sz="2400" dirty="0" err="1" smtClean="0"/>
              <a:t>сінгапурський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водій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зобов'язаний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розмістити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спеціальний</a:t>
            </a:r>
            <a:r>
              <a:rPr lang="ru-RU" sz="2400" dirty="0" smtClean="0"/>
              <a:t> датчик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днищем </a:t>
            </a:r>
            <a:r>
              <a:rPr lang="ru-RU" sz="2400" dirty="0" err="1" smtClean="0"/>
              <a:t>автомобіля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в </a:t>
            </a:r>
            <a:r>
              <a:rPr lang="ru-RU" sz="2400" dirty="0" err="1" smtClean="0"/>
              <a:t>курсі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пересувань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 err="1" smtClean="0"/>
              <a:t>Крадіжка</a:t>
            </a:r>
            <a:r>
              <a:rPr lang="ru-RU" sz="2400" dirty="0" smtClean="0"/>
              <a:t>, </a:t>
            </a:r>
            <a:r>
              <a:rPr lang="ru-RU" sz="2400" dirty="0" err="1" smtClean="0"/>
              <a:t>насильство</a:t>
            </a:r>
            <a:r>
              <a:rPr lang="ru-RU" sz="2400" dirty="0" smtClean="0"/>
              <a:t>, наркотики, </a:t>
            </a:r>
            <a:r>
              <a:rPr lang="ru-RU" sz="2400" dirty="0" err="1" smtClean="0"/>
              <a:t>хабарі</a:t>
            </a:r>
            <a:r>
              <a:rPr lang="ru-RU" sz="2400" dirty="0" smtClean="0"/>
              <a:t> </a:t>
            </a:r>
            <a:r>
              <a:rPr lang="ru-RU" sz="2400" dirty="0" err="1" smtClean="0"/>
              <a:t>караються</a:t>
            </a:r>
            <a:r>
              <a:rPr lang="ru-RU" sz="2400" dirty="0" smtClean="0"/>
              <a:t> стратою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повішення</a:t>
            </a:r>
            <a:r>
              <a:rPr lang="ru-RU" sz="2400" dirty="0" smtClean="0"/>
              <a:t>. За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легкі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передбачені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покарання</a:t>
            </a:r>
            <a:r>
              <a:rPr lang="ru-RU" sz="2400" dirty="0" smtClean="0"/>
              <a:t> батогом. </a:t>
            </a:r>
            <a:r>
              <a:rPr lang="ru-RU" sz="2400" dirty="0" err="1" smtClean="0"/>
              <a:t>Закони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туристів</a:t>
            </a:r>
            <a:r>
              <a:rPr lang="ru-RU" sz="2400" dirty="0" smtClean="0"/>
              <a:t> - в </a:t>
            </a:r>
            <a:r>
              <a:rPr lang="ru-RU" sz="2400" dirty="0" err="1" smtClean="0"/>
              <a:t>Сінгапурі</a:t>
            </a:r>
            <a:r>
              <a:rPr lang="ru-RU" sz="2400" dirty="0" smtClean="0"/>
              <a:t> регулярно </a:t>
            </a:r>
            <a:r>
              <a:rPr lang="ru-RU" sz="2400" dirty="0" err="1" smtClean="0"/>
              <a:t>страчують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бідолах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необережність</a:t>
            </a:r>
            <a:r>
              <a:rPr lang="ru-RU" sz="2400" dirty="0" smtClean="0"/>
              <a:t> везти </a:t>
            </a:r>
            <a:r>
              <a:rPr lang="ru-RU" sz="2400" dirty="0" err="1" smtClean="0"/>
              <a:t>з</a:t>
            </a:r>
            <a:r>
              <a:rPr lang="ru-RU" sz="2400" dirty="0" smtClean="0"/>
              <a:t> собою </a:t>
            </a:r>
            <a:r>
              <a:rPr lang="ru-RU" sz="2400" dirty="0" err="1" smtClean="0"/>
              <a:t>трохи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наркотиків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особистого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687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 err="1" smtClean="0"/>
              <a:t>Преса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підцензурна</a:t>
            </a:r>
            <a:r>
              <a:rPr lang="ru-RU" sz="2400" dirty="0" smtClean="0"/>
              <a:t>. </a:t>
            </a:r>
            <a:r>
              <a:rPr lang="ru-RU" sz="2400" dirty="0" err="1" smtClean="0"/>
              <a:t>Писати</a:t>
            </a:r>
            <a:r>
              <a:rPr lang="ru-RU" sz="2400" dirty="0" smtClean="0"/>
              <a:t> про секс </a:t>
            </a:r>
            <a:r>
              <a:rPr lang="ru-RU" sz="2400" dirty="0" err="1" smtClean="0"/>
              <a:t>і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політику</a:t>
            </a:r>
            <a:r>
              <a:rPr lang="ru-RU" sz="2400" dirty="0" smtClean="0"/>
              <a:t> </a:t>
            </a:r>
            <a:r>
              <a:rPr lang="ru-RU" sz="2400" dirty="0" smtClean="0"/>
              <a:t>заборонено,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проституція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легальною.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84984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сінгапурці</a:t>
            </a:r>
            <a:r>
              <a:rPr lang="ru-RU" sz="2400" dirty="0" smtClean="0"/>
              <a:t> ставали </a:t>
            </a:r>
            <a:r>
              <a:rPr lang="ru-RU" sz="2400" dirty="0" err="1" smtClean="0"/>
              <a:t>розумнішими</a:t>
            </a:r>
            <a:r>
              <a:rPr lang="ru-RU" sz="2400" dirty="0" smtClean="0"/>
              <a:t>, президент </a:t>
            </a:r>
            <a:r>
              <a:rPr lang="ru-RU" sz="2400" dirty="0" err="1" smtClean="0"/>
              <a:t>Лі</a:t>
            </a:r>
            <a:r>
              <a:rPr lang="ru-RU" sz="2400" dirty="0" smtClean="0"/>
              <a:t> </a:t>
            </a:r>
            <a:r>
              <a:rPr lang="ru-RU" sz="2400" dirty="0" err="1" smtClean="0"/>
              <a:t>Куан</a:t>
            </a:r>
            <a:r>
              <a:rPr lang="ru-RU" sz="2400" dirty="0" smtClean="0"/>
              <a:t> Ю </a:t>
            </a:r>
            <a:r>
              <a:rPr lang="ru-RU" sz="2400" dirty="0" err="1" smtClean="0"/>
              <a:t>вжив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заходів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заохочення</a:t>
            </a:r>
            <a:r>
              <a:rPr lang="ru-RU" sz="2400" dirty="0" smtClean="0"/>
              <a:t> правильного </a:t>
            </a:r>
            <a:r>
              <a:rPr lang="ru-RU" sz="2400" dirty="0" err="1" smtClean="0"/>
              <a:t>вибору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партнерів</a:t>
            </a:r>
            <a:r>
              <a:rPr lang="ru-RU" sz="2400" dirty="0" smtClean="0"/>
              <a:t>. </a:t>
            </a:r>
            <a:r>
              <a:rPr lang="ru-RU" sz="2400" dirty="0" err="1" smtClean="0"/>
              <a:t>Чоловіки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одружуються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жінках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вищою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освітою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винагороду</a:t>
            </a:r>
            <a:r>
              <a:rPr lang="ru-RU" sz="2400" dirty="0" smtClean="0"/>
              <a:t>. </a:t>
            </a:r>
            <a:r>
              <a:rPr lang="ru-RU" sz="2400" dirty="0" err="1" smtClean="0"/>
              <a:t>Жінки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вищої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другу </a:t>
            </a:r>
            <a:r>
              <a:rPr lang="ru-RU" sz="2400" dirty="0" err="1" smtClean="0"/>
              <a:t>дитину</a:t>
            </a:r>
            <a:r>
              <a:rPr lang="ru-RU" sz="2400" dirty="0" smtClean="0"/>
              <a:t>, </a:t>
            </a:r>
            <a:r>
              <a:rPr lang="ru-RU" sz="2400" dirty="0" err="1" smtClean="0"/>
              <a:t>платять</a:t>
            </a:r>
            <a:r>
              <a:rPr lang="ru-RU" sz="2400" dirty="0" smtClean="0"/>
              <a:t> штраф. </a:t>
            </a:r>
            <a:r>
              <a:rPr lang="ru-RU" sz="2400" dirty="0" err="1" smtClean="0"/>
              <a:t>Малограмотним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рекомендується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стерилізуватися</a:t>
            </a:r>
            <a:r>
              <a:rPr lang="ru-RU" sz="2400" dirty="0" smtClean="0"/>
              <a:t>, в </a:t>
            </a:r>
            <a:r>
              <a:rPr lang="ru-RU" sz="2400" dirty="0" err="1" smtClean="0"/>
              <a:t>обмін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значну</a:t>
            </a:r>
            <a:r>
              <a:rPr lang="ru-RU" sz="2400" dirty="0" smtClean="0"/>
              <a:t> суму грошей.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73325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Якщо</a:t>
            </a:r>
            <a:r>
              <a:rPr lang="ru-RU" sz="2400" dirty="0" smtClean="0"/>
              <a:t> собака </a:t>
            </a:r>
            <a:r>
              <a:rPr lang="ru-RU" sz="2400" dirty="0" err="1" smtClean="0"/>
              <a:t>гавкає</a:t>
            </a:r>
            <a:r>
              <a:rPr lang="ru-RU" sz="2400" dirty="0" smtClean="0"/>
              <a:t> ночами, </a:t>
            </a:r>
            <a:r>
              <a:rPr lang="ru-RU" sz="2400" dirty="0" err="1" smtClean="0"/>
              <a:t>їй</a:t>
            </a:r>
            <a:r>
              <a:rPr lang="ru-RU" sz="2400" dirty="0" smtClean="0"/>
              <a:t> </a:t>
            </a:r>
            <a:r>
              <a:rPr lang="ru-RU" sz="2400" dirty="0" err="1" smtClean="0"/>
              <a:t>обрізають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голосові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зв'язки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тепер запрошуємо Вас відвідати це прекрасне місто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ema.ru/travel/singapore/4F2C7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497" y="0"/>
            <a:ext cx="9168497" cy="68433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ema.ru/travel/singapore/4F2C6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ma.ru/travel/singapore/4F2C6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" y="0"/>
            <a:ext cx="91347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ema.ru/travel/singapore/4F2C5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89"/>
            <a:ext cx="9144000" cy="65008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Сінгапур</a:t>
            </a:r>
            <a:r>
              <a:rPr lang="ru-RU" sz="3200" dirty="0" smtClean="0"/>
              <a:t> входить у першу десятку </a:t>
            </a:r>
            <a:r>
              <a:rPr lang="ru-RU" sz="3200" dirty="0" err="1" smtClean="0"/>
              <a:t>загальносвітового</a:t>
            </a:r>
            <a:r>
              <a:rPr lang="ru-RU" sz="3200" dirty="0" smtClean="0"/>
              <a:t> рейтингу </a:t>
            </a:r>
            <a:r>
              <a:rPr lang="ru-RU" sz="3200" dirty="0" err="1" smtClean="0"/>
              <a:t>країн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найменшим</a:t>
            </a:r>
            <a:r>
              <a:rPr lang="ru-RU" sz="3200" dirty="0" smtClean="0"/>
              <a:t> </a:t>
            </a:r>
            <a:r>
              <a:rPr lang="ru-RU" sz="3200" dirty="0" err="1" smtClean="0"/>
              <a:t>рівнем</a:t>
            </a:r>
            <a:r>
              <a:rPr lang="ru-RU" sz="3200" dirty="0" smtClean="0"/>
              <a:t> </a:t>
            </a:r>
            <a:r>
              <a:rPr lang="ru-RU" sz="3200" dirty="0" err="1" smtClean="0"/>
              <a:t>корупції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займає</a:t>
            </a:r>
            <a:r>
              <a:rPr lang="ru-RU" sz="3200" dirty="0" smtClean="0"/>
              <a:t> перше </a:t>
            </a:r>
            <a:r>
              <a:rPr lang="ru-RU" sz="3200" dirty="0" err="1" smtClean="0"/>
              <a:t>місце</a:t>
            </a:r>
            <a:r>
              <a:rPr lang="ru-RU" sz="3200" dirty="0" smtClean="0"/>
              <a:t> в </a:t>
            </a:r>
            <a:r>
              <a:rPr lang="ru-RU" sz="3200" dirty="0" err="1" smtClean="0"/>
              <a:t>аналогічному</a:t>
            </a:r>
            <a:r>
              <a:rPr lang="ru-RU" sz="3200" dirty="0" smtClean="0"/>
              <a:t> рейтингу </a:t>
            </a:r>
            <a:r>
              <a:rPr lang="ru-RU" sz="3200" dirty="0" err="1" smtClean="0"/>
              <a:t>азіатських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країн</a:t>
            </a:r>
            <a:r>
              <a:rPr lang="ru-RU" sz="3200" dirty="0" smtClean="0"/>
              <a:t>. </a:t>
            </a:r>
            <a:r>
              <a:rPr lang="ru-RU" sz="3200" dirty="0" err="1" smtClean="0"/>
              <a:t>Місцева</a:t>
            </a:r>
            <a:r>
              <a:rPr lang="ru-RU" sz="3200" dirty="0" smtClean="0"/>
              <a:t> </a:t>
            </a:r>
            <a:r>
              <a:rPr lang="ru-RU" sz="3200" dirty="0" err="1" smtClean="0"/>
              <a:t>мафія</a:t>
            </a:r>
            <a:r>
              <a:rPr lang="ru-RU" sz="3200" dirty="0" smtClean="0"/>
              <a:t> («</a:t>
            </a:r>
            <a:r>
              <a:rPr lang="ru-RU" sz="3200" dirty="0" err="1" smtClean="0"/>
              <a:t>Тріади</a:t>
            </a:r>
            <a:r>
              <a:rPr lang="ru-RU" sz="3200" dirty="0" smtClean="0"/>
              <a:t>») </a:t>
            </a:r>
            <a:r>
              <a:rPr lang="ru-RU" sz="3200" dirty="0" err="1" smtClean="0"/>
              <a:t>була</a:t>
            </a:r>
            <a:r>
              <a:rPr lang="ru-RU" sz="3200" dirty="0" smtClean="0"/>
              <a:t> </a:t>
            </a:r>
            <a:r>
              <a:rPr lang="ru-RU" sz="3200" dirty="0" err="1" smtClean="0"/>
              <a:t>жорстоко</a:t>
            </a:r>
            <a:r>
              <a:rPr lang="ru-RU" sz="3200" dirty="0" smtClean="0"/>
              <a:t> </a:t>
            </a:r>
            <a:r>
              <a:rPr lang="ru-RU" sz="3200" dirty="0" err="1" smtClean="0"/>
              <a:t>знищена</a:t>
            </a:r>
            <a:r>
              <a:rPr lang="ru-RU" sz="3200" dirty="0" smtClean="0"/>
              <a:t>, </a:t>
            </a:r>
            <a:r>
              <a:rPr lang="ru-RU" sz="3200" dirty="0" err="1" smtClean="0"/>
              <a:t>рівень</a:t>
            </a:r>
            <a:r>
              <a:rPr lang="ru-RU" sz="3200" dirty="0" smtClean="0"/>
              <a:t> </a:t>
            </a:r>
            <a:r>
              <a:rPr lang="ru-RU" sz="3200" dirty="0" err="1" smtClean="0"/>
              <a:t>злочинності</a:t>
            </a:r>
            <a:r>
              <a:rPr lang="ru-RU" sz="3200" dirty="0" smtClean="0"/>
              <a:t> в </a:t>
            </a:r>
            <a:r>
              <a:rPr lang="ru-RU" sz="3200" dirty="0" err="1" smtClean="0"/>
              <a:t>країні</a:t>
            </a:r>
            <a:r>
              <a:rPr lang="ru-RU" sz="3200" dirty="0" smtClean="0"/>
              <a:t> </a:t>
            </a:r>
            <a:r>
              <a:rPr lang="ru-RU" sz="3200" dirty="0" err="1" smtClean="0"/>
              <a:t>надзвичайно</a:t>
            </a:r>
            <a:r>
              <a:rPr lang="ru-RU" sz="3200" dirty="0" smtClean="0"/>
              <a:t> </a:t>
            </a:r>
            <a:r>
              <a:rPr lang="ru-RU" sz="3200" dirty="0" err="1" smtClean="0"/>
              <a:t>низький</a:t>
            </a:r>
            <a:r>
              <a:rPr lang="ru-RU" sz="3200" dirty="0" smtClean="0"/>
              <a:t>, а </a:t>
            </a:r>
            <a:r>
              <a:rPr lang="ru-RU" sz="3200" dirty="0" err="1" smtClean="0"/>
              <a:t>рівень</a:t>
            </a:r>
            <a:r>
              <a:rPr lang="ru-RU" sz="3200" dirty="0" smtClean="0"/>
              <a:t>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 </a:t>
            </a:r>
            <a:r>
              <a:rPr lang="ru-RU" sz="3200" dirty="0" err="1" smtClean="0"/>
              <a:t>населення</a:t>
            </a:r>
            <a:r>
              <a:rPr lang="ru-RU" sz="3200" dirty="0" smtClean="0"/>
              <a:t> один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кращих</a:t>
            </a:r>
            <a:r>
              <a:rPr lang="ru-RU" sz="3200" dirty="0" smtClean="0"/>
              <a:t> в </a:t>
            </a:r>
            <a:r>
              <a:rPr lang="ru-RU" sz="3200" dirty="0" err="1" smtClean="0"/>
              <a:t>Азії.Такі</a:t>
            </a:r>
            <a:r>
              <a:rPr lang="ru-RU" sz="3200" dirty="0" smtClean="0"/>
              <a:t> </a:t>
            </a:r>
            <a:r>
              <a:rPr lang="ru-RU" sz="3200" dirty="0" err="1" smtClean="0"/>
              <a:t>результати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досягнено</a:t>
            </a:r>
            <a:r>
              <a:rPr lang="ru-RU" sz="3200" dirty="0" smtClean="0"/>
              <a:t> </a:t>
            </a:r>
            <a:r>
              <a:rPr lang="ru-RU" sz="3200" dirty="0" err="1" smtClean="0"/>
              <a:t>завдяки</a:t>
            </a:r>
            <a:r>
              <a:rPr lang="ru-RU" sz="3200" dirty="0" smtClean="0"/>
              <a:t> </a:t>
            </a:r>
            <a:r>
              <a:rPr lang="ru-RU" sz="3200" dirty="0" err="1" smtClean="0"/>
              <a:t>досить</a:t>
            </a:r>
            <a:r>
              <a:rPr lang="ru-RU" sz="3200" dirty="0" smtClean="0"/>
              <a:t> </a:t>
            </a:r>
            <a:r>
              <a:rPr lang="ru-RU" sz="3200" dirty="0" err="1" smtClean="0"/>
              <a:t>жорстким</a:t>
            </a:r>
            <a:r>
              <a:rPr lang="ru-RU" sz="3200" dirty="0" smtClean="0"/>
              <a:t> заходам </a:t>
            </a:r>
            <a:r>
              <a:rPr lang="ru-RU" sz="3200" dirty="0" err="1" smtClean="0"/>
              <a:t>місцевої</a:t>
            </a:r>
            <a:r>
              <a:rPr lang="ru-RU" sz="3200" dirty="0" smtClean="0"/>
              <a:t> </a:t>
            </a:r>
            <a:r>
              <a:rPr lang="ru-RU" sz="3200" dirty="0" err="1" smtClean="0"/>
              <a:t>влади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ma.ru/travel/singapore/4F2C6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tema.ru/travel/singapore/4F2C6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tema.ru/travel/singapore/4F2C6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tema.ru/travel/singapore/4F2C6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tema.ru/travel/singapore/4F2C7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tema.ru/travel/singapore/4F2C6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tema.ru/travel/singapore/4F2C6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tema.ru/travel/singapore/4F2C6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tema.ru/travel/singapore/4F2C6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tema.ru/travel/singapore/4F2C6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Загальні відомості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87015" y="1571612"/>
            <a:ext cx="8856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Офіційні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мови</a:t>
            </a:r>
            <a:r>
              <a:rPr lang="ru-RU" sz="2800" b="1" dirty="0" smtClean="0"/>
              <a:t>: </a:t>
            </a:r>
            <a:r>
              <a:rPr lang="ru-RU" sz="2800" dirty="0" err="1" smtClean="0"/>
              <a:t>англійська</a:t>
            </a:r>
            <a:r>
              <a:rPr lang="ru-RU" sz="2800" dirty="0" smtClean="0"/>
              <a:t>, </a:t>
            </a:r>
            <a:r>
              <a:rPr lang="ru-RU" sz="2800" dirty="0" err="1" smtClean="0"/>
              <a:t>китайська</a:t>
            </a:r>
            <a:r>
              <a:rPr lang="ru-RU" sz="2800" dirty="0" smtClean="0"/>
              <a:t> (</a:t>
            </a:r>
            <a:r>
              <a:rPr lang="ru-RU" sz="2800" dirty="0" err="1" smtClean="0"/>
              <a:t>путунхуа</a:t>
            </a:r>
            <a:r>
              <a:rPr lang="ru-RU" sz="2800" dirty="0" smtClean="0"/>
              <a:t>), </a:t>
            </a:r>
            <a:r>
              <a:rPr lang="ru-RU" sz="2800" dirty="0" err="1" smtClean="0"/>
              <a:t>малайська</a:t>
            </a:r>
            <a:r>
              <a:rPr lang="ru-RU" sz="2800" dirty="0" smtClean="0"/>
              <a:t>, </a:t>
            </a:r>
            <a:r>
              <a:rPr lang="ru-RU" sz="2800" dirty="0" err="1" smtClean="0"/>
              <a:t>тамільська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500306"/>
            <a:ext cx="4171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Населення</a:t>
            </a:r>
            <a:r>
              <a:rPr lang="ru-RU" sz="2800" dirty="0" smtClean="0"/>
              <a:t>: </a:t>
            </a:r>
            <a:r>
              <a:rPr lang="ru-RU" sz="2800" dirty="0"/>
              <a:t>5 312 </a:t>
            </a:r>
            <a:r>
              <a:rPr lang="ru-RU" sz="2800" dirty="0" smtClean="0"/>
              <a:t>400 </a:t>
            </a:r>
            <a:r>
              <a:rPr lang="ru-RU" sz="2800" dirty="0" err="1" smtClean="0"/>
              <a:t>осіб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786190"/>
            <a:ext cx="432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ВВП</a:t>
            </a:r>
            <a:r>
              <a:rPr lang="ru-RU" sz="2800" dirty="0" smtClean="0"/>
              <a:t>: 161,947 </a:t>
            </a:r>
            <a:r>
              <a:rPr lang="ru-RU" sz="2800" dirty="0" err="1" smtClean="0"/>
              <a:t>млрд</a:t>
            </a:r>
            <a:r>
              <a:rPr lang="ru-RU" sz="2800" dirty="0" smtClean="0"/>
              <a:t> </a:t>
            </a:r>
            <a:r>
              <a:rPr lang="ru-RU" sz="2800" dirty="0" err="1" smtClean="0"/>
              <a:t>доларів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4429132"/>
            <a:ext cx="580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ВВП на одну особу</a:t>
            </a:r>
            <a:r>
              <a:rPr lang="ru-RU" sz="2800" dirty="0" smtClean="0"/>
              <a:t>: </a:t>
            </a:r>
            <a:r>
              <a:rPr lang="ru-RU" sz="2800" dirty="0"/>
              <a:t>51 </a:t>
            </a:r>
            <a:r>
              <a:rPr lang="ru-RU" sz="2800" dirty="0" smtClean="0"/>
              <a:t>649 долларов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5000636"/>
            <a:ext cx="7040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Основна</a:t>
            </a:r>
            <a:r>
              <a:rPr lang="ru-RU" sz="2800" b="1" dirty="0" smtClean="0"/>
              <a:t> валюта</a:t>
            </a:r>
            <a:r>
              <a:rPr lang="ru-RU" sz="2800" dirty="0" smtClean="0"/>
              <a:t>:  (</a:t>
            </a:r>
            <a:r>
              <a:rPr lang="tt-RU" sz="2800" dirty="0" smtClean="0"/>
              <a:t>SGD) сінгапурський долар</a:t>
            </a:r>
            <a:endParaRPr lang="en-US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143248"/>
            <a:ext cx="5120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Площа</a:t>
            </a:r>
            <a:r>
              <a:rPr lang="ru-RU" sz="2800" b="1" dirty="0" smtClean="0"/>
              <a:t>:  </a:t>
            </a:r>
            <a:r>
              <a:rPr lang="ru-RU" sz="2800" dirty="0" smtClean="0"/>
              <a:t>622 </a:t>
            </a:r>
            <a:r>
              <a:rPr lang="ru-RU" sz="2800" dirty="0" smtClean="0"/>
              <a:t>км² </a:t>
            </a:r>
            <a:r>
              <a:rPr lang="uk-UA" sz="2800" dirty="0" smtClean="0"/>
              <a:t>(Київ – 835 км</a:t>
            </a:r>
            <a:r>
              <a:rPr lang="ru-RU" sz="2800" dirty="0" smtClean="0"/>
              <a:t>²)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59950807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3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tema.ru/travel/singapore/4F2C6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tema.ru/travel/singapore/4F2C6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webochka.com/images/11.11/m88/000y1rz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94860" cy="6858000"/>
          </a:xfrm>
          <a:prstGeom prst="rect">
            <a:avLst/>
          </a:prstGeom>
          <a:noFill/>
        </p:spPr>
      </p:pic>
      <p:pic>
        <p:nvPicPr>
          <p:cNvPr id="63492" name="Picture 4" descr="http://www.webochka.com/images/11.11/m88/000xcay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webochka.com/images/11.11/m88/000wtcz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tema.ru/travel/singapore/4F2C6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bochka.com/images/11.11/m88/dsc0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tema.ru/travel/singapore/4F2C6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tema.ru/travel/singapore/4F2C6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tema.ru/travel/singapore/IMG_4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photoshtab.ru/wp-content/content/2012/arhitecture/sand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0268" y="1857364"/>
            <a:ext cx="5703731" cy="3857652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" y="0"/>
            <a:ext cx="9142334" cy="1844824"/>
          </a:xfrm>
          <a:noFill/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Республіка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Сінгапур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місто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держава,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розташований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островах у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Південно-Східній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Азії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відокремлених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південного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краю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Малайського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півострова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вузьким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Джохорською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протокою.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4857752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764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kulturologia.ru/files/u12645/supertrees-singapor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fototelegraf.ru/wp-content/uploads/2013/04/singapur-23-990x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udivitelno.com/images/3/marina-bay-sands/21-Marina-Bay-S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fresher.ru/manager_content/images/otel-sad-parkroyal-v-singapure/big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1244" y="3643315"/>
            <a:ext cx="4077932" cy="305451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309016"/>
            <a:ext cx="4410052" cy="29346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3643314"/>
            <a:ext cx="4179059" cy="3054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5720" y="714356"/>
            <a:ext cx="41044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«Сади </a:t>
            </a:r>
            <a:r>
              <a:rPr lang="ru-RU" sz="3200" b="1" dirty="0" err="1" smtClean="0"/>
              <a:t>біля</a:t>
            </a:r>
            <a:r>
              <a:rPr lang="ru-RU" sz="3200" b="1" dirty="0" smtClean="0"/>
              <a:t> затоки» </a:t>
            </a:r>
            <a:r>
              <a:rPr lang="ru-RU" sz="2800" dirty="0" smtClean="0"/>
              <a:t>- </a:t>
            </a:r>
            <a:r>
              <a:rPr lang="ru-RU" sz="2800" dirty="0" err="1" smtClean="0"/>
              <a:t>найбільша</a:t>
            </a:r>
            <a:r>
              <a:rPr lang="ru-RU" sz="2800" dirty="0" smtClean="0"/>
              <a:t> </a:t>
            </a:r>
            <a:r>
              <a:rPr lang="ru-RU" sz="2800" dirty="0" err="1" smtClean="0"/>
              <a:t>теплиця</a:t>
            </a:r>
            <a:r>
              <a:rPr lang="ru-RU" sz="2800" dirty="0" smtClean="0"/>
              <a:t> в 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контрольованим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кліматом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714105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534662"/>
            <a:ext cx="5112592" cy="4124158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2144" y="656282"/>
            <a:ext cx="5645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Символ </a:t>
            </a:r>
            <a:r>
              <a:rPr lang="ru-RU" sz="2800" b="1" dirty="0" err="1" smtClean="0"/>
              <a:t>Сінгапура</a:t>
            </a:r>
            <a:r>
              <a:rPr lang="ru-RU" sz="2800" dirty="0"/>
              <a:t> — </a:t>
            </a:r>
            <a:r>
              <a:rPr lang="ru-RU" sz="2800" dirty="0" err="1" smtClean="0"/>
              <a:t>міфічний</a:t>
            </a:r>
            <a:r>
              <a:rPr lang="ru-RU" sz="2800" dirty="0" smtClean="0"/>
              <a:t> </a:t>
            </a:r>
            <a:r>
              <a:rPr lang="ru-RU" sz="2800" dirty="0"/>
              <a:t>персонаж </a:t>
            </a:r>
            <a:r>
              <a:rPr lang="ru-RU" sz="2800" dirty="0" err="1" smtClean="0"/>
              <a:t>Мерлайон</a:t>
            </a:r>
            <a:r>
              <a:rPr lang="ru-RU" sz="2800" dirty="0"/>
              <a:t> </a:t>
            </a:r>
            <a:r>
              <a:rPr lang="ru-RU" sz="2800" dirty="0" smtClean="0"/>
              <a:t>(«</a:t>
            </a:r>
            <a:r>
              <a:rPr lang="ru-RU" sz="2800" dirty="0" err="1" smtClean="0"/>
              <a:t>напівриба-напівлев</a:t>
            </a:r>
            <a:r>
              <a:rPr lang="ru-RU" sz="2800" dirty="0" smtClean="0"/>
              <a:t>»)</a:t>
            </a:r>
            <a:endParaRPr lang="en-US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78650"/>
            <a:ext cx="2853680" cy="2140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145" y="2564905"/>
            <a:ext cx="3341743" cy="40911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37854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674767"/>
            <a:ext cx="4042897" cy="3032173"/>
          </a:xfr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674768"/>
            <a:ext cx="4573116" cy="3032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9513" y="188640"/>
            <a:ext cx="8821588" cy="31700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3200" b="1" dirty="0" smtClean="0"/>
              <a:t>Театр </a:t>
            </a:r>
            <a:r>
              <a:rPr lang="ru-RU" sz="3200" b="1" dirty="0" err="1" smtClean="0"/>
              <a:t>Еспланада</a:t>
            </a:r>
            <a:r>
              <a:rPr lang="ru-RU" sz="3200" b="1" dirty="0" smtClean="0"/>
              <a:t> </a:t>
            </a:r>
            <a:r>
              <a:rPr lang="ru-RU" sz="2800" dirty="0" smtClean="0"/>
              <a:t>-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інтегрований</a:t>
            </a:r>
            <a:r>
              <a:rPr lang="ru-RU" sz="2800" dirty="0" smtClean="0"/>
              <a:t> центр </a:t>
            </a:r>
            <a:r>
              <a:rPr lang="ru-RU" sz="2800" dirty="0" err="1" smtClean="0"/>
              <a:t>мистецтв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включає</a:t>
            </a:r>
            <a:r>
              <a:rPr lang="ru-RU" sz="2800" dirty="0" smtClean="0"/>
              <a:t> театр, театр на </a:t>
            </a:r>
            <a:r>
              <a:rPr lang="ru-RU" sz="2800" dirty="0" err="1" smtClean="0"/>
              <a:t>відкритому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повітрі</a:t>
            </a:r>
            <a:r>
              <a:rPr lang="ru-RU" sz="2800" dirty="0" smtClean="0"/>
              <a:t>, </a:t>
            </a:r>
            <a:r>
              <a:rPr lang="ru-RU" sz="2800" dirty="0" err="1" smtClean="0"/>
              <a:t>концертний</a:t>
            </a:r>
            <a:r>
              <a:rPr lang="ru-RU" sz="2800" dirty="0" smtClean="0"/>
              <a:t> зал, </a:t>
            </a:r>
            <a:r>
              <a:rPr lang="ru-RU" sz="2800" dirty="0" err="1" smtClean="0"/>
              <a:t>театральні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студії</a:t>
            </a:r>
            <a:r>
              <a:rPr lang="ru-RU" sz="2800" dirty="0" smtClean="0"/>
              <a:t>, галерею, </a:t>
            </a:r>
            <a:r>
              <a:rPr lang="ru-RU" sz="2800" dirty="0" err="1" smtClean="0"/>
              <a:t>бібліотеку</a:t>
            </a:r>
            <a:r>
              <a:rPr lang="ru-RU" sz="2800" dirty="0" smtClean="0"/>
              <a:t>, </a:t>
            </a:r>
            <a:r>
              <a:rPr lang="ru-RU" sz="2800" dirty="0" err="1" smtClean="0"/>
              <a:t>торговий</a:t>
            </a:r>
            <a:r>
              <a:rPr lang="ru-RU" sz="2800" dirty="0" smtClean="0"/>
              <a:t> центр, </a:t>
            </a:r>
            <a:r>
              <a:rPr lang="ru-RU" sz="2800" dirty="0" err="1" smtClean="0"/>
              <a:t>підземну</a:t>
            </a:r>
            <a:r>
              <a:rPr lang="ru-RU" sz="2800" dirty="0" smtClean="0"/>
              <a:t> автостоянку. У </a:t>
            </a:r>
            <a:r>
              <a:rPr lang="ru-RU" sz="2800" dirty="0" err="1" smtClean="0"/>
              <a:t>безпосередній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нього</a:t>
            </a:r>
            <a:r>
              <a:rPr lang="ru-RU" sz="2800" dirty="0" smtClean="0"/>
              <a:t> два </a:t>
            </a:r>
            <a:r>
              <a:rPr lang="ru-RU" sz="2800" dirty="0" err="1" smtClean="0"/>
              <a:t>конференц-зали</a:t>
            </a:r>
            <a:r>
              <a:rPr lang="ru-RU" sz="2800" dirty="0" smtClean="0"/>
              <a:t>, </a:t>
            </a:r>
            <a:r>
              <a:rPr lang="ru-RU" sz="2800" dirty="0" err="1" smtClean="0"/>
              <a:t>готельні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номери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найвищого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класу</a:t>
            </a:r>
            <a:r>
              <a:rPr lang="ru-RU" sz="2800" dirty="0" smtClean="0"/>
              <a:t>, </a:t>
            </a:r>
            <a:r>
              <a:rPr lang="ru-RU" sz="2800" dirty="0" err="1" smtClean="0"/>
              <a:t>ресторани</a:t>
            </a:r>
            <a:r>
              <a:rPr lang="ru-RU" sz="2800" dirty="0" smtClean="0"/>
              <a:t>, </a:t>
            </a:r>
            <a:r>
              <a:rPr lang="ru-RU" sz="2800" dirty="0" err="1" smtClean="0"/>
              <a:t>місця</a:t>
            </a:r>
            <a:r>
              <a:rPr lang="ru-RU" sz="2800" dirty="0" smtClean="0"/>
              <a:t> для стоянки, </a:t>
            </a:r>
            <a:r>
              <a:rPr lang="ru-RU" sz="2800" dirty="0" err="1" smtClean="0"/>
              <a:t>магазини</a:t>
            </a:r>
            <a:r>
              <a:rPr lang="ru-RU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5218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Остров Сентоза, Сингапу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Сингапур, клиника, модули, гибкие, фото: inhabitat.com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605"/>
            <a:ext cx="9144000" cy="688260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Сингапур, клиника, модули, гибкие, фото: inhabitat.com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49" y="-357214"/>
            <a:ext cx="6357951" cy="3929066"/>
          </a:xfrm>
          <a:prstGeom prst="rect">
            <a:avLst/>
          </a:prstGeom>
          <a:noFill/>
        </p:spPr>
      </p:pic>
      <p:pic>
        <p:nvPicPr>
          <p:cNvPr id="4" name="Picture 2" descr="Сингапур, клиника, модули, гибкие, фото: inhabitat.com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6143636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5856" y="1617470"/>
            <a:ext cx="2664296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8864" y="1525352"/>
            <a:ext cx="8229600" cy="1143000"/>
          </a:xfrm>
        </p:spPr>
        <p:txBody>
          <a:bodyPr/>
          <a:lstStyle/>
          <a:p>
            <a:r>
              <a:rPr lang="uk-UA" dirty="0" smtClean="0"/>
              <a:t>Сінгапур</a:t>
            </a:r>
            <a:endParaRPr lang="ru-RU" dirty="0"/>
          </a:p>
        </p:txBody>
      </p:sp>
      <p:sp>
        <p:nvSpPr>
          <p:cNvPr id="11" name="Стрелка углом вверх 10"/>
          <p:cNvSpPr/>
          <p:nvPr/>
        </p:nvSpPr>
        <p:spPr>
          <a:xfrm flipH="1" flipV="1">
            <a:off x="1619672" y="2096850"/>
            <a:ext cx="1512168" cy="1188133"/>
          </a:xfrm>
          <a:prstGeom prst="bent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422073"/>
            <a:ext cx="3196952" cy="20162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Сінга</a:t>
            </a:r>
            <a:r>
              <a:rPr lang="ru-RU" sz="3200" dirty="0" smtClean="0"/>
              <a:t> - лев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3434114"/>
            <a:ext cx="3312368" cy="20162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Пур</a:t>
            </a:r>
            <a:r>
              <a:rPr lang="ru-RU" sz="3200" dirty="0" smtClean="0"/>
              <a:t> - </a:t>
            </a:r>
            <a:r>
              <a:rPr lang="ru-RU" sz="3200" dirty="0" err="1" smtClean="0"/>
              <a:t>місто</a:t>
            </a:r>
            <a:endParaRPr lang="ru-RU" sz="3200" dirty="0"/>
          </a:p>
        </p:txBody>
      </p:sp>
      <p:sp>
        <p:nvSpPr>
          <p:cNvPr id="14" name="Стрелка углом вверх 13"/>
          <p:cNvSpPr/>
          <p:nvPr/>
        </p:nvSpPr>
        <p:spPr>
          <a:xfrm flipV="1">
            <a:off x="6084168" y="2096851"/>
            <a:ext cx="1512168" cy="1188131"/>
          </a:xfrm>
          <a:prstGeom prst="bentUpArrow">
            <a:avLst>
              <a:gd name="adj1" fmla="val 25000"/>
              <a:gd name="adj2" fmla="val 24542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643306" y="285728"/>
            <a:ext cx="1943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839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Сінгапур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“Азіатський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тигр 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Місто лева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Європа на екваторі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Азія в мініатюрі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Маленька країна з високими економічними показниками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Ідеали: демократія, мир, прогрес, справедливість, рівність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05" y="142852"/>
            <a:ext cx="9125432" cy="671514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14480" y="642918"/>
            <a:ext cx="5226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</a:t>
            </a: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увагу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74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93" y="-243408"/>
            <a:ext cx="8219256" cy="1354162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Клімат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74" y="4437112"/>
            <a:ext cx="3779912" cy="2287975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0646" y="1196751"/>
            <a:ext cx="3851753" cy="235033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1387490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Місто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знаходиться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на </a:t>
            </a:r>
            <a:r>
              <a:rPr lang="ru-RU" sz="2800" dirty="0" err="1" smtClean="0"/>
              <a:t>екваторі</a:t>
            </a:r>
            <a:r>
              <a:rPr lang="ru-RU" sz="2800" dirty="0" smtClean="0"/>
              <a:t>, тому </a:t>
            </a:r>
            <a:r>
              <a:rPr lang="ru-RU" sz="2800" dirty="0" err="1" smtClean="0"/>
              <a:t>середня</a:t>
            </a:r>
            <a:r>
              <a:rPr lang="ru-RU" sz="2800" dirty="0" smtClean="0"/>
              <a:t> температура </a:t>
            </a:r>
            <a:r>
              <a:rPr lang="ru-RU" sz="2800" dirty="0" err="1" smtClean="0"/>
              <a:t>січня</a:t>
            </a:r>
            <a:r>
              <a:rPr lang="ru-RU" sz="2800" dirty="0" smtClean="0"/>
              <a:t> на 1 ° C </a:t>
            </a:r>
            <a:r>
              <a:rPr lang="ru-RU" sz="2800" dirty="0" err="1" smtClean="0"/>
              <a:t>нижче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температури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червня</a:t>
            </a:r>
            <a:r>
              <a:rPr lang="ru-RU" sz="2800" dirty="0" smtClean="0"/>
              <a:t>. </a:t>
            </a:r>
            <a:r>
              <a:rPr lang="ru-RU" sz="2800" dirty="0" err="1" smtClean="0"/>
              <a:t>Клімат</a:t>
            </a:r>
            <a:r>
              <a:rPr lang="ru-RU" sz="2800" dirty="0" smtClean="0"/>
              <a:t> </a:t>
            </a:r>
            <a:r>
              <a:rPr lang="ru-RU" sz="2800" dirty="0" err="1" smtClean="0"/>
              <a:t>екваторіальний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94480" y="3717032"/>
            <a:ext cx="4377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Опадів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випадає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170 до 250 мм на </a:t>
            </a:r>
            <a:r>
              <a:rPr lang="ru-RU" sz="2800" dirty="0" err="1" smtClean="0"/>
              <a:t>місяць</a:t>
            </a:r>
            <a:r>
              <a:rPr lang="ru-RU" sz="2800" dirty="0" smtClean="0"/>
              <a:t> </a:t>
            </a:r>
            <a:r>
              <a:rPr lang="ru-RU" sz="2800" dirty="0" smtClean="0"/>
              <a:t>(у </a:t>
            </a:r>
            <a:r>
              <a:rPr lang="ru-RU" sz="2800" dirty="0" err="1" smtClean="0"/>
              <a:t>Львівській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– 50-70)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Найнижча</a:t>
            </a:r>
            <a:r>
              <a:rPr lang="ru-RU" sz="2800" dirty="0" smtClean="0"/>
              <a:t> температура в </a:t>
            </a:r>
            <a:r>
              <a:rPr lang="ru-RU" sz="2800" dirty="0" err="1" smtClean="0"/>
              <a:t>місті</a:t>
            </a:r>
            <a:r>
              <a:rPr lang="ru-RU" sz="2800" dirty="0" smtClean="0"/>
              <a:t> становила +19,4 ° C, </a:t>
            </a:r>
            <a:r>
              <a:rPr lang="ru-RU" sz="2800" dirty="0" err="1" smtClean="0"/>
              <a:t>найвища</a:t>
            </a:r>
            <a:r>
              <a:rPr lang="ru-RU" sz="2800" dirty="0" smtClean="0"/>
              <a:t> - +36,0 ° C.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4432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0"/>
            <a:ext cx="8219256" cy="1354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715404" cy="135416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Національності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Сінгапуру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kumimoji="0" lang="ru-RU" sz="5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928670"/>
            <a:ext cx="6896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Сінгапур</a:t>
            </a:r>
            <a:r>
              <a:rPr lang="ru-RU" sz="3200" dirty="0" smtClean="0"/>
              <a:t> - </a:t>
            </a:r>
            <a:r>
              <a:rPr lang="ru-RU" sz="3200" dirty="0" err="1" smtClean="0"/>
              <a:t>багатонаціональна</a:t>
            </a:r>
            <a:r>
              <a:rPr lang="ru-RU" sz="3200" dirty="0" smtClean="0"/>
              <a:t> держава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14488"/>
            <a:ext cx="554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76%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китайці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14554"/>
            <a:ext cx="2171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15 % 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малайці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714620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6 %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індійці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214686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3 %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націй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428736"/>
            <a:ext cx="235742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941764"/>
            <a:ext cx="4071966" cy="291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8774"/>
            <a:ext cx="4357686" cy="29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9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Державний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лад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861048"/>
            <a:ext cx="4065922" cy="27089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861048"/>
            <a:ext cx="3258376" cy="271531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5536" y="1124744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Сінгапур</a:t>
            </a:r>
            <a:r>
              <a:rPr lang="ru-RU" sz="3200" dirty="0" smtClean="0"/>
              <a:t> - </a:t>
            </a:r>
            <a:r>
              <a:rPr lang="ru-RU" sz="3200" dirty="0" err="1" smtClean="0"/>
              <a:t>парламентська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республіка</a:t>
            </a:r>
            <a:r>
              <a:rPr lang="ru-RU" sz="3200" dirty="0" smtClean="0"/>
              <a:t>. </a:t>
            </a:r>
            <a:r>
              <a:rPr lang="ru-RU" sz="3200" dirty="0" err="1" smtClean="0"/>
              <a:t>Виконавча</a:t>
            </a:r>
            <a:r>
              <a:rPr lang="ru-RU" sz="3200" dirty="0" smtClean="0"/>
              <a:t> </a:t>
            </a:r>
            <a:r>
              <a:rPr lang="ru-RU" sz="3200" dirty="0" err="1" smtClean="0"/>
              <a:t>влада</a:t>
            </a:r>
            <a:r>
              <a:rPr lang="ru-RU" sz="3200" dirty="0" smtClean="0"/>
              <a:t> </a:t>
            </a:r>
            <a:r>
              <a:rPr lang="ru-RU" sz="3200" dirty="0" err="1" smtClean="0"/>
              <a:t>належить</a:t>
            </a:r>
            <a:r>
              <a:rPr lang="ru-RU" sz="3200" dirty="0" smtClean="0"/>
              <a:t> </a:t>
            </a:r>
            <a:r>
              <a:rPr lang="ru-RU" sz="3200" dirty="0" err="1" smtClean="0"/>
              <a:t>кабінету</a:t>
            </a:r>
            <a:r>
              <a:rPr lang="ru-RU" sz="3200" dirty="0" smtClean="0"/>
              <a:t> </a:t>
            </a:r>
            <a:r>
              <a:rPr lang="ru-RU" sz="3200" dirty="0" err="1" smtClean="0"/>
              <a:t>міністрів</a:t>
            </a:r>
            <a:r>
              <a:rPr lang="ru-RU" sz="3200" dirty="0" smtClean="0"/>
              <a:t> на </a:t>
            </a:r>
            <a:r>
              <a:rPr lang="ru-RU" sz="3200" dirty="0" err="1" smtClean="0"/>
              <a:t>чолі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прем'єр-міністром</a:t>
            </a:r>
            <a:r>
              <a:rPr lang="ru-RU" sz="3200" dirty="0" smtClean="0"/>
              <a:t>, президент </a:t>
            </a:r>
            <a:r>
              <a:rPr lang="ru-RU" sz="3200" dirty="0" err="1" smtClean="0"/>
              <a:t>виконує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представницьку</a:t>
            </a:r>
            <a:r>
              <a:rPr lang="ru-RU" sz="3200" dirty="0" smtClean="0"/>
              <a:t> роль, </a:t>
            </a:r>
            <a:r>
              <a:rPr lang="ru-RU" sz="3200" dirty="0" err="1" smtClean="0"/>
              <a:t>іноді</a:t>
            </a:r>
            <a:r>
              <a:rPr lang="ru-RU" sz="3200" dirty="0" smtClean="0"/>
              <a:t> </a:t>
            </a:r>
            <a:r>
              <a:rPr lang="ru-RU" sz="3200" dirty="0" err="1" smtClean="0"/>
              <a:t>може</a:t>
            </a:r>
            <a:r>
              <a:rPr lang="ru-RU" sz="3200" dirty="0" smtClean="0"/>
              <a:t> </a:t>
            </a:r>
            <a:r>
              <a:rPr lang="ru-RU" sz="3200" dirty="0" err="1" smtClean="0"/>
              <a:t>накласти</a:t>
            </a:r>
            <a:r>
              <a:rPr lang="ru-RU" sz="3200" dirty="0" smtClean="0"/>
              <a:t> вето на </a:t>
            </a:r>
            <a:r>
              <a:rPr lang="ru-RU" sz="3200" dirty="0" err="1" smtClean="0"/>
              <a:t>рішення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490799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Законодавство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злочинності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Сінгапурі</a:t>
            </a:r>
            <a:r>
              <a:rPr lang="ru-RU" sz="2400" dirty="0" smtClean="0"/>
              <a:t> - один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найнижчих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,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закони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Сінгапурі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суворі</a:t>
            </a:r>
            <a:r>
              <a:rPr lang="ru-RU" sz="2400" dirty="0" smtClean="0"/>
              <a:t>. Прояви </a:t>
            </a:r>
            <a:r>
              <a:rPr lang="ru-RU" sz="2400" dirty="0" err="1" smtClean="0"/>
              <a:t>міжетнічної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ворожнечі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ненависті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караються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притому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враховуються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дискусії</a:t>
            </a:r>
            <a:r>
              <a:rPr lang="ru-RU" sz="2400" dirty="0" smtClean="0"/>
              <a:t> в </a:t>
            </a:r>
            <a:r>
              <a:rPr lang="ru-RU" sz="2400" dirty="0" err="1" smtClean="0"/>
              <a:t>Інтернеті</a:t>
            </a:r>
            <a:r>
              <a:rPr lang="ru-RU" sz="2400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4286256"/>
            <a:ext cx="3027111" cy="227033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1214422"/>
            <a:ext cx="3036056" cy="28632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3645024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існує</a:t>
            </a:r>
            <a:r>
              <a:rPr lang="ru-RU" sz="2400" dirty="0" smtClean="0"/>
              <a:t> смертна кара (через </a:t>
            </a:r>
            <a:r>
              <a:rPr lang="ru-RU" sz="2400" dirty="0" err="1" smtClean="0"/>
              <a:t>повішення</a:t>
            </a:r>
            <a:r>
              <a:rPr lang="ru-RU" sz="2400" dirty="0" smtClean="0"/>
              <a:t>), вона </a:t>
            </a:r>
            <a:r>
              <a:rPr lang="ru-RU" sz="2400" dirty="0" err="1" smtClean="0"/>
              <a:t>застосовується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найважчі</a:t>
            </a:r>
            <a:r>
              <a:rPr lang="ru-RU" sz="2400" dirty="0" smtClean="0"/>
              <a:t> </a:t>
            </a:r>
            <a:r>
              <a:rPr lang="ru-RU" sz="2400" dirty="0" err="1" smtClean="0"/>
              <a:t>злочини</a:t>
            </a:r>
            <a:r>
              <a:rPr lang="ru-RU" sz="2400" dirty="0" smtClean="0"/>
              <a:t> - особливо </a:t>
            </a:r>
            <a:r>
              <a:rPr lang="ru-RU" sz="2400" dirty="0" err="1" smtClean="0"/>
              <a:t>жорстоке</a:t>
            </a:r>
            <a:r>
              <a:rPr lang="ru-RU" sz="2400" dirty="0" smtClean="0"/>
              <a:t> </a:t>
            </a:r>
            <a:r>
              <a:rPr lang="ru-RU" sz="2400" dirty="0" err="1" smtClean="0"/>
              <a:t>вбивство</a:t>
            </a:r>
            <a:r>
              <a:rPr lang="ru-RU" sz="2400" dirty="0" smtClean="0"/>
              <a:t>, </a:t>
            </a:r>
            <a:r>
              <a:rPr lang="ru-RU" sz="2400" dirty="0" err="1" smtClean="0"/>
              <a:t>торгівлю</a:t>
            </a:r>
            <a:r>
              <a:rPr lang="ru-RU" sz="2400" dirty="0" smtClean="0"/>
              <a:t> наркотиками, </a:t>
            </a:r>
            <a:r>
              <a:rPr lang="ru-RU" sz="2400" dirty="0" err="1" smtClean="0"/>
              <a:t>корупцію</a:t>
            </a:r>
            <a:r>
              <a:rPr lang="ru-RU" sz="2400" dirty="0" smtClean="0"/>
              <a:t>, </a:t>
            </a:r>
            <a:r>
              <a:rPr lang="ru-RU" sz="2400" dirty="0" err="1" smtClean="0"/>
              <a:t>державну</a:t>
            </a:r>
            <a:r>
              <a:rPr lang="ru-RU" sz="2400" dirty="0" smtClean="0"/>
              <a:t> </a:t>
            </a:r>
            <a:r>
              <a:rPr lang="ru-RU" sz="2400" dirty="0" err="1" smtClean="0"/>
              <a:t>зраду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посягання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президента.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53146287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832</Words>
  <Application>Microsoft Office PowerPoint</Application>
  <PresentationFormat>Экран (4:3)</PresentationFormat>
  <Paragraphs>64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Республіка Сінгапур</vt:lpstr>
      <vt:lpstr>Слайд 2</vt:lpstr>
      <vt:lpstr>Загальні відомості</vt:lpstr>
      <vt:lpstr>Республіка Сінгапур - місто держава, розташований на островах у Південно-Східній Азії, відокремлених від південного краю Малайського півострова вузьким Джохорською протокою.</vt:lpstr>
      <vt:lpstr>Сінгапур</vt:lpstr>
      <vt:lpstr>Клімат</vt:lpstr>
      <vt:lpstr>Слайд 7</vt:lpstr>
      <vt:lpstr>Державний лад</vt:lpstr>
      <vt:lpstr>Законодавство</vt:lpstr>
      <vt:lpstr>Слайд 10</vt:lpstr>
      <vt:lpstr>Офіційні та національні мови</vt:lpstr>
      <vt:lpstr>Економіка країни</vt:lpstr>
      <vt:lpstr>Слайд 13</vt:lpstr>
      <vt:lpstr>Слайд 14</vt:lpstr>
      <vt:lpstr>А тепер запрошуємо Вас відвідати це прекрасне місто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Сингапур</dc:title>
  <dc:creator>Лев</dc:creator>
  <cp:lastModifiedBy>Michael</cp:lastModifiedBy>
  <cp:revision>49</cp:revision>
  <dcterms:created xsi:type="dcterms:W3CDTF">2013-01-21T14:37:51Z</dcterms:created>
  <dcterms:modified xsi:type="dcterms:W3CDTF">2014-04-27T12:52:30Z</dcterms:modified>
</cp:coreProperties>
</file>