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757"/>
    <a:srgbClr val="190D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68" autoAdjust="0"/>
  </p:normalViewPr>
  <p:slideViewPr>
    <p:cSldViewPr>
      <p:cViewPr varScale="1">
        <p:scale>
          <a:sx n="82" d="100"/>
          <a:sy n="82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190D5F">
                <a:alpha val="56078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Loreen%20-%20Euphoria%20-%20Live%20-%20Grand%20Final%20-%202012%20Eurovision%20Song%20Contest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5;&#1086;&#1089;&#1083;&#1077;&#1076;&#1085;&#1077;&#1077;%20&#1079;&#1072;&#1074;&#1077;&#1097;&#1072;&#1085;&#1080;&#1077;%20&#1053;&#1086;&#1073;&#1077;&#1083;&#1103;.%20&#1056;&#1091;&#1089;&#1089;&#1082;&#1080;&#1081;%20&#1090;&#1088;&#1077;&#1081;&#1083;&#1077;&#1088;%20'2012'.%20HD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Швеция, флаг, цвета, 3307x2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020" y="1714488"/>
            <a:ext cx="8824980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Королівство Швеція.</a:t>
            </a:r>
          </a:p>
          <a:p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Культура</a:t>
            </a:r>
            <a:endParaRPr lang="uk-U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Цікаві факти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Шведи – довгожителі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Швеції не заведено після закінчення школи відразу вступати до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ВНЗ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Замість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сигарет шведи полюбляють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снюс</a:t>
            </a:r>
            <a:endParaRPr lang="uk-U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Швеції дозволені одностатеві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шлюби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Фільми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кінотеатрах дивляться в оригіналі з субтитрами. Більшість шведів боятися їхати в Росію через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мафію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двадцяти років зуби можна лікувати безкоштовно. Алкоголь не продають особам молодше 20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років</a:t>
            </a:r>
          </a:p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Також 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 ви приходите втретє за день, вам відмовлять в покупці.</a:t>
            </a:r>
          </a:p>
          <a:p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r>
              <a:rPr lang="uk-UA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ітература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446px-Eyvi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438641" cy="462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arry_Martin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643050"/>
            <a:ext cx="3500462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639633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/>
              <a:t>Ейвід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Юнсон</a:t>
            </a:r>
            <a:endParaRPr lang="uk-UA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6396335"/>
            <a:ext cx="239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Гаррі </a:t>
            </a:r>
            <a:r>
              <a:rPr lang="uk-UA" sz="2400" b="1" dirty="0" err="1" smtClean="0"/>
              <a:t>Мартінсон</a:t>
            </a:r>
            <a:endParaRPr lang="uk-UA" sz="2400" b="1" dirty="0"/>
          </a:p>
        </p:txBody>
      </p:sp>
      <p:pic>
        <p:nvPicPr>
          <p:cNvPr id="8" name="Рисунок 7" descr="565px-Transtroem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20" y="685800"/>
            <a:ext cx="516636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ntro_lindgren_gross_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571480"/>
            <a:ext cx="6148337" cy="4167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48_stie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785794"/>
            <a:ext cx="7421782" cy="491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490px-Henning_Mankell_lecturing_at_Parkteater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56" y="214290"/>
            <a:ext cx="5259439" cy="6429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Прислів</a:t>
            </a:r>
            <a:r>
              <a:rPr lang="en-US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 та 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приказки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«Все добре в міру»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методи</a:t>
            </a:r>
            <a:r>
              <a:rPr lang="ru-RU" sz="2800" dirty="0" smtClean="0"/>
              <a:t> </a:t>
            </a:r>
            <a:r>
              <a:rPr lang="ru-RU" sz="2800" dirty="0" err="1" smtClean="0"/>
              <a:t>хороші</a:t>
            </a:r>
            <a:r>
              <a:rPr lang="ru-RU" sz="2800" dirty="0" smtClean="0"/>
              <a:t>, </a:t>
            </a:r>
            <a:r>
              <a:rPr lang="ru-RU" sz="2800" dirty="0" err="1" smtClean="0"/>
              <a:t>крім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поганих</a:t>
            </a:r>
            <a:r>
              <a:rPr lang="ru-RU" sz="2800" dirty="0" smtClean="0"/>
              <a:t>»</a:t>
            </a:r>
          </a:p>
          <a:p>
            <a:r>
              <a:rPr lang="uk-UA" sz="2800" dirty="0" smtClean="0"/>
              <a:t>«Краще пізно, ніж ніколи»</a:t>
            </a:r>
          </a:p>
          <a:p>
            <a:r>
              <a:rPr lang="uk-UA" sz="2800" dirty="0" smtClean="0"/>
              <a:t>«Вино входить — розум виходить»</a:t>
            </a:r>
          </a:p>
          <a:p>
            <a:r>
              <a:rPr lang="uk-UA" sz="2800" dirty="0" smtClean="0"/>
              <a:t>«Поживемо — побачимо»</a:t>
            </a:r>
          </a:p>
          <a:p>
            <a:r>
              <a:rPr lang="uk-UA" sz="2800" dirty="0" smtClean="0"/>
              <a:t>«Мовчання — знак згоди»</a:t>
            </a:r>
          </a:p>
          <a:p>
            <a:r>
              <a:rPr lang="uk-UA" sz="2800" dirty="0" smtClean="0"/>
              <a:t>«Помста є солодкою»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холодні</a:t>
            </a:r>
            <a:r>
              <a:rPr lang="ru-RU" sz="2800" dirty="0" smtClean="0"/>
              <a:t> руки — то </a:t>
            </a:r>
            <a:r>
              <a:rPr lang="ru-RU" sz="2800" dirty="0" err="1" smtClean="0"/>
              <a:t>гаряче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серце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«У кого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болить</a:t>
            </a:r>
            <a:r>
              <a:rPr lang="ru-RU" sz="2800" dirty="0" smtClean="0"/>
              <a:t>, той про те </a:t>
            </a:r>
            <a:r>
              <a:rPr lang="ru-RU" sz="2800" dirty="0" err="1" smtClean="0"/>
              <a:t>і</a:t>
            </a:r>
            <a:r>
              <a:rPr lang="ru-RU" sz="2800" dirty="0" smtClean="0"/>
              <a:t> говорить»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Музика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Roxe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50" y="1714488"/>
            <a:ext cx="8715468" cy="4203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43240" y="5929330"/>
            <a:ext cx="217046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Roxette</a:t>
            </a:r>
            <a:endParaRPr lang="uk-U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913661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285860"/>
            <a:ext cx="6000792" cy="5220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6050" y="5572140"/>
            <a:ext cx="33818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Doctor Alban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2253153-ab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571480"/>
            <a:ext cx="8226377" cy="5789313"/>
          </a:xfrm>
          <a:prstGeom prst="rect">
            <a:avLst/>
          </a:prstGeom>
        </p:spPr>
      </p:pic>
      <p:pic>
        <p:nvPicPr>
          <p:cNvPr id="9" name="Рисунок 8" descr="9ea3209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928670"/>
            <a:ext cx="7358114" cy="5121248"/>
          </a:xfrm>
          <a:prstGeom prst="rect">
            <a:avLst/>
          </a:prstGeom>
        </p:spPr>
      </p:pic>
      <p:pic>
        <p:nvPicPr>
          <p:cNvPr id="11" name="Рисунок 10" descr="europe-ban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500042"/>
            <a:ext cx="7858180" cy="5893636"/>
          </a:xfrm>
          <a:prstGeom prst="rect">
            <a:avLst/>
          </a:prstGeom>
        </p:spPr>
      </p:pic>
      <p:pic>
        <p:nvPicPr>
          <p:cNvPr id="12" name="Рисунок 11" descr="Army-of-Lovers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285728"/>
            <a:ext cx="6005802" cy="5993791"/>
          </a:xfrm>
          <a:prstGeom prst="rect">
            <a:avLst/>
          </a:prstGeom>
        </p:spPr>
      </p:pic>
      <p:pic>
        <p:nvPicPr>
          <p:cNvPr id="13" name="Рисунок 12" descr="The-Cardigans-all-time-one-hit-wonders-E2-99-AB-25536842-1024-76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662" y="500042"/>
            <a:ext cx="7715272" cy="5786454"/>
          </a:xfrm>
          <a:prstGeom prst="rect">
            <a:avLst/>
          </a:prstGeom>
        </p:spPr>
      </p:pic>
      <p:pic>
        <p:nvPicPr>
          <p:cNvPr id="14" name="Рисунок 13" descr="swedish-house-mafia0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214290"/>
            <a:ext cx="8358216" cy="6400845"/>
          </a:xfrm>
          <a:prstGeom prst="rect">
            <a:avLst/>
          </a:prstGeom>
        </p:spPr>
      </p:pic>
      <p:pic>
        <p:nvPicPr>
          <p:cNvPr id="15" name="Рисунок 14" descr="ingross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24" y="928670"/>
            <a:ext cx="7620053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музика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Loreen - Euphoria - Live - Grand Final - 2012 Eurovision Song Contes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786842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Шведський </a:t>
            </a:r>
            <a:r>
              <a:rPr lang="uk-UA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кіноматограф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Содержимое 5" descr="f_94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3121630" cy="4625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820832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643050"/>
            <a:ext cx="3430187" cy="468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ia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1643050"/>
            <a:ext cx="3143256" cy="4714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385992489_po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1643050"/>
            <a:ext cx="3786214" cy="475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2061511092636668_f0_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1643050"/>
            <a:ext cx="3266256" cy="4786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Шведський </a:t>
            </a:r>
            <a:r>
              <a:rPr lang="uk-UA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кіноматограф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2" name="Последнее завещание Нобеля. Русский трейлер '2012'. H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85728"/>
            <a:ext cx="8584919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Шведські компанії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Содержимое 6" descr="H&amp;M Fall Winter 2010.11 Jon Kortajarena 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71678"/>
            <a:ext cx="6072198" cy="4043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mobile-for-acquiring-oriflame-from-priv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71678"/>
            <a:ext cx="5214942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volvo_xc90_suv_v8_awd_crossover_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071678"/>
            <a:ext cx="5214942" cy="4054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AB_AERO_X_Front_and_left_si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2071678"/>
            <a:ext cx="5619757" cy="4071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anta_flader_med_hembarnt_sprit_e_den_gyllene_groggen_Resten_e_skit_fast_Cocagroggen_den_gar_b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071678"/>
            <a:ext cx="5306696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  <a:solidFill>
            <a:srgbClr val="050757"/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Шведс</a:t>
            </a:r>
            <a:r>
              <a:rPr lang="ru-RU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ька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кухня</a:t>
            </a:r>
            <a:endParaRPr lang="uk-UA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Класичні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шведські</a:t>
            </a:r>
            <a:r>
              <a:rPr lang="ru-RU" sz="2400" dirty="0" smtClean="0"/>
              <a:t> страви 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картопляне</a:t>
            </a:r>
            <a:r>
              <a:rPr lang="ru-RU" sz="2400" dirty="0" smtClean="0"/>
              <a:t> пюре </a:t>
            </a:r>
            <a:r>
              <a:rPr lang="ru-RU" sz="2400" dirty="0" err="1" smtClean="0"/>
              <a:t>з</a:t>
            </a:r>
            <a:r>
              <a:rPr lang="ru-RU" sz="2400" dirty="0" smtClean="0"/>
              <a:t> оселедцем, «</a:t>
            </a:r>
            <a:r>
              <a:rPr lang="ru-RU" sz="2400" dirty="0" err="1" smtClean="0"/>
              <a:t>мітболлс</a:t>
            </a:r>
            <a:r>
              <a:rPr lang="ru-RU" sz="2400" dirty="0" smtClean="0"/>
              <a:t>» (</a:t>
            </a:r>
            <a:r>
              <a:rPr lang="ru-RU" sz="2400" dirty="0" err="1" smtClean="0"/>
              <a:t>м'ясні</a:t>
            </a:r>
            <a:r>
              <a:rPr lang="ru-RU" sz="2400" dirty="0" smtClean="0"/>
              <a:t> кульки)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цибулинним</a:t>
            </a:r>
            <a:r>
              <a:rPr lang="ru-RU" sz="2400" dirty="0" smtClean="0"/>
              <a:t> соусом, </a:t>
            </a:r>
            <a:r>
              <a:rPr lang="ru-RU" sz="2400" dirty="0" err="1" smtClean="0"/>
              <a:t>гороховий</a:t>
            </a:r>
            <a:r>
              <a:rPr lang="ru-RU" sz="2400" dirty="0" smtClean="0"/>
              <a:t> суп.</a:t>
            </a:r>
            <a:endParaRPr lang="uk-UA" sz="2400" dirty="0"/>
          </a:p>
        </p:txBody>
      </p:sp>
      <p:pic>
        <p:nvPicPr>
          <p:cNvPr id="13" name="Рисунок 12" descr="0,941461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929066"/>
            <a:ext cx="4357719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b_6038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403146" cy="2421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goroh_s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</TotalTime>
  <Words>129</Words>
  <PresentationFormat>Экран (4:3)</PresentationFormat>
  <Paragraphs>32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Слайд 1</vt:lpstr>
      <vt:lpstr>Література</vt:lpstr>
      <vt:lpstr>Прислів’я та приказки</vt:lpstr>
      <vt:lpstr>Музика</vt:lpstr>
      <vt:lpstr>музика</vt:lpstr>
      <vt:lpstr>Шведський кіноматограф</vt:lpstr>
      <vt:lpstr>Шведський кіноматограф</vt:lpstr>
      <vt:lpstr>Шведські компанії</vt:lpstr>
      <vt:lpstr>Шведська кухня</vt:lpstr>
      <vt:lpstr>Цікаві факти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16</cp:revision>
  <dcterms:created xsi:type="dcterms:W3CDTF">2014-04-02T14:41:30Z</dcterms:created>
  <dcterms:modified xsi:type="dcterms:W3CDTF">2014-04-02T17:09:57Z</dcterms:modified>
</cp:coreProperties>
</file>