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025F8-4BE4-40ED-8451-3DA2E666EEEF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2F136-8EF6-465F-9BDE-B5B4D67EA1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2F136-8EF6-465F-9BDE-B5B4D67EA12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C38A-B18B-41C1-852F-F871A6C7F06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FC7759-ADCB-4372-B021-BB61B432EB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C38A-B18B-41C1-852F-F871A6C7F06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7759-ADCB-4372-B021-BB61B432EB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8FC7759-ADCB-4372-B021-BB61B432EB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C38A-B18B-41C1-852F-F871A6C7F06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C38A-B18B-41C1-852F-F871A6C7F06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8FC7759-ADCB-4372-B021-BB61B432EB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C38A-B18B-41C1-852F-F871A6C7F06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FC7759-ADCB-4372-B021-BB61B432EB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A07C38A-B18B-41C1-852F-F871A6C7F06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7759-ADCB-4372-B021-BB61B432EB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C38A-B18B-41C1-852F-F871A6C7F06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8FC7759-ADCB-4372-B021-BB61B432EBB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C38A-B18B-41C1-852F-F871A6C7F06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8FC7759-ADCB-4372-B021-BB61B432E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C38A-B18B-41C1-852F-F871A6C7F06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FC7759-ADCB-4372-B021-BB61B432E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FC7759-ADCB-4372-B021-BB61B432EBB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C38A-B18B-41C1-852F-F871A6C7F06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8FC7759-ADCB-4372-B021-BB61B432EB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A07C38A-B18B-41C1-852F-F871A6C7F06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A07C38A-B18B-41C1-852F-F871A6C7F06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FC7759-ADCB-4372-B021-BB61B432EBB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bg2">
                    <a:lumMod val="75000"/>
                  </a:schemeClr>
                </a:solidFill>
              </a:rPr>
              <a:t>Китайский сад дружбы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(</a:t>
            </a:r>
            <a:r>
              <a:rPr lang="ru-RU" sz="2700" b="0" dirty="0" smtClean="0">
                <a:solidFill>
                  <a:schemeClr val="tx1"/>
                </a:solidFill>
              </a:rPr>
              <a:t>Австралия, Сидней)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 descr="&amp;Zcy;&amp;ncy;&amp;acy;&amp;mcy;&amp;iecy;&amp;ncy;&amp;icy;&amp;tcy;&amp;ycy;&amp;iecy; &amp;kcy;&amp;icy;&amp;tcy;&amp;acy;&amp;jcy;&amp;scy;&amp;kcy;&amp;icy;&amp;iecy; &amp;scy;&amp;acy;&amp;dcy;&amp;ycy; &amp;zcy;&amp;acy; &amp;pcy;&amp;rcy;&amp;iecy;&amp;dcy;&amp;iecy;&amp;lcy;&amp;acy;&amp;mcy;&amp;icy; &amp;Pcy;&amp;ocy;&amp;dcy;&amp;ncy;&amp;iecy;&amp;bcy;&amp;iecy;&amp;scy;&amp;ncy;&amp;o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835292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C:\Program Files\Microsoft Office\MEDIA\OFFICE12\Lines\BD2131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5799917" cy="2880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Зеленые зоны Китайского Сада Дружбы в Сиднее насыщены мелкими ландшафтными деталями и небольшими строениями.</a:t>
            </a:r>
            <a:endParaRPr lang="ru-RU" dirty="0"/>
          </a:p>
        </p:txBody>
      </p:sp>
      <p:pic>
        <p:nvPicPr>
          <p:cNvPr id="61442" name="Picture 2" descr="http://proxy11.media.online.ua/uol/r3-695f9f1ded/515394065ec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40960" cy="472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Тут можно </a:t>
            </a:r>
            <a:r>
              <a:rPr lang="ru-RU" dirty="0" smtClean="0"/>
              <a:t>увидеть:</a:t>
            </a:r>
            <a:endParaRPr lang="ru-RU" dirty="0"/>
          </a:p>
        </p:txBody>
      </p:sp>
      <p:pic>
        <p:nvPicPr>
          <p:cNvPr id="62466" name="Picture 2" descr="http://proxy11.media.online.ua/uol/r2-1eb9c09e12/51539402138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556792"/>
            <a:ext cx="8568953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Драконья стена – символ культурной связи Нового Южного Уэльса и Гуанчжоу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3490" name="Picture 2" descr="http://img-fotki.yandex.ru/get/5206/emir288.2c/0_455d2_b767c0e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52928" cy="465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Водный павильон аромата лотоса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4514" name="Picture 2" descr="http://img1.liveinternet.ru/images/attach/c/5/86/594/86594125_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68952" cy="480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Павильон Близнеца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5538" name="Picture 2" descr="http://img0.liveinternet.ru/images/attach/c/5/86/594/86594766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68953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Чайный домик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6562" name="Picture 2" descr="http://i054.radikal.ru/1202/b6/d39f97bd34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112568" cy="4766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652120" y="3212976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нём так же можно попробовать все традиционные сорта китайского чая.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mg1.liveinternet.ru/images/attach/c/6/89/254/89254329_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522920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Есть там Нефритовый павильон; Круглый Павильон; Палата Ясного Ритма; Блуждающая галерея и многое другое.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парке нет спортивных площадок и обширных открытых пространств, благодаря чему в нем всегда царит тишина и атмосфера умиротворения. </a:t>
            </a:r>
            <a:endParaRPr lang="ru-RU" dirty="0"/>
          </a:p>
        </p:txBody>
      </p:sp>
      <p:pic>
        <p:nvPicPr>
          <p:cNvPr id="68610" name="Picture 2" descr="http://www.awaytravel.ru/sites/default/files/imagecache/big/img/4/DSC06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96944" cy="473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История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Китайский Сад Дружбы</a:t>
            </a:r>
            <a:r>
              <a:rPr lang="ru-RU" dirty="0" smtClean="0"/>
              <a:t> – это декоративный Китайский сад в южном конце </a:t>
            </a:r>
            <a:r>
              <a:rPr lang="ru-RU" dirty="0" err="1" smtClean="0"/>
              <a:t>Дарлинг</a:t>
            </a:r>
            <a:r>
              <a:rPr lang="ru-RU" dirty="0" smtClean="0"/>
              <a:t> </a:t>
            </a:r>
            <a:r>
              <a:rPr lang="ru-RU" dirty="0" err="1" smtClean="0"/>
              <a:t>Харбор</a:t>
            </a:r>
            <a:r>
              <a:rPr lang="ru-RU" dirty="0" smtClean="0"/>
              <a:t> (район Сиднея), рядом с сиднейским </a:t>
            </a:r>
            <a:r>
              <a:rPr lang="ru-RU" dirty="0" err="1" smtClean="0"/>
              <a:t>Чайнатауном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04" name="Picture 4" descr="http://www.awaytravel.ru/sites/default/files/imagecache/big/img/4/DSC06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848350" cy="38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влада\AppData\Local\Microsoft\Windows\Temporary Internet Files\Content.IE5\472TDNHL\MC900415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852936"/>
            <a:ext cx="2519881" cy="34599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55679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Сад Дружбы представляет собой настоящее наследие китайской истории и культуры и позволяет познакомиться с вековыми традициями китайского ландшафтного искусства, архитектуры и неповторимого ландшафтного дизайна.</a:t>
            </a:r>
            <a:endParaRPr lang="ru-RU" dirty="0"/>
          </a:p>
        </p:txBody>
      </p:sp>
      <p:pic>
        <p:nvPicPr>
          <p:cNvPr id="52237" name="Picture 13" descr="&amp;Kcy;&amp;icy;&amp;tcy;&amp;acy;&amp;jcy;&amp;scy;&amp;kcy;&amp;icy;&amp;jcy; &amp;scy;&amp;acy;&amp;dcy; &amp;Dcy;&amp;rcy;&amp;ucy;&amp;zhcy;&amp;b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5472608" cy="3331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История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История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48478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Он был построен в Сиднее в 1988 году в знак сотрудничества Австралийского и Китайского правительств.</a:t>
            </a:r>
            <a:endParaRPr lang="ru-RU" dirty="0"/>
          </a:p>
        </p:txBody>
      </p:sp>
      <p:pic>
        <p:nvPicPr>
          <p:cNvPr id="53256" name="Picture 8" descr="http://www.kadinlarkulubu.com/portal/wp-content/uploads/2012/07/cin-bahceleri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92088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9512" y="55892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Сад был создан специалистами из Гуанчжоу, который является городом-побратимом Сиднея.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7849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/>
              <a:t>Отличие Сада Дружбы Сиднея от западных состоит в том, что в нём нет высаженных цветников или «выглаженных» газонов.</a:t>
            </a:r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7008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Вместо этого в живописных ландшафтах воссоздаются уголки дикой природы и «появляются» водопады, горы, озера и леса.</a:t>
            </a:r>
            <a:endParaRPr lang="ru-RU" dirty="0"/>
          </a:p>
        </p:txBody>
      </p:sp>
      <p:pic>
        <p:nvPicPr>
          <p:cNvPr id="54274" name="Picture 2" descr="Chinese Gard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88843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5" name="Picture 3" descr="C:\Program Files\Microsoft Office\MEDIA\OFFICE12\Lines\BD21340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24944"/>
            <a:ext cx="4381500" cy="66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рименен знаменитый принцип использования четырех ключевых элементов: воды, растений, камней и архитектуры. </a:t>
            </a:r>
            <a:r>
              <a:rPr lang="ru-RU" dirty="0"/>
              <a:t>Е</a:t>
            </a:r>
            <a:r>
              <a:rPr lang="ru-RU" dirty="0" smtClean="0"/>
              <a:t>стественное сочетание этих элементов создаёт гармонию и спокойствие внешнего мира.</a:t>
            </a:r>
            <a:endParaRPr lang="ru-RU" dirty="0"/>
          </a:p>
        </p:txBody>
      </p:sp>
      <p:pic>
        <p:nvPicPr>
          <p:cNvPr id="54277" name="Picture 5" descr="http://i4.otzovik.com/2011/09/10/116246/img/15406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068960"/>
            <a:ext cx="4248472" cy="318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Местный </a:t>
            </a:r>
            <a:r>
              <a:rPr lang="ru-RU" dirty="0" smtClean="0">
                <a:solidFill>
                  <a:schemeClr val="tx1"/>
                </a:solidFill>
              </a:rPr>
              <a:t>житель сада: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7346" name="Picture 2" descr="&amp;Zcy;&amp;ncy;&amp;acy;&amp;mcy;&amp;iecy;&amp;ncy;&amp;icy;&amp;tcy;&amp;ycy;&amp;iecy; &amp;kcy;&amp;icy;&amp;tcy;&amp;acy;&amp;jcy;&amp;scy;&amp;kcy;&amp;icy;&amp;iecy; &amp;scy;&amp;acy;&amp;dcy;&amp;ycy; &amp;zcy;&amp;acy; &amp;pcy;&amp;rcy;&amp;iecy;&amp;dcy;&amp;iecy;&amp;lcy;&amp;acy;&amp;mcy;&amp;icy; &amp;Pcy;&amp;ocy;&amp;dcy;&amp;ncy;&amp;iecy;&amp;bcy;&amp;iecy;&amp;scy;&amp;ncy;&amp;o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8883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Сад изобилует экзотическими растениями.</a:t>
            </a:r>
            <a:endParaRPr lang="ru-RU" sz="2000" dirty="0"/>
          </a:p>
        </p:txBody>
      </p:sp>
      <p:pic>
        <p:nvPicPr>
          <p:cNvPr id="58370" name="Picture 2" descr="http://i4.otzovik.com/2011/09/10/116246/img/84357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406598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2" name="Picture 4" descr="http://i4.otzovik.com/2011/09/10/116246/img/75200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03244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8" name="Picture 10" descr="C:\Program Files\Microsoft Office\MEDIA\OFFICE12\Lines\BD2131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836712"/>
            <a:ext cx="4219575" cy="209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mg0.liveinternet.ru/images/attach/c/5/86/594/86594436_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6004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Из-за схожести климата многие растения, в том числе редкие и необычные, свойственные южному Китаю, произрастают в Саду Дружбы и включают в себя некоторые ископаемые виды и знаменитую красную шелковицу</a:t>
            </a:r>
            <a:endParaRPr lang="ru-RU" dirty="0"/>
          </a:p>
        </p:txBody>
      </p:sp>
      <p:pic>
        <p:nvPicPr>
          <p:cNvPr id="59396" name="Picture 4" descr="http://img0.liveinternet.ru/images/attach/c/2/72/879/7287998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600400" cy="252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8" name="Picture 6" descr="http://china.kulichki.com/pictures/albums/palaces/sj/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05064"/>
            <a:ext cx="4464496" cy="263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Планировка сада такова, что посетитель может видеть лишь небольшие его участки, а за каждым новым поворотом открывается новый ландшафт. </a:t>
            </a:r>
            <a:endParaRPr lang="ru-RU" dirty="0"/>
          </a:p>
        </p:txBody>
      </p:sp>
      <p:pic>
        <p:nvPicPr>
          <p:cNvPr id="60418" name="Picture 2" descr="http://www.gardenvisit.com/assets/madge/chinese_garden_friendship_sydney/600x/chinese_garden_friendship_sydney_6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10445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0" name="Picture 4" descr="http://www.votpusk.ru/gallery/large/16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17646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87</TotalTime>
  <Words>162</Words>
  <Application>Microsoft Office PowerPoint</Application>
  <PresentationFormat>Экран (4:3)</PresentationFormat>
  <Paragraphs>25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Китайский сад дружбы  (Австралия, Сидней)  </vt:lpstr>
      <vt:lpstr>История</vt:lpstr>
      <vt:lpstr>История</vt:lpstr>
      <vt:lpstr>История</vt:lpstr>
      <vt:lpstr>Слайд 5</vt:lpstr>
      <vt:lpstr>Местный житель сада:</vt:lpstr>
      <vt:lpstr>Слайд 7</vt:lpstr>
      <vt:lpstr>Слайд 8</vt:lpstr>
      <vt:lpstr>Слайд 9</vt:lpstr>
      <vt:lpstr>Слайд 10</vt:lpstr>
      <vt:lpstr>Тут можно увидеть:</vt:lpstr>
      <vt:lpstr>Драконья стена – символ культурной связи Нового Южного Уэльса и Гуанчжоу</vt:lpstr>
      <vt:lpstr>Водный павильон аромата лотоса</vt:lpstr>
      <vt:lpstr>Павильон Близнеца</vt:lpstr>
      <vt:lpstr>Чайный домик</vt:lpstr>
      <vt:lpstr>Слайд 16</vt:lpstr>
      <vt:lpstr>Слайд 17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Китайский сад дружбы (Австралия, Сидней)</dc:title>
  <dc:creator>влада</dc:creator>
  <cp:lastModifiedBy>влада</cp:lastModifiedBy>
  <cp:revision>9</cp:revision>
  <dcterms:created xsi:type="dcterms:W3CDTF">2014-02-12T20:38:41Z</dcterms:created>
  <dcterms:modified xsi:type="dcterms:W3CDTF">2014-02-12T22:06:04Z</dcterms:modified>
</cp:coreProperties>
</file>