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63D46-8FA1-4A89-A29E-FF93BDA4C8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4631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1553E-BA0C-4F55-9A34-19DC686E59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2227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0C60-FE2D-4FB0-8B08-B61715218C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1198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46B0-FAFF-453D-9C58-D84C2AAB5C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6377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7A4E0-70AB-466A-BD36-129857AF63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9680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BB23-1566-4FE0-8EF9-D9E7C62ED43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47287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ABEB-8CD9-4281-BC6E-F4AE6F4F37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6088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1515-D97B-41AC-857D-14E82E48CEA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77961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816B-0DB5-4064-A479-F79BABC020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038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D1DE-32B5-4BF8-AF25-2F9B21825D0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161369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DA9C-ADAE-4BBE-9ADB-A280FFD07E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5599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6000"/>
            <a:lum/>
          </a:blip>
          <a:srcRect/>
          <a:stretch>
            <a:fillRect l="-2000" t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3516A9-5490-43F4-B4CF-52A8B919DF2E}" type="slidenum">
              <a:rPr lang="ru-R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0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9109" y="1123488"/>
            <a:ext cx="7472517" cy="2647951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  <a:cs typeface="Times New Roman" panose="02020603050405020304" pitchFamily="18" charset="0"/>
              </a:rPr>
            </a:b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ordassociations.ru/image/600x/svg_to_png/johnny_automatic_advise_from_the_doc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4" y="913939"/>
            <a:ext cx="47148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515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1413"/>
            <a:ext cx="7627374" cy="5035550"/>
          </a:xfrm>
        </p:spPr>
        <p:txBody>
          <a:bodyPr>
            <a:normAutofit/>
          </a:bodyPr>
          <a:lstStyle/>
          <a:p>
            <a:pPr marL="0" indent="354013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</a:t>
            </a:r>
          </a:p>
          <a:p>
            <a:pPr marL="0" indent="3540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вловлювання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установках,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витяжок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вентиляційні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відсмоктування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загальнообмінна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витяжка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selectech.ru/images/kakuju-vytjazhku-vybr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80" y="2083569"/>
            <a:ext cx="4924220" cy="40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844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незатінені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недеформованого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вітрового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потоку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труби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видаля­ють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2,5 рази);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затінені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меншій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2,5 раза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u-industry.ru/images/Tubes/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1294"/>
            <a:ext cx="5760217" cy="25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v-dom.ru/proekt1/03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96" y="3569110"/>
            <a:ext cx="4728804" cy="328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118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1413"/>
            <a:ext cx="10515600" cy="5035550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формою: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(труби,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дахові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аераційні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ліхтарі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витяж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факели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за режимом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періодичної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залпові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миттєві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stroyplastmontazh.ru/sites/default/files/images/window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685734"/>
            <a:ext cx="3323302" cy="29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ralpolit.ru/sites/fedpress/files/oksjumoron/news/shahta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97" y="3685734"/>
            <a:ext cx="3028336" cy="276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249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1213"/>
            <a:ext cx="10515600" cy="5075750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внутрішньоплощеві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викинуті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позаплощеві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edinstvo62.ru/houses/75/hea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175" y="3274142"/>
            <a:ext cx="5909187" cy="305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278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01213"/>
            <a:ext cx="10515600" cy="5075750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урбанізацією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шкодою від антропогенних факторів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вишукуючи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скоростиглі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малоефективні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розробивши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взаємозалежних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landofart.ru/wp-content/uploads/2012/09/landofart.ru-risovannyie-lyudi-560x405.png?9d7b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6" y="2996277"/>
            <a:ext cx="5334000" cy="341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3693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381" y="1238864"/>
            <a:ext cx="10515600" cy="1877961"/>
          </a:xfrm>
        </p:spPr>
        <p:txBody>
          <a:bodyPr>
            <a:normAutofit/>
          </a:bodyPr>
          <a:lstStyle/>
          <a:p>
            <a:pPr marL="0" indent="354013" algn="ctr">
              <a:buNone/>
            </a:pPr>
            <a:r>
              <a:rPr lang="uk-UA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увагу!!!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dekor3d.ru/upload/iblock/4cb/4cba3b69571244f1bbabbd1989c328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752597"/>
            <a:ext cx="5535561" cy="365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2908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1413"/>
            <a:ext cx="10515600" cy="5035550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ат­мосфери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атмосферного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повіт­ря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lik-kuzbassa.narod.ru/index.files/55-29-06-20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26" y="2055814"/>
            <a:ext cx="9439275" cy="38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509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1413"/>
            <a:ext cx="10515600" cy="5035550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часточки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газуваті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про­мислової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понаднормовій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www.businesspundit.com/wp-content/uploads/2008/12/facto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503" y="3499849"/>
            <a:ext cx="40386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bushuiev.com/wp-content/uploads/2012/08/Man-Explain-With-Friends-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8" y="3529167"/>
            <a:ext cx="3328833" cy="33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ordassociations.ru/image/200x/svg_to_png/nicubunu_Bom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482" y="4157074"/>
            <a:ext cx="1809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706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5151438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взагалі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назива­ють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несприятливі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атмосферного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частко­во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опосередковано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надходить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фізико-хімічні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mirgif.com/jivotnie/reptilii-1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3298107"/>
            <a:ext cx="404812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ages4.wikia.nocookie.net/__cb20090307073926/absurdopedia/images/e/e9/Ra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91" y="400129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020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1413"/>
            <a:ext cx="10515600" cy="5035550"/>
          </a:xfrm>
        </p:spPr>
        <p:txBody>
          <a:bodyPr/>
          <a:lstStyle/>
          <a:p>
            <a:pPr marL="0" indent="354013" algn="just">
              <a:buNone/>
            </a:pPr>
            <a:r>
              <a:rPr lang="ru-RU" dirty="0" smtClean="0"/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вул­канічні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гази,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пил, спори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пилок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електричні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 (у першу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автомобіль­ний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військово-промисловий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ком­плекс.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ordassociations.ru/image/600x/svg_to_png/Romanov_Mushroom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95" y="3510117"/>
            <a:ext cx="4077564" cy="360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1.liveinternet.ru/images/attach/c/2/69/149/69149759_1294854813_564212efa34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89331"/>
            <a:ext cx="5220417" cy="305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103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1413"/>
            <a:ext cx="10515600" cy="5035550"/>
          </a:xfrm>
        </p:spPr>
        <p:txBody>
          <a:bodyPr>
            <a:normAutofit/>
          </a:bodyPr>
          <a:lstStyle/>
          <a:p>
            <a:pPr marL="0" indent="452438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опадів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гідросферою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літосферою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мікроорганізмів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позбавляється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домішок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самоочищенням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kolpinonews.ru/u/news/upload/0a47c02a9c55b2a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23" y="3064489"/>
            <a:ext cx="3695188" cy="369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752" y="2466976"/>
            <a:ext cx="2533048" cy="2533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09" y="2469965"/>
            <a:ext cx="2536156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857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5151438"/>
          </a:xfrm>
        </p:spPr>
        <p:txBody>
          <a:bodyPr>
            <a:normAutofit/>
          </a:bodyPr>
          <a:lstStyle/>
          <a:p>
            <a:pPr marL="0" indent="354013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самоочищатися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s1.hostingkartinok.com/uploads/images/2012/06/1edc677a1e9a1829b6081d1929f4794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35" y="2753032"/>
            <a:ext cx="7189787" cy="41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3496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41413"/>
            <a:ext cx="8708923" cy="5035550"/>
          </a:xfrm>
        </p:spPr>
        <p:txBody>
          <a:bodyPr>
            <a:normAutofit/>
          </a:bodyPr>
          <a:lstStyle/>
          <a:p>
            <a:pPr marL="0" indent="354013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4013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4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газоподібні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пароподібні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рідкі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змішані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по­діляють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контролю -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неорганізовані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температурою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нагріті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атмосферного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54013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c-lan.ru/upload/medialibrary/0bc/0bc69669da9f11458908764066d895f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239" y="2037480"/>
            <a:ext cx="2222500" cy="42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4686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5151438"/>
          </a:xfrm>
        </p:spPr>
        <p:txBody>
          <a:bodyPr>
            <a:normAutofit/>
          </a:bodyPr>
          <a:lstStyle/>
          <a:p>
            <a:pPr marL="0" indent="354013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локалізацією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основному,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підсобному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354013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неорганізовані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відокремлення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газового потоку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нешкідливий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0"/>
            <a:ext cx="8856662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c16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556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www.infratechnology.ru/static/img/variants-stranded-g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13" y="3607466"/>
            <a:ext cx="5514156" cy="256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393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566</Words>
  <Application>Microsoft Office PowerPoint</Application>
  <PresentationFormat>Широкоэкранный</PresentationFormat>
  <Paragraphs>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Times New Roman</vt:lpstr>
      <vt:lpstr>Wingdings</vt:lpstr>
      <vt:lpstr>1_Тема Office</vt:lpstr>
      <vt:lpstr>Антропогенне  забруднення атмосфери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Антропогенне забруднення атмосфери</dc:title>
  <dc:creator>user</dc:creator>
  <cp:lastModifiedBy>user</cp:lastModifiedBy>
  <cp:revision>13</cp:revision>
  <dcterms:created xsi:type="dcterms:W3CDTF">2013-11-01T12:54:15Z</dcterms:created>
  <dcterms:modified xsi:type="dcterms:W3CDTF">2013-11-04T16:31:39Z</dcterms:modified>
</cp:coreProperties>
</file>