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8" r:id="rId4"/>
    <p:sldId id="282" r:id="rId5"/>
    <p:sldId id="281" r:id="rId6"/>
    <p:sldId id="260" r:id="rId7"/>
    <p:sldId id="261" r:id="rId8"/>
    <p:sldId id="262" r:id="rId9"/>
    <p:sldId id="263" r:id="rId10"/>
    <p:sldId id="258" r:id="rId11"/>
    <p:sldId id="259" r:id="rId12"/>
    <p:sldId id="279" r:id="rId13"/>
    <p:sldId id="278" r:id="rId14"/>
    <p:sldId id="283" r:id="rId15"/>
    <p:sldId id="270" r:id="rId16"/>
    <p:sldId id="271" r:id="rId17"/>
    <p:sldId id="276" r:id="rId18"/>
    <p:sldId id="266" r:id="rId19"/>
    <p:sldId id="272" r:id="rId20"/>
    <p:sldId id="274" r:id="rId21"/>
    <p:sldId id="275" r:id="rId22"/>
    <p:sldId id="273" r:id="rId23"/>
    <p:sldId id="267" r:id="rId24"/>
    <p:sldId id="264" r:id="rId25"/>
    <p:sldId id="284" r:id="rId26"/>
    <p:sldId id="285" r:id="rId27"/>
    <p:sldId id="286" r:id="rId28"/>
    <p:sldId id="287" r:id="rId29"/>
    <p:sldId id="265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0" autoAdjust="0"/>
    <p:restoredTop sz="94660"/>
  </p:normalViewPr>
  <p:slideViewPr>
    <p:cSldViewPr>
      <p:cViewPr varScale="1">
        <p:scale>
          <a:sx n="117" d="100"/>
          <a:sy n="117" d="100"/>
        </p:scale>
        <p:origin x="-15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30156"/>
            <a:ext cx="8062912" cy="2154827"/>
          </a:xfrm>
        </p:spPr>
        <p:txBody>
          <a:bodyPr>
            <a:normAutofit/>
          </a:bodyPr>
          <a:lstStyle/>
          <a:p>
            <a:r>
              <a:rPr lang="uk-UA" sz="5400" dirty="0" smtClean="0"/>
              <a:t>Туристичні ресурси </a:t>
            </a:r>
            <a:br>
              <a:rPr lang="uk-UA" sz="5400" dirty="0" smtClean="0"/>
            </a:br>
            <a:r>
              <a:rPr lang="uk-UA" sz="5400" dirty="0" smtClean="0"/>
              <a:t>Японії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7991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12968" cy="518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4624"/>
            <a:ext cx="7139136" cy="64807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Імператорський</a:t>
            </a:r>
            <a:r>
              <a:rPr lang="ru-RU" dirty="0"/>
              <a:t> палац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5947538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Імператорський</a:t>
            </a:r>
            <a:r>
              <a:rPr lang="ru-RU" dirty="0"/>
              <a:t> палац в </a:t>
            </a:r>
            <a:r>
              <a:rPr lang="ru-RU" dirty="0" err="1"/>
              <a:t>Токіо</a:t>
            </a:r>
            <a:r>
              <a:rPr lang="ru-RU" dirty="0"/>
              <a:t> </a:t>
            </a:r>
            <a:r>
              <a:rPr lang="ru-RU" dirty="0" err="1"/>
              <a:t>функціонує</a:t>
            </a:r>
            <a:r>
              <a:rPr lang="ru-RU" dirty="0"/>
              <a:t> як центр </a:t>
            </a:r>
            <a:r>
              <a:rPr lang="ru-RU" dirty="0" err="1"/>
              <a:t>управління</a:t>
            </a:r>
            <a:r>
              <a:rPr lang="ru-RU" dirty="0"/>
              <a:t> і музей для </a:t>
            </a:r>
            <a:r>
              <a:rPr lang="ru-RU" dirty="0" err="1"/>
              <a:t>демонстрації</a:t>
            </a:r>
            <a:r>
              <a:rPr lang="ru-RU" dirty="0"/>
              <a:t> </a:t>
            </a:r>
            <a:r>
              <a:rPr lang="ru-RU" dirty="0" err="1"/>
              <a:t>японського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та </a:t>
            </a:r>
            <a:r>
              <a:rPr lang="ru-RU" dirty="0" err="1"/>
              <a:t>історії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42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20071" y="4653136"/>
            <a:ext cx="3761497" cy="2088232"/>
          </a:xfrm>
        </p:spPr>
        <p:txBody>
          <a:bodyPr>
            <a:normAutofit fontScale="62500" lnSpcReduction="20000"/>
          </a:bodyPr>
          <a:lstStyle/>
          <a:p>
            <a:pPr marL="64008" indent="0">
              <a:buNone/>
            </a:pPr>
            <a:r>
              <a:rPr lang="ru-RU" sz="2900" dirty="0" smtClean="0"/>
              <a:t>  Парк </a:t>
            </a:r>
            <a:r>
              <a:rPr lang="ru-RU" sz="2900" dirty="0" err="1"/>
              <a:t>Синдзюку</a:t>
            </a:r>
            <a:r>
              <a:rPr lang="ru-RU" sz="2900" dirty="0"/>
              <a:t> </a:t>
            </a:r>
            <a:r>
              <a:rPr lang="ru-RU" sz="2900" dirty="0" err="1" smtClean="0"/>
              <a:t>Гіоен</a:t>
            </a:r>
            <a:r>
              <a:rPr lang="ru-RU" sz="2900" dirty="0" smtClean="0"/>
              <a:t> – </a:t>
            </a:r>
            <a:r>
              <a:rPr lang="ru-RU" sz="2900" dirty="0" err="1" smtClean="0"/>
              <a:t>найкрасивіший</a:t>
            </a:r>
            <a:r>
              <a:rPr lang="ru-RU" sz="2900" dirty="0" smtClean="0"/>
              <a:t>. Особливо </a:t>
            </a:r>
            <a:r>
              <a:rPr lang="ru-RU" sz="2900" dirty="0" err="1"/>
              <a:t>красивий</a:t>
            </a:r>
            <a:r>
              <a:rPr lang="ru-RU" sz="2900" dirty="0"/>
              <a:t> парк </a:t>
            </a:r>
            <a:r>
              <a:rPr lang="ru-RU" sz="2900" dirty="0" err="1"/>
              <a:t>навесні</a:t>
            </a:r>
            <a:r>
              <a:rPr lang="ru-RU" sz="2900" dirty="0"/>
              <a:t>, коли </a:t>
            </a:r>
            <a:r>
              <a:rPr lang="ru-RU" sz="2900" dirty="0" err="1"/>
              <a:t>розквітає</a:t>
            </a:r>
            <a:r>
              <a:rPr lang="ru-RU" sz="2900" dirty="0"/>
              <a:t> сакура. </a:t>
            </a:r>
            <a:endParaRPr lang="ru-RU" sz="2900" dirty="0" smtClean="0"/>
          </a:p>
          <a:p>
            <a:pPr marL="64008" indent="0">
              <a:buNone/>
            </a:pPr>
            <a:r>
              <a:rPr lang="ru-RU" sz="2900" dirty="0"/>
              <a:t> </a:t>
            </a:r>
            <a:endParaRPr lang="ru-RU" sz="2900" dirty="0" smtClean="0"/>
          </a:p>
          <a:p>
            <a:pPr marL="64008" indent="0">
              <a:buNone/>
            </a:pPr>
            <a:r>
              <a:rPr lang="ru-RU" sz="2900" dirty="0" smtClean="0"/>
              <a:t> У </a:t>
            </a:r>
            <a:r>
              <a:rPr lang="ru-RU" sz="2900" dirty="0"/>
              <a:t>парку є прекрасна оранжерея з </a:t>
            </a:r>
            <a:r>
              <a:rPr lang="ru-RU" sz="2900" dirty="0" err="1"/>
              <a:t>колекцією</a:t>
            </a:r>
            <a:r>
              <a:rPr lang="ru-RU" sz="2900" dirty="0"/>
              <a:t> </a:t>
            </a:r>
            <a:r>
              <a:rPr lang="ru-RU" sz="2900" dirty="0" err="1"/>
              <a:t>тропічних</a:t>
            </a:r>
            <a:r>
              <a:rPr lang="ru-RU" sz="2900" dirty="0"/>
              <a:t> </a:t>
            </a:r>
            <a:r>
              <a:rPr lang="ru-RU" sz="2900" dirty="0" err="1"/>
              <a:t>рослин</a:t>
            </a:r>
            <a:r>
              <a:rPr lang="ru-RU" sz="2900" dirty="0"/>
              <a:t>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21488" cy="576064"/>
          </a:xfrm>
        </p:spPr>
        <p:txBody>
          <a:bodyPr>
            <a:normAutofit fontScale="90000"/>
          </a:bodyPr>
          <a:lstStyle/>
          <a:p>
            <a:r>
              <a:rPr lang="ru-RU" dirty="0"/>
              <a:t>П</a:t>
            </a:r>
            <a:r>
              <a:rPr lang="ru-RU" dirty="0" smtClean="0"/>
              <a:t>арк </a:t>
            </a:r>
            <a:r>
              <a:rPr lang="ru-RU" dirty="0" err="1"/>
              <a:t>Синдзюку</a:t>
            </a:r>
            <a:r>
              <a:rPr lang="ru-RU" dirty="0"/>
              <a:t> </a:t>
            </a:r>
            <a:r>
              <a:rPr lang="ru-RU" dirty="0" err="1"/>
              <a:t>Гіоен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" y="885692"/>
            <a:ext cx="4384792" cy="319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4248472" cy="341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2" y="4221088"/>
            <a:ext cx="5027290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0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572000" y="4653136"/>
            <a:ext cx="4386064" cy="2016224"/>
          </a:xfrm>
        </p:spPr>
        <p:txBody>
          <a:bodyPr>
            <a:normAutofit/>
          </a:bodyPr>
          <a:lstStyle/>
          <a:p>
            <a:r>
              <a:rPr lang="ru-RU" dirty="0" smtClean="0"/>
              <a:t>   За </a:t>
            </a:r>
            <a:r>
              <a:rPr lang="ru-RU" dirty="0"/>
              <a:t>150 км. на </a:t>
            </a:r>
            <a:r>
              <a:rPr lang="ru-RU" dirty="0" err="1"/>
              <a:t>північний</a:t>
            </a:r>
            <a:r>
              <a:rPr lang="ru-RU" dirty="0"/>
              <a:t> </a:t>
            </a:r>
            <a:r>
              <a:rPr lang="ru-RU" dirty="0" err="1"/>
              <a:t>схід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Токіо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національний</a:t>
            </a:r>
            <a:r>
              <a:rPr lang="ru-RU" dirty="0"/>
              <a:t> парк </a:t>
            </a:r>
            <a:r>
              <a:rPr lang="ru-RU" dirty="0" err="1"/>
              <a:t>Нікко</a:t>
            </a:r>
            <a:r>
              <a:rPr lang="ru-RU" dirty="0"/>
              <a:t> з </a:t>
            </a:r>
            <a:r>
              <a:rPr lang="ru-RU" dirty="0" err="1"/>
              <a:t>мальовничими</a:t>
            </a:r>
            <a:r>
              <a:rPr lang="ru-RU" dirty="0"/>
              <a:t> </a:t>
            </a:r>
            <a:r>
              <a:rPr lang="ru-RU" dirty="0" smtClean="0"/>
              <a:t>озерами, </a:t>
            </a:r>
            <a:r>
              <a:rPr lang="ru-RU" dirty="0" err="1"/>
              <a:t>водоспадами</a:t>
            </a:r>
            <a:r>
              <a:rPr lang="ru-RU" dirty="0"/>
              <a:t> </a:t>
            </a:r>
            <a:r>
              <a:rPr lang="ru-RU" dirty="0" err="1"/>
              <a:t>Кегон</a:t>
            </a:r>
            <a:r>
              <a:rPr lang="ru-RU" dirty="0"/>
              <a:t> і </a:t>
            </a:r>
            <a:r>
              <a:rPr lang="ru-RU" dirty="0" err="1"/>
              <a:t>Ширакумо</a:t>
            </a:r>
            <a:r>
              <a:rPr lang="ru-RU" dirty="0"/>
              <a:t>, </a:t>
            </a:r>
            <a:r>
              <a:rPr lang="ru-RU" dirty="0" err="1"/>
              <a:t>ущелинами</a:t>
            </a:r>
            <a:r>
              <a:rPr lang="ru-RU" dirty="0"/>
              <a:t> і </a:t>
            </a:r>
            <a:r>
              <a:rPr lang="ru-RU" dirty="0" err="1"/>
              <a:t>гарячими</a:t>
            </a:r>
            <a:r>
              <a:rPr lang="ru-RU" dirty="0"/>
              <a:t> </a:t>
            </a:r>
            <a:r>
              <a:rPr lang="ru-RU" dirty="0" err="1"/>
              <a:t>джерелами</a:t>
            </a:r>
            <a:r>
              <a:rPr lang="ru-RU" dirty="0"/>
              <a:t> "</a:t>
            </a:r>
            <a:r>
              <a:rPr lang="ru-RU" dirty="0" err="1"/>
              <a:t>онсен</a:t>
            </a:r>
            <a:r>
              <a:rPr lang="ru-RU" dirty="0"/>
              <a:t>" в </a:t>
            </a:r>
            <a:r>
              <a:rPr lang="ru-RU" dirty="0" err="1"/>
              <a:t>обрамленні</a:t>
            </a:r>
            <a:r>
              <a:rPr lang="ru-RU" dirty="0"/>
              <a:t> </a:t>
            </a:r>
            <a:r>
              <a:rPr lang="ru-RU" dirty="0" err="1"/>
              <a:t>красивих</a:t>
            </a:r>
            <a:r>
              <a:rPr lang="ru-RU" dirty="0"/>
              <a:t> святилищ </a:t>
            </a:r>
            <a:r>
              <a:rPr lang="ru-RU" dirty="0" err="1"/>
              <a:t>Тосегу</a:t>
            </a:r>
            <a:r>
              <a:rPr lang="ru-RU" dirty="0"/>
              <a:t>, </a:t>
            </a:r>
            <a:r>
              <a:rPr lang="ru-RU" dirty="0" err="1"/>
              <a:t>Футаарасан</a:t>
            </a:r>
            <a:r>
              <a:rPr lang="ru-RU" dirty="0"/>
              <a:t>, </a:t>
            </a:r>
            <a:r>
              <a:rPr lang="ru-RU" dirty="0" err="1"/>
              <a:t>Рицуїн</a:t>
            </a:r>
            <a:r>
              <a:rPr lang="ru-RU" dirty="0"/>
              <a:t> і </a:t>
            </a:r>
            <a:r>
              <a:rPr lang="ru-RU" dirty="0" err="1"/>
              <a:t>Тайюін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7061786" cy="57606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/>
              <a:t>парк </a:t>
            </a:r>
            <a:r>
              <a:rPr lang="ru-RU" dirty="0" err="1"/>
              <a:t>Нікко</a:t>
            </a:r>
            <a:r>
              <a:rPr lang="ru-RU" dirty="0"/>
              <a:t>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453008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21290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5733256"/>
            <a:ext cx="768096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   Гора </a:t>
            </a:r>
            <a:r>
              <a:rPr lang="ru-RU" dirty="0" err="1"/>
              <a:t>Фудзі</a:t>
            </a:r>
            <a:r>
              <a:rPr lang="ru-RU" dirty="0"/>
              <a:t> є </a:t>
            </a:r>
            <a:r>
              <a:rPr lang="ru-RU" dirty="0" err="1"/>
              <a:t>найвищою</a:t>
            </a:r>
            <a:r>
              <a:rPr lang="ru-RU" dirty="0"/>
              <a:t> горою в </a:t>
            </a:r>
            <a:r>
              <a:rPr lang="ru-RU" dirty="0" err="1"/>
              <a:t>Японії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висота</a:t>
            </a:r>
            <a:r>
              <a:rPr lang="ru-RU" dirty="0"/>
              <a:t> становить 3776 </a:t>
            </a:r>
            <a:r>
              <a:rPr lang="ru-RU" dirty="0" err="1"/>
              <a:t>метрів</a:t>
            </a:r>
            <a:r>
              <a:rPr lang="ru-RU" dirty="0"/>
              <a:t>. </a:t>
            </a:r>
            <a:r>
              <a:rPr lang="ru-RU" dirty="0" smtClean="0"/>
              <a:t>   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/>
              <a:t>рік</a:t>
            </a:r>
            <a:r>
              <a:rPr lang="ru-RU" dirty="0"/>
              <a:t> на </a:t>
            </a:r>
            <a:r>
              <a:rPr lang="ru-RU" dirty="0" err="1"/>
              <a:t>Фудзі</a:t>
            </a:r>
            <a:r>
              <a:rPr lang="ru-RU" dirty="0"/>
              <a:t> </a:t>
            </a:r>
            <a:r>
              <a:rPr lang="ru-RU" dirty="0" err="1"/>
              <a:t>піднімаються</a:t>
            </a:r>
            <a:r>
              <a:rPr lang="ru-RU" dirty="0"/>
              <a:t> 200.000 </a:t>
            </a:r>
            <a:r>
              <a:rPr lang="ru-RU" dirty="0" err="1"/>
              <a:t>осіб</a:t>
            </a:r>
            <a:r>
              <a:rPr lang="ru-RU" dirty="0"/>
              <a:t>. </a:t>
            </a:r>
            <a:r>
              <a:rPr lang="ru-RU" dirty="0" err="1"/>
              <a:t>Підйом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зайняти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трьох</a:t>
            </a:r>
            <a:r>
              <a:rPr lang="ru-RU" dirty="0"/>
              <a:t> до восьми годин, а спуск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зайняти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до </a:t>
            </a:r>
            <a:r>
              <a:rPr lang="ru-RU" dirty="0" err="1"/>
              <a:t>п’яти</a:t>
            </a:r>
            <a:r>
              <a:rPr lang="ru-RU" dirty="0"/>
              <a:t> годин.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71800" y="228600"/>
            <a:ext cx="5261586" cy="536104"/>
          </a:xfrm>
        </p:spPr>
        <p:txBody>
          <a:bodyPr>
            <a:normAutofit fontScale="90000"/>
          </a:bodyPr>
          <a:lstStyle/>
          <a:p>
            <a:r>
              <a:rPr lang="ru-RU" dirty="0"/>
              <a:t>Гора </a:t>
            </a:r>
            <a:r>
              <a:rPr lang="ru-RU" dirty="0" err="1" smtClean="0"/>
              <a:t>Фудзі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136904" cy="488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69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07504" y="5229200"/>
            <a:ext cx="4968552" cy="1512168"/>
          </a:xfrm>
        </p:spPr>
        <p:txBody>
          <a:bodyPr/>
          <a:lstStyle/>
          <a:p>
            <a:r>
              <a:rPr lang="ru-RU" dirty="0"/>
              <a:t>Х</a:t>
            </a:r>
            <a:r>
              <a:rPr lang="ru-RU" dirty="0" smtClean="0"/>
              <a:t>рам </a:t>
            </a:r>
            <a:r>
              <a:rPr lang="ru-RU" dirty="0" err="1"/>
              <a:t>Тодайдзі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храм з </a:t>
            </a:r>
            <a:r>
              <a:rPr lang="ru-RU" dirty="0"/>
              <a:t>"Залою Великого </a:t>
            </a:r>
            <a:r>
              <a:rPr lang="ru-RU" dirty="0" err="1"/>
              <a:t>Будди</a:t>
            </a:r>
            <a:r>
              <a:rPr lang="ru-RU" dirty="0"/>
              <a:t>" </a:t>
            </a:r>
            <a:r>
              <a:rPr lang="ru-RU" dirty="0" err="1"/>
              <a:t>Дайбуцуден</a:t>
            </a:r>
            <a:r>
              <a:rPr lang="ru-RU" dirty="0"/>
              <a:t> – одна з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дерев'яних</a:t>
            </a:r>
            <a:r>
              <a:rPr lang="ru-RU" dirty="0"/>
              <a:t> </a:t>
            </a:r>
            <a:r>
              <a:rPr lang="ru-RU" dirty="0" err="1"/>
              <a:t>будівель</a:t>
            </a:r>
            <a:r>
              <a:rPr lang="ru-RU" dirty="0"/>
              <a:t> </a:t>
            </a:r>
            <a:r>
              <a:rPr lang="ru-RU" dirty="0" err="1" smtClean="0"/>
              <a:t>світу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861"/>
            <a:ext cx="5837650" cy="548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Храм </a:t>
            </a:r>
            <a:r>
              <a:rPr lang="ru-RU" dirty="0" err="1"/>
              <a:t>Тодайдзі</a:t>
            </a:r>
            <a:r>
              <a:rPr lang="ru-RU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5715000" cy="414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836712"/>
            <a:ext cx="378789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2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5589240"/>
            <a:ext cx="7680960" cy="108012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Kinkaku</a:t>
            </a:r>
            <a:r>
              <a:rPr lang="en-US" dirty="0"/>
              <a:t>-</a:t>
            </a:r>
            <a:r>
              <a:rPr lang="ru-RU" dirty="0" err="1"/>
              <a:t>дзі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Храм Золотого </a:t>
            </a:r>
            <a:r>
              <a:rPr lang="ru-RU" dirty="0" err="1"/>
              <a:t>павільйону</a:t>
            </a:r>
            <a:r>
              <a:rPr lang="ru-RU" dirty="0"/>
              <a:t> є </a:t>
            </a:r>
            <a:r>
              <a:rPr lang="ru-RU" dirty="0" err="1"/>
              <a:t>найпопулярнішою</a:t>
            </a:r>
            <a:r>
              <a:rPr lang="ru-RU" dirty="0"/>
              <a:t> </a:t>
            </a:r>
            <a:r>
              <a:rPr lang="ru-RU" dirty="0" err="1"/>
              <a:t>туристичною</a:t>
            </a:r>
            <a:r>
              <a:rPr lang="ru-RU" dirty="0"/>
              <a:t> </a:t>
            </a:r>
            <a:r>
              <a:rPr lang="ru-RU" dirty="0" err="1"/>
              <a:t>визначною</a:t>
            </a:r>
            <a:r>
              <a:rPr lang="ru-RU" dirty="0"/>
              <a:t> </a:t>
            </a:r>
            <a:r>
              <a:rPr lang="ru-RU" dirty="0" err="1"/>
              <a:t>пам’яткою</a:t>
            </a:r>
            <a:r>
              <a:rPr lang="ru-RU" dirty="0"/>
              <a:t> в </a:t>
            </a:r>
            <a:r>
              <a:rPr lang="ru-RU" dirty="0" err="1"/>
              <a:t>Японії</a:t>
            </a:r>
            <a:r>
              <a:rPr lang="ru-RU" dirty="0"/>
              <a:t> та </a:t>
            </a:r>
            <a:r>
              <a:rPr lang="ru-RU" dirty="0" err="1"/>
              <a:t>Кіото</a:t>
            </a:r>
            <a:r>
              <a:rPr lang="ru-RU" dirty="0"/>
              <a:t>. </a:t>
            </a:r>
            <a:r>
              <a:rPr lang="ru-RU" dirty="0" err="1"/>
              <a:t>Павільйон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побудований</a:t>
            </a:r>
            <a:r>
              <a:rPr lang="ru-RU" dirty="0"/>
              <a:t> в </a:t>
            </a:r>
            <a:r>
              <a:rPr lang="ru-RU" dirty="0" err="1"/>
              <a:t>кінці</a:t>
            </a:r>
            <a:r>
              <a:rPr lang="ru-RU" dirty="0"/>
              <a:t> 14 </a:t>
            </a:r>
            <a:r>
              <a:rPr lang="ru-RU" dirty="0" err="1" smtClean="0"/>
              <a:t>століття</a:t>
            </a:r>
            <a:r>
              <a:rPr lang="ru-RU" dirty="0" smtClean="0"/>
              <a:t>. </a:t>
            </a:r>
            <a:r>
              <a:rPr lang="ru-RU" dirty="0" err="1"/>
              <a:t>Павільйон</a:t>
            </a:r>
            <a:r>
              <a:rPr lang="ru-RU" dirty="0"/>
              <a:t> </a:t>
            </a:r>
            <a:r>
              <a:rPr lang="ru-RU" dirty="0" err="1"/>
              <a:t>покритий</a:t>
            </a:r>
            <a:r>
              <a:rPr lang="ru-RU" dirty="0"/>
              <a:t> </a:t>
            </a:r>
            <a:r>
              <a:rPr lang="ru-RU" dirty="0" err="1"/>
              <a:t>сухозлітним</a:t>
            </a:r>
            <a:r>
              <a:rPr lang="ru-RU" dirty="0"/>
              <a:t> золотом і </a:t>
            </a:r>
            <a:r>
              <a:rPr lang="ru-RU" dirty="0" err="1"/>
              <a:t>дуже</a:t>
            </a:r>
            <a:r>
              <a:rPr lang="ru-RU" dirty="0"/>
              <a:t> красиво </a:t>
            </a:r>
            <a:r>
              <a:rPr lang="ru-RU" dirty="0" err="1"/>
              <a:t>відбивається</a:t>
            </a:r>
            <a:r>
              <a:rPr lang="ru-RU" dirty="0"/>
              <a:t> в ставку.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228600"/>
            <a:ext cx="5621626" cy="68012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Кінкакудзі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70485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3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78239" y="5373216"/>
            <a:ext cx="7680960" cy="129614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err="1" smtClean="0"/>
              <a:t>Гінкакудзі</a:t>
            </a:r>
            <a:r>
              <a:rPr lang="ru-RU" dirty="0" smtClean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збудований</a:t>
            </a:r>
            <a:r>
              <a:rPr lang="ru-RU" dirty="0"/>
              <a:t> в 1492 р. у </a:t>
            </a:r>
            <a:r>
              <a:rPr lang="ru-RU" dirty="0" err="1"/>
              <a:t>східній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Кіото</a:t>
            </a:r>
            <a:r>
              <a:rPr lang="ru-RU" dirty="0"/>
              <a:t> як </a:t>
            </a:r>
            <a:r>
              <a:rPr lang="ru-RU" dirty="0" err="1"/>
              <a:t>місце</a:t>
            </a:r>
            <a:r>
              <a:rPr lang="ru-RU" dirty="0"/>
              <a:t> для </a:t>
            </a:r>
            <a:r>
              <a:rPr lang="ru-RU" dirty="0" err="1"/>
              <a:t>відпочинку</a:t>
            </a:r>
            <a:r>
              <a:rPr lang="ru-RU" dirty="0"/>
              <a:t> </a:t>
            </a:r>
            <a:r>
              <a:rPr lang="ru-RU" dirty="0" err="1"/>
              <a:t>сьогуна</a:t>
            </a:r>
            <a:r>
              <a:rPr lang="ru-RU" dirty="0"/>
              <a:t> </a:t>
            </a:r>
            <a:r>
              <a:rPr lang="ru-RU" dirty="0" err="1"/>
              <a:t>Йосі­масі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 </a:t>
            </a:r>
            <a:r>
              <a:rPr lang="ru-RU" dirty="0" err="1"/>
              <a:t>павільйон</a:t>
            </a:r>
            <a:r>
              <a:rPr lang="ru-RU" dirty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. </a:t>
            </a:r>
            <a:r>
              <a:rPr lang="ru-RU" dirty="0" err="1"/>
              <a:t>С</a:t>
            </a:r>
            <a:r>
              <a:rPr lang="ru-RU" dirty="0" err="1" smtClean="0"/>
              <a:t>ьогодні</a:t>
            </a:r>
            <a:r>
              <a:rPr lang="ru-RU" dirty="0" smtClean="0"/>
              <a:t> </a:t>
            </a:r>
            <a:r>
              <a:rPr lang="ru-RU" dirty="0" err="1"/>
              <a:t>двохярусна</a:t>
            </a:r>
            <a:r>
              <a:rPr lang="ru-RU" dirty="0"/>
              <a:t> </a:t>
            </a:r>
            <a:r>
              <a:rPr lang="ru-RU" dirty="0" err="1"/>
              <a:t>споруда</a:t>
            </a:r>
            <a:r>
              <a:rPr lang="ru-RU" dirty="0"/>
              <a:t> </a:t>
            </a:r>
            <a:r>
              <a:rPr lang="ru-RU" dirty="0" err="1"/>
              <a:t>вражає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 </a:t>
            </a:r>
            <a:r>
              <a:rPr lang="ru-RU" dirty="0" err="1"/>
              <a:t>своєю</a:t>
            </a:r>
            <a:r>
              <a:rPr lang="ru-RU" dirty="0"/>
              <a:t> красою.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стіни</a:t>
            </a:r>
            <a:r>
              <a:rPr lang="ru-RU" dirty="0"/>
              <a:t> у </a:t>
            </a:r>
            <a:r>
              <a:rPr lang="ru-RU" dirty="0" err="1"/>
              <a:t>внутрішніх</a:t>
            </a:r>
            <a:r>
              <a:rPr lang="ru-RU" dirty="0"/>
              <a:t> </a:t>
            </a:r>
            <a:r>
              <a:rPr lang="ru-RU" dirty="0" err="1"/>
              <a:t>приміщеннях</a:t>
            </a:r>
            <a:r>
              <a:rPr lang="ru-RU" dirty="0"/>
              <a:t> </a:t>
            </a:r>
            <a:r>
              <a:rPr lang="ru-RU" dirty="0" err="1"/>
              <a:t>павільйону</a:t>
            </a:r>
            <a:r>
              <a:rPr lang="ru-RU" dirty="0"/>
              <a:t> </a:t>
            </a:r>
            <a:r>
              <a:rPr lang="ru-RU" dirty="0" err="1"/>
              <a:t>розсовуються</a:t>
            </a:r>
            <a:r>
              <a:rPr lang="ru-RU" dirty="0"/>
              <a:t> і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створює</a:t>
            </a:r>
            <a:r>
              <a:rPr lang="ru-RU" dirty="0"/>
              <a:t> </a:t>
            </a:r>
            <a:r>
              <a:rPr lang="ru-RU" dirty="0" err="1"/>
              <a:t>ілюзію</a:t>
            </a:r>
            <a:r>
              <a:rPr lang="ru-RU" dirty="0"/>
              <a:t> </a:t>
            </a:r>
            <a:r>
              <a:rPr lang="ru-RU" dirty="0" err="1"/>
              <a:t>єднання</a:t>
            </a:r>
            <a:r>
              <a:rPr lang="ru-RU" dirty="0"/>
              <a:t> </a:t>
            </a:r>
            <a:r>
              <a:rPr lang="ru-RU" dirty="0" err="1"/>
              <a:t>архітектури</a:t>
            </a:r>
            <a:r>
              <a:rPr lang="ru-RU" dirty="0"/>
              <a:t> з </a:t>
            </a:r>
            <a:r>
              <a:rPr lang="ru-RU" dirty="0" err="1"/>
              <a:t>оточуючою</a:t>
            </a:r>
            <a:r>
              <a:rPr lang="ru-RU" dirty="0"/>
              <a:t> природною </a:t>
            </a:r>
            <a:r>
              <a:rPr lang="ru-RU" dirty="0" err="1"/>
              <a:t>середою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0"/>
            <a:ext cx="5765642" cy="69269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err="1"/>
              <a:t>Гінкакудзі</a:t>
            </a:r>
            <a:r>
              <a:rPr lang="ru-RU" dirty="0"/>
              <a:t>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06489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8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0" y="5301208"/>
            <a:ext cx="8568952" cy="129614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Храм </a:t>
            </a:r>
            <a:r>
              <a:rPr lang="ru-RU" dirty="0" err="1" smtClean="0"/>
              <a:t>Кійомідзудера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східній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Кіото</a:t>
            </a:r>
            <a:r>
              <a:rPr lang="ru-RU" dirty="0"/>
              <a:t> на </a:t>
            </a:r>
            <a:r>
              <a:rPr lang="ru-RU" dirty="0" err="1"/>
              <a:t>горі</a:t>
            </a:r>
            <a:r>
              <a:rPr lang="ru-RU" dirty="0"/>
              <a:t> </a:t>
            </a:r>
            <a:r>
              <a:rPr lang="ru-RU" dirty="0" err="1"/>
              <a:t>Отова</a:t>
            </a:r>
            <a:r>
              <a:rPr lang="ru-RU" dirty="0"/>
              <a:t>. «</a:t>
            </a:r>
            <a:r>
              <a:rPr lang="ru-RU" dirty="0" err="1"/>
              <a:t>Кійомідзудера</a:t>
            </a:r>
            <a:r>
              <a:rPr lang="ru-RU" dirty="0"/>
              <a:t>» </a:t>
            </a:r>
            <a:r>
              <a:rPr lang="ru-RU" dirty="0" err="1"/>
              <a:t>дослівно</a:t>
            </a:r>
            <a:r>
              <a:rPr lang="ru-RU" dirty="0"/>
              <a:t> </a:t>
            </a:r>
            <a:r>
              <a:rPr lang="ru-RU" dirty="0" err="1"/>
              <a:t>перекладається</a:t>
            </a:r>
            <a:r>
              <a:rPr lang="ru-RU" dirty="0"/>
              <a:t> з </a:t>
            </a:r>
            <a:r>
              <a:rPr lang="ru-RU" dirty="0" err="1"/>
              <a:t>японської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як «</a:t>
            </a:r>
            <a:r>
              <a:rPr lang="ru-RU" dirty="0" err="1"/>
              <a:t>монастир</a:t>
            </a:r>
            <a:r>
              <a:rPr lang="ru-RU" dirty="0"/>
              <a:t> </a:t>
            </a:r>
            <a:r>
              <a:rPr lang="ru-RU" dirty="0" err="1"/>
              <a:t>чистої</a:t>
            </a:r>
            <a:r>
              <a:rPr lang="ru-RU" dirty="0"/>
              <a:t> води</a:t>
            </a:r>
            <a:r>
              <a:rPr lang="ru-RU" dirty="0" smtClean="0"/>
              <a:t>». </a:t>
            </a:r>
          </a:p>
          <a:p>
            <a:r>
              <a:rPr lang="ru-RU" dirty="0"/>
              <a:t> </a:t>
            </a:r>
            <a:r>
              <a:rPr lang="ru-RU" dirty="0" smtClean="0"/>
              <a:t>   Храм </a:t>
            </a:r>
            <a:r>
              <a:rPr lang="ru-RU" dirty="0" err="1"/>
              <a:t>був</a:t>
            </a:r>
            <a:r>
              <a:rPr lang="ru-RU" dirty="0"/>
              <a:t> названий на честь </a:t>
            </a:r>
            <a:r>
              <a:rPr lang="ru-RU" dirty="0" err="1"/>
              <a:t>водоспаду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протікає</a:t>
            </a:r>
            <a:r>
              <a:rPr lang="ru-RU" dirty="0"/>
              <a:t> в горах і </a:t>
            </a:r>
            <a:r>
              <a:rPr lang="ru-RU" dirty="0" err="1"/>
              <a:t>присвячений</a:t>
            </a:r>
            <a:r>
              <a:rPr lang="ru-RU" dirty="0"/>
              <a:t> </a:t>
            </a:r>
            <a:r>
              <a:rPr lang="ru-RU" dirty="0" err="1"/>
              <a:t>тисячорукій</a:t>
            </a:r>
            <a:r>
              <a:rPr lang="ru-RU" dirty="0"/>
              <a:t> </a:t>
            </a:r>
            <a:r>
              <a:rPr lang="ru-RU" dirty="0" err="1"/>
              <a:t>богині</a:t>
            </a:r>
            <a:r>
              <a:rPr lang="ru-RU" dirty="0"/>
              <a:t> </a:t>
            </a:r>
            <a:r>
              <a:rPr lang="ru-RU" dirty="0" err="1" smtClean="0"/>
              <a:t>Каннон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228600"/>
            <a:ext cx="6269698" cy="3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Храм  </a:t>
            </a:r>
            <a:r>
              <a:rPr lang="ru-RU" dirty="0" err="1" smtClean="0"/>
              <a:t>Кійомідзудера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9694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2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5733256"/>
            <a:ext cx="7680960" cy="936104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Кіемідзудера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err="1"/>
              <a:t>буддійський</a:t>
            </a:r>
            <a:r>
              <a:rPr lang="ru-RU" dirty="0"/>
              <a:t> храм </a:t>
            </a:r>
            <a:r>
              <a:rPr lang="ru-RU" dirty="0" err="1"/>
              <a:t>розташований</a:t>
            </a:r>
            <a:r>
              <a:rPr lang="ru-RU" dirty="0"/>
              <a:t> у </a:t>
            </a:r>
            <a:r>
              <a:rPr lang="ru-RU" dirty="0" err="1"/>
              <a:t>Східному</a:t>
            </a:r>
            <a:r>
              <a:rPr lang="ru-RU" dirty="0"/>
              <a:t> </a:t>
            </a:r>
            <a:r>
              <a:rPr lang="ru-RU" dirty="0" err="1"/>
              <a:t>Кіото</a:t>
            </a:r>
            <a:r>
              <a:rPr lang="ru-RU" dirty="0"/>
              <a:t>,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заснований</a:t>
            </a:r>
            <a:r>
              <a:rPr lang="ru-RU" dirty="0"/>
              <a:t> в 778 </a:t>
            </a:r>
            <a:r>
              <a:rPr lang="ru-RU" dirty="0" err="1" smtClean="0"/>
              <a:t>році</a:t>
            </a:r>
            <a:r>
              <a:rPr lang="ru-RU" dirty="0" smtClean="0"/>
              <a:t>.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будівництва</a:t>
            </a:r>
            <a:r>
              <a:rPr lang="ru-RU" dirty="0"/>
              <a:t> храму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використано</a:t>
            </a:r>
            <a:r>
              <a:rPr lang="ru-RU" dirty="0"/>
              <a:t> </a:t>
            </a:r>
            <a:r>
              <a:rPr lang="ru-RU" dirty="0" err="1"/>
              <a:t>жодного</a:t>
            </a:r>
            <a:r>
              <a:rPr lang="ru-RU" dirty="0"/>
              <a:t> </a:t>
            </a:r>
            <a:r>
              <a:rPr lang="ru-RU" dirty="0" err="1"/>
              <a:t>цвяха</a:t>
            </a:r>
            <a:r>
              <a:rPr lang="ru-RU" dirty="0"/>
              <a:t>. </a:t>
            </a:r>
            <a:r>
              <a:rPr lang="ru-RU" dirty="0" err="1"/>
              <a:t>Неподалік</a:t>
            </a:r>
            <a:r>
              <a:rPr lang="ru-RU" dirty="0"/>
              <a:t> </a:t>
            </a:r>
            <a:r>
              <a:rPr lang="ru-RU" dirty="0" err="1"/>
              <a:t>розташовані</a:t>
            </a:r>
            <a:r>
              <a:rPr lang="ru-RU" dirty="0"/>
              <a:t> </a:t>
            </a:r>
            <a:r>
              <a:rPr lang="ru-RU" dirty="0" err="1"/>
              <a:t>красиві</a:t>
            </a:r>
            <a:r>
              <a:rPr lang="ru-RU" dirty="0"/>
              <a:t> </a:t>
            </a:r>
            <a:r>
              <a:rPr lang="ru-RU" dirty="0" err="1"/>
              <a:t>водоспади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впадають</a:t>
            </a:r>
            <a:r>
              <a:rPr lang="ru-RU" dirty="0"/>
              <a:t> в </a:t>
            </a:r>
            <a:r>
              <a:rPr lang="ru-RU" dirty="0" err="1"/>
              <a:t>глибокі</a:t>
            </a:r>
            <a:r>
              <a:rPr lang="ru-RU" dirty="0"/>
              <a:t> </a:t>
            </a:r>
            <a:r>
              <a:rPr lang="ru-RU" dirty="0" err="1" smtClean="0"/>
              <a:t>річки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228600"/>
            <a:ext cx="5837650" cy="3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Храм  </a:t>
            </a:r>
            <a:r>
              <a:rPr lang="ru-RU" dirty="0" err="1" smtClean="0"/>
              <a:t>Кіемідзудера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5292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5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512" y="5301208"/>
            <a:ext cx="8712968" cy="144016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У 1603 р. </a:t>
            </a:r>
            <a:r>
              <a:rPr lang="ru-RU" dirty="0" err="1"/>
              <a:t>розпочалося</a:t>
            </a:r>
            <a:r>
              <a:rPr lang="ru-RU" dirty="0"/>
              <a:t> </a:t>
            </a:r>
            <a:r>
              <a:rPr lang="ru-RU" dirty="0" err="1" smtClean="0"/>
              <a:t>будівництво</a:t>
            </a:r>
            <a:r>
              <a:rPr lang="ru-RU" dirty="0"/>
              <a:t> </a:t>
            </a:r>
            <a:r>
              <a:rPr lang="ru-RU" dirty="0" smtClean="0"/>
              <a:t>замку </a:t>
            </a:r>
            <a:r>
              <a:rPr lang="ru-RU" dirty="0" err="1" smtClean="0"/>
              <a:t>Нідзьо</a:t>
            </a:r>
            <a:r>
              <a:rPr lang="ru-RU" dirty="0" smtClean="0"/>
              <a:t>. Замок </a:t>
            </a:r>
            <a:r>
              <a:rPr lang="ru-RU" dirty="0" err="1"/>
              <a:t>оточують</a:t>
            </a:r>
            <a:r>
              <a:rPr lang="ru-RU" dirty="0"/>
              <a:t> </a:t>
            </a:r>
            <a:r>
              <a:rPr lang="ru-RU" dirty="0" err="1"/>
              <a:t>широкі</a:t>
            </a:r>
            <a:r>
              <a:rPr lang="ru-RU" dirty="0"/>
              <a:t> </a:t>
            </a:r>
            <a:r>
              <a:rPr lang="ru-RU" dirty="0" err="1"/>
              <a:t>водяні</a:t>
            </a:r>
            <a:r>
              <a:rPr lang="ru-RU" dirty="0"/>
              <a:t> </a:t>
            </a:r>
            <a:r>
              <a:rPr lang="ru-RU" dirty="0" err="1"/>
              <a:t>рови</a:t>
            </a:r>
            <a:r>
              <a:rPr lang="ru-RU" dirty="0"/>
              <a:t>. </a:t>
            </a:r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площа</a:t>
            </a:r>
            <a:r>
              <a:rPr lang="ru-RU" dirty="0"/>
              <a:t> </a:t>
            </a:r>
            <a:r>
              <a:rPr lang="ru-RU" dirty="0" err="1"/>
              <a:t>споруди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275 000 кв. м</a:t>
            </a:r>
            <a:r>
              <a:rPr lang="ru-RU" dirty="0" smtClean="0"/>
              <a:t>.</a:t>
            </a:r>
          </a:p>
          <a:p>
            <a:r>
              <a:rPr lang="ru-RU" dirty="0"/>
              <a:t> У парку замку </a:t>
            </a:r>
            <a:r>
              <a:rPr lang="ru-RU" dirty="0" err="1"/>
              <a:t>Нідзьо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велика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каменів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</a:t>
            </a:r>
            <a:r>
              <a:rPr lang="ru-RU" dirty="0" err="1" smtClean="0"/>
              <a:t>розміру</a:t>
            </a:r>
            <a:r>
              <a:rPr lang="ru-RU" dirty="0" smtClean="0"/>
              <a:t> та </a:t>
            </a:r>
            <a:r>
              <a:rPr lang="ru-RU" dirty="0" err="1" smtClean="0"/>
              <a:t>кольору</a:t>
            </a:r>
            <a:r>
              <a:rPr lang="ru-RU" dirty="0" smtClean="0"/>
              <a:t>. </a:t>
            </a:r>
            <a:r>
              <a:rPr lang="ru-RU" dirty="0"/>
              <a:t>У </a:t>
            </a:r>
            <a:r>
              <a:rPr lang="ru-RU" dirty="0" err="1"/>
              <a:t>центрі</a:t>
            </a:r>
            <a:r>
              <a:rPr lang="ru-RU" dirty="0"/>
              <a:t> парку </a:t>
            </a:r>
            <a:r>
              <a:rPr lang="ru-RU" dirty="0" err="1"/>
              <a:t>знаходиться</a:t>
            </a:r>
            <a:r>
              <a:rPr lang="ru-RU" dirty="0"/>
              <a:t> озеро з </a:t>
            </a:r>
            <a:r>
              <a:rPr lang="ru-RU" dirty="0" err="1"/>
              <a:t>трьома</a:t>
            </a:r>
            <a:r>
              <a:rPr lang="ru-RU" dirty="0"/>
              <a:t> </a:t>
            </a:r>
            <a:r>
              <a:rPr lang="ru-RU" dirty="0" err="1"/>
              <a:t>штучними</a:t>
            </a:r>
            <a:r>
              <a:rPr lang="ru-RU" dirty="0"/>
              <a:t> островами: </a:t>
            </a:r>
            <a:r>
              <a:rPr lang="ru-RU" dirty="0" err="1"/>
              <a:t>Хоран-дзіма</a:t>
            </a:r>
            <a:r>
              <a:rPr lang="ru-RU" dirty="0"/>
              <a:t> (</a:t>
            </a:r>
            <a:r>
              <a:rPr lang="ru-RU" dirty="0" err="1"/>
              <a:t>острів</a:t>
            </a:r>
            <a:r>
              <a:rPr lang="ru-RU" dirty="0"/>
              <a:t> </a:t>
            </a:r>
            <a:r>
              <a:rPr lang="ru-RU" dirty="0" err="1"/>
              <a:t>Вічного</a:t>
            </a:r>
            <a:r>
              <a:rPr lang="ru-RU" dirty="0"/>
              <a:t> </a:t>
            </a:r>
            <a:r>
              <a:rPr lang="ru-RU" dirty="0" err="1"/>
              <a:t>щастя</a:t>
            </a:r>
            <a:r>
              <a:rPr lang="ru-RU" dirty="0"/>
              <a:t>), </a:t>
            </a:r>
            <a:r>
              <a:rPr lang="ru-RU" dirty="0" err="1"/>
              <a:t>Цуру-дзіма</a:t>
            </a:r>
            <a:r>
              <a:rPr lang="ru-RU" dirty="0"/>
              <a:t> (</a:t>
            </a:r>
            <a:r>
              <a:rPr lang="ru-RU" dirty="0" err="1"/>
              <a:t>острів</a:t>
            </a:r>
            <a:r>
              <a:rPr lang="ru-RU" dirty="0"/>
              <a:t> Журавля) і Каме-</a:t>
            </a:r>
            <a:r>
              <a:rPr lang="ru-RU" dirty="0" err="1"/>
              <a:t>дзіма</a:t>
            </a:r>
            <a:r>
              <a:rPr lang="ru-RU" dirty="0"/>
              <a:t> (</a:t>
            </a:r>
            <a:r>
              <a:rPr lang="ru-RU" dirty="0" err="1"/>
              <a:t>острів</a:t>
            </a:r>
            <a:r>
              <a:rPr lang="ru-RU" dirty="0"/>
              <a:t> Черепахи).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765642" cy="576064"/>
          </a:xfrm>
        </p:spPr>
        <p:txBody>
          <a:bodyPr>
            <a:normAutofit fontScale="90000"/>
          </a:bodyPr>
          <a:lstStyle/>
          <a:p>
            <a:r>
              <a:rPr lang="ru-RU" dirty="0"/>
              <a:t>З</a:t>
            </a:r>
            <a:r>
              <a:rPr lang="ru-RU" dirty="0" smtClean="0"/>
              <a:t>амок </a:t>
            </a:r>
            <a:r>
              <a:rPr lang="ru-RU" dirty="0" err="1"/>
              <a:t>Нідзьо</a:t>
            </a:r>
            <a:r>
              <a:rPr lang="ru-RU" dirty="0"/>
              <a:t>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5040560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48880"/>
            <a:ext cx="3528392" cy="288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61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20072" y="908720"/>
            <a:ext cx="3816424" cy="5688632"/>
          </a:xfrm>
        </p:spPr>
        <p:txBody>
          <a:bodyPr>
            <a:noAutofit/>
          </a:bodyPr>
          <a:lstStyle/>
          <a:p>
            <a:r>
              <a:rPr lang="ru-RU" sz="1600" dirty="0" err="1"/>
              <a:t>Офіційна</a:t>
            </a:r>
            <a:r>
              <a:rPr lang="ru-RU" sz="1600" dirty="0"/>
              <a:t> </a:t>
            </a:r>
            <a:r>
              <a:rPr lang="ru-RU" sz="1600" dirty="0" err="1"/>
              <a:t>назва</a:t>
            </a:r>
            <a:r>
              <a:rPr lang="ru-RU" sz="1600" dirty="0"/>
              <a:t> - </a:t>
            </a:r>
            <a:r>
              <a:rPr lang="ru-RU" sz="1600" dirty="0" err="1" smtClean="0"/>
              <a:t>Японія</a:t>
            </a:r>
            <a:endParaRPr lang="ru-RU" sz="1600" dirty="0" smtClean="0"/>
          </a:p>
          <a:p>
            <a:r>
              <a:rPr lang="ru-RU" sz="1600" dirty="0" err="1" smtClean="0"/>
              <a:t>Географічне</a:t>
            </a:r>
            <a:r>
              <a:rPr lang="ru-RU" sz="1600" dirty="0" smtClean="0"/>
              <a:t> </a:t>
            </a:r>
            <a:r>
              <a:rPr lang="ru-RU" sz="1600" dirty="0" err="1"/>
              <a:t>положення</a:t>
            </a:r>
            <a:r>
              <a:rPr lang="ru-RU" sz="1600" dirty="0"/>
              <a:t> - </a:t>
            </a:r>
            <a:r>
              <a:rPr lang="ru-RU" sz="1600" dirty="0" err="1"/>
              <a:t>розташована</a:t>
            </a:r>
            <a:r>
              <a:rPr lang="ru-RU" sz="1600" dirty="0"/>
              <a:t> в </a:t>
            </a:r>
            <a:r>
              <a:rPr lang="ru-RU" sz="1600" dirty="0" err="1"/>
              <a:t>західній</a:t>
            </a:r>
            <a:r>
              <a:rPr lang="ru-RU" sz="1600" dirty="0"/>
              <a:t> </a:t>
            </a:r>
            <a:r>
              <a:rPr lang="ru-RU" sz="1600" dirty="0" err="1"/>
              <a:t>частині</a:t>
            </a:r>
            <a:r>
              <a:rPr lang="ru-RU" sz="1600" dirty="0"/>
              <a:t> Тихого океану, </a:t>
            </a:r>
            <a:r>
              <a:rPr lang="ru-RU" sz="1600" dirty="0" err="1"/>
              <a:t>біля</a:t>
            </a:r>
            <a:r>
              <a:rPr lang="ru-RU" sz="1600" dirty="0"/>
              <a:t> </a:t>
            </a:r>
            <a:r>
              <a:rPr lang="ru-RU" sz="1600" dirty="0" err="1"/>
              <a:t>східного</a:t>
            </a:r>
            <a:r>
              <a:rPr lang="ru-RU" sz="1600" dirty="0"/>
              <a:t> </a:t>
            </a:r>
            <a:r>
              <a:rPr lang="ru-RU" sz="1600" dirty="0" err="1"/>
              <a:t>узбережжя</a:t>
            </a:r>
            <a:r>
              <a:rPr lang="ru-RU" sz="1600" dirty="0"/>
              <a:t> </a:t>
            </a:r>
            <a:r>
              <a:rPr lang="ru-RU" sz="1600" dirty="0" err="1"/>
              <a:t>Азії</a:t>
            </a:r>
            <a:r>
              <a:rPr lang="ru-RU" sz="1600" dirty="0"/>
              <a:t> на </a:t>
            </a:r>
            <a:r>
              <a:rPr lang="ru-RU" sz="1600" dirty="0" err="1"/>
              <a:t>групі</a:t>
            </a:r>
            <a:r>
              <a:rPr lang="ru-RU" sz="1600" dirty="0"/>
              <a:t> </a:t>
            </a:r>
            <a:r>
              <a:rPr lang="ru-RU" sz="1600" dirty="0" err="1"/>
              <a:t>островів</a:t>
            </a:r>
            <a:r>
              <a:rPr lang="ru-RU" sz="1600" dirty="0"/>
              <a:t>, </a:t>
            </a:r>
            <a:r>
              <a:rPr lang="ru-RU" sz="1600" dirty="0" err="1"/>
              <a:t>головні</a:t>
            </a:r>
            <a:r>
              <a:rPr lang="ru-RU" sz="1600" dirty="0"/>
              <a:t> з </a:t>
            </a:r>
            <a:r>
              <a:rPr lang="ru-RU" sz="1600" dirty="0" err="1"/>
              <a:t>яких</a:t>
            </a:r>
            <a:r>
              <a:rPr lang="ru-RU" sz="1600" dirty="0"/>
              <a:t> - Хонсю </a:t>
            </a:r>
            <a:r>
              <a:rPr lang="ru-RU" sz="1600" dirty="0" smtClean="0"/>
              <a:t>Хоккайдо</a:t>
            </a:r>
            <a:r>
              <a:rPr lang="en-US" sz="1600" dirty="0" smtClean="0"/>
              <a:t>, </a:t>
            </a:r>
            <a:r>
              <a:rPr lang="ru-RU" sz="1600" dirty="0" err="1"/>
              <a:t>Кюсю</a:t>
            </a:r>
            <a:r>
              <a:rPr lang="ru-RU" sz="1600" dirty="0"/>
              <a:t> </a:t>
            </a:r>
            <a:r>
              <a:rPr lang="en-US" sz="1600" dirty="0" smtClean="0"/>
              <a:t>, </a:t>
            </a:r>
            <a:r>
              <a:rPr lang="ru-RU" sz="1600" dirty="0" err="1" smtClean="0"/>
              <a:t>Сікоку</a:t>
            </a:r>
            <a:r>
              <a:rPr lang="en-US" sz="1600" dirty="0" smtClean="0"/>
              <a:t>. </a:t>
            </a:r>
            <a:endParaRPr lang="ru-RU" sz="1600" dirty="0" smtClean="0"/>
          </a:p>
          <a:p>
            <a:r>
              <a:rPr lang="ru-RU" sz="1600" dirty="0" err="1" smtClean="0"/>
              <a:t>Площа</a:t>
            </a:r>
            <a:r>
              <a:rPr lang="ru-RU" sz="1600" dirty="0" smtClean="0"/>
              <a:t> </a:t>
            </a:r>
            <a:r>
              <a:rPr lang="ru-RU" sz="1600" dirty="0" err="1"/>
              <a:t>території</a:t>
            </a:r>
            <a:r>
              <a:rPr lang="ru-RU" sz="1600" dirty="0"/>
              <a:t> - 377 815 кв. км </a:t>
            </a:r>
            <a:endParaRPr lang="ru-RU" sz="1600" dirty="0" smtClean="0"/>
          </a:p>
          <a:p>
            <a:r>
              <a:rPr lang="ru-RU" sz="1600" dirty="0" err="1" smtClean="0"/>
              <a:t>Кількість</a:t>
            </a:r>
            <a:r>
              <a:rPr lang="ru-RU" sz="1600" dirty="0" smtClean="0"/>
              <a:t> </a:t>
            </a:r>
            <a:r>
              <a:rPr lang="ru-RU" sz="1600" dirty="0" err="1"/>
              <a:t>населення</a:t>
            </a:r>
            <a:r>
              <a:rPr lang="ru-RU" sz="1600" dirty="0"/>
              <a:t> - </a:t>
            </a:r>
            <a:r>
              <a:rPr lang="ru-RU" sz="1600" dirty="0" smtClean="0"/>
              <a:t>бл.125 </a:t>
            </a:r>
            <a:r>
              <a:rPr lang="ru-RU" sz="1600" dirty="0"/>
              <a:t>950 000 млн. </a:t>
            </a:r>
            <a:r>
              <a:rPr lang="ru-RU" sz="1600" dirty="0" err="1" smtClean="0"/>
              <a:t>осіб</a:t>
            </a:r>
            <a:endParaRPr lang="ru-RU" sz="1600" dirty="0"/>
          </a:p>
          <a:p>
            <a:r>
              <a:rPr lang="ru-RU" sz="1600" dirty="0" err="1"/>
              <a:t>Столиця</a:t>
            </a:r>
            <a:r>
              <a:rPr lang="ru-RU" sz="1600" dirty="0"/>
              <a:t> - </a:t>
            </a:r>
            <a:r>
              <a:rPr lang="ru-RU" sz="1600" dirty="0" err="1"/>
              <a:t>Токіо</a:t>
            </a:r>
            <a:r>
              <a:rPr lang="ru-RU" sz="1600" dirty="0"/>
              <a:t> </a:t>
            </a:r>
          </a:p>
          <a:p>
            <a:r>
              <a:rPr lang="ru-RU" sz="1600" dirty="0" err="1" smtClean="0"/>
              <a:t>Офіційна</a:t>
            </a:r>
            <a:r>
              <a:rPr lang="ru-RU" sz="1600" dirty="0" smtClean="0"/>
              <a:t> </a:t>
            </a:r>
            <a:r>
              <a:rPr lang="ru-RU" sz="1600" dirty="0" err="1"/>
              <a:t>мова</a:t>
            </a:r>
            <a:r>
              <a:rPr lang="ru-RU" sz="1600" dirty="0"/>
              <a:t> - </a:t>
            </a:r>
            <a:r>
              <a:rPr lang="ru-RU" sz="1600" dirty="0" err="1"/>
              <a:t>японська</a:t>
            </a:r>
            <a:r>
              <a:rPr lang="ru-RU" sz="1600" dirty="0"/>
              <a:t>. </a:t>
            </a:r>
          </a:p>
          <a:p>
            <a:r>
              <a:rPr lang="ru-RU" sz="1600" dirty="0" err="1"/>
              <a:t>Релігія</a:t>
            </a:r>
            <a:r>
              <a:rPr lang="ru-RU" sz="1600" dirty="0"/>
              <a:t> - </a:t>
            </a:r>
            <a:r>
              <a:rPr lang="ru-RU" sz="1600" dirty="0" err="1"/>
              <a:t>основна</a:t>
            </a:r>
            <a:r>
              <a:rPr lang="ru-RU" sz="1600" dirty="0"/>
              <a:t> </a:t>
            </a:r>
            <a:r>
              <a:rPr lang="ru-RU" sz="1600" dirty="0" err="1"/>
              <a:t>частина</a:t>
            </a:r>
            <a:r>
              <a:rPr lang="ru-RU" sz="1600" dirty="0"/>
              <a:t> </a:t>
            </a:r>
            <a:r>
              <a:rPr lang="ru-RU" sz="1600" dirty="0" err="1"/>
              <a:t>віруючих</a:t>
            </a:r>
            <a:r>
              <a:rPr lang="ru-RU" sz="1600" dirty="0"/>
              <a:t> </a:t>
            </a:r>
            <a:r>
              <a:rPr lang="ru-RU" sz="1600" dirty="0" err="1"/>
              <a:t>сповідують</a:t>
            </a:r>
            <a:r>
              <a:rPr lang="ru-RU" sz="1600" dirty="0"/>
              <a:t> </a:t>
            </a:r>
            <a:r>
              <a:rPr lang="ru-RU" sz="1600" dirty="0" err="1"/>
              <a:t>синтоїзм</a:t>
            </a:r>
            <a:r>
              <a:rPr lang="ru-RU" sz="1600" dirty="0"/>
              <a:t> і буддизм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err="1"/>
              <a:t>Національне</a:t>
            </a:r>
            <a:r>
              <a:rPr lang="ru-RU" sz="1600" dirty="0"/>
              <a:t> свято - 23 </a:t>
            </a:r>
            <a:r>
              <a:rPr lang="ru-RU" sz="1600" dirty="0" err="1"/>
              <a:t>грудня</a:t>
            </a:r>
            <a:r>
              <a:rPr lang="ru-RU" sz="1600" dirty="0"/>
              <a:t> - День </a:t>
            </a:r>
            <a:r>
              <a:rPr lang="ru-RU" sz="1600" dirty="0" err="1"/>
              <a:t>народження</a:t>
            </a:r>
            <a:r>
              <a:rPr lang="ru-RU" sz="1600" dirty="0"/>
              <a:t> </a:t>
            </a:r>
            <a:r>
              <a:rPr lang="ru-RU" sz="1600" dirty="0" err="1"/>
              <a:t>Імператора</a:t>
            </a:r>
            <a:r>
              <a:rPr lang="ru-RU" sz="1600" dirty="0"/>
              <a:t>  </a:t>
            </a:r>
            <a:r>
              <a:rPr lang="ru-RU" sz="1600" dirty="0" err="1"/>
              <a:t>Акіхіто</a:t>
            </a:r>
            <a:r>
              <a:rPr lang="ru-RU" sz="1600" dirty="0"/>
              <a:t> (1933 р.).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13234"/>
          </a:xfrm>
        </p:spPr>
        <p:txBody>
          <a:bodyPr>
            <a:normAutofit/>
          </a:bodyPr>
          <a:lstStyle/>
          <a:p>
            <a:r>
              <a:rPr lang="uk-UA" dirty="0" smtClean="0"/>
              <a:t>Загальна інформація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75252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3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5733256"/>
            <a:ext cx="7680960" cy="936104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Буддійський</a:t>
            </a:r>
            <a:r>
              <a:rPr lang="ru-RU" dirty="0"/>
              <a:t> храм </a:t>
            </a:r>
            <a:r>
              <a:rPr lang="ru-RU" dirty="0" err="1"/>
              <a:t>Рьоандзі</a:t>
            </a:r>
            <a:r>
              <a:rPr lang="ru-RU" dirty="0"/>
              <a:t> </a:t>
            </a:r>
            <a:r>
              <a:rPr lang="ru-RU" dirty="0" err="1"/>
              <a:t>збудовано</a:t>
            </a:r>
            <a:r>
              <a:rPr lang="ru-RU" dirty="0"/>
              <a:t> у 1450 р. </a:t>
            </a:r>
            <a:r>
              <a:rPr lang="ru-RU" dirty="0" err="1"/>
              <a:t>Цей</a:t>
            </a:r>
            <a:r>
              <a:rPr lang="ru-RU" dirty="0"/>
              <a:t> храм,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чаруючим</a:t>
            </a:r>
            <a:r>
              <a:rPr lang="ru-RU" dirty="0"/>
              <a:t> садом з </a:t>
            </a:r>
            <a:r>
              <a:rPr lang="ru-RU" dirty="0" err="1"/>
              <a:t>піску</a:t>
            </a:r>
            <a:r>
              <a:rPr lang="ru-RU" dirty="0"/>
              <a:t> і </a:t>
            </a:r>
            <a:r>
              <a:rPr lang="ru-RU" dirty="0" err="1"/>
              <a:t>каменів</a:t>
            </a:r>
            <a:r>
              <a:rPr lang="ru-RU" dirty="0"/>
              <a:t>, оточено глиняною </a:t>
            </a:r>
            <a:r>
              <a:rPr lang="ru-RU" dirty="0" err="1"/>
              <a:t>стіною</a:t>
            </a:r>
            <a:r>
              <a:rPr lang="ru-RU" dirty="0"/>
              <a:t>, </a:t>
            </a:r>
            <a:r>
              <a:rPr lang="ru-RU" dirty="0" err="1"/>
              <a:t>вкритою</a:t>
            </a:r>
            <a:r>
              <a:rPr lang="ru-RU" dirty="0"/>
              <a:t> черепицею.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981666" cy="720080"/>
          </a:xfrm>
        </p:spPr>
        <p:txBody>
          <a:bodyPr>
            <a:normAutofit/>
          </a:bodyPr>
          <a:lstStyle/>
          <a:p>
            <a:r>
              <a:rPr lang="ru-RU" dirty="0" smtClean="0"/>
              <a:t>Храм </a:t>
            </a:r>
            <a:r>
              <a:rPr lang="ru-RU" dirty="0" err="1"/>
              <a:t>Рьоандзі</a:t>
            </a:r>
            <a:r>
              <a:rPr lang="ru-RU" dirty="0"/>
              <a:t>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2493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65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5013176"/>
            <a:ext cx="7680960" cy="1728192"/>
          </a:xfrm>
        </p:spPr>
        <p:txBody>
          <a:bodyPr>
            <a:normAutofit/>
          </a:bodyPr>
          <a:lstStyle/>
          <a:p>
            <a:r>
              <a:rPr lang="ru-RU" dirty="0" smtClean="0"/>
              <a:t>   Храм </a:t>
            </a:r>
            <a:r>
              <a:rPr lang="ru-RU" dirty="0" err="1"/>
              <a:t>Сандзюсангендо</a:t>
            </a:r>
            <a:r>
              <a:rPr lang="ru-RU" dirty="0"/>
              <a:t> </a:t>
            </a:r>
            <a:r>
              <a:rPr lang="ru-RU" dirty="0" err="1"/>
              <a:t>збудовано</a:t>
            </a:r>
            <a:r>
              <a:rPr lang="ru-RU" dirty="0"/>
              <a:t> у 1164 р. </a:t>
            </a:r>
            <a:r>
              <a:rPr lang="ru-RU" dirty="0" err="1"/>
              <a:t>Сандзю</a:t>
            </a:r>
            <a:r>
              <a:rPr lang="ru-RU" dirty="0"/>
              <a:t>-сан </a:t>
            </a:r>
            <a:r>
              <a:rPr lang="ru-RU" dirty="0" err="1"/>
              <a:t>перекладається</a:t>
            </a:r>
            <a:r>
              <a:rPr lang="ru-RU" dirty="0"/>
              <a:t> з </a:t>
            </a:r>
            <a:r>
              <a:rPr lang="ru-RU" dirty="0" err="1"/>
              <a:t>японської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як «</a:t>
            </a:r>
            <a:r>
              <a:rPr lang="ru-RU" dirty="0" err="1"/>
              <a:t>трид­цять</a:t>
            </a:r>
            <a:r>
              <a:rPr lang="ru-RU" dirty="0"/>
              <a:t> три</a:t>
            </a:r>
            <a:r>
              <a:rPr lang="ru-RU" dirty="0" smtClean="0"/>
              <a:t>». </a:t>
            </a:r>
            <a:r>
              <a:rPr lang="ru-RU" dirty="0" err="1"/>
              <a:t>Таку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храм </a:t>
            </a:r>
            <a:r>
              <a:rPr lang="ru-RU" dirty="0" err="1"/>
              <a:t>отримав</a:t>
            </a:r>
            <a:r>
              <a:rPr lang="ru-RU" dirty="0"/>
              <a:t>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розподілені</a:t>
            </a:r>
            <a:r>
              <a:rPr lang="ru-RU" dirty="0"/>
              <a:t> </a:t>
            </a:r>
            <a:r>
              <a:rPr lang="ru-RU" dirty="0" err="1"/>
              <a:t>опорними</a:t>
            </a:r>
            <a:r>
              <a:rPr lang="ru-RU" dirty="0"/>
              <a:t> колонами на </a:t>
            </a:r>
            <a:r>
              <a:rPr lang="ru-RU" dirty="0" err="1"/>
              <a:t>тридцять</a:t>
            </a:r>
            <a:r>
              <a:rPr lang="ru-RU" dirty="0"/>
              <a:t> три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відсіки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символізують</a:t>
            </a:r>
            <a:r>
              <a:rPr lang="ru-RU" dirty="0"/>
              <a:t> </a:t>
            </a:r>
            <a:r>
              <a:rPr lang="ru-RU" dirty="0" err="1"/>
              <a:t>тридцять</a:t>
            </a:r>
            <a:r>
              <a:rPr lang="ru-RU" dirty="0"/>
              <a:t> три </a:t>
            </a:r>
            <a:r>
              <a:rPr lang="ru-RU" dirty="0" err="1"/>
              <a:t>ступені</a:t>
            </a:r>
            <a:r>
              <a:rPr lang="ru-RU" dirty="0"/>
              <a:t> </a:t>
            </a:r>
            <a:r>
              <a:rPr lang="ru-RU" dirty="0" err="1"/>
              <a:t>втілення</a:t>
            </a:r>
            <a:r>
              <a:rPr lang="ru-RU" dirty="0"/>
              <a:t> </a:t>
            </a:r>
            <a:r>
              <a:rPr lang="ru-RU" dirty="0" err="1"/>
              <a:t>богині</a:t>
            </a:r>
            <a:r>
              <a:rPr lang="ru-RU" dirty="0"/>
              <a:t> </a:t>
            </a:r>
            <a:r>
              <a:rPr lang="ru-RU" dirty="0" err="1"/>
              <a:t>Каннон</a:t>
            </a:r>
            <a:r>
              <a:rPr lang="ru-RU" dirty="0"/>
              <a:t> у </a:t>
            </a:r>
            <a:r>
              <a:rPr lang="ru-RU" dirty="0" err="1"/>
              <a:t>людину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197690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 Храм </a:t>
            </a:r>
            <a:r>
              <a:rPr lang="ru-RU" dirty="0" err="1"/>
              <a:t>Сандзюсангендо</a:t>
            </a:r>
            <a:r>
              <a:rPr lang="ru-RU" dirty="0"/>
              <a:t>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19350"/>
            <a:ext cx="7879694" cy="429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6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5373216"/>
            <a:ext cx="8396038" cy="122413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  Замок </a:t>
            </a:r>
            <a:r>
              <a:rPr lang="ru-RU" dirty="0" err="1" smtClean="0"/>
              <a:t>Мацумото</a:t>
            </a:r>
            <a:r>
              <a:rPr lang="ru-RU" dirty="0" smtClean="0"/>
              <a:t> </a:t>
            </a:r>
            <a:r>
              <a:rPr lang="ru-RU" dirty="0"/>
              <a:t>є одним з </a:t>
            </a:r>
            <a:r>
              <a:rPr lang="ru-RU" dirty="0" err="1"/>
              <a:t>найкрасивіших</a:t>
            </a:r>
            <a:r>
              <a:rPr lang="ru-RU" dirty="0"/>
              <a:t> </a:t>
            </a:r>
            <a:r>
              <a:rPr lang="ru-RU" dirty="0" err="1"/>
              <a:t>класичних</a:t>
            </a:r>
            <a:r>
              <a:rPr lang="ru-RU" dirty="0"/>
              <a:t> </a:t>
            </a:r>
            <a:r>
              <a:rPr lang="ru-RU" dirty="0" err="1"/>
              <a:t>замків</a:t>
            </a:r>
            <a:r>
              <a:rPr lang="ru-RU" dirty="0"/>
              <a:t> </a:t>
            </a:r>
            <a:r>
              <a:rPr lang="ru-RU" dirty="0" err="1"/>
              <a:t>Японії</a:t>
            </a:r>
            <a:r>
              <a:rPr lang="ru-RU" dirty="0"/>
              <a:t> і </a:t>
            </a:r>
            <a:r>
              <a:rPr lang="ru-RU" dirty="0" err="1"/>
              <a:t>яскравим</a:t>
            </a:r>
            <a:r>
              <a:rPr lang="ru-RU" dirty="0"/>
              <a:t> </a:t>
            </a:r>
            <a:r>
              <a:rPr lang="ru-RU" dirty="0" err="1"/>
              <a:t>представником</a:t>
            </a:r>
            <a:r>
              <a:rPr lang="ru-RU" dirty="0"/>
              <a:t> стилю </a:t>
            </a:r>
            <a:r>
              <a:rPr lang="ru-RU" dirty="0" err="1"/>
              <a:t>Хіраджіро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побудований</a:t>
            </a:r>
            <a:r>
              <a:rPr lang="ru-RU" dirty="0"/>
              <a:t> на </a:t>
            </a:r>
            <a:r>
              <a:rPr lang="ru-RU" dirty="0" err="1"/>
              <a:t>рівнині</a:t>
            </a:r>
            <a:r>
              <a:rPr lang="ru-RU" dirty="0"/>
              <a:t>, а не в горах.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найстаріший</a:t>
            </a:r>
            <a:r>
              <a:rPr lang="ru-RU" dirty="0"/>
              <a:t> з </a:t>
            </a:r>
            <a:r>
              <a:rPr lang="ru-RU" dirty="0" err="1"/>
              <a:t>чотирьох</a:t>
            </a:r>
            <a:r>
              <a:rPr lang="ru-RU" dirty="0"/>
              <a:t> </a:t>
            </a:r>
            <a:r>
              <a:rPr lang="ru-RU" dirty="0" err="1"/>
              <a:t>японських</a:t>
            </a:r>
            <a:r>
              <a:rPr lang="ru-RU" dirty="0"/>
              <a:t> </a:t>
            </a:r>
            <a:r>
              <a:rPr lang="ru-RU" dirty="0" err="1"/>
              <a:t>замків</a:t>
            </a:r>
            <a:r>
              <a:rPr lang="ru-RU" dirty="0"/>
              <a:t>, і </a:t>
            </a:r>
            <a:r>
              <a:rPr lang="ru-RU" dirty="0" err="1"/>
              <a:t>найпопулярніший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 smtClean="0"/>
              <a:t>туристів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   Через </a:t>
            </a:r>
            <a:r>
              <a:rPr lang="ru-RU" dirty="0" err="1"/>
              <a:t>витончений</a:t>
            </a:r>
            <a:r>
              <a:rPr lang="ru-RU" dirty="0"/>
              <a:t> </a:t>
            </a:r>
            <a:r>
              <a:rPr lang="ru-RU" dirty="0" err="1"/>
              <a:t>чорний</a:t>
            </a:r>
            <a:r>
              <a:rPr lang="ru-RU" dirty="0"/>
              <a:t> </a:t>
            </a:r>
            <a:r>
              <a:rPr lang="ru-RU" dirty="0" err="1"/>
              <a:t>дах</a:t>
            </a:r>
            <a:r>
              <a:rPr lang="ru-RU" dirty="0"/>
              <a:t>, Замок </a:t>
            </a:r>
            <a:r>
              <a:rPr lang="ru-RU" dirty="0" err="1"/>
              <a:t>Мацумото</a:t>
            </a:r>
            <a:r>
              <a:rPr lang="ru-RU" dirty="0"/>
              <a:t>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Замком Ворона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-99392"/>
            <a:ext cx="5879976" cy="792088"/>
          </a:xfrm>
        </p:spPr>
        <p:txBody>
          <a:bodyPr/>
          <a:lstStyle/>
          <a:p>
            <a:r>
              <a:rPr lang="ru-RU" dirty="0"/>
              <a:t>Замок </a:t>
            </a:r>
            <a:r>
              <a:rPr lang="ru-RU" dirty="0" err="1"/>
              <a:t>Мацумото</a:t>
            </a:r>
            <a:endParaRPr lang="ru-RU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8092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0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5157192"/>
            <a:ext cx="7680960" cy="136815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Замок </a:t>
            </a:r>
            <a:r>
              <a:rPr lang="ru-RU" dirty="0" err="1"/>
              <a:t>Хімедзі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кращим</a:t>
            </a:r>
            <a:r>
              <a:rPr lang="ru-RU" dirty="0"/>
              <a:t> </a:t>
            </a:r>
            <a:r>
              <a:rPr lang="ru-RU" dirty="0" err="1"/>
              <a:t>існуючим</a:t>
            </a:r>
            <a:r>
              <a:rPr lang="ru-RU" dirty="0"/>
              <a:t> прикладом </a:t>
            </a:r>
            <a:r>
              <a:rPr lang="ru-RU" dirty="0" err="1"/>
              <a:t>японської</a:t>
            </a:r>
            <a:r>
              <a:rPr lang="ru-RU" dirty="0"/>
              <a:t> </a:t>
            </a:r>
            <a:r>
              <a:rPr lang="ru-RU" dirty="0" err="1"/>
              <a:t>архітектури</a:t>
            </a:r>
            <a:r>
              <a:rPr lang="ru-RU" dirty="0"/>
              <a:t> </a:t>
            </a:r>
            <a:r>
              <a:rPr lang="ru-RU" dirty="0" err="1"/>
              <a:t>замків</a:t>
            </a:r>
            <a:r>
              <a:rPr lang="ru-RU" dirty="0"/>
              <a:t> і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відвідуваною</a:t>
            </a:r>
            <a:r>
              <a:rPr lang="ru-RU" dirty="0"/>
              <a:t> </a:t>
            </a:r>
            <a:r>
              <a:rPr lang="ru-RU" dirty="0" err="1"/>
              <a:t>архітектурною</a:t>
            </a:r>
            <a:r>
              <a:rPr lang="ru-RU" dirty="0"/>
              <a:t> </a:t>
            </a:r>
            <a:r>
              <a:rPr lang="ru-RU" dirty="0" err="1"/>
              <a:t>пам’яткою</a:t>
            </a:r>
            <a:r>
              <a:rPr lang="ru-RU" dirty="0"/>
              <a:t> </a:t>
            </a:r>
            <a:r>
              <a:rPr lang="ru-RU" dirty="0" err="1"/>
              <a:t>Японії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укріплений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ворогів</a:t>
            </a:r>
            <a:r>
              <a:rPr lang="ru-RU" dirty="0"/>
              <a:t> в </a:t>
            </a:r>
            <a:r>
              <a:rPr lang="ru-RU" dirty="0" err="1"/>
              <a:t>епоху</a:t>
            </a:r>
            <a:r>
              <a:rPr lang="ru-RU" dirty="0"/>
              <a:t> </a:t>
            </a:r>
            <a:r>
              <a:rPr lang="ru-RU" dirty="0" err="1"/>
              <a:t>феодалізму</a:t>
            </a:r>
            <a:r>
              <a:rPr lang="ru-RU" dirty="0"/>
              <a:t>,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добудовувався</a:t>
            </a:r>
            <a:r>
              <a:rPr lang="ru-RU" dirty="0"/>
              <a:t> і </a:t>
            </a:r>
            <a:r>
              <a:rPr lang="ru-RU" dirty="0" err="1"/>
              <a:t>реконструювався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століть</a:t>
            </a:r>
            <a:r>
              <a:rPr lang="ru-RU" dirty="0"/>
              <a:t>, тому </a:t>
            </a:r>
            <a:r>
              <a:rPr lang="ru-RU" dirty="0" err="1"/>
              <a:t>відображає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періоди</a:t>
            </a:r>
            <a:r>
              <a:rPr lang="ru-RU" dirty="0"/>
              <a:t> </a:t>
            </a:r>
            <a:r>
              <a:rPr lang="ru-RU" dirty="0" smtClean="0"/>
              <a:t>дизайну.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116632"/>
            <a:ext cx="5693634" cy="648072"/>
          </a:xfrm>
        </p:spPr>
        <p:txBody>
          <a:bodyPr>
            <a:normAutofit fontScale="90000"/>
          </a:bodyPr>
          <a:lstStyle/>
          <a:p>
            <a:r>
              <a:rPr lang="ru-RU" dirty="0"/>
              <a:t>Замок </a:t>
            </a:r>
            <a:r>
              <a:rPr lang="ru-RU" dirty="0" err="1"/>
              <a:t>Хімедзі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64096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0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228600"/>
            <a:ext cx="6629738" cy="464096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Меморіал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в </a:t>
            </a:r>
            <a:r>
              <a:rPr lang="ru-RU" dirty="0" err="1"/>
              <a:t>Хіросімі</a:t>
            </a:r>
            <a:r>
              <a:rPr lang="ru-RU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95536" y="5767615"/>
            <a:ext cx="7680960" cy="1080120"/>
          </a:xfrm>
        </p:spPr>
        <p:txBody>
          <a:bodyPr/>
          <a:lstStyle/>
          <a:p>
            <a:r>
              <a:rPr lang="ru-RU" dirty="0" err="1"/>
              <a:t>Меморіал</a:t>
            </a:r>
            <a:r>
              <a:rPr lang="ru-RU" dirty="0"/>
              <a:t> </a:t>
            </a:r>
            <a:r>
              <a:rPr lang="ru-RU" dirty="0" err="1"/>
              <a:t>стоїть</a:t>
            </a:r>
            <a:r>
              <a:rPr lang="ru-RU" dirty="0"/>
              <a:t> в </a:t>
            </a:r>
            <a:r>
              <a:rPr lang="ru-RU" dirty="0" err="1"/>
              <a:t>пам’ять</a:t>
            </a:r>
            <a:r>
              <a:rPr lang="ru-RU" dirty="0"/>
              <a:t> про тих, </a:t>
            </a:r>
            <a:r>
              <a:rPr lang="ru-RU" dirty="0" err="1"/>
              <a:t>чиї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забрала </a:t>
            </a:r>
            <a:r>
              <a:rPr lang="ru-RU" dirty="0" err="1"/>
              <a:t>атомна</a:t>
            </a:r>
            <a:r>
              <a:rPr lang="ru-RU" dirty="0"/>
              <a:t> бомба, скинута на </a:t>
            </a:r>
            <a:r>
              <a:rPr lang="ru-RU" dirty="0" err="1"/>
              <a:t>Хіросіму</a:t>
            </a:r>
            <a:r>
              <a:rPr lang="ru-RU" dirty="0"/>
              <a:t> 6 </a:t>
            </a:r>
            <a:r>
              <a:rPr lang="ru-RU" dirty="0" err="1"/>
              <a:t>серпня</a:t>
            </a:r>
            <a:r>
              <a:rPr lang="ru-RU" dirty="0"/>
              <a:t> 1945.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суворе</a:t>
            </a:r>
            <a:r>
              <a:rPr lang="ru-RU" dirty="0"/>
              <a:t> </a:t>
            </a:r>
            <a:r>
              <a:rPr lang="ru-RU" dirty="0" err="1"/>
              <a:t>нагадування</a:t>
            </a:r>
            <a:r>
              <a:rPr lang="ru-RU" dirty="0"/>
              <a:t> про </a:t>
            </a:r>
            <a:r>
              <a:rPr lang="ru-RU" dirty="0" err="1"/>
              <a:t>світ</a:t>
            </a:r>
            <a:r>
              <a:rPr lang="ru-RU" dirty="0"/>
              <a:t> у </a:t>
            </a:r>
            <a:r>
              <a:rPr lang="ru-RU" dirty="0" err="1"/>
              <a:t>війні</a:t>
            </a:r>
            <a:r>
              <a:rPr lang="ru-RU" dirty="0"/>
              <a:t>, про </a:t>
            </a:r>
            <a:r>
              <a:rPr lang="ru-RU" dirty="0" err="1"/>
              <a:t>важливість</a:t>
            </a:r>
            <a:r>
              <a:rPr lang="ru-RU" dirty="0"/>
              <a:t> </a:t>
            </a:r>
            <a:r>
              <a:rPr lang="ru-RU" dirty="0" err="1"/>
              <a:t>людських</a:t>
            </a:r>
            <a:r>
              <a:rPr lang="ru-RU" dirty="0"/>
              <a:t> </a:t>
            </a:r>
            <a:r>
              <a:rPr lang="ru-RU" dirty="0" err="1"/>
              <a:t>життів</a:t>
            </a:r>
            <a:r>
              <a:rPr lang="ru-RU" dirty="0"/>
              <a:t> і про </a:t>
            </a:r>
            <a:r>
              <a:rPr lang="ru-RU" dirty="0" err="1"/>
              <a:t>безневинні</a:t>
            </a:r>
            <a:r>
              <a:rPr lang="ru-RU" dirty="0"/>
              <a:t> </a:t>
            </a:r>
            <a:r>
              <a:rPr lang="ru-RU" dirty="0" err="1"/>
              <a:t>жертви</a:t>
            </a:r>
            <a:r>
              <a:rPr lang="ru-RU" dirty="0"/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6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6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39"/>
            <a:ext cx="8712968" cy="977737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Саппоро - </a:t>
            </a:r>
            <a:r>
              <a:rPr lang="ru-RU" sz="3200" dirty="0" err="1" smtClean="0"/>
              <a:t>провідний</a:t>
            </a:r>
            <a:r>
              <a:rPr lang="ru-RU" sz="3200" dirty="0" smtClean="0"/>
              <a:t> </a:t>
            </a:r>
            <a:r>
              <a:rPr lang="ru-RU" sz="3200" dirty="0"/>
              <a:t>центр </a:t>
            </a:r>
            <a:r>
              <a:rPr lang="ru-RU" sz="3200" dirty="0" err="1"/>
              <a:t>гірськолижного</a:t>
            </a:r>
            <a:r>
              <a:rPr lang="ru-RU" sz="3200" dirty="0"/>
              <a:t>  </a:t>
            </a:r>
            <a:r>
              <a:rPr lang="ru-RU" sz="3200" dirty="0" smtClean="0"/>
              <a:t>                                                                                                               туризму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89273"/>
            <a:ext cx="4104456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89223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762500" cy="332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16632"/>
            <a:ext cx="5765642" cy="57606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Фурано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6624736" cy="441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81" y="3861048"/>
            <a:ext cx="40957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83768" y="228600"/>
            <a:ext cx="5549618" cy="752128"/>
          </a:xfrm>
        </p:spPr>
        <p:txBody>
          <a:bodyPr/>
          <a:lstStyle/>
          <a:p>
            <a:r>
              <a:rPr lang="ru-RU" dirty="0" err="1"/>
              <a:t>Акакура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0"/>
            <a:ext cx="5400600" cy="52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64704"/>
            <a:ext cx="295232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61049"/>
            <a:ext cx="280831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7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427984" y="1124744"/>
            <a:ext cx="4644777" cy="1728192"/>
          </a:xfrm>
        </p:spPr>
        <p:txBody>
          <a:bodyPr/>
          <a:lstStyle/>
          <a:p>
            <a:r>
              <a:rPr lang="ru-RU" dirty="0" err="1" smtClean="0"/>
              <a:t>Беппу</a:t>
            </a:r>
            <a:r>
              <a:rPr lang="ru-RU" dirty="0" smtClean="0"/>
              <a:t> - один </a:t>
            </a:r>
            <a:r>
              <a:rPr lang="ru-RU" dirty="0"/>
              <a:t>з </a:t>
            </a:r>
            <a:r>
              <a:rPr lang="ru-RU" dirty="0" err="1"/>
              <a:t>найбільших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районів</a:t>
            </a:r>
            <a:r>
              <a:rPr lang="ru-RU" dirty="0"/>
              <a:t> </a:t>
            </a:r>
            <a:r>
              <a:rPr lang="ru-RU" dirty="0" err="1"/>
              <a:t>виходу</a:t>
            </a:r>
            <a:r>
              <a:rPr lang="ru-RU" dirty="0"/>
              <a:t> на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термальних</a:t>
            </a:r>
            <a:r>
              <a:rPr lang="ru-RU" dirty="0"/>
              <a:t> вод </a:t>
            </a:r>
            <a:r>
              <a:rPr lang="ru-RU" dirty="0" smtClean="0"/>
              <a:t>В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Беппы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 гейзер </a:t>
            </a:r>
            <a:r>
              <a:rPr lang="ru-RU" dirty="0" err="1"/>
              <a:t>Татсумакі</a:t>
            </a:r>
            <a:r>
              <a:rPr lang="ru-RU" dirty="0"/>
              <a:t> </a:t>
            </a:r>
            <a:r>
              <a:rPr lang="ru-RU" dirty="0" err="1" smtClean="0"/>
              <a:t>Дзігоку</a:t>
            </a:r>
            <a:r>
              <a:rPr lang="ru-RU" dirty="0"/>
              <a:t> </a:t>
            </a:r>
            <a:r>
              <a:rPr lang="ru-RU" dirty="0" smtClean="0"/>
              <a:t>та "</a:t>
            </a:r>
            <a:r>
              <a:rPr lang="ru-RU" dirty="0" err="1" smtClean="0"/>
              <a:t>киплячі</a:t>
            </a:r>
            <a:r>
              <a:rPr lang="ru-RU" dirty="0" smtClean="0"/>
              <a:t> </a:t>
            </a:r>
            <a:r>
              <a:rPr lang="ru-RU" dirty="0"/>
              <a:t>озера" </a:t>
            </a:r>
            <a:r>
              <a:rPr lang="ru-RU" dirty="0" err="1"/>
              <a:t>Чіноїке</a:t>
            </a:r>
            <a:r>
              <a:rPr lang="ru-RU" dirty="0"/>
              <a:t> </a:t>
            </a:r>
            <a:r>
              <a:rPr lang="ru-RU" dirty="0" err="1"/>
              <a:t>Дзігоку</a:t>
            </a:r>
            <a:r>
              <a:rPr lang="ru-RU" dirty="0"/>
              <a:t> й </a:t>
            </a:r>
            <a:r>
              <a:rPr lang="ru-RU" dirty="0" err="1"/>
              <a:t>Умі</a:t>
            </a:r>
            <a:r>
              <a:rPr lang="ru-RU" dirty="0"/>
              <a:t> </a:t>
            </a:r>
            <a:r>
              <a:rPr lang="ru-RU" dirty="0" err="1"/>
              <a:t>Дзігоку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2454" y="-42699"/>
            <a:ext cx="7680960" cy="807403"/>
          </a:xfrm>
        </p:spPr>
        <p:txBody>
          <a:bodyPr>
            <a:normAutofit/>
          </a:bodyPr>
          <a:lstStyle/>
          <a:p>
            <a:r>
              <a:rPr lang="ru-RU" sz="3200" dirty="0" err="1" smtClean="0"/>
              <a:t>Беппу</a:t>
            </a:r>
            <a:r>
              <a:rPr lang="ru-RU" sz="3200" dirty="0"/>
              <a:t> - </a:t>
            </a:r>
            <a:r>
              <a:rPr lang="ru-RU" sz="3200" dirty="0" smtClean="0"/>
              <a:t>центр </a:t>
            </a:r>
            <a:r>
              <a:rPr lang="ru-RU" sz="3200" dirty="0" err="1"/>
              <a:t>бальнеологічного</a:t>
            </a:r>
            <a:r>
              <a:rPr lang="ru-RU" sz="3200" dirty="0"/>
              <a:t> туризму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095430" cy="490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2936"/>
            <a:ext cx="50768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27584" y="5517232"/>
            <a:ext cx="7205802" cy="1224136"/>
          </a:xfrm>
        </p:spPr>
        <p:txBody>
          <a:bodyPr>
            <a:normAutofit fontScale="92500"/>
          </a:bodyPr>
          <a:lstStyle/>
          <a:p>
            <a:r>
              <a:rPr lang="ru-RU" dirty="0"/>
              <a:t>Парк </a:t>
            </a:r>
            <a:r>
              <a:rPr lang="ru-RU" dirty="0" err="1"/>
              <a:t>Джігокудані</a:t>
            </a:r>
            <a:r>
              <a:rPr lang="ru-RU" dirty="0"/>
              <a:t>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гарячими</a:t>
            </a:r>
            <a:r>
              <a:rPr lang="ru-RU" dirty="0"/>
              <a:t> областями. </a:t>
            </a:r>
            <a:r>
              <a:rPr lang="ru-RU" dirty="0" smtClean="0"/>
              <a:t>Парк славиться великою </a:t>
            </a:r>
            <a:r>
              <a:rPr lang="ru-RU" dirty="0" err="1" smtClean="0"/>
              <a:t>популяцією</a:t>
            </a:r>
            <a:r>
              <a:rPr lang="ru-RU" dirty="0" smtClean="0"/>
              <a:t> </a:t>
            </a:r>
            <a:r>
              <a:rPr lang="ru-RU" dirty="0"/>
              <a:t>диких </a:t>
            </a:r>
            <a:r>
              <a:rPr lang="ru-RU" dirty="0" err="1"/>
              <a:t>японських</a:t>
            </a:r>
            <a:r>
              <a:rPr lang="ru-RU" dirty="0"/>
              <a:t> макак 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відправляються</a:t>
            </a:r>
            <a:r>
              <a:rPr lang="ru-RU" dirty="0"/>
              <a:t> в долину </a:t>
            </a:r>
            <a:r>
              <a:rPr lang="ru-RU" dirty="0" err="1"/>
              <a:t>взимку</a:t>
            </a:r>
            <a:r>
              <a:rPr lang="ru-RU" dirty="0"/>
              <a:t>, коли </a:t>
            </a:r>
            <a:r>
              <a:rPr lang="ru-RU" dirty="0" err="1"/>
              <a:t>сніг</a:t>
            </a:r>
            <a:r>
              <a:rPr lang="ru-RU" dirty="0"/>
              <a:t> </a:t>
            </a:r>
            <a:r>
              <a:rPr lang="ru-RU" dirty="0" err="1"/>
              <a:t>покриває</a:t>
            </a:r>
            <a:r>
              <a:rPr lang="ru-RU" dirty="0"/>
              <a:t> парк. </a:t>
            </a:r>
            <a:r>
              <a:rPr lang="ru-RU" dirty="0" err="1"/>
              <a:t>Мавпи</a:t>
            </a:r>
            <a:r>
              <a:rPr lang="ru-RU" dirty="0"/>
              <a:t> </a:t>
            </a:r>
            <a:r>
              <a:rPr lang="ru-RU" dirty="0" err="1"/>
              <a:t>спускаються</a:t>
            </a:r>
            <a:r>
              <a:rPr lang="ru-RU" dirty="0"/>
              <a:t> з </a:t>
            </a:r>
            <a:r>
              <a:rPr lang="ru-RU" dirty="0" err="1"/>
              <a:t>стрімких</a:t>
            </a:r>
            <a:r>
              <a:rPr lang="ru-RU" dirty="0"/>
              <a:t> </a:t>
            </a:r>
            <a:r>
              <a:rPr lang="ru-RU" dirty="0" err="1"/>
              <a:t>скель</a:t>
            </a:r>
            <a:r>
              <a:rPr lang="ru-RU" dirty="0"/>
              <a:t> і з </a:t>
            </a:r>
            <a:r>
              <a:rPr lang="ru-RU" dirty="0" err="1"/>
              <a:t>лісу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погрітися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теплих</a:t>
            </a:r>
            <a:r>
              <a:rPr lang="ru-RU" dirty="0"/>
              <a:t> </a:t>
            </a:r>
            <a:r>
              <a:rPr lang="ru-RU" dirty="0" err="1" smtClean="0"/>
              <a:t>джерел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0"/>
            <a:ext cx="7133794" cy="764704"/>
          </a:xfrm>
        </p:spPr>
        <p:txBody>
          <a:bodyPr/>
          <a:lstStyle/>
          <a:p>
            <a:r>
              <a:rPr lang="ru-RU" dirty="0" err="1"/>
              <a:t>Мавпячий</a:t>
            </a:r>
            <a:r>
              <a:rPr lang="ru-RU" dirty="0"/>
              <a:t> парк </a:t>
            </a:r>
            <a:r>
              <a:rPr lang="ru-RU" dirty="0" err="1"/>
              <a:t>Джігокудані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5"/>
            <a:ext cx="806489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8568952" cy="5976664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Священні</a:t>
            </a:r>
            <a:r>
              <a:rPr lang="ru-RU" dirty="0"/>
              <a:t> ворота храму </a:t>
            </a:r>
            <a:r>
              <a:rPr lang="ru-RU" dirty="0" err="1" smtClean="0"/>
              <a:t>Іцукусіма</a:t>
            </a:r>
            <a:r>
              <a:rPr lang="ru-RU" dirty="0"/>
              <a:t>                                                                                        </a:t>
            </a:r>
            <a:r>
              <a:rPr lang="ru-RU" dirty="0" smtClean="0"/>
              <a:t> Храм    </a:t>
            </a:r>
            <a:r>
              <a:rPr lang="ru-RU" dirty="0" err="1" smtClean="0"/>
              <a:t>Хімедзі</a:t>
            </a:r>
            <a:r>
              <a:rPr lang="ru-RU" dirty="0" smtClean="0"/>
              <a:t>                                                                                                  </a:t>
            </a:r>
          </a:p>
          <a:p>
            <a:r>
              <a:rPr lang="ru-RU" dirty="0" err="1"/>
              <a:t>Міст</a:t>
            </a:r>
            <a:r>
              <a:rPr lang="ru-RU" dirty="0"/>
              <a:t> </a:t>
            </a:r>
            <a:r>
              <a:rPr lang="ru-RU" dirty="0" err="1" smtClean="0"/>
              <a:t>Сето-Охасі</a:t>
            </a:r>
            <a:r>
              <a:rPr lang="ru-RU" dirty="0" smtClean="0"/>
              <a:t>                                                                                                                            </a:t>
            </a:r>
            <a:r>
              <a:rPr lang="ru-RU" dirty="0" err="1" smtClean="0"/>
              <a:t>Меморіал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 в </a:t>
            </a:r>
            <a:r>
              <a:rPr lang="ru-RU" dirty="0" err="1" smtClean="0"/>
              <a:t>Хіросімі</a:t>
            </a:r>
            <a:endParaRPr lang="ru-RU" dirty="0" smtClean="0"/>
          </a:p>
          <a:p>
            <a:r>
              <a:rPr lang="ru-RU" dirty="0" err="1" smtClean="0"/>
              <a:t>Токіо</a:t>
            </a:r>
            <a:r>
              <a:rPr lang="ru-RU" dirty="0" smtClean="0"/>
              <a:t>                                                                                                                                                 </a:t>
            </a:r>
            <a:r>
              <a:rPr lang="ru-RU" dirty="0" err="1" smtClean="0"/>
              <a:t>Курорти</a:t>
            </a:r>
            <a:r>
              <a:rPr lang="ru-RU" dirty="0" smtClean="0"/>
              <a:t>:</a:t>
            </a:r>
          </a:p>
          <a:p>
            <a:r>
              <a:rPr lang="uk-UA" dirty="0"/>
              <a:t>     -  Токійська </a:t>
            </a:r>
            <a:r>
              <a:rPr lang="uk-UA" dirty="0" smtClean="0"/>
              <a:t>вежа                                                                                                                         гірськолижній : - м. Саппоро</a:t>
            </a:r>
          </a:p>
          <a:p>
            <a:r>
              <a:rPr lang="uk-UA" dirty="0"/>
              <a:t> </a:t>
            </a:r>
            <a:r>
              <a:rPr lang="uk-UA" dirty="0" smtClean="0"/>
              <a:t>    </a:t>
            </a:r>
            <a:r>
              <a:rPr lang="uk-UA" dirty="0"/>
              <a:t>- Імператорський </a:t>
            </a:r>
            <a:r>
              <a:rPr lang="uk-UA" dirty="0" smtClean="0"/>
              <a:t>палац                                                                                                                                           - м. </a:t>
            </a:r>
            <a:r>
              <a:rPr lang="uk-UA" dirty="0" err="1" smtClean="0"/>
              <a:t>Фурано</a:t>
            </a:r>
            <a:r>
              <a:rPr lang="uk-UA" dirty="0" smtClean="0"/>
              <a:t>                    </a:t>
            </a:r>
          </a:p>
          <a:p>
            <a:r>
              <a:rPr lang="uk-UA" dirty="0"/>
              <a:t>     - Парк </a:t>
            </a:r>
            <a:r>
              <a:rPr lang="uk-UA" dirty="0" err="1"/>
              <a:t>Синдзюку</a:t>
            </a:r>
            <a:r>
              <a:rPr lang="uk-UA" dirty="0"/>
              <a:t> </a:t>
            </a:r>
            <a:r>
              <a:rPr lang="uk-UA" dirty="0" err="1" smtClean="0"/>
              <a:t>Гіоен</a:t>
            </a:r>
            <a:r>
              <a:rPr lang="uk-UA" dirty="0" smtClean="0"/>
              <a:t>                                                                                                                                             - м. </a:t>
            </a:r>
            <a:r>
              <a:rPr lang="uk-UA" dirty="0" err="1" smtClean="0"/>
              <a:t>Акакура</a:t>
            </a:r>
            <a:endParaRPr lang="uk-UA" dirty="0" smtClean="0"/>
          </a:p>
          <a:p>
            <a:r>
              <a:rPr lang="uk-UA" dirty="0"/>
              <a:t>     - Національний парк </a:t>
            </a:r>
            <a:r>
              <a:rPr lang="uk-UA" dirty="0" err="1" smtClean="0"/>
              <a:t>Нікко</a:t>
            </a:r>
            <a:r>
              <a:rPr lang="uk-UA" dirty="0" smtClean="0"/>
              <a:t>                                                                                                     бальнеологічний : - </a:t>
            </a:r>
            <a:r>
              <a:rPr lang="uk-UA" dirty="0" err="1" smtClean="0"/>
              <a:t>м.Беппу</a:t>
            </a:r>
            <a:endParaRPr lang="uk-UA" dirty="0" smtClean="0"/>
          </a:p>
          <a:p>
            <a:r>
              <a:rPr lang="uk-UA" dirty="0"/>
              <a:t>     - Гора </a:t>
            </a:r>
            <a:r>
              <a:rPr lang="uk-UA" dirty="0" err="1" smtClean="0"/>
              <a:t>Фудзі</a:t>
            </a:r>
            <a:r>
              <a:rPr lang="uk-UA" dirty="0" smtClean="0"/>
              <a:t>                                                                                                                                Мавпячий парк </a:t>
            </a:r>
            <a:r>
              <a:rPr lang="uk-UA" dirty="0" err="1" smtClean="0"/>
              <a:t>Джігокудані</a:t>
            </a:r>
            <a:endParaRPr lang="uk-UA" dirty="0" smtClean="0"/>
          </a:p>
          <a:p>
            <a:r>
              <a:rPr lang="ru-RU" dirty="0" smtClean="0"/>
              <a:t>Нара</a:t>
            </a:r>
          </a:p>
          <a:p>
            <a:r>
              <a:rPr lang="uk-UA" dirty="0"/>
              <a:t>    </a:t>
            </a:r>
            <a:r>
              <a:rPr lang="uk-UA" dirty="0" smtClean="0"/>
              <a:t> - </a:t>
            </a:r>
            <a:r>
              <a:rPr lang="uk-UA" dirty="0"/>
              <a:t>Храм </a:t>
            </a:r>
            <a:r>
              <a:rPr lang="uk-UA" dirty="0" err="1" smtClean="0"/>
              <a:t>Тодайдзі</a:t>
            </a:r>
            <a:endParaRPr lang="uk-UA" dirty="0"/>
          </a:p>
          <a:p>
            <a:r>
              <a:rPr lang="uk-UA" dirty="0" smtClean="0"/>
              <a:t> Кіото</a:t>
            </a:r>
          </a:p>
          <a:p>
            <a:r>
              <a:rPr lang="uk-UA" dirty="0"/>
              <a:t>     - КІНКАКУДЗІ (Золотий </a:t>
            </a:r>
            <a:r>
              <a:rPr lang="uk-UA" dirty="0" smtClean="0"/>
              <a:t>павільйон)</a:t>
            </a:r>
          </a:p>
          <a:p>
            <a:r>
              <a:rPr lang="uk-UA" dirty="0"/>
              <a:t> </a:t>
            </a:r>
            <a:r>
              <a:rPr lang="uk-UA" dirty="0" smtClean="0"/>
              <a:t>    </a:t>
            </a:r>
            <a:r>
              <a:rPr lang="uk-UA" dirty="0"/>
              <a:t>- ГІНКАКУДЗІ (срібний павільйон</a:t>
            </a:r>
            <a:r>
              <a:rPr lang="uk-UA" dirty="0" smtClean="0"/>
              <a:t>)</a:t>
            </a:r>
          </a:p>
          <a:p>
            <a:r>
              <a:rPr lang="uk-UA" dirty="0"/>
              <a:t>     - Храм </a:t>
            </a:r>
            <a:r>
              <a:rPr lang="uk-UA" dirty="0" err="1" smtClean="0"/>
              <a:t>Кійомідзудера</a:t>
            </a:r>
            <a:endParaRPr lang="uk-UA" dirty="0" smtClean="0"/>
          </a:p>
          <a:p>
            <a:r>
              <a:rPr lang="uk-UA" dirty="0"/>
              <a:t> </a:t>
            </a:r>
            <a:r>
              <a:rPr lang="uk-UA" dirty="0" smtClean="0"/>
              <a:t>    </a:t>
            </a:r>
            <a:r>
              <a:rPr lang="uk-UA" dirty="0"/>
              <a:t>- Храм </a:t>
            </a:r>
            <a:r>
              <a:rPr lang="uk-UA" dirty="0" err="1" smtClean="0"/>
              <a:t>Кіемідзудера</a:t>
            </a:r>
            <a:endParaRPr lang="uk-UA" dirty="0" smtClean="0"/>
          </a:p>
          <a:p>
            <a:r>
              <a:rPr lang="uk-UA" dirty="0"/>
              <a:t>     - Замок </a:t>
            </a:r>
            <a:r>
              <a:rPr lang="uk-UA" dirty="0" err="1" smtClean="0"/>
              <a:t>Нідзьо</a:t>
            </a:r>
            <a:endParaRPr lang="uk-UA" dirty="0" smtClean="0"/>
          </a:p>
          <a:p>
            <a:r>
              <a:rPr lang="uk-UA" dirty="0"/>
              <a:t>    </a:t>
            </a:r>
            <a:r>
              <a:rPr lang="uk-UA" dirty="0" smtClean="0"/>
              <a:t> -  </a:t>
            </a:r>
            <a:r>
              <a:rPr lang="uk-UA" dirty="0"/>
              <a:t>Храм </a:t>
            </a:r>
            <a:r>
              <a:rPr lang="uk-UA" dirty="0" err="1" smtClean="0"/>
              <a:t>Рьоандзі</a:t>
            </a:r>
            <a:endParaRPr lang="uk-UA" dirty="0" smtClean="0"/>
          </a:p>
          <a:p>
            <a:r>
              <a:rPr lang="uk-UA" dirty="0"/>
              <a:t>     - Храм </a:t>
            </a:r>
            <a:r>
              <a:rPr lang="uk-UA" dirty="0" err="1" smtClean="0"/>
              <a:t>Сандзюсангендо</a:t>
            </a:r>
            <a:endParaRPr lang="uk-UA" dirty="0" smtClean="0"/>
          </a:p>
          <a:p>
            <a:r>
              <a:rPr lang="uk-UA" dirty="0"/>
              <a:t> </a:t>
            </a:r>
            <a:r>
              <a:rPr lang="uk-UA" dirty="0" smtClean="0"/>
              <a:t>Замок </a:t>
            </a:r>
            <a:r>
              <a:rPr lang="uk-UA" dirty="0" err="1"/>
              <a:t>Мацумото</a:t>
            </a:r>
            <a:endParaRPr lang="uk-UA" dirty="0"/>
          </a:p>
          <a:p>
            <a:endParaRPr lang="uk-UA" dirty="0" smtClean="0"/>
          </a:p>
          <a:p>
            <a:pPr marL="285750" indent="-285750">
              <a:buFont typeface="Wingdings" pitchFamily="2" charset="2"/>
              <a:buChar char="v"/>
            </a:pPr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7349818" cy="69269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Найвідоміші</a:t>
            </a:r>
            <a:r>
              <a:rPr lang="ru-RU" dirty="0" smtClean="0"/>
              <a:t> </a:t>
            </a:r>
            <a:r>
              <a:rPr lang="ru-RU" dirty="0" err="1" smtClean="0"/>
              <a:t>туристичні</a:t>
            </a:r>
            <a:r>
              <a:rPr lang="ru-RU" dirty="0" smtClean="0"/>
              <a:t> </a:t>
            </a:r>
            <a:r>
              <a:rPr lang="ru-RU" dirty="0" err="1" smtClean="0"/>
              <a:t>об‘єкти</a:t>
            </a:r>
            <a:r>
              <a:rPr lang="ru-RU" dirty="0" smtClean="0"/>
              <a:t> 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7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1196752"/>
            <a:ext cx="6341706" cy="2664296"/>
          </a:xfrm>
        </p:spPr>
        <p:txBody>
          <a:bodyPr>
            <a:normAutofit/>
          </a:bodyPr>
          <a:lstStyle/>
          <a:p>
            <a:r>
              <a:rPr lang="uk-UA" sz="7200" dirty="0" smtClean="0"/>
              <a:t>Дякую за увагу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623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5292080" y="908720"/>
            <a:ext cx="3600400" cy="208823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   </a:t>
            </a:r>
            <a:r>
              <a:rPr lang="ru-RU" dirty="0" err="1" smtClean="0"/>
              <a:t>Священні</a:t>
            </a:r>
            <a:r>
              <a:rPr lang="ru-RU" dirty="0" smtClean="0"/>
              <a:t> </a:t>
            </a:r>
            <a:r>
              <a:rPr lang="ru-RU" dirty="0"/>
              <a:t>ворота храму </a:t>
            </a:r>
            <a:r>
              <a:rPr lang="ru-RU" dirty="0" err="1" smtClean="0"/>
              <a:t>Іцукусіма</a:t>
            </a:r>
            <a:r>
              <a:rPr lang="ru-RU" dirty="0" smtClean="0"/>
              <a:t> – </a:t>
            </a:r>
            <a:r>
              <a:rPr lang="ru-RU" dirty="0" err="1" smtClean="0"/>
              <a:t>це</a:t>
            </a:r>
            <a:r>
              <a:rPr lang="ru-RU" dirty="0"/>
              <a:t>  </a:t>
            </a:r>
            <a:r>
              <a:rPr lang="ru-RU" dirty="0" err="1" smtClean="0"/>
              <a:t>туристичний</a:t>
            </a:r>
            <a:r>
              <a:rPr lang="ru-RU" dirty="0" smtClean="0"/>
              <a:t> символ </a:t>
            </a:r>
            <a:r>
              <a:rPr lang="ru-RU" dirty="0" err="1" smtClean="0"/>
              <a:t>країни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стоять у </a:t>
            </a:r>
            <a:r>
              <a:rPr lang="ru-RU" dirty="0" err="1"/>
              <a:t>бухті</a:t>
            </a:r>
            <a:r>
              <a:rPr lang="ru-RU" dirty="0"/>
              <a:t> прямо у </a:t>
            </a:r>
            <a:r>
              <a:rPr lang="ru-RU" dirty="0" err="1" smtClean="0"/>
              <a:t>воді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   Тут </a:t>
            </a:r>
            <a:r>
              <a:rPr lang="ru-RU" dirty="0"/>
              <a:t>же на палях </a:t>
            </a:r>
            <a:r>
              <a:rPr lang="ru-RU" dirty="0" err="1"/>
              <a:t>розмістився</a:t>
            </a:r>
            <a:r>
              <a:rPr lang="ru-RU" dirty="0"/>
              <a:t> і сам храм - одна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шанованих</a:t>
            </a:r>
            <a:r>
              <a:rPr lang="ru-RU" dirty="0"/>
              <a:t> </a:t>
            </a:r>
            <a:r>
              <a:rPr lang="ru-RU" dirty="0" err="1"/>
              <a:t>японцями</a:t>
            </a:r>
            <a:r>
              <a:rPr lang="ru-RU" dirty="0"/>
              <a:t> </a:t>
            </a:r>
            <a:r>
              <a:rPr lang="ru-RU" dirty="0" err="1"/>
              <a:t>сакральних</a:t>
            </a:r>
            <a:r>
              <a:rPr lang="ru-RU" dirty="0"/>
              <a:t> </a:t>
            </a:r>
            <a:r>
              <a:rPr lang="ru-RU" dirty="0" err="1" smtClean="0"/>
              <a:t>святинь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44625"/>
            <a:ext cx="6888872" cy="72008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Священні</a:t>
            </a:r>
            <a:r>
              <a:rPr lang="ru-RU" dirty="0" smtClean="0"/>
              <a:t> </a:t>
            </a:r>
            <a:r>
              <a:rPr lang="ru-RU" dirty="0"/>
              <a:t>ворота храму </a:t>
            </a:r>
            <a:r>
              <a:rPr lang="ru-RU" dirty="0" err="1"/>
              <a:t>Іцукусіма</a:t>
            </a:r>
            <a:r>
              <a:rPr lang="ru-RU" dirty="0"/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94556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0968"/>
            <a:ext cx="4824536" cy="35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52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5877272"/>
            <a:ext cx="8468046" cy="864096"/>
          </a:xfrm>
        </p:spPr>
        <p:txBody>
          <a:bodyPr>
            <a:normAutofit/>
          </a:bodyPr>
          <a:lstStyle/>
          <a:p>
            <a:r>
              <a:rPr lang="ru-RU" dirty="0" err="1" smtClean="0"/>
              <a:t>Міст</a:t>
            </a:r>
            <a:r>
              <a:rPr lang="ru-RU" dirty="0" smtClean="0"/>
              <a:t> </a:t>
            </a:r>
            <a:r>
              <a:rPr lang="ru-RU" dirty="0" err="1" smtClean="0"/>
              <a:t>Сето-Охасі</a:t>
            </a:r>
            <a:r>
              <a:rPr lang="ru-RU" dirty="0" smtClean="0"/>
              <a:t> </a:t>
            </a:r>
            <a:r>
              <a:rPr lang="ru-RU" dirty="0" err="1"/>
              <a:t>збудований</a:t>
            </a:r>
            <a:r>
              <a:rPr lang="ru-RU" dirty="0"/>
              <a:t> у 1988 р. і </a:t>
            </a:r>
            <a:r>
              <a:rPr lang="ru-RU" dirty="0" err="1"/>
              <a:t>перекинутий</a:t>
            </a:r>
            <a:r>
              <a:rPr lang="ru-RU" dirty="0"/>
              <a:t> через </a:t>
            </a:r>
            <a:r>
              <a:rPr lang="ru-RU" dirty="0" err="1"/>
              <a:t>внутрішнє</a:t>
            </a:r>
            <a:r>
              <a:rPr lang="ru-RU" dirty="0"/>
              <a:t> </a:t>
            </a:r>
            <a:r>
              <a:rPr lang="ru-RU" dirty="0" err="1"/>
              <a:t>Японське</a:t>
            </a:r>
            <a:r>
              <a:rPr lang="ru-RU" dirty="0"/>
              <a:t> море. </a:t>
            </a:r>
            <a:r>
              <a:rPr lang="ru-RU" dirty="0" err="1"/>
              <a:t>Міст</a:t>
            </a:r>
            <a:r>
              <a:rPr lang="ru-RU" dirty="0"/>
              <a:t> </a:t>
            </a:r>
            <a:r>
              <a:rPr lang="ru-RU" dirty="0" err="1"/>
              <a:t>з'єднав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 </a:t>
            </a:r>
            <a:r>
              <a:rPr lang="ru-RU" dirty="0" err="1"/>
              <a:t>Сікоку</a:t>
            </a:r>
            <a:r>
              <a:rPr lang="ru-RU" dirty="0"/>
              <a:t> і Хонсю.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перевищує</a:t>
            </a:r>
            <a:r>
              <a:rPr lang="ru-RU" dirty="0"/>
              <a:t> 12 км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44624"/>
            <a:ext cx="5837650" cy="720080"/>
          </a:xfrm>
        </p:spPr>
        <p:txBody>
          <a:bodyPr>
            <a:normAutofit/>
          </a:bodyPr>
          <a:lstStyle/>
          <a:p>
            <a:r>
              <a:rPr lang="ru-RU" dirty="0" err="1" smtClean="0"/>
              <a:t>Міст</a:t>
            </a:r>
            <a:r>
              <a:rPr lang="ru-RU" dirty="0" smtClean="0"/>
              <a:t> </a:t>
            </a:r>
            <a:r>
              <a:rPr lang="ru-RU" dirty="0" err="1"/>
              <a:t>Сето-Охасі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68952" cy="479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1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04248" y="1772816"/>
            <a:ext cx="2160240" cy="4681992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ru-RU" dirty="0" smtClean="0"/>
              <a:t>   </a:t>
            </a:r>
            <a:r>
              <a:rPr lang="ru-RU" dirty="0" err="1" smtClean="0"/>
              <a:t>Токійська</a:t>
            </a:r>
            <a:r>
              <a:rPr lang="ru-RU" dirty="0" smtClean="0"/>
              <a:t> </a:t>
            </a:r>
            <a:r>
              <a:rPr lang="ru-RU" dirty="0"/>
              <a:t>вежа </a:t>
            </a:r>
            <a:r>
              <a:rPr lang="ru-RU" dirty="0" err="1"/>
              <a:t>сконструйована</a:t>
            </a:r>
            <a:r>
              <a:rPr lang="ru-RU" dirty="0"/>
              <a:t> за аналогом </a:t>
            </a:r>
            <a:r>
              <a:rPr lang="ru-RU" dirty="0" err="1"/>
              <a:t>Ейфелевої</a:t>
            </a:r>
            <a:r>
              <a:rPr lang="ru-RU" dirty="0"/>
              <a:t> </a:t>
            </a:r>
            <a:r>
              <a:rPr lang="ru-RU" dirty="0" err="1"/>
              <a:t>вежі</a:t>
            </a:r>
            <a:r>
              <a:rPr lang="ru-RU" dirty="0"/>
              <a:t> . </a:t>
            </a:r>
            <a:endParaRPr lang="ru-RU" dirty="0" smtClean="0"/>
          </a:p>
          <a:p>
            <a:pPr marL="64008" indent="0">
              <a:buNone/>
            </a:pPr>
            <a:r>
              <a:rPr lang="ru-RU" dirty="0" smtClean="0"/>
              <a:t>    </a:t>
            </a:r>
          </a:p>
          <a:p>
            <a:pPr marL="64008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 err="1" smtClean="0"/>
              <a:t>Відвідувачі</a:t>
            </a:r>
            <a:r>
              <a:rPr lang="ru-RU" dirty="0" smtClean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піднятися</a:t>
            </a:r>
            <a:r>
              <a:rPr lang="ru-RU" dirty="0"/>
              <a:t> на вежу й </a:t>
            </a:r>
            <a:r>
              <a:rPr lang="ru-RU" dirty="0" err="1"/>
              <a:t>побачити</a:t>
            </a:r>
            <a:r>
              <a:rPr lang="ru-RU" dirty="0"/>
              <a:t> </a:t>
            </a:r>
            <a:r>
              <a:rPr lang="ru-RU" dirty="0" err="1"/>
              <a:t>панорамний</a:t>
            </a:r>
            <a:r>
              <a:rPr lang="ru-RU" dirty="0"/>
              <a:t> вид </a:t>
            </a:r>
            <a:r>
              <a:rPr lang="ru-RU" dirty="0" err="1" smtClean="0"/>
              <a:t>Токіо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141368" cy="64807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Токійська</a:t>
            </a:r>
            <a:r>
              <a:rPr lang="ru-RU" dirty="0"/>
              <a:t> </a:t>
            </a:r>
            <a:r>
              <a:rPr lang="ru-RU" dirty="0" smtClean="0"/>
              <a:t>вежа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648072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1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6032" y="6021288"/>
            <a:ext cx="7202312" cy="720080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ru-RU" dirty="0" smtClean="0"/>
              <a:t>   </a:t>
            </a:r>
            <a:r>
              <a:rPr lang="ru-RU" dirty="0" err="1" smtClean="0"/>
              <a:t>Діснейленд</a:t>
            </a:r>
            <a:r>
              <a:rPr lang="ru-RU" dirty="0" smtClean="0"/>
              <a:t> - </a:t>
            </a:r>
            <a:r>
              <a:rPr lang="ru-RU" dirty="0" err="1"/>
              <a:t>ц</a:t>
            </a:r>
            <a:r>
              <a:rPr lang="ru-RU" dirty="0" err="1" smtClean="0"/>
              <a:t>е</a:t>
            </a:r>
            <a:r>
              <a:rPr lang="ru-RU" dirty="0" smtClean="0"/>
              <a:t> </a:t>
            </a:r>
            <a:r>
              <a:rPr lang="ru-RU" dirty="0"/>
              <a:t>один з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розважальних</a:t>
            </a:r>
            <a:r>
              <a:rPr lang="ru-RU" dirty="0"/>
              <a:t> </a:t>
            </a:r>
            <a:r>
              <a:rPr lang="ru-RU" dirty="0" err="1"/>
              <a:t>комплексів</a:t>
            </a:r>
            <a:r>
              <a:rPr lang="ru-RU" dirty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6851104" cy="576064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</a:t>
            </a:r>
            <a:r>
              <a:rPr lang="ru-RU" dirty="0" err="1" smtClean="0"/>
              <a:t>Діснейленд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3284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3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0324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325019" cy="416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1088"/>
            <a:ext cx="4536504" cy="251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2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52426" y="5661248"/>
            <a:ext cx="7680960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Квартал </a:t>
            </a:r>
            <a:r>
              <a:rPr lang="ru-RU" dirty="0" err="1"/>
              <a:t>хмарочосів</a:t>
            </a:r>
            <a:r>
              <a:rPr lang="ru-RU" dirty="0"/>
              <a:t> </a:t>
            </a:r>
            <a:r>
              <a:rPr lang="ru-RU" dirty="0" err="1" smtClean="0"/>
              <a:t>Сіндзюку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найважливіший</a:t>
            </a:r>
            <a:r>
              <a:rPr lang="ru-RU" dirty="0"/>
              <a:t> </a:t>
            </a:r>
            <a:r>
              <a:rPr lang="ru-RU" dirty="0" err="1"/>
              <a:t>адміністративний</a:t>
            </a:r>
            <a:r>
              <a:rPr lang="ru-RU" dirty="0"/>
              <a:t> та </a:t>
            </a:r>
            <a:r>
              <a:rPr lang="ru-RU" dirty="0" err="1"/>
              <a:t>комерційний</a:t>
            </a:r>
            <a:r>
              <a:rPr lang="ru-RU" dirty="0"/>
              <a:t> центр </a:t>
            </a:r>
            <a:r>
              <a:rPr lang="ru-RU" dirty="0" err="1"/>
              <a:t>Токіо</a:t>
            </a:r>
            <a:r>
              <a:rPr lang="ru-RU" dirty="0"/>
              <a:t>, тут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зведений</a:t>
            </a:r>
            <a:r>
              <a:rPr lang="ru-RU" dirty="0"/>
              <a:t>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хмарочоси</a:t>
            </a:r>
            <a:r>
              <a:rPr lang="ru-RU" dirty="0"/>
              <a:t>.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кварталі</a:t>
            </a:r>
            <a:r>
              <a:rPr lang="ru-RU" dirty="0"/>
              <a:t> </a:t>
            </a:r>
            <a:r>
              <a:rPr lang="ru-RU" dirty="0" err="1"/>
              <a:t>розташована</a:t>
            </a:r>
            <a:r>
              <a:rPr lang="ru-RU" dirty="0"/>
              <a:t> </a:t>
            </a:r>
            <a:r>
              <a:rPr lang="ru-RU" dirty="0" err="1"/>
              <a:t>будівля</a:t>
            </a:r>
            <a:r>
              <a:rPr lang="ru-RU" dirty="0"/>
              <a:t> </a:t>
            </a:r>
            <a:r>
              <a:rPr lang="ru-RU" dirty="0" err="1"/>
              <a:t>мерії</a:t>
            </a:r>
            <a:r>
              <a:rPr lang="ru-RU" dirty="0"/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28600"/>
            <a:ext cx="6917770" cy="824136"/>
          </a:xfrm>
        </p:spPr>
        <p:txBody>
          <a:bodyPr/>
          <a:lstStyle/>
          <a:p>
            <a:r>
              <a:rPr lang="ru-RU" dirty="0" smtClean="0"/>
              <a:t>Квартал </a:t>
            </a:r>
            <a:r>
              <a:rPr lang="ru-RU" dirty="0" err="1"/>
              <a:t>хмарочосів</a:t>
            </a:r>
            <a:r>
              <a:rPr lang="ru-RU" dirty="0"/>
              <a:t> </a:t>
            </a:r>
            <a:r>
              <a:rPr lang="ru-RU" dirty="0" err="1"/>
              <a:t>Сіндзюку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26469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546</TotalTime>
  <Words>1039</Words>
  <Application>Microsoft Office PowerPoint</Application>
  <PresentationFormat>Экран (4:3)</PresentationFormat>
  <Paragraphs>89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Mylar</vt:lpstr>
      <vt:lpstr>Туристичні ресурси  Японії</vt:lpstr>
      <vt:lpstr>Загальна інформація</vt:lpstr>
      <vt:lpstr>Найвідоміші туристичні об‘єкти :</vt:lpstr>
      <vt:lpstr>Священні ворота храму Іцукусіма </vt:lpstr>
      <vt:lpstr>Міст Сето-Охасі</vt:lpstr>
      <vt:lpstr>Токійська вежа</vt:lpstr>
      <vt:lpstr>          Діснейленд</vt:lpstr>
      <vt:lpstr>Презентация PowerPoint</vt:lpstr>
      <vt:lpstr>Квартал хмарочосів Сіндзюку</vt:lpstr>
      <vt:lpstr>Імператорський палац </vt:lpstr>
      <vt:lpstr>Парк Синдзюку Гіоен</vt:lpstr>
      <vt:lpstr>Національний парк Нікко </vt:lpstr>
      <vt:lpstr>Гора Фудзі</vt:lpstr>
      <vt:lpstr>Храм Тодайдзі </vt:lpstr>
      <vt:lpstr>Кінкакудзі</vt:lpstr>
      <vt:lpstr> Гінкакудзі </vt:lpstr>
      <vt:lpstr>Храм  Кійомідзудера </vt:lpstr>
      <vt:lpstr>Храм  Кіемідзудера</vt:lpstr>
      <vt:lpstr>Замок Нідзьо </vt:lpstr>
      <vt:lpstr>Храм Рьоандзі </vt:lpstr>
      <vt:lpstr> Храм Сандзюсангендо </vt:lpstr>
      <vt:lpstr>Замок Мацумото</vt:lpstr>
      <vt:lpstr>Замок Хімедзі</vt:lpstr>
      <vt:lpstr>Меморіал світу в Хіросімі.</vt:lpstr>
      <vt:lpstr>Саппоро - провідний центр гірськолижного                                                                                                                 туризму</vt:lpstr>
      <vt:lpstr>Фурано</vt:lpstr>
      <vt:lpstr>Акакура</vt:lpstr>
      <vt:lpstr>Беппу - центр бальнеологічного туризму</vt:lpstr>
      <vt:lpstr>Мавпячий парк Джігокудані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Туристичні ресурси  Японії</dc:title>
  <cp:lastModifiedBy>Степан</cp:lastModifiedBy>
  <cp:revision>38</cp:revision>
  <dcterms:modified xsi:type="dcterms:W3CDTF">2013-03-31T18:18:51Z</dcterms:modified>
</cp:coreProperties>
</file>