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C3456D-D500-4E88-A7AF-03BF1BDC207E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2F1D89-BCE4-440E-9373-5596C4A4AC9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Ученица 10-Б класса</a:t>
            </a:r>
          </a:p>
          <a:p>
            <a:r>
              <a:rPr lang="ru-RU" dirty="0" smtClean="0"/>
              <a:t>Таран Кристина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smtClean="0"/>
              <a:t>Латвийская Республика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2381250" cy="1533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5790"/>
            <a:ext cx="2704480" cy="15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блюд латвийской кухни, пользующихся популярностью, можно назвать кислый молочный суп, хлебный суп, а также </a:t>
            </a:r>
            <a:r>
              <a:rPr lang="ru-RU" dirty="0" err="1" smtClean="0"/>
              <a:t>путру</a:t>
            </a:r>
            <a:r>
              <a:rPr lang="ru-RU" dirty="0" smtClean="0"/>
              <a:t> и капусту. </a:t>
            </a:r>
            <a:r>
              <a:rPr lang="ru-RU" dirty="0" err="1" smtClean="0"/>
              <a:t>Путра</a:t>
            </a:r>
            <a:r>
              <a:rPr lang="ru-RU" dirty="0" smtClean="0"/>
              <a:t> — это густая хлебная похлебка, сваренная из круп (чаще всего из перловой) и заправленная молоком или мясом и салом. Много разнообразных блюд готовят в Латвии из кочанной капусты, всевозможных свежих и квашеных овощей, свекольной ботвы, щавеля и других дикорастущих растений. Очень широко используют латвийские кулинары горох и бобы. Излюбленными блюдами считаются густая каша из гороха и бобов и перловой крупы. Очень вкусны отварной горох с жареным шпиком, а также круглые клецки из гороха или бобов с пахтой или кефиром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Хоккей считается самым популярным видом спорта в Латвии. Динамо Рига является сильнейшим хоккейным клубом страны, клуб выступает в Континентальной хоккейной лиге. В 2006 году в Риге прошёл Чемпионат мира по хоккею.</a:t>
            </a:r>
          </a:p>
          <a:p>
            <a:r>
              <a:rPr lang="ru-RU" dirty="0" smtClean="0"/>
              <a:t>Баскетбол является вторым по популярности видом спорта в стране.</a:t>
            </a:r>
          </a:p>
          <a:p>
            <a:r>
              <a:rPr lang="ru-RU" dirty="0" smtClean="0"/>
              <a:t>Другие популярные виды спорта в Латвии: футбол, волейбол, теннис, велосипедный спорт. Наивысшим достижением Сборной Латвии по футболу являлся выход в финальную часть чемпионата Европы 2004 года, где они смогли добиться ничьей с Германией и чуть не сотворили сенсацию в матче со сборной Чехии.</a:t>
            </a:r>
          </a:p>
          <a:p>
            <a:r>
              <a:rPr lang="ru-RU" dirty="0" smtClean="0"/>
              <a:t>Латвия участвует в зимних и летних Олимпийских играх.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Спорт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576"/>
            <a:ext cx="2411760" cy="15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" y="32079"/>
            <a:ext cx="2965585" cy="2103887"/>
          </a:xfrm>
        </p:spPr>
      </p:pic>
      <p:sp>
        <p:nvSpPr>
          <p:cNvPr id="5" name="TextBox 4"/>
          <p:cNvSpPr txBox="1"/>
          <p:nvPr/>
        </p:nvSpPr>
        <p:spPr>
          <a:xfrm>
            <a:off x="323528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Яунмоку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08" y="22207"/>
            <a:ext cx="2864291" cy="2069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5937" y="20914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Елгавский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50" y="2467931"/>
            <a:ext cx="4762500" cy="3171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5632619"/>
            <a:ext cx="31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Домский собор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869" y="23884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Архитектура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95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3068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6" cy="3068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59"/>
            <a:ext cx="4788024" cy="3789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59"/>
            <a:ext cx="4355976" cy="376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☺</a:t>
            </a:r>
          </a:p>
        </p:txBody>
      </p:sp>
    </p:spTree>
    <p:extLst>
      <p:ext uri="{BB962C8B-B14F-4D97-AF65-F5344CB8AC3E}">
        <p14:creationId xmlns:p14="http://schemas.microsoft.com/office/powerpoint/2010/main" val="30733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Официальное название - </a:t>
            </a:r>
            <a:r>
              <a:rPr lang="vi-VN" sz="2400" dirty="0" smtClean="0"/>
              <a:t>Латвийская Республика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Площадь - 64 589 км².</a:t>
            </a:r>
          </a:p>
          <a:p>
            <a:r>
              <a:rPr lang="ru-RU" sz="2400" dirty="0" smtClean="0"/>
              <a:t>Население - составляет 2 005 000 человек (</a:t>
            </a:r>
            <a:r>
              <a:rPr lang="ru-RU" sz="2400" dirty="0" smtClean="0"/>
              <a:t>на 31 декабря 2013 года)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Столица – Рига.</a:t>
            </a:r>
          </a:p>
          <a:p>
            <a:r>
              <a:rPr lang="ru-RU" sz="2400" dirty="0" smtClean="0"/>
              <a:t>Государственный язык — латышский.</a:t>
            </a:r>
          </a:p>
          <a:p>
            <a:r>
              <a:rPr lang="ru-RU" sz="2400" dirty="0" smtClean="0"/>
              <a:t>Государственное устройство - Унитарное государство, парламентская республика.</a:t>
            </a:r>
          </a:p>
          <a:p>
            <a:r>
              <a:rPr lang="ru-RU" sz="2400" dirty="0" smtClean="0"/>
              <a:t>Состав территории  - 119 административно-территориальных единиц, 110 из которых являются краями и 9 — республиканскими городами.</a:t>
            </a:r>
          </a:p>
          <a:p>
            <a:r>
              <a:rPr lang="ru-RU" sz="2400" dirty="0" smtClean="0"/>
              <a:t>Валюта – евро.</a:t>
            </a:r>
          </a:p>
        </p:txBody>
      </p:sp>
    </p:spTree>
    <p:extLst>
      <p:ext uri="{BB962C8B-B14F-4D97-AF65-F5344CB8AC3E}">
        <p14:creationId xmlns:p14="http://schemas.microsoft.com/office/powerpoint/2010/main" val="11281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 smtClean="0"/>
              <a:t>Географическое положение </a:t>
            </a:r>
            <a:br>
              <a:rPr lang="ru-RU" dirty="0" smtClean="0"/>
            </a:br>
            <a:r>
              <a:rPr lang="ru-RU" dirty="0" smtClean="0"/>
              <a:t>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Общая протяжённость границ — 1150 км. Омывается Балтийским морем (длина побережья — 531 км) и Рижским заливом на западе, граничит с Эстонией на севере, с Литвой на юге , с Россией и Белоруссией на востоке.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788024" cy="4752528"/>
          </a:xfrm>
        </p:spPr>
      </p:pic>
    </p:spTree>
    <p:extLst>
      <p:ext uri="{BB962C8B-B14F-4D97-AF65-F5344CB8AC3E}">
        <p14:creationId xmlns:p14="http://schemas.microsoft.com/office/powerpoint/2010/main" val="26546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Климат имеет переходный характер от морского</a:t>
            </a:r>
            <a:r>
              <a:rPr lang="ru-RU" dirty="0"/>
              <a:t> </a:t>
            </a:r>
            <a:r>
              <a:rPr lang="ru-RU" dirty="0" smtClean="0"/>
              <a:t>к континентальному, который смягчается близостью к Балтийскому морю. Преобладающие юго-западные ветра приносят со стороны Атлантики значительное количество осадков — 500—800 мм в год. Небо часто затянуто облаками, число солнечных дней — всего 30-40 в год. Самый солнечный и сухой месяц — май.</a:t>
            </a:r>
          </a:p>
          <a:p>
            <a:r>
              <a:rPr lang="ru-RU" dirty="0" smtClean="0"/>
              <a:t>Лето часто прохладное и дождливое, выше нуля температура держится 125—155 дней в году. Средняя температура июля — 15—17 °C, иногда случаются аномалии (до 32 °C), как в середине 1990-х. Зима длится с середины декабря по середину марта. В январе средняя температура составляет от −3 до −7 °C, изредка падая до −40 °C.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</p:spPr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4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2382912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Полезных ископаемых на территории Латвии практически нет. Предприятия черной металлургии, выпускающие сталь и прокат, работают на привозном сырье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Природные ресурсы 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9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 итогам общенациональной переписи, проведённой в марте — июне 2011 года, население Латвии составило 2 067 887 человек, а по оценочным данным, выведенным из расчёта существующих темпов роста населения, к декабрю 2013 года его численность сократилось до 2 006 900 человек.</a:t>
            </a:r>
          </a:p>
          <a:p>
            <a:r>
              <a:rPr lang="ru-RU" dirty="0" smtClean="0"/>
              <a:t>Согласно данным ЦСУ, в Латвии в 2008 году насчитывалось 2 миллиона 261 тысяча человек, что на 9600 человек меньше, чем в 2007 году. Темп снижения численности населения составил 0,42 %.</a:t>
            </a:r>
          </a:p>
          <a:p>
            <a:r>
              <a:rPr lang="ru-RU" dirty="0" smtClean="0"/>
              <a:t>В результате естественного сокращения населения, когда уровень смертности превышает уровень рождаемости, общее число жителей сократилось на 7,1 тысяч человек, а в результате миграции численность снизилась ещё на 2,5 тысячи человек.</a:t>
            </a:r>
          </a:p>
          <a:p>
            <a:r>
              <a:rPr lang="ru-RU" dirty="0" smtClean="0"/>
              <a:t>Число жителей страны продолжает уменьшаться, несмотря на прирост рождаемости, который составил в 2008 году 4 % и стал самым высоким за последние 15 лет.</a:t>
            </a:r>
          </a:p>
          <a:p>
            <a:r>
              <a:rPr lang="ru-RU" dirty="0" smtClean="0"/>
              <a:t>Наибольшее количество выехавших граждан Латвии приходится на Ирландию и Великобританию.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4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6" cy="27089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"/>
            <a:ext cx="4772922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08922"/>
            <a:ext cx="6084167" cy="4149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1"/>
            <a:ext cx="3044730" cy="41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в Латвии</a:t>
            </a:r>
            <a:r>
              <a:rPr lang="ru-RU" dirty="0" smtClean="0"/>
              <a:t> — это сеть, прежде всего, автомобильных и железных дорог.</a:t>
            </a:r>
          </a:p>
          <a:p>
            <a:r>
              <a:rPr lang="ru-RU" dirty="0" smtClean="0"/>
              <a:t>Столица Латвии важный международный транспортный узел в регионе Балтийского моря (транспортные потоки между Скандинавией и Восточной Европой, Финляндией и Центральной Европой по европейскому маршруту 67 — «</a:t>
            </a:r>
            <a:r>
              <a:rPr lang="ru-RU" dirty="0" err="1" smtClean="0"/>
              <a:t>Via</a:t>
            </a:r>
            <a:r>
              <a:rPr lang="ru-RU" dirty="0" smtClean="0"/>
              <a:t> </a:t>
            </a:r>
            <a:r>
              <a:rPr lang="ru-RU" dirty="0" err="1" smtClean="0"/>
              <a:t>Baltica</a:t>
            </a:r>
            <a:r>
              <a:rPr lang="ru-RU" dirty="0" smtClean="0"/>
              <a:t>», а также между странами Балтии). Важнейшими транспортными воротами города является железнодорожный вокзал ( </a:t>
            </a:r>
            <a:r>
              <a:rPr lang="ru-RU" i="1" dirty="0" err="1" smtClean="0">
                <a:effectLst/>
              </a:rPr>
              <a:t>Rīgas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dzelzceļa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stacija</a:t>
            </a:r>
            <a:r>
              <a:rPr lang="ru-RU" dirty="0" smtClean="0"/>
              <a:t>), откуда отправляются поезда в Москву и Санкт-Петербург (Россия), Минск (Белоруссия), Каунас и Вильнюс. </a:t>
            </a:r>
          </a:p>
          <a:p>
            <a:r>
              <a:rPr lang="ru-RU" dirty="0" smtClean="0"/>
              <a:t>Железнодорожный мост — старейший из сохранившихся мостов в Риге, который также является единственным железнодорожным мостом в городе.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Транспорт в Латвии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1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</a:t>
            </a:r>
            <a:r>
              <a:rPr lang="ru-RU" dirty="0" smtClean="0"/>
              <a:t>истема образования в Латвийской Республике, делится на основное, среднее и высшее. Государство обеспечивает среднее полное образование. Обязательное образование 9 лет, затем по выбору школьное образование можно продолжить до 12 лет. </a:t>
            </a:r>
          </a:p>
          <a:p>
            <a:r>
              <a:rPr lang="ru-RU" dirty="0" smtClean="0"/>
              <a:t>1 класс начинается с 6 или с 7 лет. Основное образование рассчитано на 9 лет. В среднем образовании существует два вида программ: общая средняя (ее задача — подготовить к дальнейшей учебе и рассчитана на 3 года) и профессиональная средняя образовательная программа (ориентирована на получение профессиональной квалификации). В системе образования Латвии реализована система централизованных экзаменов.</a:t>
            </a:r>
          </a:p>
          <a:p>
            <a:r>
              <a:rPr lang="ru-RU" dirty="0" smtClean="0"/>
              <a:t>По состоянию на 2011 год, 23 % населения в возрасте 15 лет и выше имели высшее образование.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в </a:t>
            </a:r>
            <a:r>
              <a:rPr lang="ru-RU" dirty="0" err="1" smtClean="0"/>
              <a:t>Лтвии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8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367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Латвийская Республика</vt:lpstr>
      <vt:lpstr>Презентация PowerPoint</vt:lpstr>
      <vt:lpstr>Географическое положение  страны</vt:lpstr>
      <vt:lpstr>Климат</vt:lpstr>
      <vt:lpstr>Природные ресурсы  </vt:lpstr>
      <vt:lpstr>Население</vt:lpstr>
      <vt:lpstr>Презентация PowerPoint</vt:lpstr>
      <vt:lpstr>Транспорт в Латвии </vt:lpstr>
      <vt:lpstr>Образование в Лтвии </vt:lpstr>
      <vt:lpstr>Кухня</vt:lpstr>
      <vt:lpstr>Спорт</vt:lpstr>
      <vt:lpstr>Презентация PowerPoint</vt:lpstr>
      <vt:lpstr>Презентация PowerPoint</vt:lpstr>
      <vt:lpstr>Спасибо за внимание! 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Латвия</dc:title>
  <dc:creator>Kristina</dc:creator>
  <cp:lastModifiedBy>Kristina</cp:lastModifiedBy>
  <cp:revision>9</cp:revision>
  <dcterms:created xsi:type="dcterms:W3CDTF">2014-04-01T18:19:07Z</dcterms:created>
  <dcterms:modified xsi:type="dcterms:W3CDTF">2014-04-01T19:51:53Z</dcterms:modified>
</cp:coreProperties>
</file>