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47" autoAdjust="0"/>
  </p:normalViewPr>
  <p:slideViewPr>
    <p:cSldViewPr>
      <p:cViewPr varScale="1"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E74D-56FC-4600-903E-2B5A8B74AD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8A05-ED97-4CC2-9303-1DE927AA7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8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E74D-56FC-4600-903E-2B5A8B74AD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8A05-ED97-4CC2-9303-1DE927AA7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33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E74D-56FC-4600-903E-2B5A8B74AD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8A05-ED97-4CC2-9303-1DE927AA7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06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E74D-56FC-4600-903E-2B5A8B74AD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8A05-ED97-4CC2-9303-1DE927AA7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E74D-56FC-4600-903E-2B5A8B74AD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8A05-ED97-4CC2-9303-1DE927AA7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3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E74D-56FC-4600-903E-2B5A8B74AD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8A05-ED97-4CC2-9303-1DE927AA7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4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E74D-56FC-4600-903E-2B5A8B74AD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8A05-ED97-4CC2-9303-1DE927AA7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2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E74D-56FC-4600-903E-2B5A8B74AD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8A05-ED97-4CC2-9303-1DE927AA7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4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E74D-56FC-4600-903E-2B5A8B74AD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8A05-ED97-4CC2-9303-1DE927AA7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1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E74D-56FC-4600-903E-2B5A8B74AD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8A05-ED97-4CC2-9303-1DE927AA7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01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E74D-56FC-4600-903E-2B5A8B74AD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8A05-ED97-4CC2-9303-1DE927AA7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61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FE74D-56FC-4600-903E-2B5A8B74AD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8A05-ED97-4CC2-9303-1DE927AA7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2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" y="-28293"/>
            <a:ext cx="9145930" cy="698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«Калейдоскоп </a:t>
            </a:r>
            <a:r>
              <a:rPr lang="ru-RU" sz="4800" b="1" dirty="0" err="1" smtClean="0"/>
              <a:t>світової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культури</a:t>
            </a:r>
            <a:r>
              <a:rPr lang="ru-RU" sz="4800" b="1" dirty="0" smtClean="0"/>
              <a:t>. </a:t>
            </a:r>
            <a:r>
              <a:rPr lang="ru-RU" sz="4800" b="1" dirty="0" err="1" smtClean="0"/>
              <a:t>Іспанія</a:t>
            </a:r>
            <a:r>
              <a:rPr lang="ru-RU" sz="4800" b="1" dirty="0" smtClean="0"/>
              <a:t>.»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81689"/>
            <a:ext cx="6400800" cy="1275928"/>
          </a:xfrm>
        </p:spPr>
        <p:txBody>
          <a:bodyPr/>
          <a:lstStyle/>
          <a:p>
            <a:r>
              <a:rPr lang="uk-UA" i="1" dirty="0" smtClean="0">
                <a:solidFill>
                  <a:schemeClr val="tx1"/>
                </a:solidFill>
              </a:rPr>
              <a:t>Підготувала учениця 11-Б класу </a:t>
            </a:r>
            <a:br>
              <a:rPr lang="uk-UA" i="1" dirty="0" smtClean="0">
                <a:solidFill>
                  <a:schemeClr val="tx1"/>
                </a:solidFill>
              </a:rPr>
            </a:br>
            <a:r>
              <a:rPr lang="uk-UA" i="1" dirty="0" err="1" smtClean="0">
                <a:solidFill>
                  <a:schemeClr val="tx1"/>
                </a:solidFill>
              </a:rPr>
              <a:t>Серединська</a:t>
            </a:r>
            <a:r>
              <a:rPr lang="uk-UA" i="1" dirty="0" smtClean="0">
                <a:solidFill>
                  <a:schemeClr val="tx1"/>
                </a:solidFill>
              </a:rPr>
              <a:t> Юлія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3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ФЛАМЕНКО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80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/>
              <a:t>Іспанії</a:t>
            </a:r>
            <a:r>
              <a:rPr lang="ru-RU" dirty="0"/>
              <a:t> </a:t>
            </a:r>
            <a:r>
              <a:rPr lang="ru-RU" dirty="0" err="1"/>
              <a:t>неймовірно</a:t>
            </a:r>
            <a:r>
              <a:rPr lang="ru-RU" dirty="0"/>
              <a:t> </a:t>
            </a:r>
            <a:r>
              <a:rPr lang="ru-RU" dirty="0" err="1"/>
              <a:t>насичене</a:t>
            </a:r>
            <a:r>
              <a:rPr lang="ru-RU" dirty="0"/>
              <a:t> </a:t>
            </a:r>
            <a:r>
              <a:rPr lang="ru-RU" dirty="0" err="1"/>
              <a:t>культурне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Особливо </a:t>
            </a:r>
            <a:r>
              <a:rPr lang="ru-RU" dirty="0" err="1"/>
              <a:t>цінують</a:t>
            </a:r>
            <a:r>
              <a:rPr lang="ru-RU" dirty="0"/>
              <a:t> </a:t>
            </a:r>
            <a:r>
              <a:rPr lang="ru-RU" dirty="0" err="1"/>
              <a:t>іспанці</a:t>
            </a:r>
            <a:r>
              <a:rPr lang="ru-RU" dirty="0"/>
              <a:t> </a:t>
            </a:r>
            <a:r>
              <a:rPr lang="ru-RU" dirty="0" err="1"/>
              <a:t>хорошу</a:t>
            </a:r>
            <a:r>
              <a:rPr lang="ru-RU" dirty="0"/>
              <a:t> </a:t>
            </a:r>
            <a:r>
              <a:rPr lang="ru-RU" dirty="0" err="1"/>
              <a:t>музику</a:t>
            </a:r>
            <a:r>
              <a:rPr lang="ru-RU" dirty="0"/>
              <a:t> і </a:t>
            </a:r>
            <a:r>
              <a:rPr lang="ru-RU" dirty="0" err="1"/>
              <a:t>танці</a:t>
            </a:r>
            <a:r>
              <a:rPr lang="ru-RU" dirty="0"/>
              <a:t>. І для будь-</a:t>
            </a:r>
            <a:r>
              <a:rPr lang="ru-RU" dirty="0" err="1"/>
              <a:t>якого</a:t>
            </a:r>
            <a:r>
              <a:rPr lang="ru-RU" dirty="0"/>
              <a:t> туриста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непрощенним</a:t>
            </a:r>
            <a:r>
              <a:rPr lang="ru-RU" dirty="0"/>
              <a:t> </a:t>
            </a:r>
            <a:r>
              <a:rPr lang="ru-RU" dirty="0" err="1"/>
              <a:t>з'їздити</a:t>
            </a:r>
            <a:r>
              <a:rPr lang="ru-RU" dirty="0"/>
              <a:t> до </a:t>
            </a:r>
            <a:r>
              <a:rPr lang="ru-RU" dirty="0" err="1"/>
              <a:t>Іспанії</a:t>
            </a:r>
            <a:r>
              <a:rPr lang="ru-RU" dirty="0"/>
              <a:t> і не </a:t>
            </a:r>
            <a:r>
              <a:rPr lang="ru-RU" dirty="0" err="1"/>
              <a:t>побувати</a:t>
            </a:r>
            <a:r>
              <a:rPr lang="ru-RU" dirty="0"/>
              <a:t> на </a:t>
            </a:r>
            <a:r>
              <a:rPr lang="ru-RU" dirty="0" err="1"/>
              <a:t>виставі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фламенко.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70318"/>
            <a:ext cx="3810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76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СТАВЛЕННЯ ДО РЕЛІГІЇ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43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Прихильність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не тільки при </a:t>
            </a:r>
            <a:r>
              <a:rPr lang="ru-RU" dirty="0" err="1"/>
              <a:t>виборі</a:t>
            </a:r>
            <a:r>
              <a:rPr lang="ru-RU" dirty="0"/>
              <a:t> </a:t>
            </a:r>
            <a:r>
              <a:rPr lang="ru-RU" dirty="0" err="1"/>
              <a:t>імен</a:t>
            </a:r>
            <a:r>
              <a:rPr lang="ru-RU" dirty="0"/>
              <a:t> для </a:t>
            </a:r>
            <a:r>
              <a:rPr lang="ru-RU" dirty="0" err="1"/>
              <a:t>хрещення</a:t>
            </a:r>
            <a:r>
              <a:rPr lang="ru-RU" dirty="0"/>
              <a:t>. Більшість </a:t>
            </a:r>
            <a:r>
              <a:rPr lang="ru-RU" dirty="0" err="1"/>
              <a:t>іспанців</a:t>
            </a:r>
            <a:r>
              <a:rPr lang="ru-RU" dirty="0"/>
              <a:t> справно </a:t>
            </a:r>
            <a:r>
              <a:rPr lang="ru-RU" dirty="0" err="1"/>
              <a:t>відвідують</a:t>
            </a:r>
            <a:r>
              <a:rPr lang="ru-RU" dirty="0"/>
              <a:t> </a:t>
            </a:r>
            <a:r>
              <a:rPr lang="ru-RU" dirty="0" err="1"/>
              <a:t>недільні</a:t>
            </a:r>
            <a:r>
              <a:rPr lang="ru-RU" dirty="0"/>
              <a:t> меси, </a:t>
            </a:r>
            <a:r>
              <a:rPr lang="ru-RU" dirty="0" err="1"/>
              <a:t>вирушаючи</a:t>
            </a:r>
            <a:r>
              <a:rPr lang="ru-RU" dirty="0"/>
              <a:t> до церкви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великою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родиною</a:t>
            </a:r>
            <a:r>
              <a:rPr lang="ru-RU" dirty="0"/>
              <a:t>, дотримуються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церковні</a:t>
            </a:r>
            <a:r>
              <a:rPr lang="ru-RU" dirty="0" smtClean="0"/>
              <a:t> </a:t>
            </a:r>
            <a:r>
              <a:rPr lang="ru-RU" dirty="0"/>
              <a:t>обряди і </a:t>
            </a:r>
            <a:r>
              <a:rPr lang="ru-RU" dirty="0" err="1"/>
              <a:t>пости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також </a:t>
            </a:r>
            <a:r>
              <a:rPr lang="ru-RU" dirty="0" err="1"/>
              <a:t>відзначають</a:t>
            </a:r>
            <a:r>
              <a:rPr lang="ru-RU" dirty="0"/>
              <a:t>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католицькі</a:t>
            </a:r>
            <a:r>
              <a:rPr lang="ru-RU" dirty="0" smtClean="0"/>
              <a:t> </a:t>
            </a:r>
            <a:r>
              <a:rPr lang="ru-RU" dirty="0"/>
              <a:t>свята.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0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СВЯТА В </a:t>
            </a:r>
            <a:r>
              <a:rPr lang="ru-RU" b="1" dirty="0" smtClean="0"/>
              <a:t>РЕЛЕГ</a:t>
            </a:r>
            <a:r>
              <a:rPr lang="uk-UA" b="1" dirty="0" smtClean="0"/>
              <a:t>ІЙНОМУ КОНТЕКСТІ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8686800" cy="49457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Сьогодні </a:t>
            </a:r>
            <a:r>
              <a:rPr lang="ru-RU" dirty="0" err="1"/>
              <a:t>релігія</a:t>
            </a:r>
            <a:r>
              <a:rPr lang="ru-RU" dirty="0"/>
              <a:t> для </a:t>
            </a:r>
            <a:r>
              <a:rPr lang="ru-RU" dirty="0" err="1"/>
              <a:t>іспанців</a:t>
            </a:r>
            <a:r>
              <a:rPr lang="ru-RU" dirty="0"/>
              <a:t> </a:t>
            </a:r>
            <a:r>
              <a:rPr lang="ru-RU" dirty="0" err="1"/>
              <a:t>знайшла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продовження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 smtClean="0"/>
              <a:t>святах</a:t>
            </a:r>
            <a:r>
              <a:rPr lang="ru-RU" dirty="0" smtClean="0"/>
              <a:t>. </a:t>
            </a:r>
            <a:r>
              <a:rPr lang="ru-RU" dirty="0" err="1"/>
              <a:t>Відкриває</a:t>
            </a:r>
            <a:r>
              <a:rPr lang="ru-RU" dirty="0"/>
              <a:t> </a:t>
            </a:r>
            <a:r>
              <a:rPr lang="ru-RU" dirty="0" err="1"/>
              <a:t>щорічну</a:t>
            </a:r>
            <a:r>
              <a:rPr lang="ru-RU" dirty="0"/>
              <a:t> </a:t>
            </a:r>
            <a:r>
              <a:rPr lang="ru-RU" dirty="0" err="1"/>
              <a:t>стрічку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</a:t>
            </a:r>
            <a:r>
              <a:rPr lang="ru-RU" dirty="0" err="1"/>
              <a:t>католицької</a:t>
            </a:r>
            <a:r>
              <a:rPr lang="ru-RU" dirty="0"/>
              <a:t> церкви </a:t>
            </a:r>
            <a:r>
              <a:rPr lang="ru-RU" dirty="0" err="1"/>
              <a:t>новорічне</a:t>
            </a:r>
            <a:r>
              <a:rPr lang="ru-RU" dirty="0"/>
              <a:t> свято </a:t>
            </a:r>
            <a:r>
              <a:rPr lang="ru-RU" dirty="0" err="1"/>
              <a:t>Різдво</a:t>
            </a:r>
            <a:r>
              <a:rPr lang="ru-RU" dirty="0"/>
              <a:t>. </a:t>
            </a:r>
            <a:r>
              <a:rPr lang="ru-RU" dirty="0" err="1"/>
              <a:t>Святкування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розіграшем</a:t>
            </a:r>
            <a:r>
              <a:rPr lang="ru-RU" dirty="0" smtClean="0"/>
              <a:t> </a:t>
            </a:r>
            <a:r>
              <a:rPr lang="ru-RU" dirty="0" err="1"/>
              <a:t>найголовнішою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лотереї</a:t>
            </a:r>
            <a:r>
              <a:rPr lang="ru-RU" dirty="0" smtClean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заради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всі </a:t>
            </a:r>
            <a:r>
              <a:rPr lang="ru-RU" dirty="0" err="1"/>
              <a:t>жителі</a:t>
            </a:r>
            <a:r>
              <a:rPr lang="ru-RU" dirty="0"/>
              <a:t> </a:t>
            </a:r>
            <a:r>
              <a:rPr lang="ru-RU" dirty="0" err="1"/>
              <a:t>влаштовуються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перед </a:t>
            </a:r>
            <a:r>
              <a:rPr lang="ru-RU" dirty="0" err="1"/>
              <a:t>телевізором</a:t>
            </a:r>
            <a:r>
              <a:rPr lang="ru-RU" dirty="0"/>
              <a:t> і з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нетерпінням</a:t>
            </a:r>
            <a:r>
              <a:rPr lang="ru-RU" dirty="0" smtClean="0"/>
              <a:t> </a:t>
            </a:r>
            <a:r>
              <a:rPr lang="ru-RU" dirty="0" err="1"/>
              <a:t>чекають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результатів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521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"/>
            <a:ext cx="9144000" cy="698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b="1" i="1" dirty="0" smtClean="0"/>
              <a:t>ДЯКУЮ ЗА УВАГУ!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291757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ЗНАКИ ВІТАННЯ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628800"/>
            <a:ext cx="8948539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незвично</a:t>
            </a:r>
            <a:r>
              <a:rPr lang="ru-RU" dirty="0" smtClean="0"/>
              <a:t> </a:t>
            </a:r>
            <a:r>
              <a:rPr lang="ru-RU" dirty="0" err="1" smtClean="0"/>
              <a:t>спостерігати</a:t>
            </a:r>
            <a:r>
              <a:rPr lang="ru-RU" dirty="0" smtClean="0"/>
              <a:t>, як </a:t>
            </a:r>
            <a:r>
              <a:rPr lang="ru-RU" dirty="0" err="1" smtClean="0"/>
              <a:t>вітаються</a:t>
            </a:r>
            <a:r>
              <a:rPr lang="ru-RU" dirty="0" smtClean="0"/>
              <a:t> </a:t>
            </a:r>
            <a:r>
              <a:rPr lang="ru-RU" dirty="0" err="1" smtClean="0"/>
              <a:t>іспанці</a:t>
            </a:r>
            <a:r>
              <a:rPr lang="ru-RU" dirty="0" smtClean="0"/>
              <a:t>. Вони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розмову</a:t>
            </a:r>
            <a:r>
              <a:rPr lang="ru-RU" dirty="0" smtClean="0"/>
              <a:t>, </a:t>
            </a:r>
            <a:r>
              <a:rPr lang="ru-RU" dirty="0" err="1" smtClean="0"/>
              <a:t>заздалегідь</a:t>
            </a:r>
            <a:r>
              <a:rPr lang="ru-RU" dirty="0" smtClean="0"/>
              <a:t> не </a:t>
            </a:r>
            <a:r>
              <a:rPr lang="ru-RU" dirty="0" err="1" smtClean="0"/>
              <a:t>розцілувавши</a:t>
            </a:r>
            <a:r>
              <a:rPr lang="ru-RU" dirty="0" smtClean="0"/>
              <a:t> один одного в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 smtClean="0"/>
              <a:t>щоки</a:t>
            </a:r>
            <a:r>
              <a:rPr lang="ru-RU" dirty="0" smtClean="0"/>
              <a:t>. </a:t>
            </a:r>
            <a:r>
              <a:rPr lang="ru-RU" dirty="0" err="1" smtClean="0"/>
              <a:t>Іспанська</a:t>
            </a:r>
            <a:r>
              <a:rPr lang="ru-RU" dirty="0" smtClean="0"/>
              <a:t> культура взагалі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тактильні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знаки </a:t>
            </a:r>
            <a:r>
              <a:rPr lang="ru-RU" dirty="0" err="1" smtClean="0"/>
              <a:t>уваги</a:t>
            </a:r>
            <a:r>
              <a:rPr lang="ru-RU" dirty="0" smtClean="0"/>
              <a:t>: </a:t>
            </a:r>
            <a:r>
              <a:rPr lang="ru-RU" dirty="0" err="1" smtClean="0"/>
              <a:t>поплескування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по плечу, </a:t>
            </a:r>
            <a:r>
              <a:rPr lang="ru-RU" dirty="0" err="1" smtClean="0"/>
              <a:t>торкання</a:t>
            </a:r>
            <a:r>
              <a:rPr lang="ru-RU" dirty="0" smtClean="0"/>
              <a:t> руками </a:t>
            </a:r>
            <a:br>
              <a:rPr lang="ru-RU" dirty="0" smtClean="0"/>
            </a:br>
            <a:r>
              <a:rPr lang="ru-RU" dirty="0" smtClean="0"/>
              <a:t>тощо.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8004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60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МЕНТАЛІТЕТ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8" y="174208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В </a:t>
            </a:r>
            <a:r>
              <a:rPr lang="en-US" dirty="0" err="1"/>
              <a:t>Іспанії</a:t>
            </a:r>
            <a:r>
              <a:rPr lang="en-US" dirty="0"/>
              <a:t> </a:t>
            </a:r>
            <a:r>
              <a:rPr lang="en-US" dirty="0" err="1"/>
              <a:t>високо</a:t>
            </a:r>
            <a:r>
              <a:rPr lang="en-US" dirty="0"/>
              <a:t> </a:t>
            </a:r>
            <a:r>
              <a:rPr lang="en-US" dirty="0" err="1"/>
              <a:t>цінують</a:t>
            </a:r>
            <a:r>
              <a:rPr lang="en-US" dirty="0"/>
              <a:t> </a:t>
            </a:r>
            <a:r>
              <a:rPr lang="en-US" dirty="0" err="1"/>
              <a:t>свободу</a:t>
            </a:r>
            <a:r>
              <a:rPr lang="en-US" dirty="0"/>
              <a:t> і </a:t>
            </a:r>
            <a:r>
              <a:rPr lang="en-US" dirty="0" err="1"/>
              <a:t>власні</a:t>
            </a:r>
            <a:r>
              <a:rPr lang="en-US" dirty="0"/>
              <a:t> </a:t>
            </a:r>
            <a:r>
              <a:rPr lang="en-US" dirty="0" err="1"/>
              <a:t>інтереси</a:t>
            </a:r>
            <a:r>
              <a:rPr lang="en-US" dirty="0"/>
              <a:t>. </a:t>
            </a:r>
            <a:r>
              <a:rPr lang="en-US" dirty="0" err="1"/>
              <a:t>Місцеві</a:t>
            </a:r>
            <a:r>
              <a:rPr lang="en-US" dirty="0"/>
              <a:t> </a:t>
            </a:r>
            <a:r>
              <a:rPr lang="en-US" dirty="0" err="1"/>
              <a:t>жителі</a:t>
            </a:r>
            <a:r>
              <a:rPr lang="en-US" dirty="0"/>
              <a:t> </a:t>
            </a:r>
            <a:r>
              <a:rPr lang="en-US" dirty="0" err="1"/>
              <a:t>ніколи</a:t>
            </a:r>
            <a:r>
              <a:rPr lang="en-US" dirty="0"/>
              <a:t> не </a:t>
            </a:r>
            <a:r>
              <a:rPr lang="en-US" dirty="0" err="1"/>
              <a:t>будуть</a:t>
            </a:r>
            <a:r>
              <a:rPr lang="en-US" dirty="0"/>
              <a:t> </a:t>
            </a:r>
            <a:r>
              <a:rPr lang="en-US" dirty="0" err="1"/>
              <a:t>займатися</a:t>
            </a:r>
            <a:r>
              <a:rPr lang="en-US" dirty="0"/>
              <a:t> тим, що </a:t>
            </a:r>
            <a:r>
              <a:rPr lang="en-US" dirty="0" err="1"/>
              <a:t>їм</a:t>
            </a:r>
            <a:r>
              <a:rPr lang="en-US" dirty="0"/>
              <a:t> не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душі</a:t>
            </a:r>
            <a:r>
              <a:rPr lang="en-US" dirty="0"/>
              <a:t>. </a:t>
            </a:r>
            <a:r>
              <a:rPr lang="en-US" dirty="0" err="1"/>
              <a:t>Вони</a:t>
            </a:r>
            <a:r>
              <a:rPr lang="en-US" dirty="0"/>
              <a:t> взагалі </a:t>
            </a:r>
            <a:r>
              <a:rPr lang="en-US" dirty="0" err="1"/>
              <a:t>намагаються</a:t>
            </a:r>
            <a:r>
              <a:rPr lang="en-US" dirty="0"/>
              <a:t> </a:t>
            </a:r>
            <a:r>
              <a:rPr lang="en-US" dirty="0" err="1"/>
              <a:t>уникати</a:t>
            </a:r>
            <a:r>
              <a:rPr lang="en-US" dirty="0"/>
              <a:t> </a:t>
            </a:r>
            <a:r>
              <a:rPr lang="en-US" dirty="0" err="1"/>
              <a:t>стресів</a:t>
            </a:r>
            <a:r>
              <a:rPr lang="en-US" dirty="0"/>
              <a:t> і </a:t>
            </a:r>
            <a:r>
              <a:rPr lang="en-US" dirty="0" err="1"/>
              <a:t>розчарувань</a:t>
            </a:r>
            <a:r>
              <a:rPr lang="en-US" dirty="0"/>
              <a:t>. Це </a:t>
            </a:r>
            <a:r>
              <a:rPr lang="en-US" dirty="0" err="1"/>
              <a:t>прагнення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свободи</a:t>
            </a:r>
            <a:r>
              <a:rPr lang="en-US" dirty="0"/>
              <a:t> і </a:t>
            </a:r>
            <a:r>
              <a:rPr lang="en-US" dirty="0" err="1"/>
              <a:t>внутрішньому</a:t>
            </a:r>
            <a:r>
              <a:rPr lang="en-US" dirty="0"/>
              <a:t> </a:t>
            </a:r>
            <a:r>
              <a:rPr lang="en-US" dirty="0" err="1"/>
              <a:t>комфорту</a:t>
            </a:r>
            <a:r>
              <a:rPr lang="en-US" dirty="0"/>
              <a:t> проявляється </a:t>
            </a:r>
            <a:r>
              <a:rPr lang="en-US" dirty="0" smtClean="0"/>
              <a:t>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> </a:t>
            </a:r>
            <a:r>
              <a:rPr lang="en-US" dirty="0" err="1"/>
              <a:t>них</a:t>
            </a:r>
            <a:r>
              <a:rPr lang="en-US" dirty="0"/>
              <a:t> у </a:t>
            </a:r>
            <a:r>
              <a:rPr lang="en-US" dirty="0" err="1"/>
              <a:t>всьому</a:t>
            </a:r>
            <a:r>
              <a:rPr lang="en-US" dirty="0"/>
              <a:t>, </a:t>
            </a:r>
            <a:r>
              <a:rPr lang="en-US" dirty="0" err="1"/>
              <a:t>починаючи</a:t>
            </a:r>
            <a:r>
              <a:rPr lang="en-US" dirty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>від </a:t>
            </a:r>
            <a:r>
              <a:rPr lang="en-US" dirty="0" err="1"/>
              <a:t>способу</a:t>
            </a:r>
            <a:r>
              <a:rPr lang="en-US" dirty="0"/>
              <a:t> </a:t>
            </a:r>
            <a:r>
              <a:rPr lang="en-US" dirty="0" err="1"/>
              <a:t>життя</a:t>
            </a:r>
            <a:r>
              <a:rPr lang="en-US" dirty="0"/>
              <a:t> і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err="1" smtClean="0"/>
              <a:t>закінчуючи</a:t>
            </a:r>
            <a:r>
              <a:rPr lang="en-US" dirty="0" smtClean="0"/>
              <a:t> </a:t>
            </a:r>
            <a:r>
              <a:rPr lang="en-US" dirty="0" err="1"/>
              <a:t>ставленням</a:t>
            </a:r>
            <a:r>
              <a:rPr lang="en-US" dirty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err="1" smtClean="0"/>
              <a:t>до</a:t>
            </a:r>
            <a:r>
              <a:rPr lang="en-US" dirty="0" smtClean="0"/>
              <a:t> </a:t>
            </a:r>
            <a:r>
              <a:rPr lang="en-US" dirty="0" err="1"/>
              <a:t>законів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771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71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МАНЕРИ І ЕТИКЕТ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030072" cy="5032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Іспанія</a:t>
            </a:r>
            <a:r>
              <a:rPr lang="ru-RU" dirty="0" smtClean="0"/>
              <a:t> - </a:t>
            </a:r>
            <a:r>
              <a:rPr lang="ru-RU" dirty="0" err="1" smtClean="0"/>
              <a:t>гостинна</a:t>
            </a:r>
            <a:r>
              <a:rPr lang="ru-RU" dirty="0" smtClean="0"/>
              <a:t> і </a:t>
            </a:r>
            <a:r>
              <a:rPr lang="ru-RU" dirty="0" err="1" smtClean="0"/>
              <a:t>ввічлива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. Тут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поступатися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літнім</a:t>
            </a:r>
            <a:r>
              <a:rPr lang="ru-RU" dirty="0" smtClean="0"/>
              <a:t> людям, </a:t>
            </a:r>
            <a:r>
              <a:rPr lang="ru-RU" dirty="0" err="1" smtClean="0"/>
              <a:t>відкривати</a:t>
            </a:r>
            <a:r>
              <a:rPr lang="ru-RU" dirty="0" smtClean="0"/>
              <a:t> </a:t>
            </a:r>
            <a:r>
              <a:rPr lang="ru-RU" dirty="0" err="1" smtClean="0"/>
              <a:t>двері</a:t>
            </a:r>
            <a:r>
              <a:rPr lang="ru-RU" dirty="0" smtClean="0"/>
              <a:t> перед </a:t>
            </a:r>
            <a:r>
              <a:rPr lang="ru-RU" dirty="0" err="1" smtClean="0"/>
              <a:t>жінками</a:t>
            </a:r>
            <a:r>
              <a:rPr lang="ru-RU" dirty="0" smtClean="0"/>
              <a:t>, </a:t>
            </a:r>
            <a:r>
              <a:rPr lang="ru-RU" dirty="0" err="1" smtClean="0"/>
              <a:t>бажати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хтось</a:t>
            </a:r>
            <a:r>
              <a:rPr lang="ru-RU" dirty="0" smtClean="0"/>
              <a:t> чхнув. </a:t>
            </a:r>
            <a:r>
              <a:rPr lang="ru-RU" dirty="0" err="1" smtClean="0"/>
              <a:t>Останнє</a:t>
            </a:r>
            <a:r>
              <a:rPr lang="ru-RU" dirty="0" smtClean="0"/>
              <a:t> вони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своєрідно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у </a:t>
            </a:r>
            <a:br>
              <a:rPr lang="ru-RU" dirty="0" smtClean="0"/>
            </a:br>
            <a:r>
              <a:rPr lang="ru-RU" dirty="0" smtClean="0"/>
              <a:t>нас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«будь здоров», то вони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вигукують</a:t>
            </a:r>
            <a:r>
              <a:rPr lang="ru-RU" dirty="0" smtClean="0"/>
              <a:t> «</a:t>
            </a:r>
            <a:r>
              <a:rPr lang="ru-RU" dirty="0" err="1" smtClean="0"/>
              <a:t>Ісус</a:t>
            </a:r>
            <a:r>
              <a:rPr lang="ru-RU" dirty="0" smtClean="0"/>
              <a:t>!»</a:t>
            </a:r>
            <a:br>
              <a:rPr lang="ru-RU" dirty="0" smtClean="0"/>
            </a:br>
            <a:r>
              <a:rPr lang="ru-RU" dirty="0" smtClean="0"/>
              <a:t> Про це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пам'ятати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туристам, </a:t>
            </a:r>
            <a:r>
              <a:rPr lang="ru-RU" dirty="0" err="1" smtClean="0"/>
              <a:t>якщо</a:t>
            </a:r>
            <a:r>
              <a:rPr lang="ru-RU" dirty="0" smtClean="0"/>
              <a:t> вони не </a:t>
            </a:r>
            <a:br>
              <a:rPr lang="ru-RU" dirty="0" smtClean="0"/>
            </a:br>
            <a:r>
              <a:rPr lang="ru-RU" dirty="0" err="1" smtClean="0"/>
              <a:t>хочуть</a:t>
            </a:r>
            <a:r>
              <a:rPr lang="ru-RU" dirty="0" smtClean="0"/>
              <a:t> </a:t>
            </a:r>
            <a:r>
              <a:rPr lang="ru-RU" dirty="0" err="1" smtClean="0"/>
              <a:t>здатися</a:t>
            </a:r>
            <a:r>
              <a:rPr lang="ru-RU" dirty="0" smtClean="0"/>
              <a:t> </a:t>
            </a:r>
            <a:r>
              <a:rPr lang="ru-RU" dirty="0" err="1" smtClean="0"/>
              <a:t>нечемними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35613"/>
            <a:ext cx="3810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8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СПОСІБ ЖИТТЯ ІСПАНЦІВ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177764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Іспанська</a:t>
            </a:r>
            <a:r>
              <a:rPr lang="ru-RU" dirty="0" smtClean="0"/>
              <a:t> </a:t>
            </a:r>
            <a:r>
              <a:rPr lang="ru-RU" dirty="0" err="1" smtClean="0"/>
              <a:t>сієста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від початку </a:t>
            </a:r>
            <a:r>
              <a:rPr lang="ru-RU" dirty="0" err="1" smtClean="0"/>
              <a:t>обіду</a:t>
            </a:r>
            <a:r>
              <a:rPr lang="ru-RU" dirty="0" smtClean="0"/>
              <a:t> (13:00) до полудня (16:30 - 17:00). Після </a:t>
            </a:r>
            <a:r>
              <a:rPr lang="ru-RU" dirty="0" err="1" smtClean="0"/>
              <a:t>цього</a:t>
            </a:r>
            <a:r>
              <a:rPr lang="ru-RU" dirty="0" smtClean="0"/>
              <a:t>, коли </a:t>
            </a:r>
            <a:r>
              <a:rPr lang="ru-RU" dirty="0" err="1" smtClean="0"/>
              <a:t>спека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спадати</a:t>
            </a:r>
            <a:r>
              <a:rPr lang="ru-RU" dirty="0" smtClean="0"/>
              <a:t>, </a:t>
            </a:r>
            <a:r>
              <a:rPr lang="ru-RU" dirty="0" err="1" smtClean="0"/>
              <a:t>жителі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і </a:t>
            </a:r>
            <a:r>
              <a:rPr lang="ru-RU" dirty="0" err="1" smtClean="0"/>
              <a:t>сіл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на </a:t>
            </a:r>
            <a:r>
              <a:rPr lang="ru-RU" dirty="0" err="1" smtClean="0"/>
              <a:t>прогулянку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зустрітися</a:t>
            </a:r>
            <a:r>
              <a:rPr lang="ru-RU" dirty="0" smtClean="0"/>
              <a:t> з </a:t>
            </a:r>
            <a:r>
              <a:rPr lang="ru-RU" dirty="0" err="1" smtClean="0"/>
              <a:t>друзями</a:t>
            </a:r>
            <a:r>
              <a:rPr lang="ru-RU" dirty="0" smtClean="0"/>
              <a:t>, просто </a:t>
            </a:r>
            <a:r>
              <a:rPr lang="ru-RU" dirty="0" err="1" smtClean="0"/>
              <a:t>поспілкуватися</a:t>
            </a:r>
            <a:r>
              <a:rPr lang="ru-RU" dirty="0" smtClean="0"/>
              <a:t> і </a:t>
            </a:r>
            <a:r>
              <a:rPr lang="ru-RU" dirty="0" err="1" smtClean="0"/>
              <a:t>посидіти</a:t>
            </a:r>
            <a:r>
              <a:rPr lang="ru-RU" dirty="0" smtClean="0"/>
              <a:t> в </a:t>
            </a:r>
            <a:r>
              <a:rPr lang="ru-RU" dirty="0" err="1" smtClean="0"/>
              <a:t>барі</a:t>
            </a:r>
            <a:r>
              <a:rPr lang="ru-RU" dirty="0" smtClean="0"/>
              <a:t>. </a:t>
            </a:r>
            <a:r>
              <a:rPr lang="ru-RU" dirty="0" err="1" smtClean="0"/>
              <a:t>Барів</a:t>
            </a:r>
            <a:r>
              <a:rPr lang="ru-RU" dirty="0" smtClean="0"/>
              <a:t> в </a:t>
            </a:r>
            <a:r>
              <a:rPr lang="ru-RU" dirty="0" err="1" smtClean="0"/>
              <a:t>цій</a:t>
            </a:r>
            <a:r>
              <a:rPr lang="ru-RU" dirty="0" smtClean="0"/>
              <a:t> країні не в приклад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будь-який </a:t>
            </a:r>
            <a:r>
              <a:rPr lang="ru-RU" dirty="0" err="1" smtClean="0"/>
              <a:t>інший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Тут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зустрічатися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з приятелями і</a:t>
            </a:r>
            <a:br>
              <a:rPr lang="ru-RU" dirty="0" smtClean="0"/>
            </a:br>
            <a:r>
              <a:rPr lang="ru-RU" dirty="0" err="1" smtClean="0"/>
              <a:t>друзями</a:t>
            </a:r>
            <a:r>
              <a:rPr lang="ru-RU" dirty="0" smtClean="0"/>
              <a:t> поза домом.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19805"/>
            <a:ext cx="37719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02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ЗВИЧКИ ІСПАНЦІВ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/>
              <a:t>туристів</a:t>
            </a:r>
            <a:r>
              <a:rPr lang="ru-RU" dirty="0"/>
              <a:t> часто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непідробне</a:t>
            </a:r>
            <a:r>
              <a:rPr lang="ru-RU" dirty="0"/>
              <a:t> </a:t>
            </a:r>
            <a:r>
              <a:rPr lang="ru-RU" dirty="0" err="1"/>
              <a:t>здивування</a:t>
            </a:r>
            <a:r>
              <a:rPr lang="ru-RU" dirty="0"/>
              <a:t> те,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легкістю</a:t>
            </a:r>
            <a:r>
              <a:rPr lang="ru-RU" dirty="0"/>
              <a:t> </a:t>
            </a:r>
            <a:r>
              <a:rPr lang="ru-RU" dirty="0" err="1"/>
              <a:t>іспанці</a:t>
            </a:r>
            <a:r>
              <a:rPr lang="ru-RU" dirty="0"/>
              <a:t> </a:t>
            </a:r>
            <a:r>
              <a:rPr lang="ru-RU" dirty="0" err="1"/>
              <a:t>перекладають</a:t>
            </a:r>
            <a:r>
              <a:rPr lang="ru-RU" dirty="0"/>
              <a:t> свої </a:t>
            </a:r>
            <a:r>
              <a:rPr lang="ru-RU" dirty="0" err="1"/>
              <a:t>справи</a:t>
            </a:r>
            <a:r>
              <a:rPr lang="ru-RU" dirty="0"/>
              <a:t> на завтра. Слово «</a:t>
            </a:r>
            <a:r>
              <a:rPr lang="ru-RU" dirty="0" err="1"/>
              <a:t>маньяна</a:t>
            </a:r>
            <a:r>
              <a:rPr lang="ru-RU" dirty="0"/>
              <a:t>» (у </a:t>
            </a:r>
            <a:r>
              <a:rPr lang="ru-RU" dirty="0" err="1"/>
              <a:t>перекладі</a:t>
            </a:r>
            <a:r>
              <a:rPr lang="ru-RU" dirty="0"/>
              <a:t> «завтра») на </a:t>
            </a:r>
            <a:r>
              <a:rPr lang="ru-RU" dirty="0" err="1"/>
              <a:t>ділі</a:t>
            </a:r>
            <a:r>
              <a:rPr lang="ru-RU" dirty="0"/>
              <a:t> у них може </a:t>
            </a:r>
            <a:r>
              <a:rPr lang="ru-RU" dirty="0" err="1"/>
              <a:t>означати</a:t>
            </a:r>
            <a:r>
              <a:rPr lang="ru-RU" dirty="0"/>
              <a:t> і 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 smtClean="0"/>
              <a:t>післязавтра</a:t>
            </a:r>
            <a:r>
              <a:rPr lang="ru-RU" dirty="0"/>
              <a:t>, і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післяпіслязавтра</a:t>
            </a:r>
            <a:r>
              <a:rPr lang="ru-RU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а </a:t>
            </a:r>
            <a:r>
              <a:rPr lang="ru-RU" dirty="0"/>
              <a:t>то і взагалі через </a:t>
            </a:r>
            <a:r>
              <a:rPr lang="ru-RU" dirty="0" err="1" smtClean="0"/>
              <a:t>рік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0" y="3775587"/>
            <a:ext cx="3762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67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СІМЕЙНІ ЦІННОСТІ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8" y="1628800"/>
            <a:ext cx="8746076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приділяють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 та </a:t>
            </a:r>
            <a:r>
              <a:rPr lang="ru-RU" dirty="0" err="1"/>
              <a:t>дітям</a:t>
            </a:r>
            <a:r>
              <a:rPr lang="ru-RU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причому </a:t>
            </a:r>
            <a:r>
              <a:rPr lang="ru-RU" dirty="0" err="1"/>
              <a:t>родині</a:t>
            </a:r>
            <a:r>
              <a:rPr lang="ru-RU" dirty="0"/>
              <a:t> не 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вузькому</a:t>
            </a:r>
            <a:r>
              <a:rPr lang="ru-RU" dirty="0" smtClean="0"/>
              <a:t> </a:t>
            </a:r>
            <a:r>
              <a:rPr lang="ru-RU" dirty="0" err="1"/>
              <a:t>сенсі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слова.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Сім'я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розумінні</a:t>
            </a:r>
            <a:r>
              <a:rPr lang="ru-RU" dirty="0"/>
              <a:t> </a:t>
            </a:r>
            <a:r>
              <a:rPr lang="ru-RU" dirty="0" err="1"/>
              <a:t>іспанців</a:t>
            </a:r>
            <a:r>
              <a:rPr lang="ru-RU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/>
              <a:t>всіх</a:t>
            </a:r>
            <a:r>
              <a:rPr lang="ru-RU" dirty="0"/>
              <a:t> осіб, які </a:t>
            </a:r>
            <a:r>
              <a:rPr lang="ru-RU" dirty="0" err="1"/>
              <a:t>хоч</a:t>
            </a:r>
            <a:r>
              <a:rPr lang="ru-RU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якось</a:t>
            </a:r>
            <a:r>
              <a:rPr lang="ru-RU" dirty="0" smtClean="0"/>
              <a:t> </a:t>
            </a:r>
            <a:r>
              <a:rPr lang="ru-RU" dirty="0" err="1"/>
              <a:t>пов'язані</a:t>
            </a:r>
            <a:r>
              <a:rPr lang="ru-RU" dirty="0"/>
              <a:t> з ними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спорідненістю</a:t>
            </a:r>
            <a:r>
              <a:rPr lang="ru-RU" dirty="0"/>
              <a:t>. Вони </a:t>
            </a:r>
            <a:r>
              <a:rPr lang="ru-RU" dirty="0" smtClean="0"/>
              <a:t>з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ru-RU" dirty="0" err="1"/>
              <a:t>радістю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у себе самих далеких </a:t>
            </a:r>
            <a:r>
              <a:rPr lang="ru-RU" dirty="0" err="1"/>
              <a:t>родичів</a:t>
            </a:r>
            <a:r>
              <a:rPr lang="ru-RU" dirty="0"/>
              <a:t> - </a:t>
            </a:r>
            <a:r>
              <a:rPr lang="ru-RU" dirty="0" err="1"/>
              <a:t>троюрідних</a:t>
            </a:r>
            <a:r>
              <a:rPr lang="ru-RU" dirty="0"/>
              <a:t>, </a:t>
            </a:r>
            <a:r>
              <a:rPr lang="ru-RU" dirty="0" err="1"/>
              <a:t>чотириюрідних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тих, про кого </a:t>
            </a:r>
            <a:r>
              <a:rPr lang="ru-RU" dirty="0" err="1"/>
              <a:t>кажуть</a:t>
            </a:r>
            <a:r>
              <a:rPr lang="ru-RU" dirty="0"/>
              <a:t> «</a:t>
            </a:r>
            <a:r>
              <a:rPr lang="ru-RU" dirty="0" err="1"/>
              <a:t>сьома</a:t>
            </a:r>
            <a:r>
              <a:rPr lang="ru-RU" dirty="0"/>
              <a:t> вода на </a:t>
            </a:r>
            <a:r>
              <a:rPr lang="ru-RU" dirty="0" err="1"/>
              <a:t>киселі</a:t>
            </a:r>
            <a:r>
              <a:rPr lang="ru-RU" dirty="0"/>
              <a:t>».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915916" cy="268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88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ФОЛЬКЛОР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8" y="1600200"/>
            <a:ext cx="868521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/>
              <a:t>іспанських</a:t>
            </a:r>
            <a:r>
              <a:rPr lang="ru-RU" dirty="0"/>
              <a:t> </a:t>
            </a:r>
            <a:r>
              <a:rPr lang="ru-RU" dirty="0" err="1"/>
              <a:t>фієст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свят </a:t>
            </a:r>
            <a:r>
              <a:rPr lang="ru-RU" dirty="0" err="1"/>
              <a:t>присвячено</a:t>
            </a:r>
            <a:r>
              <a:rPr lang="ru-RU" dirty="0"/>
              <a:t> </a:t>
            </a:r>
            <a:r>
              <a:rPr lang="ru-RU" dirty="0" err="1"/>
              <a:t>різним</a:t>
            </a:r>
            <a:r>
              <a:rPr lang="ru-RU" dirty="0"/>
              <a:t> святим. У кожному </a:t>
            </a:r>
            <a:r>
              <a:rPr lang="ru-RU" dirty="0" err="1"/>
              <a:t>поселенні</a:t>
            </a:r>
            <a:r>
              <a:rPr lang="ru-RU" dirty="0"/>
              <a:t>, будь то </a:t>
            </a:r>
            <a:r>
              <a:rPr lang="ru-RU" dirty="0" err="1"/>
              <a:t>маленьке</a:t>
            </a:r>
            <a:r>
              <a:rPr lang="ru-RU" dirty="0"/>
              <a:t> село в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r>
              <a:rPr lang="ru-RU" dirty="0"/>
              <a:t> або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сучасне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, є свої </a:t>
            </a:r>
            <a:r>
              <a:rPr lang="ru-RU" dirty="0" err="1"/>
              <a:t>покровителі</a:t>
            </a:r>
            <a:r>
              <a:rPr lang="ru-RU" dirty="0"/>
              <a:t>, яких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вшановувати</a:t>
            </a:r>
            <a:r>
              <a:rPr lang="ru-RU" dirty="0"/>
              <a:t>, </a:t>
            </a:r>
            <a:r>
              <a:rPr lang="ru-RU" dirty="0" err="1"/>
              <a:t>вимовляючи</a:t>
            </a:r>
            <a:r>
              <a:rPr lang="ru-RU" dirty="0"/>
              <a:t> </a:t>
            </a:r>
            <a:r>
              <a:rPr lang="ru-RU" dirty="0" err="1"/>
              <a:t>молитви</a:t>
            </a:r>
            <a:r>
              <a:rPr lang="ru-RU" dirty="0"/>
              <a:t> і </a:t>
            </a:r>
            <a:r>
              <a:rPr lang="ru-RU" dirty="0" err="1"/>
              <a:t>влаштовуючи</a:t>
            </a:r>
            <a:r>
              <a:rPr lang="ru-RU" dirty="0"/>
              <a:t> </a:t>
            </a:r>
            <a:r>
              <a:rPr lang="ru-RU" dirty="0" err="1"/>
              <a:t>святкове</a:t>
            </a:r>
            <a:r>
              <a:rPr lang="ru-RU" dirty="0"/>
              <a:t> </a:t>
            </a:r>
            <a:r>
              <a:rPr lang="ru-RU" dirty="0" err="1"/>
              <a:t>застілля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свята </a:t>
            </a:r>
            <a:r>
              <a:rPr lang="ru-RU" dirty="0" err="1"/>
              <a:t>супроводжуються</a:t>
            </a:r>
            <a:r>
              <a:rPr lang="ru-RU" dirty="0"/>
              <a:t> </a:t>
            </a:r>
            <a:r>
              <a:rPr lang="ru-RU" dirty="0" err="1"/>
              <a:t>спортивними</a:t>
            </a:r>
            <a:r>
              <a:rPr lang="ru-RU" dirty="0"/>
              <a:t> </a:t>
            </a:r>
            <a:r>
              <a:rPr lang="ru-RU" dirty="0" err="1"/>
              <a:t>змаганнями</a:t>
            </a:r>
            <a:r>
              <a:rPr lang="ru-RU" dirty="0"/>
              <a:t>, </a:t>
            </a:r>
            <a:r>
              <a:rPr lang="ru-RU" dirty="0" err="1"/>
              <a:t>традиційними</a:t>
            </a:r>
            <a:r>
              <a:rPr lang="ru-RU" dirty="0"/>
              <a:t> </a:t>
            </a:r>
            <a:r>
              <a:rPr lang="ru-RU" dirty="0" err="1"/>
              <a:t>танцями</a:t>
            </a:r>
            <a:r>
              <a:rPr lang="ru-RU" dirty="0"/>
              <a:t>, </a:t>
            </a:r>
            <a:r>
              <a:rPr lang="ru-RU" dirty="0" err="1"/>
              <a:t>феєрверками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атрибутами </a:t>
            </a:r>
            <a:r>
              <a:rPr lang="ru-RU" dirty="0" err="1"/>
              <a:t>хорошого</a:t>
            </a:r>
            <a:r>
              <a:rPr lang="ru-RU" dirty="0"/>
              <a:t>, </a:t>
            </a:r>
            <a:r>
              <a:rPr lang="ru-RU" dirty="0" err="1"/>
              <a:t>видовищного</a:t>
            </a:r>
            <a:r>
              <a:rPr lang="ru-RU" dirty="0"/>
              <a:t> заходу.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24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ВИДОВИЩА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8" y="1600200"/>
            <a:ext cx="8685212" cy="49510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ексцентричним</a:t>
            </a:r>
            <a:r>
              <a:rPr lang="ru-RU" dirty="0"/>
              <a:t> свят </a:t>
            </a:r>
            <a:r>
              <a:rPr lang="ru-RU" dirty="0" err="1"/>
              <a:t>Іспанія</a:t>
            </a:r>
            <a:r>
              <a:rPr lang="ru-RU" dirty="0"/>
              <a:t> і стала </a:t>
            </a:r>
            <a:r>
              <a:rPr lang="ru-RU" dirty="0" err="1"/>
              <a:t>асоціюватися</a:t>
            </a:r>
            <a:r>
              <a:rPr lang="ru-RU" dirty="0"/>
              <a:t> у </a:t>
            </a:r>
            <a:r>
              <a:rPr lang="ru-RU" dirty="0" err="1"/>
              <a:t>туристів</a:t>
            </a:r>
            <a:r>
              <a:rPr lang="ru-RU" dirty="0"/>
              <a:t> з одним великим </a:t>
            </a:r>
            <a:r>
              <a:rPr lang="ru-RU" dirty="0" err="1"/>
              <a:t>атракціоном</a:t>
            </a:r>
            <a:r>
              <a:rPr lang="ru-RU" dirty="0"/>
              <a:t>. </a:t>
            </a:r>
            <a:r>
              <a:rPr lang="ru-RU" dirty="0" err="1"/>
              <a:t>Чого</a:t>
            </a:r>
            <a:r>
              <a:rPr lang="ru-RU" dirty="0"/>
              <a:t> тільки </a:t>
            </a:r>
            <a:r>
              <a:rPr lang="ru-RU" dirty="0" err="1"/>
              <a:t>варта</a:t>
            </a:r>
            <a:r>
              <a:rPr lang="ru-RU" dirty="0"/>
              <a:t> </a:t>
            </a:r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боїв</a:t>
            </a:r>
            <a:r>
              <a:rPr lang="ru-RU" dirty="0"/>
              <a:t> з </a:t>
            </a:r>
            <a:r>
              <a:rPr lang="ru-RU" dirty="0" err="1"/>
              <a:t>биками</a:t>
            </a:r>
            <a:r>
              <a:rPr lang="ru-RU" dirty="0"/>
              <a:t>! </a:t>
            </a:r>
            <a:r>
              <a:rPr lang="ru-RU" dirty="0" err="1"/>
              <a:t>Видовищна</a:t>
            </a:r>
            <a:r>
              <a:rPr lang="ru-RU" dirty="0"/>
              <a:t> і </a:t>
            </a:r>
            <a:r>
              <a:rPr lang="ru-RU" dirty="0" err="1"/>
              <a:t>зачаровує</a:t>
            </a:r>
            <a:r>
              <a:rPr lang="ru-RU" dirty="0"/>
              <a:t>, але від того 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небезпечна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корида</a:t>
            </a:r>
            <a:r>
              <a:rPr lang="ru-RU" dirty="0" smtClean="0"/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</a:t>
            </a:r>
            <a:r>
              <a:rPr lang="ru-RU" dirty="0"/>
              <a:t>собою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справжню</a:t>
            </a:r>
            <a:r>
              <a:rPr lang="ru-RU" dirty="0" smtClean="0"/>
              <a:t> </a:t>
            </a:r>
            <a:r>
              <a:rPr lang="ru-RU" dirty="0" err="1"/>
              <a:t>сутичку</a:t>
            </a:r>
            <a:r>
              <a:rPr lang="ru-RU" dirty="0"/>
              <a:t> між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масивним</a:t>
            </a:r>
            <a:r>
              <a:rPr lang="ru-RU" dirty="0"/>
              <a:t>, добре </a:t>
            </a:r>
            <a:r>
              <a:rPr lang="ru-RU" dirty="0" err="1"/>
              <a:t>навченим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биком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професійним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матадором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810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794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410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«Калейдоскоп світової культури. Іспанія.»</vt:lpstr>
      <vt:lpstr>ЗНАКИ ВІТАННЯ</vt:lpstr>
      <vt:lpstr>МЕНТАЛІТЕТ</vt:lpstr>
      <vt:lpstr>МАНЕРИ І ЕТИКЕТ</vt:lpstr>
      <vt:lpstr>СПОСІБ ЖИТТЯ ІСПАНЦІВ</vt:lpstr>
      <vt:lpstr>ЗВИЧКИ ІСПАНЦІВ</vt:lpstr>
      <vt:lpstr>СІМЕЙНІ ЦІННОСТІ</vt:lpstr>
      <vt:lpstr>ФОЛЬКЛОР</vt:lpstr>
      <vt:lpstr>ВИДОВИЩА</vt:lpstr>
      <vt:lpstr>ФЛАМЕНКО</vt:lpstr>
      <vt:lpstr>СТАВЛЕННЯ ДО РЕЛІГІЇ</vt:lpstr>
      <vt:lpstr>СВЯТА В РЕЛЕГІЙНОМУ КОНТЕКСТІ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«Калейдоскоп світової культури. Іспанія.»</dc:title>
  <dc:creator>Юляша</dc:creator>
  <cp:lastModifiedBy>Юляша</cp:lastModifiedBy>
  <cp:revision>6</cp:revision>
  <dcterms:created xsi:type="dcterms:W3CDTF">2014-11-30T13:27:29Z</dcterms:created>
  <dcterms:modified xsi:type="dcterms:W3CDTF">2014-11-30T23:02:14Z</dcterms:modified>
</cp:coreProperties>
</file>