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05.06.2014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Проект “ Катастрофи, пов'язані із водними ресурсами “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5616" y="5105400"/>
            <a:ext cx="7854696" cy="1752600"/>
          </a:xfrm>
        </p:spPr>
        <p:txBody>
          <a:bodyPr/>
          <a:lstStyle/>
          <a:p>
            <a:r>
              <a:rPr lang="uk-UA" dirty="0" smtClean="0"/>
              <a:t>Підготувала </a:t>
            </a:r>
          </a:p>
          <a:p>
            <a:r>
              <a:rPr lang="uk-UA" dirty="0" smtClean="0"/>
              <a:t>Учениця </a:t>
            </a:r>
            <a:r>
              <a:rPr lang="uk-UA" smtClean="0"/>
              <a:t>22 </a:t>
            </a:r>
            <a:r>
              <a:rPr lang="uk-UA" smtClean="0"/>
              <a:t>групи</a:t>
            </a:r>
            <a:endParaRPr lang="uk-UA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Катастрофа — це великомасштабна аварія, яка призводить до важких наслідків для людини, тваринного й рослинного світу, змінюючи умови середовища існування.</a:t>
            </a:r>
            <a:b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</a:br>
            <a:r>
              <a:rPr lang="ru-RU" sz="2400" dirty="0" smtClean="0">
                <a:solidFill>
                  <a:schemeClr val="bg2">
                    <a:lumMod val="25000"/>
                  </a:schemeClr>
                </a:solidFill>
              </a:rPr>
              <a:t>                       Види водних катастроф:    </a:t>
            </a:r>
            <a:endParaRPr lang="ru-RU" sz="24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Повені. За даними ЮНЕСКО, від повеней у ХХ ст. загинуло 9 млн. осіб.</a:t>
            </a:r>
            <a:endParaRPr lang="uk-UA" sz="2000" dirty="0" smtClean="0"/>
          </a:p>
          <a:p>
            <a:endParaRPr lang="ru-RU" sz="2000" dirty="0" smtClean="0"/>
          </a:p>
          <a:p>
            <a:r>
              <a:rPr lang="uk-UA" sz="2000" dirty="0" smtClean="0"/>
              <a:t>Паводки.</a:t>
            </a:r>
          </a:p>
          <a:p>
            <a:endParaRPr lang="uk-UA" sz="2000" dirty="0" smtClean="0"/>
          </a:p>
          <a:p>
            <a:r>
              <a:rPr lang="uk-UA" sz="2000" dirty="0" smtClean="0"/>
              <a:t>Цунамі.</a:t>
            </a:r>
          </a:p>
          <a:p>
            <a:pPr>
              <a:buNone/>
            </a:pPr>
            <a:endParaRPr lang="uk-UA" sz="2000" dirty="0" smtClean="0"/>
          </a:p>
          <a:p>
            <a:r>
              <a:rPr lang="uk-UA" sz="2000" dirty="0" smtClean="0"/>
              <a:t>Мегацунамі.</a:t>
            </a:r>
          </a:p>
          <a:p>
            <a:endParaRPr lang="uk-UA" sz="2000" dirty="0" smtClean="0"/>
          </a:p>
          <a:p>
            <a:r>
              <a:rPr lang="uk-UA" sz="2000" dirty="0" smtClean="0"/>
              <a:t>Селі.</a:t>
            </a:r>
          </a:p>
        </p:txBody>
      </p:sp>
      <p:pic>
        <p:nvPicPr>
          <p:cNvPr id="1026" name="Picture 2" descr="C:\Documents and Settings\Admin\Рабочий стол\1331559154_s3620882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31840" y="2780928"/>
            <a:ext cx="5455152" cy="36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92696"/>
            <a:ext cx="8229600" cy="1143000"/>
          </a:xfrm>
        </p:spPr>
        <p:txBody>
          <a:bodyPr>
            <a:normAutofit/>
          </a:bodyPr>
          <a:lstStyle/>
          <a:p>
            <a:r>
              <a:rPr lang="uk-UA" dirty="0" smtClean="0"/>
              <a:t>                      </a:t>
            </a:r>
            <a:r>
              <a:rPr lang="uk-UA" sz="7200" dirty="0" smtClean="0"/>
              <a:t>Повінь</a:t>
            </a:r>
            <a:endParaRPr lang="ru-RU" sz="7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556792"/>
            <a:ext cx="8229600" cy="4389120"/>
          </a:xfrm>
        </p:spPr>
        <p:txBody>
          <a:bodyPr/>
          <a:lstStyle/>
          <a:p>
            <a:r>
              <a:rPr lang="ru-RU" dirty="0" smtClean="0"/>
              <a:t>Це значне затоплення місцевості внаслідок підйому рівня води в річці, озері, водосховищі, спричинене зливами, весняним таненням снігу, вітровим нагоном води, руйнуванням дамб, гребель тощо. </a:t>
            </a:r>
          </a:p>
          <a:p>
            <a:r>
              <a:rPr lang="uk-UA" dirty="0" smtClean="0"/>
              <a:t>Класифікують на низькі(малі), високі, видатні та катастрофічні.</a:t>
            </a:r>
          </a:p>
          <a:p>
            <a:endParaRPr lang="ru-RU" dirty="0"/>
          </a:p>
        </p:txBody>
      </p:sp>
      <p:pic>
        <p:nvPicPr>
          <p:cNvPr id="2050" name="Picture 2" descr="C:\Documents and Settings\Admin\Рабочий стол\кубань856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4148749"/>
            <a:ext cx="4067944" cy="270925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411760" y="6488668"/>
            <a:ext cx="19149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повінь на Кубані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           </a:t>
            </a:r>
            <a:r>
              <a:rPr lang="uk-UA" sz="7200" dirty="0" smtClean="0"/>
              <a:t>Паводок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Це значне підвищення  водності річки в межах річного циклу, що виникає нерегулярно, утворюється під час дощів чи відлиги. На відміну від повеней виникають нерегулярно. Значний паводок може викликати повінь.</a:t>
            </a:r>
            <a:endParaRPr lang="ru-RU" dirty="0"/>
          </a:p>
        </p:txBody>
      </p:sp>
      <p:pic>
        <p:nvPicPr>
          <p:cNvPr id="3074" name="Picture 2" descr="C:\Documents and Settings\Admin\Рабочий стол\коре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4077072"/>
            <a:ext cx="4965944" cy="2780928"/>
          </a:xfrm>
          <a:prstGeom prst="rect">
            <a:avLst/>
          </a:prstGeom>
          <a:noFill/>
        </p:spPr>
      </p:pic>
      <p:pic>
        <p:nvPicPr>
          <p:cNvPr id="3075" name="Picture 3" descr="C:\Documents and Settings\Admin\Рабочий стол\26129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933056"/>
            <a:ext cx="2857500" cy="2143125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971600" y="6093296"/>
            <a:ext cx="27640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Півначна Корея, Анджау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7200" dirty="0" smtClean="0"/>
              <a:t>             Цунамі</a:t>
            </a:r>
            <a:endParaRPr lang="ru-RU" sz="7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400" dirty="0" smtClean="0"/>
              <a:t>Це хвилі, довжиною більше 500 метрів, які утворюються в морі чи океані зазвичай внаслідок землетрусів. На глибокій воді цунамі поширюється зі швидкістю кількасот метрів на годину. </a:t>
            </a:r>
          </a:p>
          <a:p>
            <a:r>
              <a:rPr lang="ru-RU" sz="2400" dirty="0" smtClean="0"/>
              <a:t>Головна відмінність цунамі від інших видів хвиль на воді полягає в тому, що рухається вся товща води, а не лише триповерховий шар. </a:t>
            </a:r>
          </a:p>
          <a:p>
            <a:endParaRPr lang="ru-RU" sz="2400" dirty="0"/>
          </a:p>
        </p:txBody>
      </p:sp>
      <p:pic>
        <p:nvPicPr>
          <p:cNvPr id="4098" name="Picture 2" descr="C:\Documents and Settings\Admin\Рабочий стол\26473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8581" y="4581054"/>
            <a:ext cx="3415419" cy="2276946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779912" y="6488668"/>
            <a:ext cx="18463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Цунамі, Японія.</a:t>
            </a:r>
            <a:endParaRPr lang="ru-RU" dirty="0"/>
          </a:p>
        </p:txBody>
      </p:sp>
      <p:pic>
        <p:nvPicPr>
          <p:cNvPr id="4099" name="Picture 3" descr="C:\Documents and Settings\Admin\Рабочий стол\36135_origin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4797152"/>
            <a:ext cx="3099020" cy="20608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704088"/>
            <a:ext cx="6995120" cy="1143000"/>
          </a:xfrm>
        </p:spPr>
        <p:txBody>
          <a:bodyPr/>
          <a:lstStyle/>
          <a:p>
            <a:r>
              <a:rPr lang="uk-UA" dirty="0" smtClean="0"/>
              <a:t>               </a:t>
            </a:r>
            <a:r>
              <a:rPr lang="uk-UA" sz="7200" dirty="0" smtClean="0"/>
              <a:t>Мегацунамі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903712"/>
          </a:xfrm>
        </p:spPr>
        <p:txBody>
          <a:bodyPr/>
          <a:lstStyle/>
          <a:p>
            <a:r>
              <a:rPr lang="ru-RU" dirty="0" smtClean="0"/>
              <a:t>Це надпотужна хвиля цунамі,яка загрожує великим проникненням углиб суші. Може бути викликана космічною катастрофою (наприклад, зіткненням Землі з астероїдом) або земними причинами —землетрусами, зсувами грунту, обвалами).</a:t>
            </a:r>
            <a:endParaRPr lang="ru-RU" dirty="0"/>
          </a:p>
        </p:txBody>
      </p:sp>
      <p:pic>
        <p:nvPicPr>
          <p:cNvPr id="5122" name="Picture 2" descr="C:\Documents and Settings\Admin\Рабочий стол\мегацун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4509038"/>
            <a:ext cx="3059832" cy="2348962"/>
          </a:xfrm>
          <a:prstGeom prst="rect">
            <a:avLst/>
          </a:prstGeom>
          <a:noFill/>
        </p:spPr>
      </p:pic>
      <p:pic>
        <p:nvPicPr>
          <p:cNvPr id="5123" name="Picture 3" descr="C:\Documents and Settings\Admin\Рабочий стол\мега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3074243" cy="230246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980728"/>
            <a:ext cx="8229600" cy="1143000"/>
          </a:xfrm>
        </p:spPr>
        <p:txBody>
          <a:bodyPr>
            <a:normAutofit/>
          </a:bodyPr>
          <a:lstStyle/>
          <a:p>
            <a:r>
              <a:rPr lang="uk-UA" sz="7200" dirty="0" smtClean="0"/>
              <a:t>                 Сель</a:t>
            </a:r>
            <a:endParaRPr lang="ru-RU" sz="7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3689648"/>
            <a:ext cx="8229600" cy="3168352"/>
          </a:xfrm>
        </p:spPr>
        <p:txBody>
          <a:bodyPr/>
          <a:lstStyle/>
          <a:p>
            <a:r>
              <a:rPr lang="uk-UA" dirty="0" smtClean="0"/>
              <a:t>Це </a:t>
            </a:r>
            <a:r>
              <a:rPr lang="ru-RU" dirty="0" smtClean="0"/>
              <a:t>раптовий короткочасний бурхливий паводок на гірських річках, потічках, ущелинах з величезною кількістю наносів, що надає йому характер бруднокамінного потоку.</a:t>
            </a:r>
          </a:p>
          <a:p>
            <a:r>
              <a:rPr lang="ru-RU" dirty="0" smtClean="0"/>
              <a:t>За ґранулометричним складом уламкового матеріалу розрізняють грязьові, жорствові, галькові, валунні.</a:t>
            </a:r>
            <a:endParaRPr lang="ru-RU" dirty="0"/>
          </a:p>
        </p:txBody>
      </p:sp>
      <p:pic>
        <p:nvPicPr>
          <p:cNvPr id="6147" name="Picture 3" descr="C:\Documents and Settings\Admin\Рабочий стол\zakarpattya200912281620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404664"/>
            <a:ext cx="3011993" cy="2880320"/>
          </a:xfrm>
          <a:prstGeom prst="rect">
            <a:avLst/>
          </a:prstGeom>
          <a:noFill/>
        </p:spPr>
      </p:pic>
      <p:pic>
        <p:nvPicPr>
          <p:cNvPr id="6148" name="Picture 4" descr="C:\Documents and Settings\Admin\Рабочий стол\3407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3552395" cy="26642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55</TotalTime>
  <Words>222</Words>
  <Application>Microsoft Office PowerPoint</Application>
  <PresentationFormat>Экран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Проект “ Катастрофи, пов'язані із водними ресурсами “</vt:lpstr>
      <vt:lpstr>Катастрофа — це великомасштабна аварія, яка призводить до важких наслідків для людини, тваринного й рослинного світу, змінюючи умови середовища існування.                        Види водних катастроф:    </vt:lpstr>
      <vt:lpstr>                      Повінь</vt:lpstr>
      <vt:lpstr>                 Паводок</vt:lpstr>
      <vt:lpstr>             Цунамі</vt:lpstr>
      <vt:lpstr>               Мегацунамі</vt:lpstr>
      <vt:lpstr>                 Сель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“ Катастрофи, пов'язані із водними ресурсами “</dc:title>
  <cp:lastModifiedBy>User</cp:lastModifiedBy>
  <cp:revision>12</cp:revision>
  <dcterms:modified xsi:type="dcterms:W3CDTF">2014-06-05T13:35:34Z</dcterms:modified>
</cp:coreProperties>
</file>