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av" ContentType="audio/wav"/>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80" r:id="rId1"/>
  </p:sldMasterIdLst>
  <p:notesMasterIdLst>
    <p:notesMasterId r:id="rId29"/>
  </p:notesMasterIdLst>
  <p:sldIdLst>
    <p:sldId id="272" r:id="rId2"/>
    <p:sldId id="257" r:id="rId3"/>
    <p:sldId id="258" r:id="rId4"/>
    <p:sldId id="285" r:id="rId5"/>
    <p:sldId id="259" r:id="rId6"/>
    <p:sldId id="260" r:id="rId7"/>
    <p:sldId id="261" r:id="rId8"/>
    <p:sldId id="262" r:id="rId9"/>
    <p:sldId id="263" r:id="rId10"/>
    <p:sldId id="264" r:id="rId11"/>
    <p:sldId id="265" r:id="rId12"/>
    <p:sldId id="266" r:id="rId13"/>
    <p:sldId id="267" r:id="rId14"/>
    <p:sldId id="268" r:id="rId15"/>
    <p:sldId id="275" r:id="rId16"/>
    <p:sldId id="276" r:id="rId17"/>
    <p:sldId id="269" r:id="rId18"/>
    <p:sldId id="270" r:id="rId19"/>
    <p:sldId id="271" r:id="rId20"/>
    <p:sldId id="273" r:id="rId21"/>
    <p:sldId id="274" r:id="rId22"/>
    <p:sldId id="277" r:id="rId23"/>
    <p:sldId id="278" r:id="rId24"/>
    <p:sldId id="279" r:id="rId25"/>
    <p:sldId id="280" r:id="rId26"/>
    <p:sldId id="281" r:id="rId27"/>
    <p:sldId id="284" r:id="rId28"/>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9933"/>
    <a:srgbClr val="66CCFF"/>
    <a:srgbClr val="000066"/>
    <a:srgbClr val="FF0000"/>
    <a:srgbClr val="663300"/>
    <a:srgbClr val="FF3399"/>
    <a:srgbClr val="000099"/>
    <a:srgbClr val="008000"/>
    <a:srgbClr val="660066"/>
    <a:srgbClr val="FF00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aximized">
    <p:restoredLeft sz="34587" autoAdjust="0"/>
    <p:restoredTop sz="94635" autoAdjust="0"/>
  </p:normalViewPr>
  <p:slideViewPr>
    <p:cSldViewPr>
      <p:cViewPr varScale="1">
        <p:scale>
          <a:sx n="70" d="100"/>
          <a:sy n="70" d="100"/>
        </p:scale>
        <p:origin x="78" y="66"/>
      </p:cViewPr>
      <p:guideLst>
        <p:guide orient="horz" pos="2160"/>
        <p:guide pos="2880"/>
      </p:guideLst>
    </p:cSldViewPr>
  </p:slideViewPr>
  <p:outlineViewPr>
    <p:cViewPr>
      <p:scale>
        <a:sx n="33" d="100"/>
        <a:sy n="33" d="100"/>
      </p:scale>
      <p:origin x="240" y="158958"/>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AD9F9FB-116D-45C6-811B-29CF912D9553}" type="datetimeFigureOut">
              <a:rPr lang="ru-RU" smtClean="0"/>
              <a:pPr/>
              <a:t>19.01.2014</a:t>
            </a:fld>
            <a:endParaRPr lang="ru-RU"/>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9DCF49C-2919-4559-87FF-A4CC8F6A8A07}" type="slidenum">
              <a:rPr lang="ru-RU" smtClean="0"/>
              <a:pPr/>
              <a:t>‹#›</a:t>
            </a:fld>
            <a:endParaRPr lang="ru-RU"/>
          </a:p>
        </p:txBody>
      </p:sp>
    </p:spTree>
    <p:extLst>
      <p:ext uri="{BB962C8B-B14F-4D97-AF65-F5344CB8AC3E}">
        <p14:creationId xmlns:p14="http://schemas.microsoft.com/office/powerpoint/2010/main" val="15216360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fld id="{39DCF49C-2919-4559-87FF-A4CC8F6A8A07}" type="slidenum">
              <a:rPr lang="ru-RU" smtClean="0"/>
              <a:pPr/>
              <a:t>6</a:t>
            </a:fld>
            <a:endParaRPr lang="ru-RU"/>
          </a:p>
        </p:txBody>
      </p:sp>
    </p:spTree>
    <p:extLst>
      <p:ext uri="{BB962C8B-B14F-4D97-AF65-F5344CB8AC3E}">
        <p14:creationId xmlns:p14="http://schemas.microsoft.com/office/powerpoint/2010/main" val="303361904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10.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1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2.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4.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5.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6.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7.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8.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sp>
        <p:nvSpPr>
          <p:cNvPr id="10" name="Прямоугольный треугольник 9"/>
          <p:cNvSpPr/>
          <p:nvPr/>
        </p:nvSpPr>
        <p:spPr>
          <a:xfrm>
            <a:off x="-2" y="4664147"/>
            <a:ext cx="9151089"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Заголовок 8"/>
          <p:cNvSpPr>
            <a:spLocks noGrp="1"/>
          </p:cNvSpPr>
          <p:nvPr>
            <p:ph type="ctrTitle"/>
          </p:nvPr>
        </p:nvSpPr>
        <p:spPr>
          <a:xfrm>
            <a:off x="685800" y="1752601"/>
            <a:ext cx="7772400" cy="1829761"/>
          </a:xfrm>
        </p:spPr>
        <p:txBody>
          <a:bodyPr vert="horz" anchor="b">
            <a:normAutofit/>
            <a:scene3d>
              <a:camera prst="orthographicFront"/>
              <a:lightRig rig="soft" dir="t"/>
            </a:scene3d>
            <a:sp3d prstMaterial="softEdge">
              <a:bevelT w="25400" h="25400"/>
            </a:sp3d>
          </a:bodyPr>
          <a:lstStyle>
            <a:lvl1pPr algn="r">
              <a:defRPr sz="4800" b="1">
                <a:solidFill>
                  <a:schemeClr val="tx2"/>
                </a:solidFill>
                <a:effectLst>
                  <a:outerShdw blurRad="31750" dist="25400" dir="5400000" algn="tl" rotWithShape="0">
                    <a:srgbClr val="000000">
                      <a:alpha val="25000"/>
                    </a:srgbClr>
                  </a:outerShdw>
                </a:effectLst>
              </a:defRPr>
            </a:lvl1pPr>
            <a:extLst/>
          </a:lstStyle>
          <a:p>
            <a:r>
              <a:rPr kumimoji="0" lang="ru-RU" smtClean="0"/>
              <a:t>Образец заголовка</a:t>
            </a:r>
            <a:endParaRPr kumimoji="0" lang="en-US"/>
          </a:p>
        </p:txBody>
      </p:sp>
      <p:sp>
        <p:nvSpPr>
          <p:cNvPr id="17" name="Подзаголовок 16"/>
          <p:cNvSpPr>
            <a:spLocks noGrp="1"/>
          </p:cNvSpPr>
          <p:nvPr>
            <p:ph type="subTitle" idx="1"/>
          </p:nvPr>
        </p:nvSpPr>
        <p:spPr>
          <a:xfrm>
            <a:off x="685800" y="3611607"/>
            <a:ext cx="77724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ru-RU" smtClean="0"/>
              <a:t>Образец подзаголовка</a:t>
            </a:r>
            <a:endParaRPr kumimoji="0" lang="en-US"/>
          </a:p>
        </p:txBody>
      </p:sp>
      <p:grpSp>
        <p:nvGrpSpPr>
          <p:cNvPr id="2" name="Группа 1"/>
          <p:cNvGrpSpPr/>
          <p:nvPr/>
        </p:nvGrpSpPr>
        <p:grpSpPr>
          <a:xfrm>
            <a:off x="-3765" y="4953000"/>
            <a:ext cx="9147765" cy="1912088"/>
            <a:chOff x="-3765" y="4832896"/>
            <a:chExt cx="9147765" cy="2032192"/>
          </a:xfrm>
        </p:grpSpPr>
        <p:sp>
          <p:nvSpPr>
            <p:cNvPr id="7" name="Полилиния 6"/>
            <p:cNvSpPr>
              <a:spLocks/>
            </p:cNvSpPr>
            <p:nvPr/>
          </p:nvSpPr>
          <p:spPr bwMode="auto">
            <a:xfrm>
              <a:off x="1687513" y="4832896"/>
              <a:ext cx="7456487" cy="51881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8" name="Полилиния 7"/>
            <p:cNvSpPr>
              <a:spLocks/>
            </p:cNvSpPr>
            <p:nvPr/>
          </p:nvSpPr>
          <p:spPr bwMode="auto">
            <a:xfrm>
              <a:off x="35443" y="5135526"/>
              <a:ext cx="910855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1" name="Полилиния 10"/>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3"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2" name="Прямая соединительная линия 11"/>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30" name="Дата 29"/>
          <p:cNvSpPr>
            <a:spLocks noGrp="1"/>
          </p:cNvSpPr>
          <p:nvPr>
            <p:ph type="dt" sz="half" idx="10"/>
          </p:nvPr>
        </p:nvSpPr>
        <p:spPr/>
        <p:txBody>
          <a:bodyPr/>
          <a:lstStyle>
            <a:lvl1pPr>
              <a:defRPr>
                <a:solidFill>
                  <a:srgbClr val="FFFFFF"/>
                </a:solidFill>
              </a:defRPr>
            </a:lvl1pPr>
            <a:extLst/>
          </a:lstStyle>
          <a:p>
            <a:fld id="{EA9673D4-046E-42D6-A2E2-2F277A886855}" type="datetimeFigureOut">
              <a:rPr lang="ru-RU" smtClean="0"/>
              <a:pPr/>
              <a:t>19.01.2014</a:t>
            </a:fld>
            <a:endParaRPr lang="ru-RU"/>
          </a:p>
        </p:txBody>
      </p:sp>
      <p:sp>
        <p:nvSpPr>
          <p:cNvPr id="19" name="Нижний колонтитул 18"/>
          <p:cNvSpPr>
            <a:spLocks noGrp="1"/>
          </p:cNvSpPr>
          <p:nvPr>
            <p:ph type="ftr" sz="quarter" idx="11"/>
          </p:nvPr>
        </p:nvSpPr>
        <p:spPr/>
        <p:txBody>
          <a:bodyPr/>
          <a:lstStyle>
            <a:lvl1pPr>
              <a:defRPr>
                <a:solidFill>
                  <a:schemeClr val="accent1">
                    <a:tint val="20000"/>
                  </a:schemeClr>
                </a:solidFill>
              </a:defRPr>
            </a:lvl1pPr>
            <a:extLst/>
          </a:lstStyle>
          <a:p>
            <a:endParaRPr lang="ru-RU"/>
          </a:p>
        </p:txBody>
      </p:sp>
      <p:sp>
        <p:nvSpPr>
          <p:cNvPr id="27" name="Номер слайда 26"/>
          <p:cNvSpPr>
            <a:spLocks noGrp="1"/>
          </p:cNvSpPr>
          <p:nvPr>
            <p:ph type="sldNum" sz="quarter" idx="12"/>
          </p:nvPr>
        </p:nvSpPr>
        <p:spPr/>
        <p:txBody>
          <a:bodyPr/>
          <a:lstStyle>
            <a:lvl1pPr>
              <a:defRPr>
                <a:solidFill>
                  <a:srgbClr val="FFFFFF"/>
                </a:solidFill>
              </a:defRPr>
            </a:lvl1pPr>
            <a:extLst/>
          </a:lstStyle>
          <a:p>
            <a:fld id="{2A57974B-C495-4945-B52B-BD4CA7C63ABE}" type="slidenum">
              <a:rPr lang="ru-RU" smtClean="0"/>
              <a:pPr/>
              <a:t>‹#›</a:t>
            </a:fld>
            <a:endParaRPr lang="ru-RU"/>
          </a:p>
        </p:txBody>
      </p:sp>
    </p:spTree>
  </p:cSld>
  <p:clrMapOvr>
    <a:masterClrMapping/>
  </p:clrMapOvr>
  <p:transition spd="slow">
    <p:pull dir="u"/>
    <p:sndAc>
      <p:stSnd>
        <p:snd r:embed="rId1" name="chimes.wav"/>
      </p:stSnd>
    </p:sndAc>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extLs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457200" y="1481329"/>
            <a:ext cx="8229600" cy="4386071"/>
          </a:xfrm>
        </p:spPr>
        <p:txBody>
          <a:bodyPr vert="eaVert"/>
          <a:lstStyle>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extLst/>
          </a:lstStyle>
          <a:p>
            <a:fld id="{EA9673D4-046E-42D6-A2E2-2F277A886855}" type="datetimeFigureOut">
              <a:rPr lang="ru-RU" smtClean="0"/>
              <a:pPr/>
              <a:t>19.01.2014</a:t>
            </a:fld>
            <a:endParaRPr lang="ru-RU"/>
          </a:p>
        </p:txBody>
      </p:sp>
      <p:sp>
        <p:nvSpPr>
          <p:cNvPr id="5" name="Нижний колонтитул 4"/>
          <p:cNvSpPr>
            <a:spLocks noGrp="1"/>
          </p:cNvSpPr>
          <p:nvPr>
            <p:ph type="ftr" sz="quarter" idx="11"/>
          </p:nvPr>
        </p:nvSpPr>
        <p:spPr/>
        <p:txBody>
          <a:bodyPr/>
          <a:lstStyle>
            <a:extLst/>
          </a:lstStyle>
          <a:p>
            <a:endParaRPr lang="ru-RU"/>
          </a:p>
        </p:txBody>
      </p:sp>
      <p:sp>
        <p:nvSpPr>
          <p:cNvPr id="6" name="Номер слайда 5"/>
          <p:cNvSpPr>
            <a:spLocks noGrp="1"/>
          </p:cNvSpPr>
          <p:nvPr>
            <p:ph type="sldNum" sz="quarter" idx="12"/>
          </p:nvPr>
        </p:nvSpPr>
        <p:spPr/>
        <p:txBody>
          <a:bodyPr/>
          <a:lstStyle>
            <a:extLst/>
          </a:lstStyle>
          <a:p>
            <a:fld id="{2A57974B-C495-4945-B52B-BD4CA7C63ABE}" type="slidenum">
              <a:rPr lang="ru-RU" smtClean="0"/>
              <a:pPr/>
              <a:t>‹#›</a:t>
            </a:fld>
            <a:endParaRPr lang="ru-RU"/>
          </a:p>
        </p:txBody>
      </p:sp>
    </p:spTree>
  </p:cSld>
  <p:clrMapOvr>
    <a:masterClrMapping/>
  </p:clrMapOvr>
  <p:transition spd="slow">
    <p:pull dir="u"/>
    <p:sndAc>
      <p:stSnd>
        <p:snd r:embed="rId1" name="chimes.wav"/>
      </p:stSnd>
    </p:sndAc>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844013" y="274640"/>
            <a:ext cx="1777470" cy="5592761"/>
          </a:xfrm>
        </p:spPr>
        <p:txBody>
          <a:bodyPr vert="eaVert"/>
          <a:lstStyle>
            <a:extLs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457200" y="274641"/>
            <a:ext cx="6324600" cy="5592760"/>
          </a:xfrm>
        </p:spPr>
        <p:txBody>
          <a:bodyPr vert="eaVert"/>
          <a:lstStyle>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extLst/>
          </a:lstStyle>
          <a:p>
            <a:fld id="{EA9673D4-046E-42D6-A2E2-2F277A886855}" type="datetimeFigureOut">
              <a:rPr lang="ru-RU" smtClean="0"/>
              <a:pPr/>
              <a:t>19.01.2014</a:t>
            </a:fld>
            <a:endParaRPr lang="ru-RU"/>
          </a:p>
        </p:txBody>
      </p:sp>
      <p:sp>
        <p:nvSpPr>
          <p:cNvPr id="5" name="Нижний колонтитул 4"/>
          <p:cNvSpPr>
            <a:spLocks noGrp="1"/>
          </p:cNvSpPr>
          <p:nvPr>
            <p:ph type="ftr" sz="quarter" idx="11"/>
          </p:nvPr>
        </p:nvSpPr>
        <p:spPr/>
        <p:txBody>
          <a:bodyPr/>
          <a:lstStyle>
            <a:extLst/>
          </a:lstStyle>
          <a:p>
            <a:endParaRPr lang="ru-RU"/>
          </a:p>
        </p:txBody>
      </p:sp>
      <p:sp>
        <p:nvSpPr>
          <p:cNvPr id="6" name="Номер слайда 5"/>
          <p:cNvSpPr>
            <a:spLocks noGrp="1"/>
          </p:cNvSpPr>
          <p:nvPr>
            <p:ph type="sldNum" sz="quarter" idx="12"/>
          </p:nvPr>
        </p:nvSpPr>
        <p:spPr/>
        <p:txBody>
          <a:bodyPr/>
          <a:lstStyle>
            <a:extLst/>
          </a:lstStyle>
          <a:p>
            <a:fld id="{2A57974B-C495-4945-B52B-BD4CA7C63ABE}" type="slidenum">
              <a:rPr lang="ru-RU" smtClean="0"/>
              <a:pPr/>
              <a:t>‹#›</a:t>
            </a:fld>
            <a:endParaRPr lang="ru-RU"/>
          </a:p>
        </p:txBody>
      </p:sp>
    </p:spTree>
  </p:cSld>
  <p:clrMapOvr>
    <a:masterClrMapping/>
  </p:clrMapOvr>
  <p:transition spd="slow">
    <p:pull dir="u"/>
    <p:sndAc>
      <p:stSnd>
        <p:snd r:embed="rId1" name="chimes.wav"/>
      </p:stSnd>
    </p:sndAc>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3" name="Содержимое 2"/>
          <p:cNvSpPr>
            <a:spLocks noGrp="1"/>
          </p:cNvSpPr>
          <p:nvPr>
            <p:ph idx="1"/>
          </p:nvPr>
        </p:nvSpPr>
        <p:spPr/>
        <p:txBody>
          <a:bodyPr/>
          <a:lstStyle>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extLst/>
          </a:lstStyle>
          <a:p>
            <a:fld id="{EA9673D4-046E-42D6-A2E2-2F277A886855}" type="datetimeFigureOut">
              <a:rPr lang="ru-RU" smtClean="0"/>
              <a:pPr/>
              <a:t>19.01.2014</a:t>
            </a:fld>
            <a:endParaRPr lang="ru-RU"/>
          </a:p>
        </p:txBody>
      </p:sp>
      <p:sp>
        <p:nvSpPr>
          <p:cNvPr id="5" name="Нижний колонтитул 4"/>
          <p:cNvSpPr>
            <a:spLocks noGrp="1"/>
          </p:cNvSpPr>
          <p:nvPr>
            <p:ph type="ftr" sz="quarter" idx="11"/>
          </p:nvPr>
        </p:nvSpPr>
        <p:spPr/>
        <p:txBody>
          <a:bodyPr/>
          <a:lstStyle>
            <a:extLst/>
          </a:lstStyle>
          <a:p>
            <a:endParaRPr lang="ru-RU"/>
          </a:p>
        </p:txBody>
      </p:sp>
      <p:sp>
        <p:nvSpPr>
          <p:cNvPr id="6" name="Номер слайда 5"/>
          <p:cNvSpPr>
            <a:spLocks noGrp="1"/>
          </p:cNvSpPr>
          <p:nvPr>
            <p:ph type="sldNum" sz="quarter" idx="12"/>
          </p:nvPr>
        </p:nvSpPr>
        <p:spPr/>
        <p:txBody>
          <a:bodyPr/>
          <a:lstStyle>
            <a:extLst/>
          </a:lstStyle>
          <a:p>
            <a:fld id="{2A57974B-C495-4945-B52B-BD4CA7C63ABE}" type="slidenum">
              <a:rPr lang="ru-RU" smtClean="0"/>
              <a:pPr/>
              <a:t>‹#›</a:t>
            </a:fld>
            <a:endParaRPr lang="ru-RU"/>
          </a:p>
        </p:txBody>
      </p:sp>
      <p:sp>
        <p:nvSpPr>
          <p:cNvPr id="7" name="Заголовок 6"/>
          <p:cNvSpPr>
            <a:spLocks noGrp="1"/>
          </p:cNvSpPr>
          <p:nvPr>
            <p:ph type="title"/>
          </p:nvPr>
        </p:nvSpPr>
        <p:spPr/>
        <p:txBody>
          <a:bodyPr rtlCol="0"/>
          <a:lstStyle>
            <a:extLst/>
          </a:lstStyle>
          <a:p>
            <a:r>
              <a:rPr kumimoji="0" lang="ru-RU" smtClean="0"/>
              <a:t>Образец заголовка</a:t>
            </a:r>
            <a:endParaRPr kumimoji="0" lang="en-US"/>
          </a:p>
        </p:txBody>
      </p:sp>
    </p:spTree>
  </p:cSld>
  <p:clrMapOvr>
    <a:masterClrMapping/>
  </p:clrMapOvr>
  <p:transition spd="slow">
    <p:pull dir="u"/>
    <p:sndAc>
      <p:stSnd>
        <p:snd r:embed="rId1" name="chimes.wav"/>
      </p:stSnd>
    </p:sndAc>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76" y="1059712"/>
            <a:ext cx="7772400" cy="1828800"/>
          </a:xfrm>
        </p:spPr>
        <p:txBody>
          <a:bodyPr vert="horz" anchor="b">
            <a:normAutofit/>
            <a:scene3d>
              <a:camera prst="orthographicFront"/>
              <a:lightRig rig="soft" dir="t"/>
            </a:scene3d>
            <a:sp3d prstMaterial="softEdge">
              <a:bevelT w="25400" h="25400"/>
            </a:sp3d>
          </a:bodyPr>
          <a:lstStyle>
            <a:lvl1pPr algn="r">
              <a:buNone/>
              <a:defRPr sz="4800" b="1" cap="none" baseline="0">
                <a:effectLst>
                  <a:outerShdw blurRad="31750" dist="25400" dir="5400000" algn="tl" rotWithShape="0">
                    <a:srgbClr val="000000">
                      <a:alpha val="25000"/>
                    </a:srgbClr>
                  </a:outerShdw>
                </a:effectLst>
              </a:defRPr>
            </a:lvl1pPr>
            <a:extLst/>
          </a:lstStyle>
          <a:p>
            <a:r>
              <a:rPr kumimoji="0" lang="ru-RU" smtClean="0"/>
              <a:t>Образец заголовка</a:t>
            </a:r>
            <a:endParaRPr kumimoji="0" lang="en-US"/>
          </a:p>
        </p:txBody>
      </p:sp>
      <p:sp>
        <p:nvSpPr>
          <p:cNvPr id="3" name="Текст 2"/>
          <p:cNvSpPr>
            <a:spLocks noGrp="1"/>
          </p:cNvSpPr>
          <p:nvPr>
            <p:ph type="body" idx="1"/>
          </p:nvPr>
        </p:nvSpPr>
        <p:spPr>
          <a:xfrm>
            <a:off x="3922713" y="2931712"/>
            <a:ext cx="4572000" cy="1454888"/>
          </a:xfrm>
        </p:spPr>
        <p:txBody>
          <a:bodyPr lIns="91440" rIns="91440" anchor="t"/>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ru-RU" smtClean="0"/>
              <a:t>Образец текста</a:t>
            </a:r>
          </a:p>
        </p:txBody>
      </p:sp>
      <p:sp>
        <p:nvSpPr>
          <p:cNvPr id="4" name="Дата 3"/>
          <p:cNvSpPr>
            <a:spLocks noGrp="1"/>
          </p:cNvSpPr>
          <p:nvPr>
            <p:ph type="dt" sz="half" idx="10"/>
          </p:nvPr>
        </p:nvSpPr>
        <p:spPr/>
        <p:txBody>
          <a:bodyPr/>
          <a:lstStyle>
            <a:extLst/>
          </a:lstStyle>
          <a:p>
            <a:fld id="{EA9673D4-046E-42D6-A2E2-2F277A886855}" type="datetimeFigureOut">
              <a:rPr lang="ru-RU" smtClean="0"/>
              <a:pPr/>
              <a:t>19.01.2014</a:t>
            </a:fld>
            <a:endParaRPr lang="ru-RU"/>
          </a:p>
        </p:txBody>
      </p:sp>
      <p:sp>
        <p:nvSpPr>
          <p:cNvPr id="5" name="Нижний колонтитул 4"/>
          <p:cNvSpPr>
            <a:spLocks noGrp="1"/>
          </p:cNvSpPr>
          <p:nvPr>
            <p:ph type="ftr" sz="quarter" idx="11"/>
          </p:nvPr>
        </p:nvSpPr>
        <p:spPr/>
        <p:txBody>
          <a:bodyPr/>
          <a:lstStyle>
            <a:extLst/>
          </a:lstStyle>
          <a:p>
            <a:endParaRPr lang="ru-RU"/>
          </a:p>
        </p:txBody>
      </p:sp>
      <p:sp>
        <p:nvSpPr>
          <p:cNvPr id="6" name="Номер слайда 5"/>
          <p:cNvSpPr>
            <a:spLocks noGrp="1"/>
          </p:cNvSpPr>
          <p:nvPr>
            <p:ph type="sldNum" sz="quarter" idx="12"/>
          </p:nvPr>
        </p:nvSpPr>
        <p:spPr/>
        <p:txBody>
          <a:bodyPr/>
          <a:lstStyle>
            <a:extLst/>
          </a:lstStyle>
          <a:p>
            <a:fld id="{2A57974B-C495-4945-B52B-BD4CA7C63ABE}" type="slidenum">
              <a:rPr lang="ru-RU" smtClean="0"/>
              <a:pPr/>
              <a:t>‹#›</a:t>
            </a:fld>
            <a:endParaRPr lang="ru-RU"/>
          </a:p>
        </p:txBody>
      </p:sp>
      <p:sp>
        <p:nvSpPr>
          <p:cNvPr id="7" name="Нашивка 6"/>
          <p:cNvSpPr/>
          <p:nvPr/>
        </p:nvSpPr>
        <p:spPr>
          <a:xfrm>
            <a:off x="3636680"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8" name="Нашивка 7"/>
          <p:cNvSpPr/>
          <p:nvPr/>
        </p:nvSpPr>
        <p:spPr>
          <a:xfrm>
            <a:off x="3450264"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masterClrMapping/>
  </p:clrMapOvr>
  <p:transition spd="slow">
    <p:pull dir="u"/>
    <p:sndAc>
      <p:stSnd>
        <p:snd r:embed="rId1" name="chimes.wav"/>
      </p:stSnd>
    </p:sndAc>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3" name="Содержимое 2"/>
          <p:cNvSpPr>
            <a:spLocks noGrp="1"/>
          </p:cNvSpPr>
          <p:nvPr>
            <p:ph sz="half" idx="1"/>
          </p:nvPr>
        </p:nvSpPr>
        <p:spPr>
          <a:xfrm>
            <a:off x="457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Содержимое 3"/>
          <p:cNvSpPr>
            <a:spLocks noGrp="1"/>
          </p:cNvSpPr>
          <p:nvPr>
            <p:ph sz="half" idx="2"/>
          </p:nvPr>
        </p:nvSpPr>
        <p:spPr>
          <a:xfrm>
            <a:off x="4648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extLst/>
          </a:lstStyle>
          <a:p>
            <a:fld id="{EA9673D4-046E-42D6-A2E2-2F277A886855}" type="datetimeFigureOut">
              <a:rPr lang="ru-RU" smtClean="0"/>
              <a:pPr/>
              <a:t>19.01.2014</a:t>
            </a:fld>
            <a:endParaRPr lang="ru-RU"/>
          </a:p>
        </p:txBody>
      </p:sp>
      <p:sp>
        <p:nvSpPr>
          <p:cNvPr id="6" name="Нижний колонтитул 5"/>
          <p:cNvSpPr>
            <a:spLocks noGrp="1"/>
          </p:cNvSpPr>
          <p:nvPr>
            <p:ph type="ftr" sz="quarter" idx="11"/>
          </p:nvPr>
        </p:nvSpPr>
        <p:spPr/>
        <p:txBody>
          <a:bodyPr/>
          <a:lstStyle>
            <a:extLst/>
          </a:lstStyle>
          <a:p>
            <a:endParaRPr lang="ru-RU"/>
          </a:p>
        </p:txBody>
      </p:sp>
      <p:sp>
        <p:nvSpPr>
          <p:cNvPr id="7" name="Номер слайда 6"/>
          <p:cNvSpPr>
            <a:spLocks noGrp="1"/>
          </p:cNvSpPr>
          <p:nvPr>
            <p:ph type="sldNum" sz="quarter" idx="12"/>
          </p:nvPr>
        </p:nvSpPr>
        <p:spPr/>
        <p:txBody>
          <a:bodyPr/>
          <a:lstStyle>
            <a:extLst/>
          </a:lstStyle>
          <a:p>
            <a:fld id="{2A57974B-C495-4945-B52B-BD4CA7C63ABE}" type="slidenum">
              <a:rPr lang="ru-RU" smtClean="0"/>
              <a:pPr/>
              <a:t>‹#›</a:t>
            </a:fld>
            <a:endParaRPr lang="ru-RU"/>
          </a:p>
        </p:txBody>
      </p:sp>
      <p:sp>
        <p:nvSpPr>
          <p:cNvPr id="8" name="Заголовок 7"/>
          <p:cNvSpPr>
            <a:spLocks noGrp="1"/>
          </p:cNvSpPr>
          <p:nvPr>
            <p:ph type="title"/>
          </p:nvPr>
        </p:nvSpPr>
        <p:spPr/>
        <p:txBody>
          <a:bodyPr rtlCol="0"/>
          <a:lstStyle>
            <a:extLst/>
          </a:lstStyle>
          <a:p>
            <a:r>
              <a:rPr kumimoji="0" lang="ru-RU" smtClean="0"/>
              <a:t>Образец заголовка</a:t>
            </a:r>
            <a:endParaRPr kumimoji="0" lang="en-US"/>
          </a:p>
        </p:txBody>
      </p:sp>
    </p:spTree>
  </p:cSld>
  <p:clrMapOvr>
    <a:masterClrMapping/>
  </p:clrMapOvr>
  <p:transition spd="slow">
    <p:pull dir="u"/>
    <p:sndAc>
      <p:stSnd>
        <p:snd r:embed="rId1" name="chimes.wav"/>
      </p:stSnd>
    </p:sndAc>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8229600" cy="1143000"/>
          </a:xfrm>
        </p:spPr>
        <p:txBody>
          <a:bodyPr anchor="ctr"/>
          <a:lstStyle>
            <a:lvl1pPr>
              <a:defRPr/>
            </a:lvl1pPr>
            <a:extLst/>
          </a:lstStyle>
          <a:p>
            <a:r>
              <a:rPr kumimoji="0" lang="ru-RU" smtClean="0"/>
              <a:t>Образец заголовка</a:t>
            </a:r>
            <a:endParaRPr kumimoji="0" lang="en-US"/>
          </a:p>
        </p:txBody>
      </p:sp>
      <p:sp>
        <p:nvSpPr>
          <p:cNvPr id="3" name="Текст 2"/>
          <p:cNvSpPr>
            <a:spLocks noGrp="1"/>
          </p:cNvSpPr>
          <p:nvPr>
            <p:ph type="body" idx="1"/>
          </p:nvPr>
        </p:nvSpPr>
        <p:spPr>
          <a:xfrm>
            <a:off x="457200" y="5410200"/>
            <a:ext cx="4040188"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ru-RU" smtClean="0"/>
              <a:t>Образец текста</a:t>
            </a:r>
          </a:p>
        </p:txBody>
      </p:sp>
      <p:sp>
        <p:nvSpPr>
          <p:cNvPr id="4" name="Текст 3"/>
          <p:cNvSpPr>
            <a:spLocks noGrp="1"/>
          </p:cNvSpPr>
          <p:nvPr>
            <p:ph type="body" sz="half" idx="3"/>
          </p:nvPr>
        </p:nvSpPr>
        <p:spPr>
          <a:xfrm>
            <a:off x="4645026" y="5410200"/>
            <a:ext cx="4041775"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ru-RU" smtClean="0"/>
              <a:t>Образец текста</a:t>
            </a:r>
          </a:p>
        </p:txBody>
      </p:sp>
      <p:sp>
        <p:nvSpPr>
          <p:cNvPr id="5" name="Содержимое 4"/>
          <p:cNvSpPr>
            <a:spLocks noGrp="1"/>
          </p:cNvSpPr>
          <p:nvPr>
            <p:ph sz="quarter" idx="2"/>
          </p:nvPr>
        </p:nvSpPr>
        <p:spPr>
          <a:xfrm>
            <a:off x="457200" y="1444294"/>
            <a:ext cx="4040188"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6" name="Содержимое 5"/>
          <p:cNvSpPr>
            <a:spLocks noGrp="1"/>
          </p:cNvSpPr>
          <p:nvPr>
            <p:ph sz="quarter" idx="4"/>
          </p:nvPr>
        </p:nvSpPr>
        <p:spPr>
          <a:xfrm>
            <a:off x="4645025" y="1444294"/>
            <a:ext cx="4041775"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7" name="Дата 6"/>
          <p:cNvSpPr>
            <a:spLocks noGrp="1"/>
          </p:cNvSpPr>
          <p:nvPr>
            <p:ph type="dt" sz="half" idx="10"/>
          </p:nvPr>
        </p:nvSpPr>
        <p:spPr/>
        <p:txBody>
          <a:bodyPr/>
          <a:lstStyle>
            <a:extLst/>
          </a:lstStyle>
          <a:p>
            <a:fld id="{EA9673D4-046E-42D6-A2E2-2F277A886855}" type="datetimeFigureOut">
              <a:rPr lang="ru-RU" smtClean="0"/>
              <a:pPr/>
              <a:t>19.01.2014</a:t>
            </a:fld>
            <a:endParaRPr lang="ru-RU"/>
          </a:p>
        </p:txBody>
      </p:sp>
      <p:sp>
        <p:nvSpPr>
          <p:cNvPr id="8" name="Нижний колонтитул 7"/>
          <p:cNvSpPr>
            <a:spLocks noGrp="1"/>
          </p:cNvSpPr>
          <p:nvPr>
            <p:ph type="ftr" sz="quarter" idx="11"/>
          </p:nvPr>
        </p:nvSpPr>
        <p:spPr/>
        <p:txBody>
          <a:bodyPr/>
          <a:lstStyle>
            <a:extLst/>
          </a:lstStyle>
          <a:p>
            <a:endParaRPr lang="ru-RU"/>
          </a:p>
        </p:txBody>
      </p:sp>
      <p:sp>
        <p:nvSpPr>
          <p:cNvPr id="9" name="Номер слайда 8"/>
          <p:cNvSpPr>
            <a:spLocks noGrp="1"/>
          </p:cNvSpPr>
          <p:nvPr>
            <p:ph type="sldNum" sz="quarter" idx="12"/>
          </p:nvPr>
        </p:nvSpPr>
        <p:spPr/>
        <p:txBody>
          <a:bodyPr/>
          <a:lstStyle>
            <a:extLst/>
          </a:lstStyle>
          <a:p>
            <a:fld id="{2A57974B-C495-4945-B52B-BD4CA7C63ABE}" type="slidenum">
              <a:rPr lang="ru-RU" smtClean="0"/>
              <a:pPr/>
              <a:t>‹#›</a:t>
            </a:fld>
            <a:endParaRPr lang="ru-RU"/>
          </a:p>
        </p:txBody>
      </p:sp>
    </p:spTree>
  </p:cSld>
  <p:clrMapOvr>
    <a:masterClrMapping/>
  </p:clrMapOvr>
  <p:transition spd="slow">
    <p:pull dir="u"/>
    <p:sndAc>
      <p:stSnd>
        <p:snd r:embed="rId1" name="chimes.wav"/>
      </p:stSnd>
    </p:sndAc>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3" name="Дата 2"/>
          <p:cNvSpPr>
            <a:spLocks noGrp="1"/>
          </p:cNvSpPr>
          <p:nvPr>
            <p:ph type="dt" sz="half" idx="10"/>
          </p:nvPr>
        </p:nvSpPr>
        <p:spPr/>
        <p:txBody>
          <a:bodyPr/>
          <a:lstStyle>
            <a:extLst/>
          </a:lstStyle>
          <a:p>
            <a:fld id="{EA9673D4-046E-42D6-A2E2-2F277A886855}" type="datetimeFigureOut">
              <a:rPr lang="ru-RU" smtClean="0"/>
              <a:pPr/>
              <a:t>19.01.2014</a:t>
            </a:fld>
            <a:endParaRPr lang="ru-RU"/>
          </a:p>
        </p:txBody>
      </p:sp>
      <p:sp>
        <p:nvSpPr>
          <p:cNvPr id="4" name="Нижний колонтитул 3"/>
          <p:cNvSpPr>
            <a:spLocks noGrp="1"/>
          </p:cNvSpPr>
          <p:nvPr>
            <p:ph type="ftr" sz="quarter" idx="11"/>
          </p:nvPr>
        </p:nvSpPr>
        <p:spPr/>
        <p:txBody>
          <a:bodyPr/>
          <a:lstStyle>
            <a:extLst/>
          </a:lstStyle>
          <a:p>
            <a:endParaRPr lang="ru-RU"/>
          </a:p>
        </p:txBody>
      </p:sp>
      <p:sp>
        <p:nvSpPr>
          <p:cNvPr id="5" name="Номер слайда 4"/>
          <p:cNvSpPr>
            <a:spLocks noGrp="1"/>
          </p:cNvSpPr>
          <p:nvPr>
            <p:ph type="sldNum" sz="quarter" idx="12"/>
          </p:nvPr>
        </p:nvSpPr>
        <p:spPr/>
        <p:txBody>
          <a:bodyPr/>
          <a:lstStyle>
            <a:extLst/>
          </a:lstStyle>
          <a:p>
            <a:fld id="{2A57974B-C495-4945-B52B-BD4CA7C63ABE}" type="slidenum">
              <a:rPr lang="ru-RU" smtClean="0"/>
              <a:pPr/>
              <a:t>‹#›</a:t>
            </a:fld>
            <a:endParaRPr lang="ru-RU"/>
          </a:p>
        </p:txBody>
      </p:sp>
      <p:sp>
        <p:nvSpPr>
          <p:cNvPr id="6" name="Заголовок 5"/>
          <p:cNvSpPr>
            <a:spLocks noGrp="1"/>
          </p:cNvSpPr>
          <p:nvPr>
            <p:ph type="title"/>
          </p:nvPr>
        </p:nvSpPr>
        <p:spPr/>
        <p:txBody>
          <a:bodyPr rtlCol="0"/>
          <a:lstStyle>
            <a:extLst/>
          </a:lstStyle>
          <a:p>
            <a:r>
              <a:rPr kumimoji="0" lang="ru-RU" smtClean="0"/>
              <a:t>Образец заголовка</a:t>
            </a:r>
            <a:endParaRPr kumimoji="0" lang="en-US"/>
          </a:p>
        </p:txBody>
      </p:sp>
    </p:spTree>
  </p:cSld>
  <p:clrMapOvr>
    <a:masterClrMapping/>
  </p:clrMapOvr>
  <p:transition spd="slow">
    <p:pull dir="u"/>
    <p:sndAc>
      <p:stSnd>
        <p:snd r:embed="rId1" name="chimes.wav"/>
      </p:stSnd>
    </p:sndAc>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extLst/>
          </a:lstStyle>
          <a:p>
            <a:fld id="{EA9673D4-046E-42D6-A2E2-2F277A886855}" type="datetimeFigureOut">
              <a:rPr lang="ru-RU" smtClean="0"/>
              <a:pPr/>
              <a:t>19.01.2014</a:t>
            </a:fld>
            <a:endParaRPr lang="ru-RU"/>
          </a:p>
        </p:txBody>
      </p:sp>
      <p:sp>
        <p:nvSpPr>
          <p:cNvPr id="3" name="Нижний колонтитул 2"/>
          <p:cNvSpPr>
            <a:spLocks noGrp="1"/>
          </p:cNvSpPr>
          <p:nvPr>
            <p:ph type="ftr" sz="quarter" idx="11"/>
          </p:nvPr>
        </p:nvSpPr>
        <p:spPr/>
        <p:txBody>
          <a:bodyPr/>
          <a:lstStyle>
            <a:extLst/>
          </a:lstStyle>
          <a:p>
            <a:endParaRPr lang="ru-RU"/>
          </a:p>
        </p:txBody>
      </p:sp>
      <p:sp>
        <p:nvSpPr>
          <p:cNvPr id="4" name="Номер слайда 3"/>
          <p:cNvSpPr>
            <a:spLocks noGrp="1"/>
          </p:cNvSpPr>
          <p:nvPr>
            <p:ph type="sldNum" sz="quarter" idx="12"/>
          </p:nvPr>
        </p:nvSpPr>
        <p:spPr/>
        <p:txBody>
          <a:bodyPr/>
          <a:lstStyle>
            <a:extLst/>
          </a:lstStyle>
          <a:p>
            <a:fld id="{2A57974B-C495-4945-B52B-BD4CA7C63ABE}" type="slidenum">
              <a:rPr lang="ru-RU" smtClean="0"/>
              <a:pPr/>
              <a:t>‹#›</a:t>
            </a:fld>
            <a:endParaRPr lang="ru-RU"/>
          </a:p>
        </p:txBody>
      </p:sp>
    </p:spTree>
  </p:cSld>
  <p:clrMapOvr>
    <a:masterClrMapping/>
  </p:clrMapOvr>
  <p:transition spd="slow">
    <p:pull dir="u"/>
    <p:sndAc>
      <p:stSnd>
        <p:snd r:embed="rId1" name="chimes.wav"/>
      </p:stSnd>
    </p:sndAc>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914400" y="4876800"/>
            <a:ext cx="7481776" cy="457200"/>
          </a:xfrm>
        </p:spPr>
        <p:txBody>
          <a:bodyPr vert="horz" anchor="t">
            <a:noAutofit/>
            <a:sp3d prstMaterial="softEdge">
              <a:bevelT w="0" h="0"/>
            </a:sp3d>
          </a:bodyPr>
          <a:lstStyle>
            <a:lvl1pPr algn="r">
              <a:buNone/>
              <a:defRPr sz="2500" b="0">
                <a:solidFill>
                  <a:schemeClr val="accent1"/>
                </a:solidFill>
                <a:effectLst/>
              </a:defRPr>
            </a:lvl1pPr>
            <a:extLst/>
          </a:lstStyle>
          <a:p>
            <a:r>
              <a:rPr kumimoji="0" lang="ru-RU" smtClean="0"/>
              <a:t>Образец заголовка</a:t>
            </a:r>
            <a:endParaRPr kumimoji="0" lang="en-US"/>
          </a:p>
        </p:txBody>
      </p:sp>
      <p:sp>
        <p:nvSpPr>
          <p:cNvPr id="3" name="Текст 2"/>
          <p:cNvSpPr>
            <a:spLocks noGrp="1"/>
          </p:cNvSpPr>
          <p:nvPr>
            <p:ph type="body" idx="2"/>
          </p:nvPr>
        </p:nvSpPr>
        <p:spPr>
          <a:xfrm>
            <a:off x="4419600" y="5355102"/>
            <a:ext cx="3974592"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eaLnBrk="1" latinLnBrk="0" hangingPunct="1"/>
            <a:r>
              <a:rPr kumimoji="0" lang="ru-RU" smtClean="0"/>
              <a:t>Образец текста</a:t>
            </a:r>
          </a:p>
        </p:txBody>
      </p:sp>
      <p:sp>
        <p:nvSpPr>
          <p:cNvPr id="4" name="Содержимое 3"/>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a:xfrm>
            <a:off x="6727032" y="6407944"/>
            <a:ext cx="1920240" cy="365760"/>
          </a:xfrm>
        </p:spPr>
        <p:txBody>
          <a:bodyPr/>
          <a:lstStyle>
            <a:extLst/>
          </a:lstStyle>
          <a:p>
            <a:fld id="{EA9673D4-046E-42D6-A2E2-2F277A886855}" type="datetimeFigureOut">
              <a:rPr lang="ru-RU" smtClean="0"/>
              <a:pPr/>
              <a:t>19.01.2014</a:t>
            </a:fld>
            <a:endParaRPr lang="ru-RU"/>
          </a:p>
        </p:txBody>
      </p:sp>
      <p:sp>
        <p:nvSpPr>
          <p:cNvPr id="6" name="Нижний колонтитул 5"/>
          <p:cNvSpPr>
            <a:spLocks noGrp="1"/>
          </p:cNvSpPr>
          <p:nvPr>
            <p:ph type="ftr" sz="quarter" idx="11"/>
          </p:nvPr>
        </p:nvSpPr>
        <p:spPr/>
        <p:txBody>
          <a:bodyPr/>
          <a:lstStyle>
            <a:extLst/>
          </a:lstStyle>
          <a:p>
            <a:endParaRPr lang="ru-RU"/>
          </a:p>
        </p:txBody>
      </p:sp>
      <p:sp>
        <p:nvSpPr>
          <p:cNvPr id="7" name="Номер слайда 6"/>
          <p:cNvSpPr>
            <a:spLocks noGrp="1"/>
          </p:cNvSpPr>
          <p:nvPr>
            <p:ph type="sldNum" sz="quarter" idx="12"/>
          </p:nvPr>
        </p:nvSpPr>
        <p:spPr/>
        <p:txBody>
          <a:bodyPr/>
          <a:lstStyle>
            <a:extLst/>
          </a:lstStyle>
          <a:p>
            <a:fld id="{2A57974B-C495-4945-B52B-BD4CA7C63ABE}" type="slidenum">
              <a:rPr lang="ru-RU" smtClean="0"/>
              <a:pPr/>
              <a:t>‹#›</a:t>
            </a:fld>
            <a:endParaRPr lang="ru-RU"/>
          </a:p>
        </p:txBody>
      </p:sp>
    </p:spTree>
  </p:cSld>
  <p:clrMapOvr>
    <a:masterClrMapping/>
  </p:clrMapOvr>
  <p:transition spd="slow">
    <p:pull dir="u"/>
    <p:sndAc>
      <p:stSnd>
        <p:snd r:embed="rId1" name="chimes.wav"/>
      </p:stSnd>
    </p:sndAc>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4" name="Текст 3"/>
          <p:cNvSpPr>
            <a:spLocks noGrp="1"/>
          </p:cNvSpPr>
          <p:nvPr>
            <p:ph type="body" sz="half" idx="2"/>
          </p:nvPr>
        </p:nvSpPr>
        <p:spPr>
          <a:xfrm>
            <a:off x="1141232" y="5443402"/>
            <a:ext cx="7162800" cy="648232"/>
          </a:xfrm>
          <a:noFill/>
        </p:spPr>
        <p:txBody>
          <a:bodyPr lIns="91440" tIns="0" rIns="91440" anchor="t"/>
          <a:lstStyle>
            <a:lvl1pPr marL="0" marR="18288" indent="0" algn="r">
              <a:buNone/>
              <a:defRPr sz="1400"/>
            </a:lvl1pPr>
            <a:lvl2pPr>
              <a:defRPr sz="1200"/>
            </a:lvl2pPr>
            <a:lvl3pPr>
              <a:defRPr sz="1000"/>
            </a:lvl3pPr>
            <a:lvl4pPr>
              <a:defRPr sz="900"/>
            </a:lvl4pPr>
            <a:lvl5pPr>
              <a:defRPr sz="900"/>
            </a:lvl5pPr>
            <a:extLst/>
          </a:lstStyle>
          <a:p>
            <a:pPr lvl="0" eaLnBrk="1" latinLnBrk="0" hangingPunct="1"/>
            <a:r>
              <a:rPr kumimoji="0" lang="ru-RU" smtClean="0"/>
              <a:t>Образец текста</a:t>
            </a:r>
          </a:p>
        </p:txBody>
      </p:sp>
      <p:sp>
        <p:nvSpPr>
          <p:cNvPr id="3" name="Рисунок 2"/>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lstStyle>
            <a:lvl1pPr marL="0" indent="0">
              <a:buNone/>
              <a:defRPr sz="3200"/>
            </a:lvl1pPr>
            <a:extLst/>
          </a:lstStyle>
          <a:p>
            <a:r>
              <a:rPr kumimoji="0" lang="ru-RU" smtClean="0"/>
              <a:t>Вставка рисунка</a:t>
            </a:r>
            <a:endParaRPr kumimoji="0" lang="en-US" dirty="0"/>
          </a:p>
        </p:txBody>
      </p:sp>
      <p:sp>
        <p:nvSpPr>
          <p:cNvPr id="5" name="Дата 4"/>
          <p:cNvSpPr>
            <a:spLocks noGrp="1"/>
          </p:cNvSpPr>
          <p:nvPr>
            <p:ph type="dt" sz="half" idx="10"/>
          </p:nvPr>
        </p:nvSpPr>
        <p:spPr/>
        <p:txBody>
          <a:bodyPr/>
          <a:lstStyle>
            <a:lvl1pPr>
              <a:defRPr>
                <a:solidFill>
                  <a:schemeClr val="tx1"/>
                </a:solidFill>
              </a:defRPr>
            </a:lvl1pPr>
            <a:extLst/>
          </a:lstStyle>
          <a:p>
            <a:fld id="{EA9673D4-046E-42D6-A2E2-2F277A886855}" type="datetimeFigureOut">
              <a:rPr lang="ru-RU" smtClean="0"/>
              <a:pPr/>
              <a:t>19.01.2014</a:t>
            </a:fld>
            <a:endParaRPr lang="ru-RU"/>
          </a:p>
        </p:txBody>
      </p:sp>
      <p:sp>
        <p:nvSpPr>
          <p:cNvPr id="6" name="Нижний колонтитул 5"/>
          <p:cNvSpPr>
            <a:spLocks noGrp="1"/>
          </p:cNvSpPr>
          <p:nvPr>
            <p:ph type="ftr" sz="quarter" idx="11"/>
          </p:nvPr>
        </p:nvSpPr>
        <p:spPr>
          <a:xfrm>
            <a:off x="4380072" y="6407944"/>
            <a:ext cx="2350681" cy="365125"/>
          </a:xfrm>
        </p:spPr>
        <p:txBody>
          <a:bodyPr/>
          <a:lstStyle>
            <a:lvl1pPr>
              <a:defRPr>
                <a:solidFill>
                  <a:schemeClr val="tx1"/>
                </a:solidFill>
              </a:defRPr>
            </a:lvl1pPr>
            <a:extLst/>
          </a:lstStyle>
          <a:p>
            <a:endParaRPr lang="ru-RU"/>
          </a:p>
        </p:txBody>
      </p:sp>
      <p:sp>
        <p:nvSpPr>
          <p:cNvPr id="7" name="Номер слайда 6"/>
          <p:cNvSpPr>
            <a:spLocks noGrp="1"/>
          </p:cNvSpPr>
          <p:nvPr>
            <p:ph type="sldNum" sz="quarter" idx="12"/>
          </p:nvPr>
        </p:nvSpPr>
        <p:spPr/>
        <p:txBody>
          <a:bodyPr/>
          <a:lstStyle>
            <a:lvl1pPr>
              <a:defRPr>
                <a:solidFill>
                  <a:schemeClr val="tx1"/>
                </a:solidFill>
              </a:defRPr>
            </a:lvl1pPr>
            <a:extLst/>
          </a:lstStyle>
          <a:p>
            <a:fld id="{2A57974B-C495-4945-B52B-BD4CA7C63ABE}" type="slidenum">
              <a:rPr lang="ru-RU" smtClean="0"/>
              <a:pPr/>
              <a:t>‹#›</a:t>
            </a:fld>
            <a:endParaRPr lang="ru-RU"/>
          </a:p>
        </p:txBody>
      </p:sp>
      <p:sp>
        <p:nvSpPr>
          <p:cNvPr id="2" name="Заголовок 1"/>
          <p:cNvSpPr>
            <a:spLocks noGrp="1"/>
          </p:cNvSpPr>
          <p:nvPr>
            <p:ph type="title"/>
          </p:nvPr>
        </p:nvSpPr>
        <p:spPr>
          <a:xfrm>
            <a:off x="228600" y="4865122"/>
            <a:ext cx="8075432"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kumimoji="0" lang="ru-RU" smtClean="0"/>
              <a:t>Образец заголовка</a:t>
            </a:r>
            <a:endParaRPr kumimoji="0" lang="en-US"/>
          </a:p>
        </p:txBody>
      </p:sp>
      <p:sp>
        <p:nvSpPr>
          <p:cNvPr id="8" name="Полилиния 7"/>
          <p:cNvSpPr>
            <a:spLocks/>
          </p:cNvSpPr>
          <p:nvPr/>
        </p:nvSpPr>
        <p:spPr bwMode="auto">
          <a:xfrm>
            <a:off x="716436" y="5001993"/>
            <a:ext cx="3802003" cy="1443111"/>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329" y="347"/>
                </a:moveTo>
                <a:lnTo>
                  <a:pt x="7156" y="682"/>
                </a:lnTo>
                <a:lnTo>
                  <a:pt x="5229" y="682"/>
                </a:lnTo>
                <a:lnTo>
                  <a:pt x="-328" y="345"/>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9" name="Полилиния 8"/>
          <p:cNvSpPr>
            <a:spLocks/>
          </p:cNvSpPr>
          <p:nvPr/>
        </p:nvSpPr>
        <p:spPr bwMode="auto">
          <a:xfrm>
            <a:off x="-53561" y="5785023"/>
            <a:ext cx="3802003"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817" y="97"/>
                </a:moveTo>
                <a:lnTo>
                  <a:pt x="6408" y="682"/>
                </a:lnTo>
                <a:lnTo>
                  <a:pt x="5232" y="685"/>
                </a:lnTo>
                <a:lnTo>
                  <a:pt x="829" y="101"/>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0" name="Прямоугольный треугольник 9"/>
          <p:cNvSpPr>
            <a:spLocks/>
          </p:cNvSpPr>
          <p:nvPr/>
        </p:nvSpPr>
        <p:spPr bwMode="auto">
          <a:xfrm>
            <a:off x="-6042" y="5791253"/>
            <a:ext cx="3402314" cy="1080868"/>
          </a:xfrm>
          <a:prstGeom prst="rtTriangle">
            <a:avLst/>
          </a:prstGeom>
          <a:blipFill>
            <a:blip r:embed="rId3"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1" name="Прямая соединительная линия 10"/>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12" name="Нашивка 11"/>
          <p:cNvSpPr/>
          <p:nvPr/>
        </p:nvSpPr>
        <p:spPr>
          <a:xfrm>
            <a:off x="8664112"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13" name="Нашивка 12"/>
          <p:cNvSpPr/>
          <p:nvPr/>
        </p:nvSpPr>
        <p:spPr>
          <a:xfrm>
            <a:off x="8477696"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masterClrMapping/>
  </p:clrMapOvr>
  <p:transition spd="slow">
    <p:pull dir="u"/>
    <p:sndAc>
      <p:stSnd>
        <p:snd r:embed="rId1" name="chimes.wav"/>
      </p:stSnd>
    </p:sndAc>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audio" Target="../media/audio1.wav"/><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13" name="Полилиния 12"/>
          <p:cNvSpPr>
            <a:spLocks/>
          </p:cNvSpPr>
          <p:nvPr/>
        </p:nvSpPr>
        <p:spPr bwMode="auto">
          <a:xfrm>
            <a:off x="716436" y="5001993"/>
            <a:ext cx="3802003" cy="1443111"/>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329" y="347"/>
                </a:moveTo>
                <a:lnTo>
                  <a:pt x="7156" y="682"/>
                </a:lnTo>
                <a:lnTo>
                  <a:pt x="5229" y="682"/>
                </a:lnTo>
                <a:lnTo>
                  <a:pt x="-328" y="345"/>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2" name="Полилиния 11"/>
          <p:cNvSpPr>
            <a:spLocks/>
          </p:cNvSpPr>
          <p:nvPr/>
        </p:nvSpPr>
        <p:spPr bwMode="auto">
          <a:xfrm>
            <a:off x="-53561" y="5785023"/>
            <a:ext cx="3802003"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817" y="97"/>
                </a:moveTo>
                <a:lnTo>
                  <a:pt x="6408" y="682"/>
                </a:lnTo>
                <a:lnTo>
                  <a:pt x="5232" y="685"/>
                </a:lnTo>
                <a:lnTo>
                  <a:pt x="829" y="101"/>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4" name="Прямоугольный треугольник 13"/>
          <p:cNvSpPr>
            <a:spLocks/>
          </p:cNvSpPr>
          <p:nvPr/>
        </p:nvSpPr>
        <p:spPr bwMode="auto">
          <a:xfrm>
            <a:off x="-6042" y="5791253"/>
            <a:ext cx="3402314" cy="1080868"/>
          </a:xfrm>
          <a:prstGeom prst="rtTriangle">
            <a:avLst/>
          </a:prstGeom>
          <a:blipFill>
            <a:blip r:embed="rId14"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5" name="Прямая соединительная линия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Заголовок 8"/>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extLst/>
          </a:lstStyle>
          <a:p>
            <a:r>
              <a:rPr kumimoji="0" lang="ru-RU" smtClean="0"/>
              <a:t>Образец заголовка</a:t>
            </a:r>
            <a:endParaRPr kumimoji="0" lang="en-US"/>
          </a:p>
        </p:txBody>
      </p:sp>
      <p:sp>
        <p:nvSpPr>
          <p:cNvPr id="30" name="Текст 29"/>
          <p:cNvSpPr>
            <a:spLocks noGrp="1"/>
          </p:cNvSpPr>
          <p:nvPr>
            <p:ph type="body" idx="1"/>
          </p:nvPr>
        </p:nvSpPr>
        <p:spPr>
          <a:xfrm>
            <a:off x="457200" y="1481328"/>
            <a:ext cx="8229600" cy="4525963"/>
          </a:xfrm>
          <a:prstGeom prst="rect">
            <a:avLst/>
          </a:prstGeom>
        </p:spPr>
        <p:txBody>
          <a:bodyPr vert="horz">
            <a:normAutofit/>
          </a:bodyPr>
          <a:lstStyle>
            <a:extLst/>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10" name="Дата 9"/>
          <p:cNvSpPr>
            <a:spLocks noGrp="1"/>
          </p:cNvSpPr>
          <p:nvPr>
            <p:ph type="dt" sz="half" idx="2"/>
          </p:nvPr>
        </p:nvSpPr>
        <p:spPr>
          <a:xfrm>
            <a:off x="6727032" y="6407944"/>
            <a:ext cx="1920240" cy="365760"/>
          </a:xfrm>
          <a:prstGeom prst="rect">
            <a:avLst/>
          </a:prstGeom>
        </p:spPr>
        <p:txBody>
          <a:bodyPr vert="horz" anchor="b"/>
          <a:lstStyle>
            <a:lvl1pPr algn="l" eaLnBrk="1" latinLnBrk="0" hangingPunct="1">
              <a:defRPr kumimoji="0" sz="1000">
                <a:solidFill>
                  <a:schemeClr val="tx1"/>
                </a:solidFill>
              </a:defRPr>
            </a:lvl1pPr>
            <a:extLst/>
          </a:lstStyle>
          <a:p>
            <a:fld id="{EA9673D4-046E-42D6-A2E2-2F277A886855}" type="datetimeFigureOut">
              <a:rPr lang="ru-RU" smtClean="0"/>
              <a:pPr/>
              <a:t>19.01.2014</a:t>
            </a:fld>
            <a:endParaRPr lang="ru-RU"/>
          </a:p>
        </p:txBody>
      </p:sp>
      <p:sp>
        <p:nvSpPr>
          <p:cNvPr id="22" name="Нижний колонтитул 21"/>
          <p:cNvSpPr>
            <a:spLocks noGrp="1"/>
          </p:cNvSpPr>
          <p:nvPr>
            <p:ph type="ftr" sz="quarter" idx="3"/>
          </p:nvPr>
        </p:nvSpPr>
        <p:spPr>
          <a:xfrm>
            <a:off x="4380072" y="6407944"/>
            <a:ext cx="2350681" cy="365125"/>
          </a:xfrm>
          <a:prstGeom prst="rect">
            <a:avLst/>
          </a:prstGeom>
        </p:spPr>
        <p:txBody>
          <a:bodyPr vert="horz" anchor="b"/>
          <a:lstStyle>
            <a:lvl1pPr algn="r" eaLnBrk="1" latinLnBrk="0" hangingPunct="1">
              <a:defRPr kumimoji="0" sz="1000">
                <a:solidFill>
                  <a:schemeClr val="tx1"/>
                </a:solidFill>
              </a:defRPr>
            </a:lvl1pPr>
            <a:extLst/>
          </a:lstStyle>
          <a:p>
            <a:endParaRPr lang="ru-RU"/>
          </a:p>
        </p:txBody>
      </p:sp>
      <p:sp>
        <p:nvSpPr>
          <p:cNvPr id="18" name="Номер слайда 17"/>
          <p:cNvSpPr>
            <a:spLocks noGrp="1"/>
          </p:cNvSpPr>
          <p:nvPr>
            <p:ph type="sldNum" sz="quarter" idx="4"/>
          </p:nvPr>
        </p:nvSpPr>
        <p:spPr>
          <a:xfrm>
            <a:off x="8647272" y="6407944"/>
            <a:ext cx="365760" cy="365125"/>
          </a:xfrm>
          <a:prstGeom prst="rect">
            <a:avLst/>
          </a:prstGeom>
        </p:spPr>
        <p:txBody>
          <a:bodyPr vert="horz" anchor="b"/>
          <a:lstStyle>
            <a:lvl1pPr algn="r" eaLnBrk="1" latinLnBrk="0" hangingPunct="1">
              <a:defRPr kumimoji="0" sz="1000" b="0">
                <a:solidFill>
                  <a:schemeClr val="tx1"/>
                </a:solidFill>
              </a:defRPr>
            </a:lvl1pPr>
            <a:extLst/>
          </a:lstStyle>
          <a:p>
            <a:fld id="{2A57974B-C495-4945-B52B-BD4CA7C63ABE}" type="slidenum">
              <a:rPr lang="ru-RU" smtClean="0"/>
              <a:pPr/>
              <a:t>‹#›</a:t>
            </a:fld>
            <a:endParaRPr lang="ru-RU"/>
          </a:p>
        </p:txBody>
      </p:sp>
    </p:spTree>
  </p:cSld>
  <p:clrMap bg1="dk1" tx1="lt1" bg2="dk2" tx2="lt2" accent1="accent1" accent2="accent2" accent3="accent3" accent4="accent4" accent5="accent5" accent6="accent6" hlink="hlink" folHlink="folHlink"/>
  <p:sldLayoutIdLst>
    <p:sldLayoutId id="2147483781" r:id="rId1"/>
    <p:sldLayoutId id="2147483782" r:id="rId2"/>
    <p:sldLayoutId id="2147483783" r:id="rId3"/>
    <p:sldLayoutId id="2147483784" r:id="rId4"/>
    <p:sldLayoutId id="2147483785" r:id="rId5"/>
    <p:sldLayoutId id="2147483786" r:id="rId6"/>
    <p:sldLayoutId id="2147483787" r:id="rId7"/>
    <p:sldLayoutId id="2147483788" r:id="rId8"/>
    <p:sldLayoutId id="2147483789" r:id="rId9"/>
    <p:sldLayoutId id="2147483790" r:id="rId10"/>
    <p:sldLayoutId id="2147483791" r:id="rId11"/>
  </p:sldLayoutIdLst>
  <p:transition spd="slow">
    <p:pull dir="u"/>
    <p:sndAc>
      <p:stSnd>
        <p:snd r:embed="rId13" name="chimes.wav"/>
      </p:stSnd>
    </p:sndAc>
  </p:transition>
  <p:txStyles>
    <p:title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p:titleStyle>
    <p:body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audio" Target="../media/audio1.wav"/><Relationship Id="rId1" Type="http://schemas.openxmlformats.org/officeDocument/2006/relationships/slideLayout" Target="../slideLayouts/slideLayout2.xml"/><Relationship Id="rId4" Type="http://schemas.openxmlformats.org/officeDocument/2006/relationships/image" Target="../media/image17.jpeg"/></Relationships>
</file>

<file path=ppt/slides/_rels/slide13.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audio" Target="../media/audio1.wav"/><Relationship Id="rId1" Type="http://schemas.openxmlformats.org/officeDocument/2006/relationships/slideLayout" Target="../slideLayouts/slideLayout2.xml"/><Relationship Id="rId6" Type="http://schemas.openxmlformats.org/officeDocument/2006/relationships/image" Target="../media/image21.jpeg"/><Relationship Id="rId5" Type="http://schemas.openxmlformats.org/officeDocument/2006/relationships/image" Target="../media/image20.jpeg"/><Relationship Id="rId4" Type="http://schemas.openxmlformats.org/officeDocument/2006/relationships/image" Target="../media/image19.jpeg"/></Relationships>
</file>

<file path=ppt/slides/_rels/slide14.xml.rels><?xml version="1.0" encoding="UTF-8" standalone="yes"?>
<Relationships xmlns="http://schemas.openxmlformats.org/package/2006/relationships"><Relationship Id="rId8" Type="http://schemas.openxmlformats.org/officeDocument/2006/relationships/image" Target="../media/image27.jpeg"/><Relationship Id="rId3" Type="http://schemas.openxmlformats.org/officeDocument/2006/relationships/image" Target="../media/image22.jpeg"/><Relationship Id="rId7" Type="http://schemas.openxmlformats.org/officeDocument/2006/relationships/image" Target="../media/image26.jpeg"/><Relationship Id="rId2" Type="http://schemas.openxmlformats.org/officeDocument/2006/relationships/audio" Target="../media/audio1.wav"/><Relationship Id="rId1" Type="http://schemas.openxmlformats.org/officeDocument/2006/relationships/slideLayout" Target="../slideLayouts/slideLayout2.xml"/><Relationship Id="rId6" Type="http://schemas.openxmlformats.org/officeDocument/2006/relationships/image" Target="../media/image25.jpeg"/><Relationship Id="rId5" Type="http://schemas.openxmlformats.org/officeDocument/2006/relationships/image" Target="../media/image24.jpeg"/><Relationship Id="rId4" Type="http://schemas.openxmlformats.org/officeDocument/2006/relationships/image" Target="../media/image23.jpeg"/></Relationships>
</file>

<file path=ppt/slides/_rels/slide15.xml.rels><?xml version="1.0" encoding="UTF-8" standalone="yes"?>
<Relationships xmlns="http://schemas.openxmlformats.org/package/2006/relationships"><Relationship Id="rId8" Type="http://schemas.openxmlformats.org/officeDocument/2006/relationships/image" Target="../media/image33.jpeg"/><Relationship Id="rId3" Type="http://schemas.openxmlformats.org/officeDocument/2006/relationships/image" Target="../media/image28.jpeg"/><Relationship Id="rId7" Type="http://schemas.openxmlformats.org/officeDocument/2006/relationships/image" Target="../media/image32.jpeg"/><Relationship Id="rId2" Type="http://schemas.openxmlformats.org/officeDocument/2006/relationships/audio" Target="../media/audio1.wav"/><Relationship Id="rId1" Type="http://schemas.openxmlformats.org/officeDocument/2006/relationships/slideLayout" Target="../slideLayouts/slideLayout2.xml"/><Relationship Id="rId6" Type="http://schemas.openxmlformats.org/officeDocument/2006/relationships/image" Target="../media/image31.jpeg"/><Relationship Id="rId5" Type="http://schemas.openxmlformats.org/officeDocument/2006/relationships/image" Target="../media/image30.jpeg"/><Relationship Id="rId4" Type="http://schemas.openxmlformats.org/officeDocument/2006/relationships/image" Target="../media/image29.jpeg"/></Relationships>
</file>

<file path=ppt/slides/_rels/slide16.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audio" Target="../media/audio1.wav"/><Relationship Id="rId1" Type="http://schemas.openxmlformats.org/officeDocument/2006/relationships/slideLayout" Target="../slideLayouts/slideLayout2.xml"/><Relationship Id="rId4" Type="http://schemas.openxmlformats.org/officeDocument/2006/relationships/image" Target="../media/image35.jpeg"/></Relationships>
</file>

<file path=ppt/slides/_rels/slide17.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audio" Target="../media/audio1.wav"/><Relationship Id="rId1" Type="http://schemas.openxmlformats.org/officeDocument/2006/relationships/slideLayout" Target="../slideLayouts/slideLayout2.xml"/><Relationship Id="rId4" Type="http://schemas.openxmlformats.org/officeDocument/2006/relationships/image" Target="../media/image7.jpeg"/></Relationships>
</file>

<file path=ppt/slides/_rels/slide6.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8.gif"/></Relationships>
</file>

<file path=ppt/slides/_rels/slide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audio" Target="../media/audio1.wav"/><Relationship Id="rId1" Type="http://schemas.openxmlformats.org/officeDocument/2006/relationships/slideLayout" Target="../slideLayouts/slideLayout2.xml"/><Relationship Id="rId6" Type="http://schemas.openxmlformats.org/officeDocument/2006/relationships/image" Target="../media/image14.jpeg"/><Relationship Id="rId5" Type="http://schemas.openxmlformats.org/officeDocument/2006/relationships/image" Target="../media/image13.jpeg"/><Relationship Id="rId4" Type="http://schemas.openxmlformats.org/officeDocument/2006/relationships/image" Target="../media/image12.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Содержимое 3" descr="575_1.jpg"/>
          <p:cNvPicPr>
            <a:picLocks noGrp="1" noChangeAspect="1"/>
          </p:cNvPicPr>
          <p:nvPr>
            <p:ph idx="1"/>
          </p:nvPr>
        </p:nvPicPr>
        <p:blipFill>
          <a:blip r:embed="rId3" cstate="print"/>
          <a:stretch>
            <a:fillRect/>
          </a:stretch>
        </p:blipFill>
        <p:spPr>
          <a:xfrm>
            <a:off x="0" y="0"/>
            <a:ext cx="9144000" cy="6858000"/>
          </a:xfrm>
        </p:spPr>
      </p:pic>
      <p:sp>
        <p:nvSpPr>
          <p:cNvPr id="3" name="Заголовок 2"/>
          <p:cNvSpPr>
            <a:spLocks noGrp="1"/>
          </p:cNvSpPr>
          <p:nvPr>
            <p:ph type="title"/>
          </p:nvPr>
        </p:nvSpPr>
        <p:spPr>
          <a:xfrm>
            <a:off x="500034" y="0"/>
            <a:ext cx="8229600" cy="1357298"/>
          </a:xfrm>
        </p:spPr>
        <p:txBody>
          <a:bodyPr>
            <a:normAutofit/>
          </a:bodyPr>
          <a:lstStyle/>
          <a:p>
            <a:pPr algn="ctr"/>
            <a:r>
              <a:rPr lang="ru-RU" sz="6000" dirty="0" smtClean="0">
                <a:solidFill>
                  <a:srgbClr val="FF0000"/>
                </a:solidFill>
                <a:latin typeface="MS Mincho" pitchFamily="49" charset="-128"/>
                <a:ea typeface="MS Mincho" pitchFamily="49" charset="-128"/>
              </a:rPr>
              <a:t>Франция </a:t>
            </a:r>
            <a:endParaRPr lang="ru-RU" sz="6000" dirty="0">
              <a:solidFill>
                <a:srgbClr val="FF0000"/>
              </a:solidFill>
              <a:latin typeface="MS Mincho" pitchFamily="49" charset="-128"/>
              <a:ea typeface="MS Mincho" pitchFamily="49" charset="-128"/>
            </a:endParaRPr>
          </a:p>
        </p:txBody>
      </p:sp>
    </p:spTree>
  </p:cSld>
  <p:clrMapOvr>
    <a:masterClrMapping/>
  </p:clrMapOvr>
  <p:transition spd="slow">
    <p:pull dir="u"/>
    <p:sndAc>
      <p:stSnd>
        <p:snd r:embed="rId2" name="chimes.wav"/>
      </p:stSnd>
    </p:sndAc>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Содержимое 1"/>
          <p:cNvSpPr>
            <a:spLocks noGrp="1"/>
          </p:cNvSpPr>
          <p:nvPr>
            <p:ph idx="1"/>
          </p:nvPr>
        </p:nvSpPr>
        <p:spPr>
          <a:xfrm>
            <a:off x="0" y="642918"/>
            <a:ext cx="9144000" cy="6215082"/>
          </a:xfrm>
        </p:spPr>
        <p:txBody>
          <a:bodyPr>
            <a:normAutofit/>
          </a:bodyPr>
          <a:lstStyle/>
          <a:p>
            <a:r>
              <a:rPr lang="ru-RU" sz="1600" dirty="0" smtClean="0"/>
              <a:t>Государственный французский.</a:t>
            </a:r>
          </a:p>
          <a:p>
            <a:r>
              <a:rPr lang="ru-RU" sz="1600" dirty="0" smtClean="0"/>
              <a:t> На окраинах страны говорят </a:t>
            </a:r>
            <a:r>
              <a:rPr lang="ru-RU" sz="1600" dirty="0" err="1" smtClean="0"/>
              <a:t>по-баскски</a:t>
            </a:r>
            <a:r>
              <a:rPr lang="ru-RU" sz="1600" dirty="0" smtClean="0"/>
              <a:t>, </a:t>
            </a:r>
          </a:p>
          <a:p>
            <a:r>
              <a:rPr lang="ru-RU" sz="1600" dirty="0" err="1" smtClean="0"/>
              <a:t>по-каталонски</a:t>
            </a:r>
            <a:r>
              <a:rPr lang="ru-RU" sz="1600" dirty="0" smtClean="0"/>
              <a:t>, на диалектах итальянского,</a:t>
            </a:r>
          </a:p>
          <a:p>
            <a:r>
              <a:rPr lang="ru-RU" sz="1600" dirty="0" smtClean="0"/>
              <a:t> по-немецки, по-фламандски и </a:t>
            </a:r>
            <a:r>
              <a:rPr lang="ru-RU" sz="1600" dirty="0" err="1" smtClean="0"/>
              <a:t>по-бретонски</a:t>
            </a:r>
            <a:endParaRPr lang="ru-RU" sz="1600" dirty="0" smtClean="0"/>
          </a:p>
          <a:p>
            <a:endParaRPr lang="ru-RU" sz="1600" dirty="0" smtClean="0"/>
          </a:p>
        </p:txBody>
      </p:sp>
      <p:sp>
        <p:nvSpPr>
          <p:cNvPr id="3" name="Заголовок 2"/>
          <p:cNvSpPr>
            <a:spLocks noGrp="1"/>
          </p:cNvSpPr>
          <p:nvPr>
            <p:ph type="title"/>
          </p:nvPr>
        </p:nvSpPr>
        <p:spPr>
          <a:xfrm>
            <a:off x="428596" y="0"/>
            <a:ext cx="8229600" cy="796908"/>
          </a:xfrm>
        </p:spPr>
        <p:txBody>
          <a:bodyPr>
            <a:normAutofit/>
          </a:bodyPr>
          <a:lstStyle/>
          <a:p>
            <a:pPr algn="ctr"/>
            <a:r>
              <a:rPr lang="ru-RU" sz="4000" dirty="0" smtClean="0">
                <a:solidFill>
                  <a:srgbClr val="7030A0"/>
                </a:solidFill>
              </a:rPr>
              <a:t>Населения</a:t>
            </a:r>
            <a:endParaRPr lang="ru-RU" sz="4000" dirty="0">
              <a:solidFill>
                <a:srgbClr val="7030A0"/>
              </a:solidFill>
            </a:endParaRPr>
          </a:p>
        </p:txBody>
      </p:sp>
      <p:pic>
        <p:nvPicPr>
          <p:cNvPr id="4" name="Picture 6" descr="1"/>
          <p:cNvPicPr>
            <a:picLocks noChangeAspect="1" noChangeArrowheads="1"/>
          </p:cNvPicPr>
          <p:nvPr/>
        </p:nvPicPr>
        <p:blipFill>
          <a:blip r:embed="rId3" cstate="print"/>
          <a:srcRect/>
          <a:stretch>
            <a:fillRect/>
          </a:stretch>
        </p:blipFill>
        <p:spPr bwMode="auto">
          <a:xfrm>
            <a:off x="142844" y="1928802"/>
            <a:ext cx="3575050" cy="3989388"/>
          </a:xfrm>
          <a:prstGeom prst="rect">
            <a:avLst/>
          </a:prstGeom>
          <a:noFill/>
        </p:spPr>
      </p:pic>
      <p:sp>
        <p:nvSpPr>
          <p:cNvPr id="5" name="Rectangle 7"/>
          <p:cNvSpPr>
            <a:spLocks noChangeArrowheads="1"/>
          </p:cNvSpPr>
          <p:nvPr/>
        </p:nvSpPr>
        <p:spPr bwMode="auto">
          <a:xfrm>
            <a:off x="5357818" y="2071678"/>
            <a:ext cx="3174994" cy="787404"/>
          </a:xfrm>
          <a:prstGeom prst="rect">
            <a:avLst/>
          </a:prstGeom>
          <a:solidFill>
            <a:srgbClr val="800080"/>
          </a:solidFill>
          <a:ln w="28575">
            <a:solidFill>
              <a:schemeClr val="tx1"/>
            </a:solidFill>
            <a:miter lim="800000"/>
            <a:headEnd/>
            <a:tailEnd/>
          </a:ln>
          <a:effectLst/>
        </p:spPr>
        <p:txBody>
          <a:bodyPr wrap="none" anchor="ctr"/>
          <a:lstStyle/>
          <a:p>
            <a:pPr algn="ctr"/>
            <a:r>
              <a:rPr lang="ru-RU" sz="2400" dirty="0"/>
              <a:t>Французы</a:t>
            </a:r>
          </a:p>
        </p:txBody>
      </p:sp>
      <p:sp>
        <p:nvSpPr>
          <p:cNvPr id="6" name="AutoShape 10"/>
          <p:cNvSpPr>
            <a:spLocks noChangeArrowheads="1"/>
          </p:cNvSpPr>
          <p:nvPr/>
        </p:nvSpPr>
        <p:spPr bwMode="auto">
          <a:xfrm>
            <a:off x="3929058" y="2214554"/>
            <a:ext cx="1295400" cy="576263"/>
          </a:xfrm>
          <a:prstGeom prst="leftArrow">
            <a:avLst>
              <a:gd name="adj1" fmla="val 50000"/>
              <a:gd name="adj2" fmla="val 56198"/>
            </a:avLst>
          </a:prstGeom>
          <a:solidFill>
            <a:srgbClr val="FF0000"/>
          </a:solidFill>
          <a:ln w="28575">
            <a:solidFill>
              <a:schemeClr val="tx1"/>
            </a:solidFill>
            <a:miter lim="800000"/>
            <a:headEnd/>
            <a:tailEnd/>
          </a:ln>
          <a:effectLst/>
        </p:spPr>
        <p:txBody>
          <a:bodyPr wrap="none" anchor="ctr"/>
          <a:lstStyle/>
          <a:p>
            <a:endParaRPr lang="ru-RU"/>
          </a:p>
        </p:txBody>
      </p:sp>
      <p:sp>
        <p:nvSpPr>
          <p:cNvPr id="7" name="Rectangle 8"/>
          <p:cNvSpPr>
            <a:spLocks noChangeArrowheads="1"/>
          </p:cNvSpPr>
          <p:nvPr/>
        </p:nvSpPr>
        <p:spPr bwMode="auto">
          <a:xfrm>
            <a:off x="5286380" y="3286124"/>
            <a:ext cx="3240088" cy="863600"/>
          </a:xfrm>
          <a:prstGeom prst="rect">
            <a:avLst/>
          </a:prstGeom>
          <a:solidFill>
            <a:srgbClr val="FF0000"/>
          </a:solidFill>
          <a:ln w="28575">
            <a:solidFill>
              <a:schemeClr val="tx1"/>
            </a:solidFill>
            <a:miter lim="800000"/>
            <a:headEnd/>
            <a:tailEnd/>
          </a:ln>
          <a:effectLst/>
        </p:spPr>
        <p:txBody>
          <a:bodyPr wrap="none" anchor="ctr"/>
          <a:lstStyle/>
          <a:p>
            <a:pPr algn="ctr"/>
            <a:r>
              <a:rPr lang="ru-RU" sz="2400" dirty="0">
                <a:solidFill>
                  <a:schemeClr val="folHlink"/>
                </a:solidFill>
              </a:rPr>
              <a:t>Немцы</a:t>
            </a:r>
          </a:p>
        </p:txBody>
      </p:sp>
      <p:sp>
        <p:nvSpPr>
          <p:cNvPr id="8" name="AutoShape 12"/>
          <p:cNvSpPr>
            <a:spLocks noChangeArrowheads="1"/>
          </p:cNvSpPr>
          <p:nvPr/>
        </p:nvSpPr>
        <p:spPr bwMode="auto">
          <a:xfrm>
            <a:off x="3857620" y="3500438"/>
            <a:ext cx="1295400" cy="576263"/>
          </a:xfrm>
          <a:prstGeom prst="leftArrow">
            <a:avLst>
              <a:gd name="adj1" fmla="val 50000"/>
              <a:gd name="adj2" fmla="val 56198"/>
            </a:avLst>
          </a:prstGeom>
          <a:solidFill>
            <a:srgbClr val="FF0000"/>
          </a:solidFill>
          <a:ln w="28575">
            <a:solidFill>
              <a:schemeClr val="tx1"/>
            </a:solidFill>
            <a:miter lim="800000"/>
            <a:headEnd/>
            <a:tailEnd/>
          </a:ln>
          <a:effectLst/>
        </p:spPr>
        <p:txBody>
          <a:bodyPr wrap="none" anchor="ctr"/>
          <a:lstStyle/>
          <a:p>
            <a:endParaRPr lang="ru-RU"/>
          </a:p>
        </p:txBody>
      </p:sp>
      <p:sp>
        <p:nvSpPr>
          <p:cNvPr id="9" name="Rectangle 9"/>
          <p:cNvSpPr>
            <a:spLocks noChangeArrowheads="1"/>
          </p:cNvSpPr>
          <p:nvPr/>
        </p:nvSpPr>
        <p:spPr bwMode="auto">
          <a:xfrm>
            <a:off x="5357818" y="4786322"/>
            <a:ext cx="3240088" cy="863600"/>
          </a:xfrm>
          <a:prstGeom prst="rect">
            <a:avLst/>
          </a:prstGeom>
          <a:solidFill>
            <a:srgbClr val="339966"/>
          </a:solidFill>
          <a:ln w="28575">
            <a:solidFill>
              <a:schemeClr val="tx1"/>
            </a:solidFill>
            <a:miter lim="800000"/>
            <a:headEnd/>
            <a:tailEnd/>
          </a:ln>
          <a:effectLst/>
        </p:spPr>
        <p:txBody>
          <a:bodyPr wrap="none" anchor="ctr"/>
          <a:lstStyle/>
          <a:p>
            <a:pPr algn="ctr"/>
            <a:r>
              <a:rPr lang="ru-RU" sz="2400">
                <a:solidFill>
                  <a:srgbClr val="990000"/>
                </a:solidFill>
              </a:rPr>
              <a:t>Швейцарцы</a:t>
            </a:r>
          </a:p>
        </p:txBody>
      </p:sp>
      <p:sp>
        <p:nvSpPr>
          <p:cNvPr id="10" name="AutoShape 11"/>
          <p:cNvSpPr>
            <a:spLocks noChangeArrowheads="1"/>
          </p:cNvSpPr>
          <p:nvPr/>
        </p:nvSpPr>
        <p:spPr bwMode="auto">
          <a:xfrm>
            <a:off x="3857620" y="4929198"/>
            <a:ext cx="1295400" cy="576263"/>
          </a:xfrm>
          <a:prstGeom prst="leftArrow">
            <a:avLst>
              <a:gd name="adj1" fmla="val 50000"/>
              <a:gd name="adj2" fmla="val 56198"/>
            </a:avLst>
          </a:prstGeom>
          <a:solidFill>
            <a:srgbClr val="FF0000"/>
          </a:solidFill>
          <a:ln w="28575">
            <a:solidFill>
              <a:schemeClr val="tx1"/>
            </a:solidFill>
            <a:miter lim="800000"/>
            <a:headEnd/>
            <a:tailEnd/>
          </a:ln>
          <a:effectLst/>
        </p:spPr>
        <p:txBody>
          <a:bodyPr wrap="none" anchor="ctr"/>
          <a:lstStyle/>
          <a:p>
            <a:endParaRPr lang="ru-RU"/>
          </a:p>
        </p:txBody>
      </p:sp>
    </p:spTree>
  </p:cSld>
  <p:clrMapOvr>
    <a:masterClrMapping/>
  </p:clrMapOvr>
  <p:transition spd="slow">
    <p:pull dir="u"/>
    <p:sndAc>
      <p:stSnd>
        <p:snd r:embed="rId2" name="chimes.wav"/>
      </p:stSnd>
    </p:sndAc>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Содержимое 1"/>
          <p:cNvSpPr>
            <a:spLocks noGrp="1"/>
          </p:cNvSpPr>
          <p:nvPr>
            <p:ph idx="1"/>
          </p:nvPr>
        </p:nvSpPr>
        <p:spPr/>
        <p:txBody>
          <a:bodyPr>
            <a:normAutofit/>
          </a:bodyPr>
          <a:lstStyle/>
          <a:p>
            <a:r>
              <a:rPr lang="ru-RU" sz="1800" dirty="0" smtClean="0">
                <a:solidFill>
                  <a:srgbClr val="33CCCC"/>
                </a:solidFill>
              </a:rPr>
              <a:t>Население Франции насчитывает около 65 </a:t>
            </a:r>
            <a:r>
              <a:rPr lang="ru-RU" sz="1800" dirty="0" err="1" smtClean="0">
                <a:solidFill>
                  <a:srgbClr val="33CCCC"/>
                </a:solidFill>
              </a:rPr>
              <a:t>млн</a:t>
            </a:r>
            <a:r>
              <a:rPr lang="ru-RU" sz="1800" dirty="0" smtClean="0">
                <a:solidFill>
                  <a:srgbClr val="33CCCC"/>
                </a:solidFill>
              </a:rPr>
              <a:t> чел. На континентальной территории Франции проживает 60 876 136 чел. По численности населения Франция занимает 20-е место среди 192 государств — членов </a:t>
            </a:r>
            <a:r>
              <a:rPr lang="ru-RU" sz="1800" dirty="0" err="1" smtClean="0">
                <a:solidFill>
                  <a:srgbClr val="33CCCC"/>
                </a:solidFill>
              </a:rPr>
              <a:t>ООНПлотность</a:t>
            </a:r>
            <a:r>
              <a:rPr lang="ru-RU" sz="1800" dirty="0" smtClean="0">
                <a:solidFill>
                  <a:srgbClr val="33CCCC"/>
                </a:solidFill>
              </a:rPr>
              <a:t> населения во Франции 108 человек на 1 км². По этому показателю Франция занимает 14-е место среди стран Евросоюза. Однако, так как почти две трети территории Франции заняты лугами, горами и лесами, на остальной территории плотность достигает 289 человек на 1 км²[1].</a:t>
            </a:r>
            <a:endParaRPr lang="ru-RU" sz="1800" dirty="0">
              <a:solidFill>
                <a:srgbClr val="33CCCC"/>
              </a:solidFill>
            </a:endParaRPr>
          </a:p>
        </p:txBody>
      </p:sp>
      <p:sp>
        <p:nvSpPr>
          <p:cNvPr id="3" name="Заголовок 2"/>
          <p:cNvSpPr>
            <a:spLocks noGrp="1"/>
          </p:cNvSpPr>
          <p:nvPr>
            <p:ph type="title"/>
          </p:nvPr>
        </p:nvSpPr>
        <p:spPr/>
        <p:txBody>
          <a:bodyPr/>
          <a:lstStyle/>
          <a:p>
            <a:pPr algn="ctr"/>
            <a:r>
              <a:rPr lang="ru-RU" dirty="0" smtClean="0">
                <a:solidFill>
                  <a:srgbClr val="FDEEC9"/>
                </a:solidFill>
              </a:rPr>
              <a:t>Населения</a:t>
            </a:r>
            <a:endParaRPr lang="ru-RU" dirty="0">
              <a:solidFill>
                <a:srgbClr val="FDEEC9"/>
              </a:solidFill>
            </a:endParaRPr>
          </a:p>
        </p:txBody>
      </p:sp>
    </p:spTree>
  </p:cSld>
  <p:clrMapOvr>
    <a:masterClrMapping/>
  </p:clrMapOvr>
  <p:transition spd="slow">
    <p:pull dir="u"/>
    <p:sndAc>
      <p:stSnd>
        <p:snd r:embed="rId2" name="chimes.wav"/>
      </p:stSnd>
    </p:sndAc>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Содержимое 1"/>
          <p:cNvSpPr>
            <a:spLocks noGrp="1"/>
          </p:cNvSpPr>
          <p:nvPr>
            <p:ph idx="1"/>
          </p:nvPr>
        </p:nvSpPr>
        <p:spPr/>
        <p:txBody>
          <a:bodyPr>
            <a:normAutofit/>
          </a:bodyPr>
          <a:lstStyle/>
          <a:p>
            <a:r>
              <a:rPr lang="ru-RU" sz="2400" dirty="0" smtClean="0"/>
              <a:t>Около 48% католики, 15% протестанты,</a:t>
            </a:r>
          </a:p>
          <a:p>
            <a:r>
              <a:rPr lang="ru-RU" sz="2400" dirty="0" smtClean="0"/>
              <a:t> 1,3% - иудеи и 4,5% мусульмане</a:t>
            </a:r>
            <a:endParaRPr lang="ru-RU" sz="2400" dirty="0"/>
          </a:p>
        </p:txBody>
      </p:sp>
      <p:sp>
        <p:nvSpPr>
          <p:cNvPr id="3" name="Заголовок 2"/>
          <p:cNvSpPr>
            <a:spLocks noGrp="1"/>
          </p:cNvSpPr>
          <p:nvPr>
            <p:ph type="title"/>
          </p:nvPr>
        </p:nvSpPr>
        <p:spPr/>
        <p:txBody>
          <a:bodyPr/>
          <a:lstStyle/>
          <a:p>
            <a:pPr algn="ctr"/>
            <a:r>
              <a:rPr lang="ru-RU" dirty="0" smtClean="0">
                <a:solidFill>
                  <a:srgbClr val="FFC000"/>
                </a:solidFill>
              </a:rPr>
              <a:t>религия</a:t>
            </a:r>
            <a:endParaRPr lang="ru-RU" dirty="0">
              <a:solidFill>
                <a:srgbClr val="FFC000"/>
              </a:solidFill>
            </a:endParaRPr>
          </a:p>
        </p:txBody>
      </p:sp>
      <p:pic>
        <p:nvPicPr>
          <p:cNvPr id="4" name="Picture 7" descr="iop2"/>
          <p:cNvPicPr>
            <a:picLocks noChangeAspect="1" noChangeArrowheads="1"/>
          </p:cNvPicPr>
          <p:nvPr/>
        </p:nvPicPr>
        <p:blipFill>
          <a:blip r:embed="rId3" cstate="print"/>
          <a:srcRect/>
          <a:stretch>
            <a:fillRect/>
          </a:stretch>
        </p:blipFill>
        <p:spPr bwMode="auto">
          <a:xfrm>
            <a:off x="611188" y="2852738"/>
            <a:ext cx="3816350" cy="3573462"/>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5" name="Picture 8" descr="Европеоидная раса"/>
          <p:cNvPicPr>
            <a:picLocks noChangeAspect="1" noChangeArrowheads="1"/>
          </p:cNvPicPr>
          <p:nvPr/>
        </p:nvPicPr>
        <p:blipFill>
          <a:blip r:embed="rId4" cstate="print"/>
          <a:srcRect/>
          <a:stretch>
            <a:fillRect/>
          </a:stretch>
        </p:blipFill>
        <p:spPr bwMode="auto">
          <a:xfrm>
            <a:off x="4572000" y="2852738"/>
            <a:ext cx="4032250" cy="3576637"/>
          </a:xfrm>
          <a:prstGeom prst="rect">
            <a:avLst/>
          </a:prstGeom>
          <a:solidFill>
            <a:srgbClr val="FFFFFF">
              <a:shade val="85000"/>
            </a:srgbClr>
          </a:solidFill>
          <a:ln w="190500" cap="rnd">
            <a:solidFill>
              <a:srgbClr val="FFFFFF"/>
            </a:solidFill>
          </a:ln>
          <a:effectLst>
            <a:outerShdw blurRad="36195" dist="12700" dir="11400000" algn="tl" rotWithShape="0">
              <a:srgbClr val="000000">
                <a:alpha val="33000"/>
              </a:srgbClr>
            </a:outerShdw>
          </a:effectLst>
          <a:scene3d>
            <a:camera prst="perspectiveContrastingLeftFacing">
              <a:rot lat="540000" lon="2100000" rev="0"/>
            </a:camera>
            <a:lightRig rig="soft" dir="t"/>
          </a:scene3d>
          <a:sp3d contourW="12700" prstMaterial="matte">
            <a:bevelT w="63500" h="50800"/>
            <a:contourClr>
              <a:srgbClr val="C0C0C0"/>
            </a:contourClr>
          </a:sp3d>
        </p:spPr>
      </p:pic>
    </p:spTree>
  </p:cSld>
  <p:clrMapOvr>
    <a:masterClrMapping/>
  </p:clrMapOvr>
  <p:transition spd="slow">
    <p:pull dir="u"/>
    <p:sndAc>
      <p:stSnd>
        <p:snd r:embed="rId2" name="chimes.wav"/>
      </p:stSnd>
    </p:sndAc>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Содержимое 1"/>
          <p:cNvSpPr>
            <a:spLocks noGrp="1"/>
          </p:cNvSpPr>
          <p:nvPr>
            <p:ph idx="1"/>
          </p:nvPr>
        </p:nvSpPr>
        <p:spPr>
          <a:xfrm>
            <a:off x="0" y="285728"/>
            <a:ext cx="9144000" cy="6572272"/>
          </a:xfrm>
        </p:spPr>
        <p:txBody>
          <a:bodyPr>
            <a:normAutofit/>
          </a:bodyPr>
          <a:lstStyle/>
          <a:p>
            <a:r>
              <a:rPr lang="ru-RU" sz="1400" dirty="0" smtClean="0">
                <a:solidFill>
                  <a:srgbClr val="FFFFFF"/>
                </a:solidFill>
              </a:rPr>
              <a:t>Страна входит в группу наиболее </a:t>
            </a:r>
            <a:r>
              <a:rPr lang="ru-RU" sz="1400" dirty="0" err="1" smtClean="0">
                <a:solidFill>
                  <a:srgbClr val="FFFFFF"/>
                </a:solidFill>
              </a:rPr>
              <a:t>экономическо</a:t>
            </a:r>
            <a:r>
              <a:rPr lang="ru-RU" sz="1400" dirty="0" smtClean="0">
                <a:solidFill>
                  <a:srgbClr val="FFFFFF"/>
                </a:solidFill>
              </a:rPr>
              <a:t> развитую страну мира . Её экономика  </a:t>
            </a:r>
            <a:r>
              <a:rPr lang="ru-RU" sz="1400" dirty="0" err="1" smtClean="0">
                <a:solidFill>
                  <a:srgbClr val="FFFFFF"/>
                </a:solidFill>
              </a:rPr>
              <a:t>сопостовима</a:t>
            </a:r>
            <a:r>
              <a:rPr lang="ru-RU" sz="1400" dirty="0" smtClean="0">
                <a:solidFill>
                  <a:srgbClr val="FFFFFF"/>
                </a:solidFill>
              </a:rPr>
              <a:t> по размерам и имеет постиндустриальную структуру</a:t>
            </a:r>
            <a:r>
              <a:rPr lang="en-US" sz="1400" dirty="0" smtClean="0">
                <a:solidFill>
                  <a:srgbClr val="FFFFFF"/>
                </a:solidFill>
              </a:rPr>
              <a:t>: </a:t>
            </a:r>
            <a:r>
              <a:rPr lang="ru-RU" sz="1400" dirty="0" smtClean="0">
                <a:solidFill>
                  <a:srgbClr val="FFFFFF"/>
                </a:solidFill>
              </a:rPr>
              <a:t>на сферу услуг приходится  2</a:t>
            </a:r>
            <a:r>
              <a:rPr lang="en-US" sz="1400" dirty="0" smtClean="0">
                <a:solidFill>
                  <a:srgbClr val="FFFFFF"/>
                </a:solidFill>
              </a:rPr>
              <a:t>/</a:t>
            </a:r>
            <a:r>
              <a:rPr lang="ru-RU" sz="1400" dirty="0" smtClean="0">
                <a:solidFill>
                  <a:srgbClr val="FFFFFF"/>
                </a:solidFill>
              </a:rPr>
              <a:t>3 их ВВП . В многоотраслевой промышленности ведущую роль играет</a:t>
            </a:r>
            <a:r>
              <a:rPr lang="en-US" sz="1400" dirty="0" smtClean="0">
                <a:solidFill>
                  <a:srgbClr val="FFFFFF"/>
                </a:solidFill>
              </a:rPr>
              <a:t>:</a:t>
            </a:r>
            <a:r>
              <a:rPr lang="ru-RU" sz="1400" dirty="0" smtClean="0">
                <a:solidFill>
                  <a:srgbClr val="FFFFFF"/>
                </a:solidFill>
              </a:rPr>
              <a:t> Сложное и наукоемкое машиностроения, химия органического синтеза.   </a:t>
            </a:r>
          </a:p>
          <a:p>
            <a:endParaRPr lang="ru-RU" sz="1800" dirty="0">
              <a:solidFill>
                <a:srgbClr val="FFFFFF"/>
              </a:solidFill>
            </a:endParaRPr>
          </a:p>
        </p:txBody>
      </p:sp>
      <p:sp>
        <p:nvSpPr>
          <p:cNvPr id="3" name="Заголовок 2"/>
          <p:cNvSpPr>
            <a:spLocks noGrp="1"/>
          </p:cNvSpPr>
          <p:nvPr>
            <p:ph type="title"/>
          </p:nvPr>
        </p:nvSpPr>
        <p:spPr>
          <a:xfrm>
            <a:off x="428596" y="0"/>
            <a:ext cx="8229600" cy="285728"/>
          </a:xfrm>
        </p:spPr>
        <p:txBody>
          <a:bodyPr>
            <a:normAutofit fontScale="90000"/>
          </a:bodyPr>
          <a:lstStyle/>
          <a:p>
            <a:pPr algn="ctr"/>
            <a:r>
              <a:rPr lang="ru-RU" dirty="0" smtClean="0">
                <a:solidFill>
                  <a:srgbClr val="F6D0E4"/>
                </a:solidFill>
              </a:rPr>
              <a:t>Хозяйство</a:t>
            </a:r>
            <a:endParaRPr lang="ru-RU" dirty="0">
              <a:solidFill>
                <a:srgbClr val="F6D0E4"/>
              </a:solidFill>
            </a:endParaRPr>
          </a:p>
        </p:txBody>
      </p:sp>
      <p:pic>
        <p:nvPicPr>
          <p:cNvPr id="4" name="Picture 12" descr="elk5"/>
          <p:cNvPicPr>
            <a:picLocks noChangeAspect="1" noChangeArrowheads="1"/>
          </p:cNvPicPr>
          <p:nvPr/>
        </p:nvPicPr>
        <p:blipFill>
          <a:blip r:embed="rId3" cstate="print"/>
          <a:srcRect/>
          <a:stretch>
            <a:fillRect/>
          </a:stretch>
        </p:blipFill>
        <p:spPr bwMode="auto">
          <a:xfrm>
            <a:off x="428596" y="1214422"/>
            <a:ext cx="3671888" cy="2305050"/>
          </a:xfrm>
          <a:prstGeom prst="rect">
            <a:avLst/>
          </a:prstGeom>
          <a:noFill/>
        </p:spPr>
      </p:pic>
      <p:sp>
        <p:nvSpPr>
          <p:cNvPr id="5" name="AutoShape 16"/>
          <p:cNvSpPr>
            <a:spLocks noChangeArrowheads="1"/>
          </p:cNvSpPr>
          <p:nvPr/>
        </p:nvSpPr>
        <p:spPr bwMode="auto">
          <a:xfrm>
            <a:off x="428596" y="3500438"/>
            <a:ext cx="3671888" cy="720725"/>
          </a:xfrm>
          <a:prstGeom prst="bevel">
            <a:avLst>
              <a:gd name="adj" fmla="val 12500"/>
            </a:avLst>
          </a:prstGeom>
          <a:solidFill>
            <a:schemeClr val="accent1"/>
          </a:solidFill>
          <a:ln w="9525">
            <a:solidFill>
              <a:schemeClr val="tx1"/>
            </a:solidFill>
            <a:miter lim="800000"/>
            <a:headEnd/>
            <a:tailEnd/>
          </a:ln>
          <a:effectLst/>
        </p:spPr>
        <p:txBody>
          <a:bodyPr wrap="none" anchor="ctr"/>
          <a:lstStyle/>
          <a:p>
            <a:pPr algn="ctr"/>
            <a:r>
              <a:rPr lang="ru-RU" b="1" dirty="0">
                <a:solidFill>
                  <a:srgbClr val="FF0000"/>
                </a:solidFill>
              </a:rPr>
              <a:t>Электроэнергетика</a:t>
            </a:r>
          </a:p>
        </p:txBody>
      </p:sp>
      <p:pic>
        <p:nvPicPr>
          <p:cNvPr id="6" name="Picture 17" descr="zol6"/>
          <p:cNvPicPr>
            <a:picLocks noChangeAspect="1" noChangeArrowheads="1"/>
          </p:cNvPicPr>
          <p:nvPr/>
        </p:nvPicPr>
        <p:blipFill>
          <a:blip r:embed="rId4" cstate="print"/>
          <a:srcRect/>
          <a:stretch>
            <a:fillRect/>
          </a:stretch>
        </p:blipFill>
        <p:spPr bwMode="auto">
          <a:xfrm>
            <a:off x="4214810" y="1214422"/>
            <a:ext cx="3673475" cy="2306637"/>
          </a:xfrm>
          <a:prstGeom prst="rect">
            <a:avLst/>
          </a:prstGeom>
          <a:noFill/>
        </p:spPr>
      </p:pic>
      <p:sp>
        <p:nvSpPr>
          <p:cNvPr id="7" name="AutoShape 9"/>
          <p:cNvSpPr>
            <a:spLocks noChangeArrowheads="1"/>
          </p:cNvSpPr>
          <p:nvPr/>
        </p:nvSpPr>
        <p:spPr bwMode="auto">
          <a:xfrm>
            <a:off x="4214810" y="3500438"/>
            <a:ext cx="3671887" cy="720725"/>
          </a:xfrm>
          <a:prstGeom prst="bevel">
            <a:avLst>
              <a:gd name="adj" fmla="val 12500"/>
            </a:avLst>
          </a:prstGeom>
          <a:gradFill rotWithShape="1">
            <a:gsLst>
              <a:gs pos="0">
                <a:srgbClr val="FF0000">
                  <a:gamma/>
                  <a:shade val="46275"/>
                  <a:invGamma/>
                </a:srgbClr>
              </a:gs>
              <a:gs pos="100000">
                <a:srgbClr val="FF0000"/>
              </a:gs>
            </a:gsLst>
            <a:path path="rect">
              <a:fillToRect l="50000" t="50000" r="50000" b="50000"/>
            </a:path>
          </a:gradFill>
          <a:ln w="9525">
            <a:solidFill>
              <a:schemeClr val="tx1"/>
            </a:solidFill>
            <a:miter lim="800000"/>
            <a:headEnd/>
            <a:tailEnd/>
          </a:ln>
          <a:effectLst/>
        </p:spPr>
        <p:txBody>
          <a:bodyPr wrap="none" anchor="ctr"/>
          <a:lstStyle/>
          <a:p>
            <a:pPr algn="ctr"/>
            <a:r>
              <a:rPr lang="ru-RU" b="1" dirty="0">
                <a:solidFill>
                  <a:srgbClr val="003366"/>
                </a:solidFill>
              </a:rPr>
              <a:t>Легкая</a:t>
            </a:r>
            <a:r>
              <a:rPr lang="ru-RU" dirty="0"/>
              <a:t> </a:t>
            </a:r>
          </a:p>
        </p:txBody>
      </p:sp>
      <p:pic>
        <p:nvPicPr>
          <p:cNvPr id="8" name="Picture 10" descr="citroen_c3_small"/>
          <p:cNvPicPr>
            <a:picLocks noChangeAspect="1" noChangeArrowheads="1"/>
          </p:cNvPicPr>
          <p:nvPr/>
        </p:nvPicPr>
        <p:blipFill>
          <a:blip r:embed="rId5" cstate="print"/>
          <a:srcRect/>
          <a:stretch>
            <a:fillRect/>
          </a:stretch>
        </p:blipFill>
        <p:spPr bwMode="auto">
          <a:xfrm>
            <a:off x="428596" y="4214818"/>
            <a:ext cx="3671888" cy="1587521"/>
          </a:xfrm>
          <a:prstGeom prst="rect">
            <a:avLst/>
          </a:prstGeom>
          <a:noFill/>
        </p:spPr>
      </p:pic>
      <p:sp>
        <p:nvSpPr>
          <p:cNvPr id="9" name="AutoShape 7"/>
          <p:cNvSpPr>
            <a:spLocks noChangeArrowheads="1"/>
          </p:cNvSpPr>
          <p:nvPr/>
        </p:nvSpPr>
        <p:spPr bwMode="auto">
          <a:xfrm>
            <a:off x="428596" y="5786454"/>
            <a:ext cx="3671888" cy="719138"/>
          </a:xfrm>
          <a:prstGeom prst="bevel">
            <a:avLst>
              <a:gd name="adj" fmla="val 12500"/>
            </a:avLst>
          </a:prstGeom>
          <a:gradFill rotWithShape="1">
            <a:gsLst>
              <a:gs pos="0">
                <a:srgbClr val="99CC00"/>
              </a:gs>
              <a:gs pos="100000">
                <a:srgbClr val="99CC00">
                  <a:gamma/>
                  <a:shade val="46275"/>
                  <a:invGamma/>
                </a:srgbClr>
              </a:gs>
            </a:gsLst>
            <a:path path="rect">
              <a:fillToRect r="100000" b="100000"/>
            </a:path>
          </a:gradFill>
          <a:ln w="9525">
            <a:solidFill>
              <a:schemeClr val="tx1"/>
            </a:solidFill>
            <a:miter lim="800000"/>
            <a:headEnd/>
            <a:tailEnd/>
          </a:ln>
          <a:effectLst/>
        </p:spPr>
        <p:txBody>
          <a:bodyPr wrap="none" anchor="ctr"/>
          <a:lstStyle/>
          <a:p>
            <a:pPr algn="ctr"/>
            <a:r>
              <a:rPr lang="ru-RU" b="1" dirty="0">
                <a:solidFill>
                  <a:srgbClr val="FFFF00"/>
                </a:solidFill>
              </a:rPr>
              <a:t>машиностроение</a:t>
            </a:r>
          </a:p>
        </p:txBody>
      </p:sp>
      <p:pic>
        <p:nvPicPr>
          <p:cNvPr id="10" name="Picture 14" descr="poi14"/>
          <p:cNvPicPr>
            <a:picLocks noChangeAspect="1" noChangeArrowheads="1"/>
          </p:cNvPicPr>
          <p:nvPr/>
        </p:nvPicPr>
        <p:blipFill>
          <a:blip r:embed="rId6" cstate="print"/>
          <a:srcRect/>
          <a:stretch>
            <a:fillRect/>
          </a:stretch>
        </p:blipFill>
        <p:spPr bwMode="auto">
          <a:xfrm>
            <a:off x="4214810" y="4214818"/>
            <a:ext cx="3673475" cy="1998662"/>
          </a:xfrm>
          <a:prstGeom prst="rect">
            <a:avLst/>
          </a:prstGeom>
          <a:noFill/>
        </p:spPr>
      </p:pic>
      <p:sp>
        <p:nvSpPr>
          <p:cNvPr id="11" name="AutoShape 13"/>
          <p:cNvSpPr>
            <a:spLocks noChangeArrowheads="1"/>
          </p:cNvSpPr>
          <p:nvPr/>
        </p:nvSpPr>
        <p:spPr bwMode="auto">
          <a:xfrm>
            <a:off x="4214810" y="6143644"/>
            <a:ext cx="3714776" cy="576286"/>
          </a:xfrm>
          <a:prstGeom prst="bevel">
            <a:avLst>
              <a:gd name="adj" fmla="val 12500"/>
            </a:avLst>
          </a:prstGeom>
          <a:gradFill rotWithShape="1">
            <a:gsLst>
              <a:gs pos="0">
                <a:srgbClr val="993300"/>
              </a:gs>
              <a:gs pos="100000">
                <a:srgbClr val="993300">
                  <a:gamma/>
                  <a:shade val="46275"/>
                  <a:invGamma/>
                </a:srgbClr>
              </a:gs>
            </a:gsLst>
            <a:path path="rect">
              <a:fillToRect l="50000" t="50000" r="50000" b="50000"/>
            </a:path>
          </a:gradFill>
          <a:ln w="9525">
            <a:solidFill>
              <a:schemeClr val="tx1"/>
            </a:solidFill>
            <a:miter lim="800000"/>
            <a:headEnd/>
            <a:tailEnd/>
          </a:ln>
          <a:effectLst/>
        </p:spPr>
        <p:txBody>
          <a:bodyPr wrap="none" anchor="ctr"/>
          <a:lstStyle/>
          <a:p>
            <a:pPr algn="ctr"/>
            <a:r>
              <a:rPr lang="ru-RU" b="1" dirty="0"/>
              <a:t>Химическая</a:t>
            </a:r>
          </a:p>
        </p:txBody>
      </p:sp>
    </p:spTree>
  </p:cSld>
  <p:clrMapOvr>
    <a:masterClrMapping/>
  </p:clrMapOvr>
  <p:transition spd="slow">
    <p:pull dir="u"/>
    <p:sndAc>
      <p:stSnd>
        <p:snd r:embed="rId2" name="chimes.wav"/>
      </p:stSnd>
    </p:sndAc>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Содержимое 1"/>
          <p:cNvSpPr>
            <a:spLocks noGrp="1"/>
          </p:cNvSpPr>
          <p:nvPr>
            <p:ph idx="1"/>
          </p:nvPr>
        </p:nvSpPr>
        <p:spPr>
          <a:xfrm>
            <a:off x="214282" y="571480"/>
            <a:ext cx="8929718" cy="6286520"/>
          </a:xfrm>
        </p:spPr>
        <p:txBody>
          <a:bodyPr>
            <a:normAutofit/>
          </a:bodyPr>
          <a:lstStyle/>
          <a:p>
            <a:r>
              <a:rPr lang="ru-RU" sz="1600" dirty="0" smtClean="0">
                <a:solidFill>
                  <a:srgbClr val="00FF00"/>
                </a:solidFill>
              </a:rPr>
              <a:t>Ведётся добыча железной и урановых руд, бокситов. Ведущие отрасли обрабатывающей промышленности — машиностроение, в том числе автомобилестроение, электротехническое и электронное (телевизоры, стиральные машины и другое), авиационное, судостроение (танкеры, морские паромы) и станкостроение</a:t>
            </a:r>
            <a:endParaRPr lang="ru-RU" sz="1600" dirty="0">
              <a:solidFill>
                <a:srgbClr val="00FF00"/>
              </a:solidFill>
            </a:endParaRPr>
          </a:p>
        </p:txBody>
      </p:sp>
      <p:sp>
        <p:nvSpPr>
          <p:cNvPr id="3" name="Заголовок 2"/>
          <p:cNvSpPr>
            <a:spLocks noGrp="1"/>
          </p:cNvSpPr>
          <p:nvPr>
            <p:ph type="title"/>
          </p:nvPr>
        </p:nvSpPr>
        <p:spPr>
          <a:xfrm>
            <a:off x="457200" y="0"/>
            <a:ext cx="8229600" cy="714356"/>
          </a:xfrm>
        </p:spPr>
        <p:txBody>
          <a:bodyPr>
            <a:normAutofit fontScale="90000"/>
          </a:bodyPr>
          <a:lstStyle/>
          <a:p>
            <a:pPr algn="ctr"/>
            <a:r>
              <a:rPr lang="ru-RU" dirty="0" smtClean="0"/>
              <a:t>Промышленность</a:t>
            </a:r>
            <a:endParaRPr lang="ru-RU" dirty="0"/>
          </a:p>
        </p:txBody>
      </p:sp>
      <p:pic>
        <p:nvPicPr>
          <p:cNvPr id="4" name="Рисунок 3" descr="copper_smelting.jpg"/>
          <p:cNvPicPr>
            <a:picLocks noChangeAspect="1"/>
          </p:cNvPicPr>
          <p:nvPr/>
        </p:nvPicPr>
        <p:blipFill>
          <a:blip r:embed="rId3" cstate="print"/>
          <a:stretch>
            <a:fillRect/>
          </a:stretch>
        </p:blipFill>
        <p:spPr>
          <a:xfrm>
            <a:off x="0" y="1857364"/>
            <a:ext cx="2876698" cy="2143140"/>
          </a:xfrm>
          <a:prstGeom prst="rect">
            <a:avLst/>
          </a:prstGeom>
        </p:spPr>
      </p:pic>
      <p:pic>
        <p:nvPicPr>
          <p:cNvPr id="5" name="Рисунок 4" descr="frfact5.jpg"/>
          <p:cNvPicPr>
            <a:picLocks noChangeAspect="1"/>
          </p:cNvPicPr>
          <p:nvPr/>
        </p:nvPicPr>
        <p:blipFill>
          <a:blip r:embed="rId4" cstate="print"/>
          <a:stretch>
            <a:fillRect/>
          </a:stretch>
        </p:blipFill>
        <p:spPr>
          <a:xfrm>
            <a:off x="3071802" y="1857364"/>
            <a:ext cx="2286016" cy="2143140"/>
          </a:xfrm>
          <a:prstGeom prst="rect">
            <a:avLst/>
          </a:prstGeom>
        </p:spPr>
      </p:pic>
      <p:pic>
        <p:nvPicPr>
          <p:cNvPr id="7" name="Рисунок 6" descr="hautfourneautesside.jpg"/>
          <p:cNvPicPr>
            <a:picLocks noChangeAspect="1"/>
          </p:cNvPicPr>
          <p:nvPr/>
        </p:nvPicPr>
        <p:blipFill>
          <a:blip r:embed="rId5" cstate="print"/>
          <a:stretch>
            <a:fillRect/>
          </a:stretch>
        </p:blipFill>
        <p:spPr>
          <a:xfrm>
            <a:off x="5500694" y="1857364"/>
            <a:ext cx="2915773" cy="2138358"/>
          </a:xfrm>
          <a:prstGeom prst="rect">
            <a:avLst/>
          </a:prstGeom>
        </p:spPr>
      </p:pic>
      <p:pic>
        <p:nvPicPr>
          <p:cNvPr id="8" name="Рисунок 7" descr="фото.jpg"/>
          <p:cNvPicPr>
            <a:picLocks noChangeAspect="1"/>
          </p:cNvPicPr>
          <p:nvPr/>
        </p:nvPicPr>
        <p:blipFill>
          <a:blip r:embed="rId6" cstate="print"/>
          <a:stretch>
            <a:fillRect/>
          </a:stretch>
        </p:blipFill>
        <p:spPr>
          <a:xfrm>
            <a:off x="0" y="4286256"/>
            <a:ext cx="2857521" cy="2143140"/>
          </a:xfrm>
          <a:prstGeom prst="rect">
            <a:avLst/>
          </a:prstGeom>
        </p:spPr>
      </p:pic>
      <p:pic>
        <p:nvPicPr>
          <p:cNvPr id="9" name="Рисунок 8" descr="s1_62974_59.jpg"/>
          <p:cNvPicPr>
            <a:picLocks noChangeAspect="1"/>
          </p:cNvPicPr>
          <p:nvPr/>
        </p:nvPicPr>
        <p:blipFill>
          <a:blip r:embed="rId7" cstate="print"/>
          <a:stretch>
            <a:fillRect/>
          </a:stretch>
        </p:blipFill>
        <p:spPr>
          <a:xfrm>
            <a:off x="3000364" y="4357694"/>
            <a:ext cx="3140115" cy="2000240"/>
          </a:xfrm>
          <a:prstGeom prst="rect">
            <a:avLst/>
          </a:prstGeom>
        </p:spPr>
      </p:pic>
      <p:pic>
        <p:nvPicPr>
          <p:cNvPr id="10" name="Рисунок 9" descr="c9f884aecd95.jpg"/>
          <p:cNvPicPr>
            <a:picLocks noChangeAspect="1"/>
          </p:cNvPicPr>
          <p:nvPr/>
        </p:nvPicPr>
        <p:blipFill>
          <a:blip r:embed="rId8" cstate="print"/>
          <a:stretch>
            <a:fillRect/>
          </a:stretch>
        </p:blipFill>
        <p:spPr>
          <a:xfrm>
            <a:off x="6500826" y="4286256"/>
            <a:ext cx="2214578" cy="2195514"/>
          </a:xfrm>
          <a:prstGeom prst="rect">
            <a:avLst/>
          </a:prstGeom>
        </p:spPr>
      </p:pic>
    </p:spTree>
  </p:cSld>
  <p:clrMapOvr>
    <a:masterClrMapping/>
  </p:clrMapOvr>
  <p:transition spd="slow">
    <p:pull dir="u"/>
    <p:sndAc>
      <p:stSnd>
        <p:snd r:embed="rId2" name="chimes.wav"/>
      </p:stSnd>
    </p:sndAc>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2"/>
          <p:cNvSpPr>
            <a:spLocks noGrp="1"/>
          </p:cNvSpPr>
          <p:nvPr>
            <p:ph type="title"/>
          </p:nvPr>
        </p:nvSpPr>
        <p:spPr/>
        <p:txBody>
          <a:bodyPr/>
          <a:lstStyle/>
          <a:p>
            <a:endParaRPr lang="ru-RU" dirty="0"/>
          </a:p>
        </p:txBody>
      </p:sp>
      <p:pic>
        <p:nvPicPr>
          <p:cNvPr id="4" name="Picture 4" descr="pomades"/>
          <p:cNvPicPr>
            <a:picLocks noChangeAspect="1" noChangeArrowheads="1"/>
          </p:cNvPicPr>
          <p:nvPr/>
        </p:nvPicPr>
        <p:blipFill>
          <a:blip r:embed="rId3" cstate="print"/>
          <a:srcRect/>
          <a:stretch>
            <a:fillRect/>
          </a:stretch>
        </p:blipFill>
        <p:spPr bwMode="auto">
          <a:xfrm>
            <a:off x="142844" y="142852"/>
            <a:ext cx="3076575" cy="4343400"/>
          </a:xfrm>
          <a:prstGeom prst="rect">
            <a:avLst/>
          </a:prstGeom>
          <a:ln w="88900" cap="sq" cmpd="thickThin">
            <a:solidFill>
              <a:srgbClr val="000000"/>
            </a:solidFill>
            <a:prstDash val="solid"/>
            <a:miter lim="800000"/>
          </a:ln>
          <a:effectLst>
            <a:innerShdw blurRad="76200">
              <a:srgbClr val="000000"/>
            </a:innerShdw>
          </a:effectLst>
        </p:spPr>
      </p:pic>
      <p:pic>
        <p:nvPicPr>
          <p:cNvPr id="5" name="Picture 21" descr="branding3"/>
          <p:cNvPicPr>
            <a:picLocks noGrp="1" noChangeAspect="1" noChangeArrowheads="1"/>
          </p:cNvPicPr>
          <p:nvPr>
            <p:ph idx="1"/>
          </p:nvPr>
        </p:nvPicPr>
        <p:blipFill>
          <a:blip r:embed="rId4" cstate="print"/>
          <a:srcRect/>
          <a:stretch>
            <a:fillRect/>
          </a:stretch>
        </p:blipFill>
        <p:spPr bwMode="auto">
          <a:xfrm>
            <a:off x="3428992" y="142852"/>
            <a:ext cx="2085975" cy="2638425"/>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
        <p:nvSpPr>
          <p:cNvPr id="6" name="Прямоугольник 5"/>
          <p:cNvSpPr/>
          <p:nvPr/>
        </p:nvSpPr>
        <p:spPr>
          <a:xfrm>
            <a:off x="1571604" y="5143512"/>
            <a:ext cx="5715040" cy="369332"/>
          </a:xfrm>
          <a:prstGeom prst="rect">
            <a:avLst/>
          </a:prstGeom>
        </p:spPr>
        <p:txBody>
          <a:bodyPr wrap="square">
            <a:spAutoFit/>
          </a:bodyPr>
          <a:lstStyle/>
          <a:p>
            <a:r>
              <a:rPr lang="ru-RU" dirty="0" smtClean="0">
                <a:latin typeface="Arial" charset="0"/>
              </a:rPr>
              <a:t>ПАРФЮМЕРИЯ И КОСМЕТИКА</a:t>
            </a:r>
            <a:endParaRPr lang="en-US" dirty="0">
              <a:latin typeface="Arial" charset="0"/>
            </a:endParaRPr>
          </a:p>
        </p:txBody>
      </p:sp>
      <p:pic>
        <p:nvPicPr>
          <p:cNvPr id="7" name="Picture 20" descr="branding2"/>
          <p:cNvPicPr>
            <a:picLocks noChangeAspect="1" noChangeArrowheads="1"/>
          </p:cNvPicPr>
          <p:nvPr/>
        </p:nvPicPr>
        <p:blipFill>
          <a:blip r:embed="rId5" cstate="print"/>
          <a:srcRect/>
          <a:stretch>
            <a:fillRect/>
          </a:stretch>
        </p:blipFill>
        <p:spPr bwMode="auto">
          <a:xfrm>
            <a:off x="5857884" y="3143248"/>
            <a:ext cx="1930400" cy="2438400"/>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pic>
        <p:nvPicPr>
          <p:cNvPr id="8" name="Picture 16" descr="духи 7"/>
          <p:cNvPicPr>
            <a:picLocks noChangeAspect="1" noChangeArrowheads="1"/>
          </p:cNvPicPr>
          <p:nvPr/>
        </p:nvPicPr>
        <p:blipFill>
          <a:blip r:embed="rId6" cstate="print"/>
          <a:srcRect/>
          <a:stretch>
            <a:fillRect/>
          </a:stretch>
        </p:blipFill>
        <p:spPr bwMode="auto">
          <a:xfrm>
            <a:off x="6143636" y="214290"/>
            <a:ext cx="2027240" cy="2286016"/>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pic>
        <p:nvPicPr>
          <p:cNvPr id="9" name="Picture 22" descr="FWCOM113LG"/>
          <p:cNvPicPr>
            <a:picLocks noChangeAspect="1" noChangeArrowheads="1"/>
          </p:cNvPicPr>
          <p:nvPr/>
        </p:nvPicPr>
        <p:blipFill>
          <a:blip r:embed="rId7" cstate="print"/>
          <a:srcRect/>
          <a:stretch>
            <a:fillRect/>
          </a:stretch>
        </p:blipFill>
        <p:spPr bwMode="auto">
          <a:xfrm>
            <a:off x="3857620" y="3071810"/>
            <a:ext cx="1455738" cy="1828800"/>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pic>
        <p:nvPicPr>
          <p:cNvPr id="10" name="Picture 15" descr="духи 6"/>
          <p:cNvPicPr>
            <a:picLocks noChangeAspect="1" noChangeArrowheads="1"/>
          </p:cNvPicPr>
          <p:nvPr/>
        </p:nvPicPr>
        <p:blipFill>
          <a:blip r:embed="rId8" cstate="print"/>
          <a:srcRect/>
          <a:stretch>
            <a:fillRect/>
          </a:stretch>
        </p:blipFill>
        <p:spPr bwMode="auto">
          <a:xfrm>
            <a:off x="8286776" y="2357430"/>
            <a:ext cx="768350" cy="1219200"/>
          </a:xfrm>
          <a:prstGeom prst="roundRect">
            <a:avLst>
              <a:gd name="adj" fmla="val 4167"/>
            </a:avLst>
          </a:prstGeom>
          <a:solidFill>
            <a:srgbClr val="FFFFFF"/>
          </a:solidFill>
          <a:ln w="76200" cap="sq">
            <a:solidFill>
              <a:srgbClr val="EAEAEA"/>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p:spPr>
      </p:pic>
      <p:sp>
        <p:nvSpPr>
          <p:cNvPr id="11" name="Прямоугольник 10"/>
          <p:cNvSpPr/>
          <p:nvPr/>
        </p:nvSpPr>
        <p:spPr>
          <a:xfrm>
            <a:off x="0" y="5786454"/>
            <a:ext cx="9144000" cy="369332"/>
          </a:xfrm>
          <a:prstGeom prst="rect">
            <a:avLst/>
          </a:prstGeom>
        </p:spPr>
        <p:txBody>
          <a:bodyPr wrap="square">
            <a:spAutoFit/>
          </a:bodyPr>
          <a:lstStyle/>
          <a:p>
            <a:r>
              <a:rPr lang="ru-RU" dirty="0" smtClean="0">
                <a:solidFill>
                  <a:srgbClr val="FF0066"/>
                </a:solidFill>
              </a:rPr>
              <a:t>Французская косметика и духи узнаваемы везде и ценятся во всем мире</a:t>
            </a:r>
            <a:endParaRPr lang="ru-RU" dirty="0">
              <a:solidFill>
                <a:srgbClr val="FF0066"/>
              </a:solidFill>
            </a:endParaRPr>
          </a:p>
        </p:txBody>
      </p:sp>
    </p:spTree>
  </p:cSld>
  <p:clrMapOvr>
    <a:masterClrMapping/>
  </p:clrMapOvr>
  <p:transition spd="slow">
    <p:pull dir="u"/>
    <p:sndAc>
      <p:stSnd>
        <p:snd r:embed="rId2" name="chimes.wav"/>
      </p:stSnd>
    </p:sndAc>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2"/>
          <p:cNvSpPr>
            <a:spLocks noGrp="1"/>
          </p:cNvSpPr>
          <p:nvPr>
            <p:ph type="title"/>
          </p:nvPr>
        </p:nvSpPr>
        <p:spPr>
          <a:xfrm>
            <a:off x="457200" y="0"/>
            <a:ext cx="8229600" cy="1285860"/>
          </a:xfrm>
        </p:spPr>
        <p:txBody>
          <a:bodyPr>
            <a:normAutofit fontScale="90000"/>
          </a:bodyPr>
          <a:lstStyle/>
          <a:p>
            <a:pPr algn="ctr"/>
            <a:r>
              <a:rPr lang="ru-RU" sz="4400" dirty="0" smtClean="0">
                <a:latin typeface="Arial" charset="0"/>
              </a:rPr>
              <a:t>АВТОМОБИЛИ</a:t>
            </a:r>
            <a:r>
              <a:rPr lang="en-US" sz="4400" dirty="0" smtClean="0">
                <a:latin typeface="Arial" charset="0"/>
              </a:rPr>
              <a:t/>
            </a:r>
            <a:br>
              <a:rPr lang="en-US" sz="4400" dirty="0" smtClean="0">
                <a:latin typeface="Arial" charset="0"/>
              </a:rPr>
            </a:br>
            <a:endParaRPr lang="ru-RU" dirty="0"/>
          </a:p>
        </p:txBody>
      </p:sp>
      <p:pic>
        <p:nvPicPr>
          <p:cNvPr id="4" name="Picture 4" descr="Citroen_PIC_119"/>
          <p:cNvPicPr>
            <a:picLocks noGrp="1" noChangeAspect="1" noChangeArrowheads="1"/>
          </p:cNvPicPr>
          <p:nvPr>
            <p:ph idx="1"/>
          </p:nvPr>
        </p:nvPicPr>
        <p:blipFill>
          <a:blip r:embed="rId3" cstate="print"/>
          <a:srcRect/>
          <a:stretch>
            <a:fillRect/>
          </a:stretch>
        </p:blipFill>
        <p:spPr bwMode="auto">
          <a:xfrm>
            <a:off x="1" y="1428736"/>
            <a:ext cx="4286280" cy="3214710"/>
          </a:xfrm>
          <a:prstGeom prst="rect">
            <a:avLst/>
          </a:prstGeom>
          <a:noFill/>
        </p:spPr>
      </p:pic>
      <p:pic>
        <p:nvPicPr>
          <p:cNvPr id="5" name="Picture 7" descr="Pegeuot"/>
          <p:cNvPicPr>
            <a:picLocks noChangeAspect="1" noChangeArrowheads="1"/>
          </p:cNvPicPr>
          <p:nvPr/>
        </p:nvPicPr>
        <p:blipFill>
          <a:blip r:embed="rId4" cstate="print"/>
          <a:srcRect/>
          <a:stretch>
            <a:fillRect/>
          </a:stretch>
        </p:blipFill>
        <p:spPr bwMode="auto">
          <a:xfrm>
            <a:off x="4714876" y="1428736"/>
            <a:ext cx="3657600" cy="3214710"/>
          </a:xfrm>
          <a:prstGeom prst="rect">
            <a:avLst/>
          </a:prstGeom>
          <a:noFill/>
        </p:spPr>
      </p:pic>
      <p:sp>
        <p:nvSpPr>
          <p:cNvPr id="6" name="Прямоугольник 5"/>
          <p:cNvSpPr/>
          <p:nvPr/>
        </p:nvSpPr>
        <p:spPr>
          <a:xfrm>
            <a:off x="2143108" y="4929198"/>
            <a:ext cx="4572000" cy="1754326"/>
          </a:xfrm>
          <a:prstGeom prst="rect">
            <a:avLst/>
          </a:prstGeom>
        </p:spPr>
        <p:txBody>
          <a:bodyPr>
            <a:spAutoFit/>
          </a:bodyPr>
          <a:lstStyle/>
          <a:p>
            <a:r>
              <a:rPr lang="ru-RU" dirty="0" smtClean="0">
                <a:solidFill>
                  <a:srgbClr val="660066"/>
                </a:solidFill>
              </a:rPr>
              <a:t>Франция является четвертым в мире и вторым в Европе (после Германии) производителем автомобилей. Главными производителями являются компании «</a:t>
            </a:r>
            <a:r>
              <a:rPr lang="ru-RU" dirty="0" err="1" smtClean="0">
                <a:solidFill>
                  <a:srgbClr val="660066"/>
                </a:solidFill>
              </a:rPr>
              <a:t>Рено</a:t>
            </a:r>
            <a:r>
              <a:rPr lang="ru-RU" dirty="0" smtClean="0">
                <a:solidFill>
                  <a:srgbClr val="660066"/>
                </a:solidFill>
              </a:rPr>
              <a:t>» и «Пежо» (в который входит «Ситроен»). </a:t>
            </a:r>
            <a:endParaRPr lang="en-US" dirty="0">
              <a:solidFill>
                <a:srgbClr val="660066"/>
              </a:solidFill>
            </a:endParaRPr>
          </a:p>
        </p:txBody>
      </p:sp>
    </p:spTree>
  </p:cSld>
  <p:clrMapOvr>
    <a:masterClrMapping/>
  </p:clrMapOvr>
  <p:transition spd="slow">
    <p:pull dir="u"/>
    <p:sndAc>
      <p:stSnd>
        <p:snd r:embed="rId2" name="chimes.wav"/>
      </p:stSnd>
    </p:sndAc>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Содержимое 3" descr="189815835_58cd069dcd_b.jpg"/>
          <p:cNvPicPr>
            <a:picLocks noGrp="1" noChangeAspect="1"/>
          </p:cNvPicPr>
          <p:nvPr>
            <p:ph idx="1"/>
          </p:nvPr>
        </p:nvPicPr>
        <p:blipFill>
          <a:blip r:embed="rId3" cstate="print"/>
          <a:stretch>
            <a:fillRect/>
          </a:stretch>
        </p:blipFill>
        <p:spPr>
          <a:xfrm>
            <a:off x="0" y="0"/>
            <a:ext cx="9144000" cy="6858000"/>
          </a:xfrm>
        </p:spPr>
      </p:pic>
      <p:sp>
        <p:nvSpPr>
          <p:cNvPr id="3" name="Заголовок 2"/>
          <p:cNvSpPr>
            <a:spLocks noGrp="1"/>
          </p:cNvSpPr>
          <p:nvPr>
            <p:ph type="title"/>
          </p:nvPr>
        </p:nvSpPr>
        <p:spPr>
          <a:xfrm>
            <a:off x="428596" y="0"/>
            <a:ext cx="8229600" cy="582594"/>
          </a:xfrm>
        </p:spPr>
        <p:txBody>
          <a:bodyPr>
            <a:normAutofit fontScale="90000"/>
          </a:bodyPr>
          <a:lstStyle/>
          <a:p>
            <a:pPr algn="ctr"/>
            <a:r>
              <a:rPr lang="ru-RU" dirty="0" smtClean="0"/>
              <a:t>Энергетика</a:t>
            </a:r>
            <a:endParaRPr lang="ru-RU" dirty="0"/>
          </a:p>
        </p:txBody>
      </p:sp>
      <p:sp>
        <p:nvSpPr>
          <p:cNvPr id="5" name="Прямоугольник 4"/>
          <p:cNvSpPr/>
          <p:nvPr/>
        </p:nvSpPr>
        <p:spPr>
          <a:xfrm>
            <a:off x="2286000" y="1028343"/>
            <a:ext cx="4572000" cy="4801314"/>
          </a:xfrm>
          <a:prstGeom prst="rect">
            <a:avLst/>
          </a:prstGeom>
        </p:spPr>
        <p:txBody>
          <a:bodyPr>
            <a:spAutoFit/>
          </a:bodyPr>
          <a:lstStyle/>
          <a:p>
            <a:r>
              <a:rPr lang="ru-RU" dirty="0" smtClean="0">
                <a:solidFill>
                  <a:srgbClr val="FF0000"/>
                </a:solidFill>
              </a:rPr>
              <a:t>Ежегодно Франция потребляет около 220 </a:t>
            </a:r>
            <a:r>
              <a:rPr lang="ru-RU" dirty="0" err="1" smtClean="0">
                <a:solidFill>
                  <a:srgbClr val="FF0000"/>
                </a:solidFill>
              </a:rPr>
              <a:t>млн</a:t>
            </a:r>
            <a:r>
              <a:rPr lang="ru-RU" dirty="0" smtClean="0">
                <a:solidFill>
                  <a:srgbClr val="FF0000"/>
                </a:solidFill>
              </a:rPr>
              <a:t> тонн различных видов топлива, при этом значительную роль в производстве энергии играют АЭС, количество которых равно 59, которые производят более 80 % электроэнергии в стране. Вся электросеть Франции подчинена государственной компании «</a:t>
            </a:r>
            <a:r>
              <a:rPr lang="ru-RU" dirty="0" err="1" smtClean="0">
                <a:solidFill>
                  <a:srgbClr val="FF0000"/>
                </a:solidFill>
              </a:rPr>
              <a:t>Électricité</a:t>
            </a:r>
            <a:r>
              <a:rPr lang="ru-RU" dirty="0" smtClean="0">
                <a:solidFill>
                  <a:srgbClr val="FF0000"/>
                </a:solidFill>
              </a:rPr>
              <a:t> </a:t>
            </a:r>
            <a:r>
              <a:rPr lang="ru-RU" dirty="0" err="1" smtClean="0">
                <a:solidFill>
                  <a:srgbClr val="FF0000"/>
                </a:solidFill>
              </a:rPr>
              <a:t>de</a:t>
            </a:r>
            <a:r>
              <a:rPr lang="ru-RU" dirty="0" smtClean="0">
                <a:solidFill>
                  <a:srgbClr val="FF0000"/>
                </a:solidFill>
              </a:rPr>
              <a:t> </a:t>
            </a:r>
            <a:r>
              <a:rPr lang="ru-RU" dirty="0" err="1" smtClean="0">
                <a:solidFill>
                  <a:srgbClr val="FF0000"/>
                </a:solidFill>
              </a:rPr>
              <a:t>France</a:t>
            </a:r>
            <a:r>
              <a:rPr lang="ru-RU" dirty="0" smtClean="0">
                <a:solidFill>
                  <a:srgbClr val="FF0000"/>
                </a:solidFill>
              </a:rPr>
              <a:t>» (EDF).</a:t>
            </a:r>
          </a:p>
          <a:p>
            <a:endParaRPr lang="ru-RU" dirty="0" smtClean="0">
              <a:solidFill>
                <a:srgbClr val="FF0000"/>
              </a:solidFill>
            </a:endParaRPr>
          </a:p>
          <a:p>
            <a:r>
              <a:rPr lang="ru-RU" dirty="0" smtClean="0">
                <a:solidFill>
                  <a:srgbClr val="FF0000"/>
                </a:solidFill>
              </a:rPr>
              <a:t>Сеть гидроэлектростанций Франции является самой большой в Европе. На ее территории расположено около 500 ГЭС. Гидроэлектрические станции Франции вырабатывают 20 000 МВт мощности.</a:t>
            </a:r>
            <a:endParaRPr lang="ru-RU" dirty="0">
              <a:solidFill>
                <a:srgbClr val="FF0000"/>
              </a:solidFill>
            </a:endParaRPr>
          </a:p>
        </p:txBody>
      </p:sp>
    </p:spTree>
  </p:cSld>
  <p:clrMapOvr>
    <a:masterClrMapping/>
  </p:clrMapOvr>
  <p:transition spd="slow">
    <p:pull dir="u"/>
    <p:sndAc>
      <p:stSnd>
        <p:snd r:embed="rId2" name="chimes.wav"/>
      </p:stSnd>
    </p:sndAc>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Содержимое 3" descr="51f3afb780.jpg"/>
          <p:cNvPicPr>
            <a:picLocks noGrp="1" noChangeAspect="1"/>
          </p:cNvPicPr>
          <p:nvPr>
            <p:ph idx="1"/>
          </p:nvPr>
        </p:nvPicPr>
        <p:blipFill>
          <a:blip r:embed="rId3" cstate="print"/>
          <a:stretch>
            <a:fillRect/>
          </a:stretch>
        </p:blipFill>
        <p:spPr>
          <a:xfrm>
            <a:off x="0" y="0"/>
            <a:ext cx="9144000" cy="6858000"/>
          </a:xfrm>
        </p:spPr>
      </p:pic>
      <p:sp>
        <p:nvSpPr>
          <p:cNvPr id="3" name="Заголовок 2"/>
          <p:cNvSpPr>
            <a:spLocks noGrp="1"/>
          </p:cNvSpPr>
          <p:nvPr>
            <p:ph type="title"/>
          </p:nvPr>
        </p:nvSpPr>
        <p:spPr>
          <a:xfrm>
            <a:off x="457200" y="0"/>
            <a:ext cx="8229600" cy="1417638"/>
          </a:xfrm>
        </p:spPr>
        <p:txBody>
          <a:bodyPr/>
          <a:lstStyle/>
          <a:p>
            <a:pPr algn="ctr"/>
            <a:r>
              <a:rPr lang="ru-RU" dirty="0" smtClean="0">
                <a:solidFill>
                  <a:srgbClr val="7030A0"/>
                </a:solidFill>
              </a:rPr>
              <a:t>металлургия</a:t>
            </a:r>
            <a:endParaRPr lang="ru-RU" dirty="0">
              <a:solidFill>
                <a:srgbClr val="7030A0"/>
              </a:solidFill>
            </a:endParaRPr>
          </a:p>
        </p:txBody>
      </p:sp>
      <p:sp>
        <p:nvSpPr>
          <p:cNvPr id="5" name="Прямоугольник 4"/>
          <p:cNvSpPr/>
          <p:nvPr/>
        </p:nvSpPr>
        <p:spPr>
          <a:xfrm>
            <a:off x="2286000" y="2551837"/>
            <a:ext cx="4572000" cy="1754326"/>
          </a:xfrm>
          <a:prstGeom prst="rect">
            <a:avLst/>
          </a:prstGeom>
        </p:spPr>
        <p:txBody>
          <a:bodyPr>
            <a:spAutoFit/>
          </a:bodyPr>
          <a:lstStyle/>
          <a:p>
            <a:r>
              <a:rPr lang="ru-RU" dirty="0" smtClean="0">
                <a:solidFill>
                  <a:srgbClr val="FF0000"/>
                </a:solidFill>
              </a:rPr>
              <a:t>Чёрная металлургия служит основой развития машиностроения (одна треть отлитого металла из доменной печи , идёт в машиностроение) и строительства (1/4 металла идёт в строительство).</a:t>
            </a:r>
            <a:endParaRPr lang="ru-RU" dirty="0">
              <a:solidFill>
                <a:srgbClr val="FF0000"/>
              </a:solidFill>
            </a:endParaRPr>
          </a:p>
        </p:txBody>
      </p:sp>
    </p:spTree>
  </p:cSld>
  <p:clrMapOvr>
    <a:masterClrMapping/>
  </p:clrMapOvr>
  <p:transition spd="slow">
    <p:pull dir="u"/>
    <p:sndAc>
      <p:stSnd>
        <p:snd r:embed="rId2" name="chimes.wav"/>
      </p:stSnd>
    </p:sndAc>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Содержимое 3" descr="tgv3.jpg"/>
          <p:cNvPicPr>
            <a:picLocks noGrp="1" noChangeAspect="1"/>
          </p:cNvPicPr>
          <p:nvPr>
            <p:ph idx="1"/>
          </p:nvPr>
        </p:nvPicPr>
        <p:blipFill>
          <a:blip r:embed="rId3" cstate="print"/>
          <a:stretch>
            <a:fillRect/>
          </a:stretch>
        </p:blipFill>
        <p:spPr>
          <a:xfrm>
            <a:off x="0" y="0"/>
            <a:ext cx="9144000" cy="6858000"/>
          </a:xfrm>
        </p:spPr>
      </p:pic>
      <p:sp>
        <p:nvSpPr>
          <p:cNvPr id="3" name="Заголовок 2"/>
          <p:cNvSpPr>
            <a:spLocks noGrp="1"/>
          </p:cNvSpPr>
          <p:nvPr>
            <p:ph type="title"/>
          </p:nvPr>
        </p:nvSpPr>
        <p:spPr/>
        <p:txBody>
          <a:bodyPr/>
          <a:lstStyle/>
          <a:p>
            <a:pPr algn="ctr"/>
            <a:r>
              <a:rPr lang="ru-RU" dirty="0" smtClean="0">
                <a:solidFill>
                  <a:srgbClr val="D0F6E7"/>
                </a:solidFill>
              </a:rPr>
              <a:t>Машиностроения</a:t>
            </a:r>
            <a:endParaRPr lang="ru-RU" dirty="0">
              <a:solidFill>
                <a:srgbClr val="D0F6E7"/>
              </a:solidFill>
            </a:endParaRPr>
          </a:p>
        </p:txBody>
      </p:sp>
      <p:sp>
        <p:nvSpPr>
          <p:cNvPr id="5" name="Прямоугольник 4"/>
          <p:cNvSpPr/>
          <p:nvPr/>
        </p:nvSpPr>
        <p:spPr>
          <a:xfrm>
            <a:off x="2285984" y="1285860"/>
            <a:ext cx="4572000" cy="1200329"/>
          </a:xfrm>
          <a:prstGeom prst="rect">
            <a:avLst/>
          </a:prstGeom>
        </p:spPr>
        <p:txBody>
          <a:bodyPr>
            <a:spAutoFit/>
          </a:bodyPr>
          <a:lstStyle/>
          <a:p>
            <a:r>
              <a:rPr lang="ru-RU" b="1" dirty="0" smtClean="0">
                <a:solidFill>
                  <a:srgbClr val="00FF00"/>
                </a:solidFill>
              </a:rPr>
              <a:t>Машиностроения  в стране обеспечивает 40% стоимость продукции </a:t>
            </a:r>
            <a:r>
              <a:rPr lang="ru-RU" b="1" dirty="0" err="1" smtClean="0">
                <a:solidFill>
                  <a:srgbClr val="00FF00"/>
                </a:solidFill>
              </a:rPr>
              <a:t>обратывающей</a:t>
            </a:r>
            <a:r>
              <a:rPr lang="ru-RU" b="1" dirty="0" smtClean="0">
                <a:solidFill>
                  <a:srgbClr val="00FF00"/>
                </a:solidFill>
              </a:rPr>
              <a:t> промышленности </a:t>
            </a:r>
            <a:endParaRPr lang="ru-RU" dirty="0">
              <a:solidFill>
                <a:srgbClr val="00FF00"/>
              </a:solidFill>
            </a:endParaRPr>
          </a:p>
        </p:txBody>
      </p:sp>
    </p:spTree>
  </p:cSld>
  <p:clrMapOvr>
    <a:masterClrMapping/>
  </p:clrMapOvr>
  <p:transition spd="slow">
    <p:pull dir="u"/>
    <p:sndAc>
      <p:stSnd>
        <p:snd r:embed="rId2" name="chimes.wav"/>
      </p:stSnd>
    </p:sndAc>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Содержимое 3" descr="france.gif"/>
          <p:cNvPicPr>
            <a:picLocks noGrp="1" noChangeAspect="1"/>
          </p:cNvPicPr>
          <p:nvPr>
            <p:ph idx="1"/>
          </p:nvPr>
        </p:nvPicPr>
        <p:blipFill>
          <a:blip r:embed="rId3" cstate="print"/>
          <a:stretch>
            <a:fillRect/>
          </a:stretch>
        </p:blipFill>
        <p:spPr>
          <a:xfrm>
            <a:off x="1043608" y="395088"/>
            <a:ext cx="6671664" cy="4858021"/>
          </a:xfrm>
          <a:prstGeom prst="roundRect">
            <a:avLst>
              <a:gd name="adj" fmla="val 4167"/>
            </a:avLst>
          </a:prstGeom>
          <a:solidFill>
            <a:srgbClr val="FFFFFF"/>
          </a:solidFill>
          <a:ln w="76200" cap="sq">
            <a:solidFill>
              <a:srgbClr val="292929"/>
            </a:solid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p:spPr>
      </p:pic>
      <p:sp>
        <p:nvSpPr>
          <p:cNvPr id="3" name="Заголовок 2"/>
          <p:cNvSpPr>
            <a:spLocks noGrp="1"/>
          </p:cNvSpPr>
          <p:nvPr>
            <p:ph type="title"/>
          </p:nvPr>
        </p:nvSpPr>
        <p:spPr/>
        <p:txBody>
          <a:bodyPr/>
          <a:lstStyle/>
          <a:p>
            <a:pPr algn="ctr"/>
            <a:r>
              <a:rPr lang="ru-RU" dirty="0" smtClean="0">
                <a:solidFill>
                  <a:srgbClr val="FF0000"/>
                </a:solidFill>
              </a:rPr>
              <a:t>Флаг Франции </a:t>
            </a:r>
            <a:endParaRPr lang="ru-RU" dirty="0">
              <a:solidFill>
                <a:srgbClr val="FF0000"/>
              </a:solidFill>
            </a:endParaRPr>
          </a:p>
        </p:txBody>
      </p:sp>
    </p:spTree>
  </p:cSld>
  <p:clrMapOvr>
    <a:masterClrMapping/>
  </p:clrMapOvr>
  <p:transition spd="slow">
    <p:pull dir="u"/>
    <p:sndAc>
      <p:stSnd>
        <p:snd r:embed="rId2" name="chimes.wav"/>
      </p:stSnd>
    </p:sndAc>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Содержимое 3" descr="cemicals--france-0-1.en.jpg"/>
          <p:cNvPicPr>
            <a:picLocks noGrp="1" noChangeAspect="1"/>
          </p:cNvPicPr>
          <p:nvPr>
            <p:ph idx="1"/>
          </p:nvPr>
        </p:nvPicPr>
        <p:blipFill>
          <a:blip r:embed="rId3" cstate="print"/>
          <a:stretch>
            <a:fillRect/>
          </a:stretch>
        </p:blipFill>
        <p:spPr>
          <a:xfrm>
            <a:off x="0" y="214290"/>
            <a:ext cx="9144000" cy="6858000"/>
          </a:xfrm>
        </p:spPr>
      </p:pic>
      <p:sp>
        <p:nvSpPr>
          <p:cNvPr id="3" name="Заголовок 2"/>
          <p:cNvSpPr>
            <a:spLocks noGrp="1"/>
          </p:cNvSpPr>
          <p:nvPr>
            <p:ph type="title"/>
          </p:nvPr>
        </p:nvSpPr>
        <p:spPr>
          <a:xfrm>
            <a:off x="357158" y="0"/>
            <a:ext cx="8229600" cy="1143000"/>
          </a:xfrm>
        </p:spPr>
        <p:txBody>
          <a:bodyPr>
            <a:normAutofit fontScale="90000"/>
          </a:bodyPr>
          <a:lstStyle/>
          <a:p>
            <a:pPr algn="ctr"/>
            <a:r>
              <a:rPr lang="ru-RU" dirty="0" smtClean="0">
                <a:solidFill>
                  <a:srgbClr val="CCCC00"/>
                </a:solidFill>
              </a:rPr>
              <a:t>Химическая промышленность </a:t>
            </a:r>
            <a:endParaRPr lang="ru-RU" dirty="0">
              <a:solidFill>
                <a:srgbClr val="CCCC00"/>
              </a:solidFill>
            </a:endParaRPr>
          </a:p>
        </p:txBody>
      </p:sp>
      <p:sp>
        <p:nvSpPr>
          <p:cNvPr id="5" name="Прямоугольник 4"/>
          <p:cNvSpPr/>
          <p:nvPr/>
        </p:nvSpPr>
        <p:spPr>
          <a:xfrm>
            <a:off x="1785918" y="2857496"/>
            <a:ext cx="4572000" cy="923330"/>
          </a:xfrm>
          <a:prstGeom prst="rect">
            <a:avLst/>
          </a:prstGeom>
        </p:spPr>
        <p:txBody>
          <a:bodyPr wrap="square">
            <a:spAutoFit/>
          </a:bodyPr>
          <a:lstStyle/>
          <a:p>
            <a:r>
              <a:rPr lang="ru-RU" dirty="0" smtClean="0">
                <a:solidFill>
                  <a:srgbClr val="FF0000"/>
                </a:solidFill>
              </a:rPr>
              <a:t>Во Франции развито производство минеральных удобрений синтетического каучука и пластмасс </a:t>
            </a:r>
            <a:endParaRPr lang="ru-RU" dirty="0">
              <a:solidFill>
                <a:srgbClr val="FF0000"/>
              </a:solidFill>
            </a:endParaRPr>
          </a:p>
        </p:txBody>
      </p:sp>
    </p:spTree>
  </p:cSld>
  <p:clrMapOvr>
    <a:masterClrMapping/>
  </p:clrMapOvr>
  <p:transition spd="slow">
    <p:pull dir="u"/>
    <p:sndAc>
      <p:stSnd>
        <p:snd r:embed="rId2" name="chimes.wav"/>
      </p:stSnd>
    </p:sndAc>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Содержимое 3" descr="126445-bastille-day-in-south-africa.jpg"/>
          <p:cNvPicPr>
            <a:picLocks noGrp="1" noChangeAspect="1"/>
          </p:cNvPicPr>
          <p:nvPr>
            <p:ph idx="1"/>
          </p:nvPr>
        </p:nvPicPr>
        <p:blipFill>
          <a:blip r:embed="rId3" cstate="print"/>
          <a:stretch>
            <a:fillRect/>
          </a:stretch>
        </p:blipFill>
        <p:spPr>
          <a:xfrm>
            <a:off x="-18608" y="0"/>
            <a:ext cx="9162607" cy="6858000"/>
          </a:xfrm>
        </p:spPr>
      </p:pic>
      <p:sp>
        <p:nvSpPr>
          <p:cNvPr id="3" name="Заголовок 2"/>
          <p:cNvSpPr>
            <a:spLocks noGrp="1"/>
          </p:cNvSpPr>
          <p:nvPr>
            <p:ph type="title"/>
          </p:nvPr>
        </p:nvSpPr>
        <p:spPr/>
        <p:txBody>
          <a:bodyPr/>
          <a:lstStyle/>
          <a:p>
            <a:pPr algn="ctr"/>
            <a:r>
              <a:rPr lang="ru-RU" dirty="0" smtClean="0"/>
              <a:t>Сельское хозяйство</a:t>
            </a:r>
            <a:endParaRPr lang="ru-RU" dirty="0"/>
          </a:p>
        </p:txBody>
      </p:sp>
      <p:sp>
        <p:nvSpPr>
          <p:cNvPr id="5" name="Прямоугольник 4"/>
          <p:cNvSpPr/>
          <p:nvPr/>
        </p:nvSpPr>
        <p:spPr>
          <a:xfrm>
            <a:off x="2000232" y="1357298"/>
            <a:ext cx="4572000" cy="2031325"/>
          </a:xfrm>
          <a:prstGeom prst="rect">
            <a:avLst/>
          </a:prstGeom>
        </p:spPr>
        <p:txBody>
          <a:bodyPr>
            <a:spAutoFit/>
          </a:bodyPr>
          <a:lstStyle/>
          <a:p>
            <a:r>
              <a:rPr lang="ru-RU" dirty="0" smtClean="0">
                <a:solidFill>
                  <a:srgbClr val="000099"/>
                </a:solidFill>
              </a:rPr>
              <a:t>Франция — один из крупнейших в Европе производителей сельскохозяйственной продукции, занимает одно из ведущих мест в мире по поголовью крупного рогатого скота, свиней, птицы и производству молока, яиц, мяса</a:t>
            </a:r>
            <a:endParaRPr lang="ru-RU" dirty="0">
              <a:solidFill>
                <a:srgbClr val="000099"/>
              </a:solidFill>
            </a:endParaRPr>
          </a:p>
        </p:txBody>
      </p:sp>
    </p:spTree>
  </p:cSld>
  <p:clrMapOvr>
    <a:masterClrMapping/>
  </p:clrMapOvr>
  <p:transition spd="slow">
    <p:pull dir="u"/>
    <p:sndAc>
      <p:stSnd>
        <p:snd r:embed="rId2" name="chimes.wav"/>
      </p:stSnd>
    </p:sndAc>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Содержимое 3" descr="korovi1-542x407.jpg"/>
          <p:cNvPicPr>
            <a:picLocks noGrp="1" noChangeAspect="1"/>
          </p:cNvPicPr>
          <p:nvPr>
            <p:ph idx="1"/>
          </p:nvPr>
        </p:nvPicPr>
        <p:blipFill>
          <a:blip r:embed="rId3" cstate="print"/>
          <a:stretch>
            <a:fillRect/>
          </a:stretch>
        </p:blipFill>
        <p:spPr>
          <a:xfrm>
            <a:off x="0" y="-4218"/>
            <a:ext cx="9138382" cy="6862218"/>
          </a:xfrm>
        </p:spPr>
      </p:pic>
      <p:sp>
        <p:nvSpPr>
          <p:cNvPr id="3" name="Заголовок 2"/>
          <p:cNvSpPr>
            <a:spLocks noGrp="1"/>
          </p:cNvSpPr>
          <p:nvPr>
            <p:ph type="title"/>
          </p:nvPr>
        </p:nvSpPr>
        <p:spPr/>
        <p:txBody>
          <a:bodyPr/>
          <a:lstStyle/>
          <a:p>
            <a:r>
              <a:rPr lang="ru-RU" dirty="0" smtClean="0"/>
              <a:t>Сельское хозяйство</a:t>
            </a:r>
            <a:endParaRPr lang="ru-RU" dirty="0"/>
          </a:p>
        </p:txBody>
      </p:sp>
      <p:sp>
        <p:nvSpPr>
          <p:cNvPr id="5" name="Прямоугольник 4"/>
          <p:cNvSpPr/>
          <p:nvPr/>
        </p:nvSpPr>
        <p:spPr>
          <a:xfrm>
            <a:off x="2071670" y="1785926"/>
            <a:ext cx="4572000" cy="1754326"/>
          </a:xfrm>
          <a:prstGeom prst="rect">
            <a:avLst/>
          </a:prstGeom>
        </p:spPr>
        <p:txBody>
          <a:bodyPr>
            <a:spAutoFit/>
          </a:bodyPr>
          <a:lstStyle/>
          <a:p>
            <a:r>
              <a:rPr lang="ru-RU" dirty="0" smtClean="0">
                <a:solidFill>
                  <a:srgbClr val="FF9933"/>
                </a:solidFill>
              </a:rPr>
              <a:t>На долю сельского хозяйства приходится примерно 4 % ВВП и 6 % трудоспособного населения страны. Сельскохозяйственная продукция Франции составляет 25 % продукции ЕС</a:t>
            </a:r>
            <a:endParaRPr lang="ru-RU" dirty="0">
              <a:solidFill>
                <a:srgbClr val="FF9933"/>
              </a:solidFill>
            </a:endParaRPr>
          </a:p>
        </p:txBody>
      </p:sp>
    </p:spTree>
  </p:cSld>
  <p:clrMapOvr>
    <a:masterClrMapping/>
  </p:clrMapOvr>
  <p:transition spd="slow">
    <p:pull dir="u"/>
    <p:sndAc>
      <p:stSnd>
        <p:snd r:embed="rId2" name="chimes.wav"/>
      </p:stSnd>
    </p:sndAc>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Содержимое 3" descr="original-1310548978.JPG"/>
          <p:cNvPicPr>
            <a:picLocks noGrp="1" noChangeAspect="1"/>
          </p:cNvPicPr>
          <p:nvPr>
            <p:ph idx="1"/>
          </p:nvPr>
        </p:nvPicPr>
        <p:blipFill>
          <a:blip r:embed="rId3" cstate="print"/>
          <a:stretch>
            <a:fillRect/>
          </a:stretch>
        </p:blipFill>
        <p:spPr>
          <a:xfrm>
            <a:off x="1" y="0"/>
            <a:ext cx="9167838" cy="6858000"/>
          </a:xfrm>
        </p:spPr>
      </p:pic>
      <p:sp>
        <p:nvSpPr>
          <p:cNvPr id="3" name="Заголовок 2"/>
          <p:cNvSpPr>
            <a:spLocks noGrp="1"/>
          </p:cNvSpPr>
          <p:nvPr>
            <p:ph type="title"/>
          </p:nvPr>
        </p:nvSpPr>
        <p:spPr/>
        <p:txBody>
          <a:bodyPr/>
          <a:lstStyle/>
          <a:p>
            <a:pPr algn="ctr"/>
            <a:r>
              <a:rPr lang="ru-RU" dirty="0" smtClean="0">
                <a:solidFill>
                  <a:srgbClr val="000099"/>
                </a:solidFill>
              </a:rPr>
              <a:t>Сельское хозяйство</a:t>
            </a:r>
            <a:endParaRPr lang="ru-RU" dirty="0">
              <a:solidFill>
                <a:srgbClr val="000099"/>
              </a:solidFill>
            </a:endParaRPr>
          </a:p>
        </p:txBody>
      </p:sp>
      <p:sp>
        <p:nvSpPr>
          <p:cNvPr id="5" name="Прямоугольник 4"/>
          <p:cNvSpPr/>
          <p:nvPr/>
        </p:nvSpPr>
        <p:spPr>
          <a:xfrm>
            <a:off x="2286000" y="1859340"/>
            <a:ext cx="4572000" cy="3139321"/>
          </a:xfrm>
          <a:prstGeom prst="rect">
            <a:avLst/>
          </a:prstGeom>
        </p:spPr>
        <p:txBody>
          <a:bodyPr>
            <a:spAutoFit/>
          </a:bodyPr>
          <a:lstStyle/>
          <a:p>
            <a:r>
              <a:rPr lang="ru-RU" dirty="0" smtClean="0">
                <a:solidFill>
                  <a:srgbClr val="000099"/>
                </a:solidFill>
              </a:rPr>
              <a:t>Сельскохозяйственные угодья занимают площадь в 48 миллионов гектаров, что представляет 82 % территории метрополии. Характерной чертой социально-экономической структуры являются достаточно небольшие размеры хозяйств. Средняя площадь земельных угодий — 28 гектаров, что превышает соответствующие показатели многих стран ЕС</a:t>
            </a:r>
            <a:endParaRPr lang="ru-RU" dirty="0">
              <a:solidFill>
                <a:srgbClr val="000099"/>
              </a:solidFill>
            </a:endParaRPr>
          </a:p>
        </p:txBody>
      </p:sp>
    </p:spTree>
  </p:cSld>
  <p:clrMapOvr>
    <a:masterClrMapping/>
  </p:clrMapOvr>
  <p:transition spd="slow">
    <p:pull dir="u"/>
    <p:sndAc>
      <p:stSnd>
        <p:snd r:embed="rId2" name="chimes.wav"/>
      </p:stSnd>
    </p:sndAc>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Содержимое 3" descr="00006QGWEKOOG6HW-C303.jpg"/>
          <p:cNvPicPr>
            <a:picLocks noGrp="1" noChangeAspect="1"/>
          </p:cNvPicPr>
          <p:nvPr>
            <p:ph idx="1"/>
          </p:nvPr>
        </p:nvPicPr>
        <p:blipFill>
          <a:blip r:embed="rId3" cstate="print"/>
          <a:stretch>
            <a:fillRect/>
          </a:stretch>
        </p:blipFill>
        <p:spPr>
          <a:xfrm>
            <a:off x="-1" y="0"/>
            <a:ext cx="9125255" cy="6858000"/>
          </a:xfrm>
        </p:spPr>
      </p:pic>
      <p:sp>
        <p:nvSpPr>
          <p:cNvPr id="3" name="Заголовок 2"/>
          <p:cNvSpPr>
            <a:spLocks noGrp="1"/>
          </p:cNvSpPr>
          <p:nvPr>
            <p:ph type="title"/>
          </p:nvPr>
        </p:nvSpPr>
        <p:spPr/>
        <p:txBody>
          <a:bodyPr/>
          <a:lstStyle/>
          <a:p>
            <a:pPr algn="ctr"/>
            <a:r>
              <a:rPr lang="ru-RU" dirty="0" smtClean="0"/>
              <a:t>Транспорт во Франции</a:t>
            </a:r>
            <a:endParaRPr lang="ru-RU" dirty="0"/>
          </a:p>
        </p:txBody>
      </p:sp>
      <p:sp>
        <p:nvSpPr>
          <p:cNvPr id="5" name="Прямоугольник 4"/>
          <p:cNvSpPr/>
          <p:nvPr/>
        </p:nvSpPr>
        <p:spPr>
          <a:xfrm>
            <a:off x="2286000" y="1859340"/>
            <a:ext cx="4572000" cy="2862322"/>
          </a:xfrm>
          <a:prstGeom prst="rect">
            <a:avLst/>
          </a:prstGeom>
        </p:spPr>
        <p:txBody>
          <a:bodyPr>
            <a:spAutoFit/>
          </a:bodyPr>
          <a:lstStyle/>
          <a:p>
            <a:r>
              <a:rPr lang="ru-RU" dirty="0" smtClean="0">
                <a:solidFill>
                  <a:schemeClr val="bg1"/>
                </a:solidFill>
              </a:rPr>
              <a:t>Железнодорожное сообщение Железнодорожный транспорт Франции очень развит. Местные и ночные поезда, в том числе TGV— высокоскоростные поезда) связывают столицу со всеми крупными городами страны, а также с соседними странами Европы. Скорость движения этих поездов — 320 км/ч. </a:t>
            </a:r>
            <a:endParaRPr lang="ru-RU" dirty="0">
              <a:solidFill>
                <a:schemeClr val="bg1"/>
              </a:solidFill>
            </a:endParaRPr>
          </a:p>
        </p:txBody>
      </p:sp>
    </p:spTree>
  </p:cSld>
  <p:clrMapOvr>
    <a:masterClrMapping/>
  </p:clrMapOvr>
  <p:transition spd="slow">
    <p:pull dir="u"/>
    <p:sndAc>
      <p:stSnd>
        <p:snd r:embed="rId2" name="chimes.wav"/>
      </p:stSnd>
    </p:sndAc>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Содержимое 3" descr="clogged20freeway.jpg"/>
          <p:cNvPicPr>
            <a:picLocks noGrp="1" noChangeAspect="1"/>
          </p:cNvPicPr>
          <p:nvPr>
            <p:ph idx="1"/>
          </p:nvPr>
        </p:nvPicPr>
        <p:blipFill>
          <a:blip r:embed="rId3" cstate="print"/>
          <a:stretch>
            <a:fillRect/>
          </a:stretch>
        </p:blipFill>
        <p:spPr>
          <a:xfrm>
            <a:off x="0" y="0"/>
            <a:ext cx="9101167" cy="6858000"/>
          </a:xfrm>
        </p:spPr>
      </p:pic>
      <p:sp>
        <p:nvSpPr>
          <p:cNvPr id="3" name="Заголовок 2"/>
          <p:cNvSpPr>
            <a:spLocks noGrp="1"/>
          </p:cNvSpPr>
          <p:nvPr>
            <p:ph type="title"/>
          </p:nvPr>
        </p:nvSpPr>
        <p:spPr/>
        <p:txBody>
          <a:bodyPr/>
          <a:lstStyle/>
          <a:p>
            <a:r>
              <a:rPr lang="ru-RU" dirty="0" smtClean="0"/>
              <a:t>Автомобильное сообщение</a:t>
            </a:r>
            <a:endParaRPr lang="ru-RU" dirty="0"/>
          </a:p>
        </p:txBody>
      </p:sp>
      <p:sp>
        <p:nvSpPr>
          <p:cNvPr id="5" name="Прямоугольник 4"/>
          <p:cNvSpPr/>
          <p:nvPr/>
        </p:nvSpPr>
        <p:spPr>
          <a:xfrm>
            <a:off x="2286000" y="2136339"/>
            <a:ext cx="4572000" cy="2585323"/>
          </a:xfrm>
          <a:prstGeom prst="rect">
            <a:avLst/>
          </a:prstGeom>
        </p:spPr>
        <p:txBody>
          <a:bodyPr>
            <a:spAutoFit/>
          </a:bodyPr>
          <a:lstStyle/>
          <a:p>
            <a:r>
              <a:rPr lang="ru-RU" dirty="0" smtClean="0">
                <a:solidFill>
                  <a:srgbClr val="FF0000"/>
                </a:solidFill>
              </a:rPr>
              <a:t>Автомобильное сообщение Сеть автомобильных дорог достаточно плотно покрывает всю территорию страны. Общая протяжённость автодорог 951500 </a:t>
            </a:r>
            <a:r>
              <a:rPr lang="ru-RU" dirty="0" err="1" smtClean="0">
                <a:solidFill>
                  <a:srgbClr val="FF0000"/>
                </a:solidFill>
              </a:rPr>
              <a:t>км.Основные</a:t>
            </a:r>
            <a:r>
              <a:rPr lang="ru-RU" dirty="0" smtClean="0">
                <a:solidFill>
                  <a:srgbClr val="FF0000"/>
                </a:solidFill>
              </a:rPr>
              <a:t> дороги Франции делят на следующие </a:t>
            </a:r>
            <a:r>
              <a:rPr lang="ru-RU" dirty="0" err="1" smtClean="0">
                <a:solidFill>
                  <a:srgbClr val="FF0000"/>
                </a:solidFill>
              </a:rPr>
              <a:t>группы:Автотрассы</a:t>
            </a:r>
            <a:r>
              <a:rPr lang="ru-RU" dirty="0" smtClean="0">
                <a:solidFill>
                  <a:srgbClr val="FF0000"/>
                </a:solidFill>
              </a:rPr>
              <a:t> — название дороги составлено из буквы A с номером дороги</a:t>
            </a:r>
            <a:endParaRPr lang="ru-RU" dirty="0">
              <a:solidFill>
                <a:srgbClr val="FF0000"/>
              </a:solidFill>
            </a:endParaRPr>
          </a:p>
        </p:txBody>
      </p:sp>
    </p:spTree>
  </p:cSld>
  <p:clrMapOvr>
    <a:masterClrMapping/>
  </p:clrMapOvr>
  <p:transition spd="slow">
    <p:pull dir="u"/>
    <p:sndAc>
      <p:stSnd>
        <p:snd r:embed="rId2" name="chimes.wav"/>
      </p:stSnd>
    </p:sndAc>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2"/>
          <p:cNvSpPr>
            <a:spLocks noGrp="1"/>
          </p:cNvSpPr>
          <p:nvPr>
            <p:ph type="title"/>
          </p:nvPr>
        </p:nvSpPr>
        <p:spPr/>
        <p:txBody>
          <a:bodyPr/>
          <a:lstStyle/>
          <a:p>
            <a:pPr algn="ctr"/>
            <a:r>
              <a:rPr lang="ru-RU" dirty="0" smtClean="0"/>
              <a:t>Авиационный транспорт</a:t>
            </a:r>
            <a:endParaRPr lang="ru-RU" dirty="0"/>
          </a:p>
        </p:txBody>
      </p:sp>
      <p:pic>
        <p:nvPicPr>
          <p:cNvPr id="4" name="Picture 9" descr="RAFAL"/>
          <p:cNvPicPr>
            <a:picLocks noGrp="1" noChangeAspect="1" noChangeArrowheads="1"/>
          </p:cNvPicPr>
          <p:nvPr>
            <p:ph idx="1"/>
          </p:nvPr>
        </p:nvPicPr>
        <p:blipFill>
          <a:blip r:embed="rId3" cstate="print"/>
          <a:srcRect/>
          <a:stretch>
            <a:fillRect/>
          </a:stretch>
        </p:blipFill>
        <p:spPr bwMode="auto">
          <a:xfrm>
            <a:off x="0" y="1357298"/>
            <a:ext cx="4572000" cy="2946794"/>
          </a:xfrm>
          <a:prstGeom prst="rect">
            <a:avLst/>
          </a:prstGeom>
          <a:noFill/>
        </p:spPr>
      </p:pic>
      <p:sp>
        <p:nvSpPr>
          <p:cNvPr id="5" name="Прямоугольник 4"/>
          <p:cNvSpPr/>
          <p:nvPr/>
        </p:nvSpPr>
        <p:spPr>
          <a:xfrm>
            <a:off x="4572000" y="1500174"/>
            <a:ext cx="4572000" cy="1477328"/>
          </a:xfrm>
          <a:prstGeom prst="rect">
            <a:avLst/>
          </a:prstGeom>
        </p:spPr>
        <p:txBody>
          <a:bodyPr>
            <a:spAutoFit/>
          </a:bodyPr>
          <a:lstStyle/>
          <a:p>
            <a:r>
              <a:rPr lang="ru-RU" dirty="0" smtClean="0"/>
              <a:t>Франция – один из крупнейших в мире производителей вооружения: авиационной техники, ракетного оружия, боевых кораблей, бронетехники и электроники.</a:t>
            </a:r>
            <a:endParaRPr lang="en-US" dirty="0"/>
          </a:p>
        </p:txBody>
      </p:sp>
      <p:sp>
        <p:nvSpPr>
          <p:cNvPr id="6" name="Прямоугольник 5"/>
          <p:cNvSpPr/>
          <p:nvPr/>
        </p:nvSpPr>
        <p:spPr>
          <a:xfrm>
            <a:off x="4643438" y="3286124"/>
            <a:ext cx="4000528" cy="3323987"/>
          </a:xfrm>
          <a:prstGeom prst="rect">
            <a:avLst/>
          </a:prstGeom>
        </p:spPr>
        <p:txBody>
          <a:bodyPr wrap="square">
            <a:spAutoFit/>
          </a:bodyPr>
          <a:lstStyle/>
          <a:p>
            <a:r>
              <a:rPr lang="ru-RU" dirty="0" smtClean="0"/>
              <a:t>В</a:t>
            </a:r>
            <a:r>
              <a:rPr lang="ru-RU" sz="1600" dirty="0" smtClean="0"/>
              <a:t>о Франции около 475 аэропортов. 295 из них имеют асфальтированные или бетонные взлетно-посадочные полосы, а оставшиеся 180 — грунтовые (данные на 2008 год)[33]. Самый большой французский аэропорт — </a:t>
            </a:r>
            <a:r>
              <a:rPr lang="ru-RU" sz="1600" dirty="0" err="1" smtClean="0"/>
              <a:t>аэропорт</a:t>
            </a:r>
            <a:r>
              <a:rPr lang="ru-RU" sz="1600" dirty="0" smtClean="0"/>
              <a:t> </a:t>
            </a:r>
            <a:r>
              <a:rPr lang="ru-RU" sz="1600" dirty="0" err="1" smtClean="0"/>
              <a:t>Руасси-Шарль-де-Голль</a:t>
            </a:r>
            <a:r>
              <a:rPr lang="ru-RU" sz="1600" dirty="0" smtClean="0"/>
              <a:t>, расположен в пригороде Парижа. Национальный французский авиаперевозчик </a:t>
            </a:r>
            <a:r>
              <a:rPr lang="ru-RU" sz="1600" dirty="0" err="1" smtClean="0"/>
              <a:t>Air</a:t>
            </a:r>
            <a:r>
              <a:rPr lang="ru-RU" sz="1600" dirty="0" smtClean="0"/>
              <a:t> </a:t>
            </a:r>
            <a:r>
              <a:rPr lang="ru-RU" sz="1600" dirty="0" err="1" smtClean="0"/>
              <a:t>France</a:t>
            </a:r>
            <a:r>
              <a:rPr lang="ru-RU" sz="1600" dirty="0" smtClean="0"/>
              <a:t> осуществляет авиарейсы практически во все страны мира.</a:t>
            </a:r>
            <a:endParaRPr lang="ru-RU" sz="1600" dirty="0"/>
          </a:p>
        </p:txBody>
      </p:sp>
    </p:spTree>
  </p:cSld>
  <p:clrMapOvr>
    <a:masterClrMapping/>
  </p:clrMapOvr>
  <p:transition spd="slow">
    <p:pull dir="u"/>
    <p:sndAc>
      <p:stSnd>
        <p:snd r:embed="rId2" name="chimes.wav"/>
      </p:stSnd>
    </p:sndAc>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Содержимое 3" descr="wine-tourism-auto.jpg"/>
          <p:cNvPicPr>
            <a:picLocks noGrp="1" noChangeAspect="1"/>
          </p:cNvPicPr>
          <p:nvPr>
            <p:ph idx="1"/>
          </p:nvPr>
        </p:nvPicPr>
        <p:blipFill>
          <a:blip r:embed="rId3" cstate="print"/>
          <a:stretch>
            <a:fillRect/>
          </a:stretch>
        </p:blipFill>
        <p:spPr>
          <a:xfrm>
            <a:off x="0" y="0"/>
            <a:ext cx="9177648" cy="6858000"/>
          </a:xfrm>
        </p:spPr>
      </p:pic>
      <p:sp>
        <p:nvSpPr>
          <p:cNvPr id="3" name="Заголовок 2"/>
          <p:cNvSpPr>
            <a:spLocks noGrp="1"/>
          </p:cNvSpPr>
          <p:nvPr>
            <p:ph type="title"/>
          </p:nvPr>
        </p:nvSpPr>
        <p:spPr>
          <a:xfrm>
            <a:off x="428596" y="142852"/>
            <a:ext cx="8258204" cy="1071570"/>
          </a:xfrm>
        </p:spPr>
        <p:txBody>
          <a:bodyPr/>
          <a:lstStyle/>
          <a:p>
            <a:pPr algn="ctr"/>
            <a:r>
              <a:rPr lang="ru-RU" dirty="0" smtClean="0">
                <a:solidFill>
                  <a:srgbClr val="000066"/>
                </a:solidFill>
              </a:rPr>
              <a:t>Туризм </a:t>
            </a:r>
            <a:endParaRPr lang="ru-RU" dirty="0">
              <a:solidFill>
                <a:srgbClr val="000066"/>
              </a:solidFill>
            </a:endParaRPr>
          </a:p>
        </p:txBody>
      </p:sp>
      <p:sp>
        <p:nvSpPr>
          <p:cNvPr id="5" name="Прямоугольник 4"/>
          <p:cNvSpPr/>
          <p:nvPr/>
        </p:nvSpPr>
        <p:spPr>
          <a:xfrm>
            <a:off x="4572000" y="2333685"/>
            <a:ext cx="4572000" cy="4524315"/>
          </a:xfrm>
          <a:prstGeom prst="rect">
            <a:avLst/>
          </a:prstGeom>
        </p:spPr>
        <p:txBody>
          <a:bodyPr>
            <a:spAutoFit/>
          </a:bodyPr>
          <a:lstStyle/>
          <a:p>
            <a:r>
              <a:rPr lang="ru-RU" dirty="0" smtClean="0">
                <a:solidFill>
                  <a:schemeClr val="bg1"/>
                </a:solidFill>
              </a:rPr>
              <a:t>Туризм во Франции представляет важный аспект экономики страны. Начиная с 90-х гг., Франция стоит первой в списке самых туристических мест в мире. Лишь небольшая часть туристов находится на французской территории проездом (например, отпускники и курортники из Северной Европы, направляющиеся в Испанию), большая часть приезжает на каникулы именно во Францию. К ним нужно добавить ту часть французского населения, которая предпочитает проводить свой отпуск во Франции.</a:t>
            </a:r>
            <a:endParaRPr lang="ru-RU" dirty="0">
              <a:solidFill>
                <a:schemeClr val="bg1"/>
              </a:solidFill>
            </a:endParaRPr>
          </a:p>
        </p:txBody>
      </p:sp>
    </p:spTree>
  </p:cSld>
  <p:clrMapOvr>
    <a:masterClrMapping/>
  </p:clrMapOvr>
  <p:transition spd="slow">
    <p:pull dir="u"/>
    <p:sndAc>
      <p:stSnd>
        <p:snd r:embed="rId2" name="chimes.wav"/>
      </p:stSnd>
    </p:sndAc>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Содержимое 1"/>
          <p:cNvSpPr>
            <a:spLocks noGrp="1"/>
          </p:cNvSpPr>
          <p:nvPr>
            <p:ph idx="1"/>
          </p:nvPr>
        </p:nvSpPr>
        <p:spPr>
          <a:xfrm>
            <a:off x="457200" y="785794"/>
            <a:ext cx="8229600" cy="5929354"/>
          </a:xfrm>
        </p:spPr>
        <p:txBody>
          <a:bodyPr>
            <a:normAutofit/>
          </a:bodyPr>
          <a:lstStyle/>
          <a:p>
            <a:r>
              <a:rPr lang="ru-RU" sz="2400" dirty="0" smtClean="0">
                <a:solidFill>
                  <a:srgbClr val="00B050"/>
                </a:solidFill>
              </a:rPr>
              <a:t>Государство в Западной Европе. Материковая часть страны (</a:t>
            </a:r>
            <a:r>
              <a:rPr lang="ru-RU" sz="2400" dirty="0" err="1" smtClean="0">
                <a:solidFill>
                  <a:srgbClr val="00B050"/>
                </a:solidFill>
              </a:rPr>
              <a:t>Hexagon</a:t>
            </a:r>
            <a:r>
              <a:rPr lang="ru-RU" sz="2400" dirty="0" smtClean="0">
                <a:solidFill>
                  <a:srgbClr val="00B050"/>
                </a:solidFill>
              </a:rPr>
              <a:t> - "Шестиугольник", как нередко называют её сами французы) на северо-востоке</a:t>
            </a:r>
          </a:p>
          <a:p>
            <a:r>
              <a:rPr lang="ru-RU" dirty="0" smtClean="0"/>
              <a:t>   </a:t>
            </a:r>
            <a:endParaRPr lang="ru-RU" dirty="0"/>
          </a:p>
        </p:txBody>
      </p:sp>
      <p:sp>
        <p:nvSpPr>
          <p:cNvPr id="3" name="Заголовок 2"/>
          <p:cNvSpPr>
            <a:spLocks noGrp="1"/>
          </p:cNvSpPr>
          <p:nvPr>
            <p:ph type="title"/>
          </p:nvPr>
        </p:nvSpPr>
        <p:spPr>
          <a:xfrm>
            <a:off x="357158" y="0"/>
            <a:ext cx="8229600" cy="1143000"/>
          </a:xfrm>
        </p:spPr>
        <p:txBody>
          <a:bodyPr/>
          <a:lstStyle/>
          <a:p>
            <a:pPr algn="ctr"/>
            <a:r>
              <a:rPr lang="ru-RU" dirty="0" smtClean="0">
                <a:solidFill>
                  <a:srgbClr val="7030A0"/>
                </a:solidFill>
              </a:rPr>
              <a:t>Географическое положения </a:t>
            </a:r>
            <a:endParaRPr lang="ru-RU" dirty="0">
              <a:solidFill>
                <a:srgbClr val="7030A0"/>
              </a:solidFill>
            </a:endParaRPr>
          </a:p>
        </p:txBody>
      </p:sp>
      <p:pic>
        <p:nvPicPr>
          <p:cNvPr id="4" name="Рисунок 3" descr="france.gif"/>
          <p:cNvPicPr>
            <a:picLocks noChangeAspect="1"/>
          </p:cNvPicPr>
          <p:nvPr/>
        </p:nvPicPr>
        <p:blipFill>
          <a:blip r:embed="rId3" cstate="print"/>
          <a:stretch>
            <a:fillRect/>
          </a:stretch>
        </p:blipFill>
        <p:spPr>
          <a:xfrm>
            <a:off x="1714496" y="2420888"/>
            <a:ext cx="5715008" cy="4214818"/>
          </a:xfrm>
          <a:prstGeom prst="rect">
            <a:avLst/>
          </a:prstGeom>
        </p:spPr>
      </p:pic>
    </p:spTree>
  </p:cSld>
  <p:clrMapOvr>
    <a:masterClrMapping/>
  </p:clrMapOvr>
  <p:transition spd="slow">
    <p:pull dir="u"/>
    <p:sndAc>
      <p:stSnd>
        <p:snd r:embed="rId2" name="chimes.wav"/>
      </p:stSnd>
    </p:sndAc>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2"/>
          <p:cNvSpPr>
            <a:spLocks noGrp="1"/>
          </p:cNvSpPr>
          <p:nvPr>
            <p:ph type="title"/>
          </p:nvPr>
        </p:nvSpPr>
        <p:spPr/>
        <p:txBody>
          <a:bodyPr/>
          <a:lstStyle/>
          <a:p>
            <a:endParaRPr lang="uk-UA" dirty="0"/>
          </a:p>
        </p:txBody>
      </p:sp>
      <p:sp>
        <p:nvSpPr>
          <p:cNvPr id="4" name="Прямоугольник 3"/>
          <p:cNvSpPr/>
          <p:nvPr/>
        </p:nvSpPr>
        <p:spPr>
          <a:xfrm>
            <a:off x="4664365" y="15151"/>
            <a:ext cx="4333709" cy="1716258"/>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uk-UA" b="1" dirty="0">
              <a:ln w="22225">
                <a:solidFill>
                  <a:schemeClr val="accent2"/>
                </a:solidFill>
                <a:prstDash val="solid"/>
              </a:ln>
              <a:solidFill>
                <a:schemeClr val="accent2">
                  <a:lumMod val="40000"/>
                  <a:lumOff val="60000"/>
                </a:schemeClr>
              </a:solidFill>
            </a:endParaRPr>
          </a:p>
        </p:txBody>
      </p:sp>
      <p:sp>
        <p:nvSpPr>
          <p:cNvPr id="5" name="Прямоугольник 4"/>
          <p:cNvSpPr/>
          <p:nvPr/>
        </p:nvSpPr>
        <p:spPr>
          <a:xfrm>
            <a:off x="4226081" y="-90255"/>
            <a:ext cx="5328592" cy="707886"/>
          </a:xfrm>
          <a:prstGeom prst="rect">
            <a:avLst/>
          </a:prstGeom>
          <a:noFill/>
        </p:spPr>
        <p:txBody>
          <a:bodyPr wrap="square" lIns="91440" tIns="45720" rIns="91440" bIns="45720">
            <a:spAutoFit/>
          </a:bodyPr>
          <a:lstStyle/>
          <a:p>
            <a:pPr algn="ctr"/>
            <a:r>
              <a:rPr lang="en-US" sz="4000" dirty="0" smtClean="0">
                <a:ln w="0"/>
                <a:solidFill>
                  <a:schemeClr val="accent1"/>
                </a:solidFill>
                <a:effectLst>
                  <a:outerShdw blurRad="38100" dist="25400" dir="5400000" algn="ctr" rotWithShape="0">
                    <a:srgbClr val="6E747A">
                      <a:alpha val="43000"/>
                    </a:srgbClr>
                  </a:outerShdw>
                </a:effectLst>
              </a:rPr>
              <a:t>S</a:t>
            </a:r>
            <a:r>
              <a:rPr lang="ru-RU" sz="4000" dirty="0" smtClean="0">
                <a:ln w="0"/>
                <a:solidFill>
                  <a:schemeClr val="accent1"/>
                </a:solidFill>
                <a:effectLst>
                  <a:outerShdw blurRad="38100" dist="25400" dir="5400000" algn="ctr" rotWithShape="0">
                    <a:srgbClr val="6E747A">
                      <a:alpha val="43000"/>
                    </a:srgbClr>
                  </a:outerShdw>
                </a:effectLst>
              </a:rPr>
              <a:t>:</a:t>
            </a:r>
            <a:r>
              <a:rPr lang="uk-UA" sz="4000" dirty="0">
                <a:ln w="0"/>
                <a:solidFill>
                  <a:schemeClr val="accent1"/>
                </a:solidFill>
                <a:effectLst>
                  <a:outerShdw blurRad="38100" dist="25400" dir="5400000" algn="ctr" rotWithShape="0">
                    <a:srgbClr val="6E747A">
                      <a:alpha val="43000"/>
                    </a:srgbClr>
                  </a:outerShdw>
                </a:effectLst>
              </a:rPr>
              <a:t>674 843 км²</a:t>
            </a:r>
            <a:endParaRPr lang="ru-RU" sz="4000" b="0" cap="none" spc="0" dirty="0">
              <a:ln w="0"/>
              <a:solidFill>
                <a:schemeClr val="tx1"/>
              </a:solidFill>
              <a:effectLst>
                <a:outerShdw blurRad="38100" dist="19050" dir="2700000" algn="tl" rotWithShape="0">
                  <a:schemeClr val="dk1">
                    <a:alpha val="40000"/>
                  </a:schemeClr>
                </a:outerShdw>
              </a:effectLst>
            </a:endParaRPr>
          </a:p>
        </p:txBody>
      </p:sp>
      <p:sp>
        <p:nvSpPr>
          <p:cNvPr id="6" name="Прямоугольник 5"/>
          <p:cNvSpPr/>
          <p:nvPr/>
        </p:nvSpPr>
        <p:spPr>
          <a:xfrm>
            <a:off x="3897194" y="397749"/>
            <a:ext cx="5975669" cy="584775"/>
          </a:xfrm>
          <a:prstGeom prst="rect">
            <a:avLst/>
          </a:prstGeom>
          <a:noFill/>
        </p:spPr>
        <p:txBody>
          <a:bodyPr wrap="square" lIns="91440" tIns="45720" rIns="91440" bIns="45720">
            <a:spAutoFit/>
          </a:bodyPr>
          <a:lstStyle/>
          <a:p>
            <a:pPr algn="ctr"/>
            <a:r>
              <a:rPr lang="ru-RU" sz="3200" dirty="0" smtClean="0">
                <a:ln w="0"/>
                <a:solidFill>
                  <a:schemeClr val="accent1"/>
                </a:solidFill>
                <a:effectLst>
                  <a:outerShdw blurRad="38100" dist="25400" dir="5400000" algn="ctr" rotWithShape="0">
                    <a:srgbClr val="6E747A">
                      <a:alpha val="43000"/>
                    </a:srgbClr>
                  </a:outerShdw>
                </a:effectLst>
              </a:rPr>
              <a:t>Н.:</a:t>
            </a:r>
            <a:r>
              <a:rPr lang="uk-UA" sz="3200" dirty="0">
                <a:ln w="0"/>
                <a:solidFill>
                  <a:schemeClr val="accent1"/>
                </a:solidFill>
                <a:effectLst>
                  <a:outerShdw blurRad="38100" dist="25400" dir="5400000" algn="ctr" rotWithShape="0">
                    <a:srgbClr val="6E747A">
                      <a:alpha val="43000"/>
                    </a:srgbClr>
                  </a:outerShdw>
                </a:effectLst>
              </a:rPr>
              <a:t>65 млн </a:t>
            </a:r>
            <a:r>
              <a:rPr lang="uk-UA" sz="3200" dirty="0" err="1" smtClean="0">
                <a:ln w="0"/>
                <a:solidFill>
                  <a:schemeClr val="accent1"/>
                </a:solidFill>
                <a:effectLst>
                  <a:outerShdw blurRad="38100" dist="25400" dir="5400000" algn="ctr" rotWithShape="0">
                    <a:srgbClr val="6E747A">
                      <a:alpha val="43000"/>
                    </a:srgbClr>
                  </a:outerShdw>
                </a:effectLst>
              </a:rPr>
              <a:t>чел</a:t>
            </a:r>
            <a:r>
              <a:rPr lang="uk-UA" sz="3200" dirty="0" smtClean="0">
                <a:ln w="0"/>
                <a:solidFill>
                  <a:schemeClr val="accent1"/>
                </a:solidFill>
                <a:effectLst>
                  <a:outerShdw blurRad="38100" dist="25400" dir="5400000" algn="ctr" rotWithShape="0">
                    <a:srgbClr val="6E747A">
                      <a:alpha val="43000"/>
                    </a:srgbClr>
                  </a:outerShdw>
                </a:effectLst>
              </a:rPr>
              <a:t>.</a:t>
            </a:r>
            <a:endParaRPr lang="ru-RU" sz="3200" dirty="0">
              <a:ln w="0"/>
              <a:solidFill>
                <a:schemeClr val="accent1"/>
              </a:solidFill>
              <a:effectLst>
                <a:outerShdw blurRad="38100" dist="25400" dir="5400000" algn="ctr" rotWithShape="0">
                  <a:srgbClr val="6E747A">
                    <a:alpha val="43000"/>
                  </a:srgbClr>
                </a:outerShdw>
              </a:effectLst>
            </a:endParaRPr>
          </a:p>
        </p:txBody>
      </p:sp>
      <p:sp>
        <p:nvSpPr>
          <p:cNvPr id="7" name="Прямоугольник 6"/>
          <p:cNvSpPr/>
          <p:nvPr/>
        </p:nvSpPr>
        <p:spPr>
          <a:xfrm>
            <a:off x="4876998" y="924281"/>
            <a:ext cx="3908441" cy="646331"/>
          </a:xfrm>
          <a:prstGeom prst="rect">
            <a:avLst/>
          </a:prstGeom>
          <a:noFill/>
        </p:spPr>
        <p:txBody>
          <a:bodyPr wrap="none" lIns="91440" tIns="45720" rIns="91440" bIns="45720">
            <a:spAutoFit/>
          </a:bodyPr>
          <a:lstStyle/>
          <a:p>
            <a:pPr algn="ctr"/>
            <a:r>
              <a:rPr lang="ru-RU" sz="3600" b="0" cap="none" spc="0" dirty="0" smtClean="0">
                <a:ln w="0"/>
                <a:solidFill>
                  <a:schemeClr val="accent1"/>
                </a:solidFill>
                <a:effectLst>
                  <a:outerShdw blurRad="38100" dist="25400" dir="5400000" algn="ctr" rotWithShape="0">
                    <a:srgbClr val="6E747A">
                      <a:alpha val="43000"/>
                    </a:srgbClr>
                  </a:outerShdw>
                </a:effectLst>
              </a:rPr>
              <a:t>Столица Париж</a:t>
            </a:r>
            <a:endParaRPr lang="ru-RU" sz="3600" b="0" cap="none" spc="0" dirty="0">
              <a:ln w="0"/>
              <a:solidFill>
                <a:schemeClr val="accent1"/>
              </a:solidFill>
              <a:effectLst>
                <a:outerShdw blurRad="38100" dist="25400" dir="5400000" algn="ctr" rotWithShape="0">
                  <a:srgbClr val="6E747A">
                    <a:alpha val="43000"/>
                  </a:srgbClr>
                </a:outerShdw>
              </a:effectLst>
            </a:endParaRPr>
          </a:p>
        </p:txBody>
      </p:sp>
      <p:sp>
        <p:nvSpPr>
          <p:cNvPr id="9" name="Прямоугольник 8"/>
          <p:cNvSpPr/>
          <p:nvPr/>
        </p:nvSpPr>
        <p:spPr>
          <a:xfrm>
            <a:off x="4479635" y="2967335"/>
            <a:ext cx="184731" cy="923330"/>
          </a:xfrm>
          <a:prstGeom prst="rect">
            <a:avLst/>
          </a:prstGeom>
          <a:noFill/>
        </p:spPr>
        <p:txBody>
          <a:bodyPr wrap="none" lIns="91440" tIns="45720" rIns="91440" bIns="45720">
            <a:spAutoFit/>
          </a:bodyPr>
          <a:lstStyle/>
          <a:p>
            <a:pPr algn="ctr"/>
            <a:endParaRPr lang="ru-RU" sz="5400" b="0" cap="none" spc="0" dirty="0">
              <a:ln w="0"/>
              <a:solidFill>
                <a:schemeClr val="tx1"/>
              </a:solidFill>
              <a:effectLst>
                <a:outerShdw blurRad="38100" dist="19050" dir="2700000" algn="tl" rotWithShape="0">
                  <a:schemeClr val="dk1">
                    <a:alpha val="40000"/>
                  </a:schemeClr>
                </a:outerShdw>
              </a:effectLst>
            </a:endParaRPr>
          </a:p>
        </p:txBody>
      </p:sp>
      <p:pic>
        <p:nvPicPr>
          <p:cNvPr id="10" name="Объект 9"/>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693814" y="1446265"/>
            <a:ext cx="5621148" cy="4525962"/>
          </a:xfrm>
        </p:spPr>
      </p:pic>
    </p:spTree>
    <p:extLst>
      <p:ext uri="{BB962C8B-B14F-4D97-AF65-F5344CB8AC3E}">
        <p14:creationId xmlns:p14="http://schemas.microsoft.com/office/powerpoint/2010/main" val="4110803058"/>
      </p:ext>
    </p:extLst>
  </p:cSld>
  <p:clrMapOvr>
    <a:masterClrMapping/>
  </p:clrMapOvr>
  <p:transition spd="slow">
    <p:pull dir="u"/>
    <p:sndAc>
      <p:stSnd>
        <p:snd r:embed="rId2" name="chimes.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mph" presetSubtype="0" fill="hold" nodeType="clickEffect">
                                  <p:stCondLst>
                                    <p:cond delay="0"/>
                                  </p:stCondLst>
                                  <p:childTnLst>
                                    <p:animScale>
                                      <p:cBhvr>
                                        <p:cTn id="6" dur="2000" fill="hold"/>
                                        <p:tgtEl>
                                          <p:spTgt spid="10"/>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Содержимое 1"/>
          <p:cNvSpPr>
            <a:spLocks noGrp="1"/>
          </p:cNvSpPr>
          <p:nvPr>
            <p:ph idx="1"/>
          </p:nvPr>
        </p:nvSpPr>
        <p:spPr>
          <a:xfrm>
            <a:off x="0" y="857232"/>
            <a:ext cx="9144000" cy="6000768"/>
          </a:xfrm>
        </p:spPr>
        <p:txBody>
          <a:bodyPr>
            <a:normAutofit/>
          </a:bodyPr>
          <a:lstStyle/>
          <a:p>
            <a:r>
              <a:rPr lang="ru-RU" sz="2000" dirty="0" smtClean="0"/>
              <a:t>На севере и на западе страны расположены равнинные территории и низкогорья. Равнины составляют 2/3 общей территории. Основными горными массивами являются: Альпы, Пиренеи, Юра, Арденны, Центральный массив и Вогезы</a:t>
            </a:r>
            <a:endParaRPr lang="ru-RU" sz="2000" dirty="0"/>
          </a:p>
        </p:txBody>
      </p:sp>
      <p:sp>
        <p:nvSpPr>
          <p:cNvPr id="3" name="Заголовок 2"/>
          <p:cNvSpPr>
            <a:spLocks noGrp="1"/>
          </p:cNvSpPr>
          <p:nvPr>
            <p:ph type="title"/>
          </p:nvPr>
        </p:nvSpPr>
        <p:spPr>
          <a:xfrm>
            <a:off x="428596" y="0"/>
            <a:ext cx="8229600" cy="1000108"/>
          </a:xfrm>
        </p:spPr>
        <p:txBody>
          <a:bodyPr>
            <a:normAutofit/>
          </a:bodyPr>
          <a:lstStyle/>
          <a:p>
            <a:pPr algn="ctr"/>
            <a:r>
              <a:rPr lang="ru-RU" sz="2800" dirty="0" smtClean="0">
                <a:solidFill>
                  <a:srgbClr val="002060"/>
                </a:solidFill>
              </a:rPr>
              <a:t>Рельеф и геологическое строение</a:t>
            </a:r>
            <a:endParaRPr lang="ru-RU" sz="2800" dirty="0">
              <a:solidFill>
                <a:srgbClr val="002060"/>
              </a:solidFill>
            </a:endParaRPr>
          </a:p>
        </p:txBody>
      </p:sp>
      <p:pic>
        <p:nvPicPr>
          <p:cNvPr id="4" name="Рисунок 3" descr="Usson_JPG01.jpg"/>
          <p:cNvPicPr>
            <a:picLocks noChangeAspect="1"/>
          </p:cNvPicPr>
          <p:nvPr/>
        </p:nvPicPr>
        <p:blipFill>
          <a:blip r:embed="rId3" cstate="print"/>
          <a:stretch>
            <a:fillRect/>
          </a:stretch>
        </p:blipFill>
        <p:spPr>
          <a:xfrm>
            <a:off x="285720" y="2428868"/>
            <a:ext cx="4095779" cy="3071834"/>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pic>
        <p:nvPicPr>
          <p:cNvPr id="5" name="Рисунок 4" descr="Lac_de_roselend.jpg"/>
          <p:cNvPicPr>
            <a:picLocks noChangeAspect="1"/>
          </p:cNvPicPr>
          <p:nvPr/>
        </p:nvPicPr>
        <p:blipFill>
          <a:blip r:embed="rId4" cstate="print"/>
          <a:stretch>
            <a:fillRect/>
          </a:stretch>
        </p:blipFill>
        <p:spPr>
          <a:xfrm>
            <a:off x="4460810" y="2214554"/>
            <a:ext cx="4683190" cy="3071834"/>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cSld>
  <p:clrMapOvr>
    <a:masterClrMapping/>
  </p:clrMapOvr>
  <p:transition spd="slow">
    <p:pull dir="u"/>
    <p:sndAc>
      <p:stSnd>
        <p:snd r:embed="rId2" name="chimes.wav"/>
      </p:stSnd>
    </p:sndAc>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Содержимое 1"/>
          <p:cNvSpPr>
            <a:spLocks noGrp="1"/>
          </p:cNvSpPr>
          <p:nvPr>
            <p:ph idx="1"/>
          </p:nvPr>
        </p:nvSpPr>
        <p:spPr>
          <a:xfrm>
            <a:off x="0" y="928670"/>
            <a:ext cx="9144000" cy="5786478"/>
          </a:xfrm>
        </p:spPr>
        <p:txBody>
          <a:bodyPr>
            <a:normAutofit/>
          </a:bodyPr>
          <a:lstStyle/>
          <a:p>
            <a:r>
              <a:rPr lang="ru-RU" sz="2000" dirty="0" smtClean="0">
                <a:solidFill>
                  <a:srgbClr val="00B0F0"/>
                </a:solidFill>
              </a:rPr>
              <a:t>Полезные ископаемые Франции Недра Франции богаты разнообразными полезными ископаемыми. Среди стран Западной Европы Франция занимает ведущее место по запасам урана, железной руды, лития, ниобия, тантала. Разведаны значительные запасы бокситов, золота, олова, флюорита, барита, талька и </a:t>
            </a:r>
            <a:r>
              <a:rPr lang="ru-RU" sz="2000" dirty="0" err="1" smtClean="0">
                <a:solidFill>
                  <a:srgbClr val="00B0F0"/>
                </a:solidFill>
              </a:rPr>
              <a:t>др</a:t>
            </a:r>
            <a:endParaRPr lang="ru-RU" sz="2000" dirty="0" smtClean="0">
              <a:solidFill>
                <a:srgbClr val="00B0F0"/>
              </a:solidFill>
            </a:endParaRPr>
          </a:p>
          <a:p>
            <a:endParaRPr lang="ru-RU" sz="2000" dirty="0">
              <a:solidFill>
                <a:srgbClr val="00B0F0"/>
              </a:solidFill>
            </a:endParaRPr>
          </a:p>
        </p:txBody>
      </p:sp>
      <p:sp>
        <p:nvSpPr>
          <p:cNvPr id="3" name="Заголовок 2"/>
          <p:cNvSpPr>
            <a:spLocks noGrp="1"/>
          </p:cNvSpPr>
          <p:nvPr>
            <p:ph type="title"/>
          </p:nvPr>
        </p:nvSpPr>
        <p:spPr>
          <a:xfrm>
            <a:off x="428596" y="0"/>
            <a:ext cx="8229600" cy="1143000"/>
          </a:xfrm>
        </p:spPr>
        <p:txBody>
          <a:bodyPr/>
          <a:lstStyle/>
          <a:p>
            <a:pPr algn="ctr"/>
            <a:r>
              <a:rPr lang="ru-RU" dirty="0" smtClean="0">
                <a:solidFill>
                  <a:srgbClr val="92D050"/>
                </a:solidFill>
              </a:rPr>
              <a:t>Полезные Ископаемые </a:t>
            </a:r>
            <a:endParaRPr lang="ru-RU" dirty="0">
              <a:solidFill>
                <a:srgbClr val="92D050"/>
              </a:solidFill>
            </a:endParaRPr>
          </a:p>
        </p:txBody>
      </p:sp>
      <p:pic>
        <p:nvPicPr>
          <p:cNvPr id="4" name="Рисунок 3" descr="France.gif"/>
          <p:cNvPicPr>
            <a:picLocks noChangeAspect="1"/>
          </p:cNvPicPr>
          <p:nvPr/>
        </p:nvPicPr>
        <p:blipFill>
          <a:blip r:embed="rId4" cstate="print"/>
          <a:stretch>
            <a:fillRect/>
          </a:stretch>
        </p:blipFill>
        <p:spPr>
          <a:xfrm>
            <a:off x="357158" y="2857496"/>
            <a:ext cx="4594542" cy="3571900"/>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Tree>
  </p:cSld>
  <p:clrMapOvr>
    <a:masterClrMapping/>
  </p:clrMapOvr>
  <p:transition spd="slow">
    <p:pull dir="u"/>
    <p:sndAc>
      <p:stSnd>
        <p:snd r:embed="rId3" name="chimes.wav"/>
      </p:stSnd>
    </p:sndAc>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Содержимое 3" descr="21_1280.jpg"/>
          <p:cNvPicPr>
            <a:picLocks noGrp="1" noChangeAspect="1"/>
          </p:cNvPicPr>
          <p:nvPr>
            <p:ph idx="1"/>
          </p:nvPr>
        </p:nvPicPr>
        <p:blipFill>
          <a:blip r:embed="rId3" cstate="print"/>
          <a:stretch>
            <a:fillRect/>
          </a:stretch>
        </p:blipFill>
        <p:spPr>
          <a:xfrm>
            <a:off x="0" y="0"/>
            <a:ext cx="9144000" cy="6858002"/>
          </a:xfrm>
        </p:spPr>
      </p:pic>
      <p:sp>
        <p:nvSpPr>
          <p:cNvPr id="3" name="Заголовок 2"/>
          <p:cNvSpPr>
            <a:spLocks noGrp="1"/>
          </p:cNvSpPr>
          <p:nvPr>
            <p:ph type="title"/>
          </p:nvPr>
        </p:nvSpPr>
        <p:spPr>
          <a:xfrm>
            <a:off x="428596" y="0"/>
            <a:ext cx="8229600" cy="1000108"/>
          </a:xfrm>
        </p:spPr>
        <p:txBody>
          <a:bodyPr/>
          <a:lstStyle/>
          <a:p>
            <a:pPr algn="ctr"/>
            <a:r>
              <a:rPr lang="ru-RU" dirty="0" smtClean="0">
                <a:solidFill>
                  <a:srgbClr val="4FBB35"/>
                </a:solidFill>
              </a:rPr>
              <a:t>Климат </a:t>
            </a:r>
            <a:endParaRPr lang="ru-RU" dirty="0">
              <a:solidFill>
                <a:srgbClr val="4FBB35"/>
              </a:solidFill>
            </a:endParaRPr>
          </a:p>
        </p:txBody>
      </p:sp>
      <p:sp>
        <p:nvSpPr>
          <p:cNvPr id="5" name="Прямоугольник 4"/>
          <p:cNvSpPr/>
          <p:nvPr/>
        </p:nvSpPr>
        <p:spPr>
          <a:xfrm>
            <a:off x="0" y="857232"/>
            <a:ext cx="9144000" cy="2031325"/>
          </a:xfrm>
          <a:prstGeom prst="rect">
            <a:avLst/>
          </a:prstGeom>
        </p:spPr>
        <p:txBody>
          <a:bodyPr wrap="square">
            <a:spAutoFit/>
          </a:bodyPr>
          <a:lstStyle/>
          <a:p>
            <a:r>
              <a:rPr lang="ru-RU" dirty="0" smtClean="0"/>
              <a:t>Климат на европейской территории Франции умеренно морской, переходящий на востоке в умеренно-континентальный, а на южном побережье в субтропический. Всего можно выделить три типа климата: океанический (на западе), средиземноморский (на юге), континентальный (в центре и на востоке). Лето достаточно жаркое и сухое — средняя температура в июле достигает + 23—25 градусов, в то время как для зимних месяцев характерны дожди при температуре воздуха +7—8 °С[3].</a:t>
            </a:r>
            <a:endParaRPr lang="ru-RU" dirty="0"/>
          </a:p>
        </p:txBody>
      </p:sp>
    </p:spTree>
  </p:cSld>
  <p:clrMapOvr>
    <a:masterClrMapping/>
  </p:clrMapOvr>
  <p:transition spd="slow">
    <p:pull dir="u"/>
    <p:sndAc>
      <p:stSnd>
        <p:snd r:embed="rId2" name="chimes.wav"/>
      </p:stSnd>
    </p:sndAc>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Содержимое 1"/>
          <p:cNvSpPr>
            <a:spLocks noGrp="1"/>
          </p:cNvSpPr>
          <p:nvPr>
            <p:ph idx="1"/>
          </p:nvPr>
        </p:nvSpPr>
        <p:spPr/>
        <p:txBody>
          <a:bodyPr>
            <a:normAutofit/>
          </a:bodyPr>
          <a:lstStyle/>
          <a:p>
            <a:r>
              <a:rPr lang="ru-RU" sz="2000" dirty="0" smtClean="0">
                <a:solidFill>
                  <a:srgbClr val="FF0066"/>
                </a:solidFill>
              </a:rPr>
              <a:t>Все реки Франции, за исключением некоторых заморских территорий, относятся к бассейну Атлантического океана, и в большинстве своём берут начало в Центральном массиве, Альпах и </a:t>
            </a:r>
            <a:r>
              <a:rPr lang="ru-RU" sz="2000" dirty="0" err="1" smtClean="0">
                <a:solidFill>
                  <a:srgbClr val="FF0066"/>
                </a:solidFill>
              </a:rPr>
              <a:t>Пиринеях</a:t>
            </a:r>
            <a:r>
              <a:rPr lang="ru-RU" sz="2000" dirty="0" smtClean="0">
                <a:solidFill>
                  <a:srgbClr val="FF0066"/>
                </a:solidFill>
              </a:rPr>
              <a:t>. Крупнейшие водные артерии страны:</a:t>
            </a:r>
            <a:endParaRPr lang="ru-RU" sz="2000" dirty="0">
              <a:solidFill>
                <a:srgbClr val="FF0066"/>
              </a:solidFill>
            </a:endParaRPr>
          </a:p>
        </p:txBody>
      </p:sp>
      <p:sp>
        <p:nvSpPr>
          <p:cNvPr id="3" name="Заголовок 2"/>
          <p:cNvSpPr>
            <a:spLocks noGrp="1"/>
          </p:cNvSpPr>
          <p:nvPr>
            <p:ph type="title"/>
          </p:nvPr>
        </p:nvSpPr>
        <p:spPr/>
        <p:txBody>
          <a:bodyPr/>
          <a:lstStyle/>
          <a:p>
            <a:pPr algn="ctr"/>
            <a:r>
              <a:rPr lang="ru-RU" dirty="0" smtClean="0">
                <a:solidFill>
                  <a:srgbClr val="0070C0"/>
                </a:solidFill>
              </a:rPr>
              <a:t>Внутренние воды </a:t>
            </a:r>
            <a:endParaRPr lang="ru-RU" dirty="0">
              <a:solidFill>
                <a:srgbClr val="0070C0"/>
              </a:solidFill>
            </a:endParaRPr>
          </a:p>
        </p:txBody>
      </p:sp>
      <p:pic>
        <p:nvPicPr>
          <p:cNvPr id="4" name="Рисунок 3" descr="VillequierSeine.JPG"/>
          <p:cNvPicPr>
            <a:picLocks noChangeAspect="1"/>
          </p:cNvPicPr>
          <p:nvPr/>
        </p:nvPicPr>
        <p:blipFill>
          <a:blip r:embed="rId3" cstate="print"/>
          <a:stretch>
            <a:fillRect/>
          </a:stretch>
        </p:blipFill>
        <p:spPr>
          <a:xfrm>
            <a:off x="500033" y="3071810"/>
            <a:ext cx="6806871" cy="3571900"/>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spTree>
  </p:cSld>
  <p:clrMapOvr>
    <a:masterClrMapping/>
  </p:clrMapOvr>
  <p:transition spd="slow">
    <p:pull dir="u"/>
    <p:sndAc>
      <p:stSnd>
        <p:snd r:embed="rId2" name="chimes.wav"/>
      </p:stSnd>
    </p:sndAc>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Содержимое 1"/>
          <p:cNvSpPr>
            <a:spLocks noGrp="1"/>
          </p:cNvSpPr>
          <p:nvPr>
            <p:ph idx="1"/>
          </p:nvPr>
        </p:nvSpPr>
        <p:spPr>
          <a:xfrm>
            <a:off x="0" y="785794"/>
            <a:ext cx="9144000" cy="6072206"/>
          </a:xfrm>
        </p:spPr>
        <p:txBody>
          <a:bodyPr>
            <a:normAutofit/>
          </a:bodyPr>
          <a:lstStyle/>
          <a:p>
            <a:r>
              <a:rPr lang="ru-RU" sz="1600" dirty="0" smtClean="0"/>
              <a:t>Ботанический сад Руана         Дворцово-парковый комплекс Версаль</a:t>
            </a:r>
          </a:p>
          <a:p>
            <a:endParaRPr lang="ru-RU" sz="1600" dirty="0" smtClean="0"/>
          </a:p>
          <a:p>
            <a:endParaRPr lang="ru-RU" sz="1600" dirty="0" smtClean="0"/>
          </a:p>
          <a:p>
            <a:endParaRPr lang="ru-RU" sz="1600" dirty="0" smtClean="0"/>
          </a:p>
          <a:p>
            <a:endParaRPr lang="ru-RU" sz="1600" dirty="0" smtClean="0"/>
          </a:p>
          <a:p>
            <a:endParaRPr lang="ru-RU" sz="1600" dirty="0" smtClean="0"/>
          </a:p>
          <a:p>
            <a:endParaRPr lang="ru-RU" sz="1600" dirty="0" smtClean="0"/>
          </a:p>
          <a:p>
            <a:endParaRPr lang="ru-RU" sz="1600" dirty="0" smtClean="0"/>
          </a:p>
          <a:p>
            <a:endParaRPr lang="ru-RU" sz="1600" dirty="0" smtClean="0"/>
          </a:p>
          <a:p>
            <a:endParaRPr lang="ru-RU" sz="1600" dirty="0" smtClean="0"/>
          </a:p>
          <a:p>
            <a:r>
              <a:rPr lang="ru-RU" sz="1600" dirty="0" smtClean="0"/>
              <a:t>Дендрологический сад </a:t>
            </a:r>
            <a:r>
              <a:rPr lang="ru-RU" sz="1600" dirty="0" err="1" smtClean="0"/>
              <a:t>Харкорт</a:t>
            </a:r>
            <a:r>
              <a:rPr lang="ru-RU" sz="1600" dirty="0" smtClean="0"/>
              <a:t>  Парк Андре Ситроена</a:t>
            </a:r>
            <a:endParaRPr lang="ru-RU" sz="1600" dirty="0"/>
          </a:p>
        </p:txBody>
      </p:sp>
      <p:sp>
        <p:nvSpPr>
          <p:cNvPr id="3" name="Заголовок 2"/>
          <p:cNvSpPr>
            <a:spLocks noGrp="1"/>
          </p:cNvSpPr>
          <p:nvPr>
            <p:ph type="title"/>
          </p:nvPr>
        </p:nvSpPr>
        <p:spPr>
          <a:xfrm>
            <a:off x="428596" y="0"/>
            <a:ext cx="8229600" cy="1143000"/>
          </a:xfrm>
        </p:spPr>
        <p:txBody>
          <a:bodyPr/>
          <a:lstStyle/>
          <a:p>
            <a:pPr algn="ctr"/>
            <a:r>
              <a:rPr lang="ru-RU" dirty="0" smtClean="0">
                <a:solidFill>
                  <a:srgbClr val="E8F5D1"/>
                </a:solidFill>
              </a:rPr>
              <a:t>Ландшафт</a:t>
            </a:r>
            <a:endParaRPr lang="ru-RU" dirty="0">
              <a:solidFill>
                <a:srgbClr val="E8F5D1"/>
              </a:solidFill>
            </a:endParaRPr>
          </a:p>
        </p:txBody>
      </p:sp>
      <p:pic>
        <p:nvPicPr>
          <p:cNvPr id="4" name="Рисунок 3" descr="3.jpg"/>
          <p:cNvPicPr>
            <a:picLocks noChangeAspect="1"/>
          </p:cNvPicPr>
          <p:nvPr/>
        </p:nvPicPr>
        <p:blipFill>
          <a:blip r:embed="rId3" cstate="print"/>
          <a:stretch>
            <a:fillRect/>
          </a:stretch>
        </p:blipFill>
        <p:spPr>
          <a:xfrm>
            <a:off x="71406" y="1142984"/>
            <a:ext cx="3429024" cy="2571768"/>
          </a:xfrm>
          <a:prstGeom prst="snip2DiagRect">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pic>
        <p:nvPicPr>
          <p:cNvPr id="5" name="Рисунок 4" descr="1.jpg"/>
          <p:cNvPicPr>
            <a:picLocks noChangeAspect="1"/>
          </p:cNvPicPr>
          <p:nvPr/>
        </p:nvPicPr>
        <p:blipFill>
          <a:blip r:embed="rId4" cstate="print"/>
          <a:stretch>
            <a:fillRect/>
          </a:stretch>
        </p:blipFill>
        <p:spPr>
          <a:xfrm>
            <a:off x="3714744" y="1214422"/>
            <a:ext cx="4429156" cy="2500329"/>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6" name="Рисунок 5" descr="1.jpg"/>
          <p:cNvPicPr>
            <a:picLocks noChangeAspect="1"/>
          </p:cNvPicPr>
          <p:nvPr/>
        </p:nvPicPr>
        <p:blipFill>
          <a:blip r:embed="rId5" cstate="print"/>
          <a:stretch>
            <a:fillRect/>
          </a:stretch>
        </p:blipFill>
        <p:spPr>
          <a:xfrm>
            <a:off x="214282" y="3643314"/>
            <a:ext cx="3571900" cy="2678924"/>
          </a:xfrm>
          <a:prstGeom prst="rect">
            <a:avLst/>
          </a:prstGeom>
          <a:solidFill>
            <a:srgbClr val="FFFFFF">
              <a:shade val="85000"/>
            </a:srgbClr>
          </a:solidFill>
          <a:ln w="101600" cap="sq">
            <a:solidFill>
              <a:srgbClr val="FDFDFD"/>
            </a:solidFill>
            <a:miter lim="800000"/>
          </a:ln>
          <a:effectLst>
            <a:outerShdw blurRad="57150" dist="37500" dir="7560000" sy="98000" kx="110000" ky="200000" algn="tl" rotWithShape="0">
              <a:srgbClr val="000000">
                <a:alpha val="20000"/>
              </a:srgbClr>
            </a:outerShdw>
          </a:effectLst>
          <a:scene3d>
            <a:camera prst="perspectiveRelaxed">
              <a:rot lat="18960000" lon="0" rev="0"/>
            </a:camera>
            <a:lightRig rig="twoPt" dir="t">
              <a:rot lat="0" lon="0" rev="7200000"/>
            </a:lightRig>
          </a:scene3d>
          <a:sp3d prstMaterial="matte">
            <a:bevelT w="22860" h="12700"/>
            <a:contourClr>
              <a:srgbClr val="FFFFFF"/>
            </a:contourClr>
          </a:sp3d>
        </p:spPr>
      </p:pic>
      <p:pic>
        <p:nvPicPr>
          <p:cNvPr id="7" name="Рисунок 6" descr="1.jpg"/>
          <p:cNvPicPr>
            <a:picLocks noChangeAspect="1"/>
          </p:cNvPicPr>
          <p:nvPr/>
        </p:nvPicPr>
        <p:blipFill>
          <a:blip r:embed="rId6" cstate="print"/>
          <a:stretch>
            <a:fillRect/>
          </a:stretch>
        </p:blipFill>
        <p:spPr>
          <a:xfrm>
            <a:off x="3929058" y="4214818"/>
            <a:ext cx="3500461" cy="2332182"/>
          </a:xfrm>
          <a:prstGeom prst="rect">
            <a:avLst/>
          </a:prstGeom>
          <a:solidFill>
            <a:srgbClr val="FFFFFF">
              <a:shade val="85000"/>
            </a:srgbClr>
          </a:solidFill>
          <a:ln w="190500" cap="rnd">
            <a:solidFill>
              <a:srgbClr val="FFFFFF"/>
            </a:solidFill>
          </a:ln>
          <a:effectLst>
            <a:outerShdw blurRad="36195" dist="12700" dir="11400000" algn="tl" rotWithShape="0">
              <a:srgbClr val="000000">
                <a:alpha val="33000"/>
              </a:srgbClr>
            </a:outerShdw>
          </a:effectLst>
          <a:scene3d>
            <a:camera prst="perspectiveContrastingLeftFacing">
              <a:rot lat="540000" lon="2100000" rev="0"/>
            </a:camera>
            <a:lightRig rig="soft" dir="t"/>
          </a:scene3d>
          <a:sp3d contourW="12700" prstMaterial="matte">
            <a:bevelT w="63500" h="50800"/>
            <a:contourClr>
              <a:srgbClr val="C0C0C0"/>
            </a:contourClr>
          </a:sp3d>
        </p:spPr>
      </p:pic>
    </p:spTree>
  </p:cSld>
  <p:clrMapOvr>
    <a:masterClrMapping/>
  </p:clrMapOvr>
  <p:transition spd="slow">
    <p:pull dir="u"/>
    <p:sndAc>
      <p:stSnd>
        <p:snd r:embed="rId2" name="chimes.wav"/>
      </p:stSnd>
    </p:sndAc>
  </p:transition>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Открытая">
  <a:themeElements>
    <a:clrScheme name="Справедливость">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Яркая">
      <a:majorFont>
        <a:latin typeface="Century Gothic"/>
        <a:ea typeface=""/>
        <a:cs typeface=""/>
        <a:font script="Jpan" typeface="HGｺﾞｼｯｸM"/>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inorFont>
    </a:fontScheme>
    <a:fmtScheme name="Изящная">
      <a:fillStyleLst>
        <a:solidFill>
          <a:schemeClr val="phClr"/>
        </a:solidFill>
        <a:gradFill rotWithShape="1">
          <a:gsLst>
            <a:gs pos="0">
              <a:schemeClr val="phClr">
                <a:tint val="15000"/>
                <a:satMod val="250000"/>
              </a:schemeClr>
            </a:gs>
            <a:gs pos="49000">
              <a:schemeClr val="phClr">
                <a:tint val="50000"/>
                <a:satMod val="200000"/>
              </a:schemeClr>
            </a:gs>
            <a:gs pos="49100">
              <a:schemeClr val="phClr">
                <a:tint val="64000"/>
                <a:satMod val="160000"/>
              </a:schemeClr>
            </a:gs>
            <a:gs pos="92000">
              <a:schemeClr val="phClr">
                <a:tint val="50000"/>
                <a:satMod val="200000"/>
              </a:schemeClr>
            </a:gs>
            <a:gs pos="100000">
              <a:schemeClr val="phClr">
                <a:tint val="43000"/>
                <a:satMod val="190000"/>
              </a:schemeClr>
            </a:gs>
          </a:gsLst>
          <a:lin ang="5400000" scaled="1"/>
        </a:gradFill>
        <a:gradFill rotWithShape="1">
          <a:gsLst>
            <a:gs pos="0">
              <a:schemeClr val="phClr">
                <a:tint val="74000"/>
              </a:schemeClr>
            </a:gs>
            <a:gs pos="49000">
              <a:schemeClr val="phClr">
                <a:tint val="96000"/>
                <a:shade val="84000"/>
                <a:satMod val="110000"/>
              </a:schemeClr>
            </a:gs>
            <a:gs pos="49100">
              <a:schemeClr val="phClr">
                <a:shade val="55000"/>
                <a:satMod val="150000"/>
              </a:schemeClr>
            </a:gs>
            <a:gs pos="92000">
              <a:schemeClr val="phClr">
                <a:tint val="98000"/>
                <a:shade val="90000"/>
                <a:satMod val="128000"/>
              </a:schemeClr>
            </a:gs>
            <a:gs pos="100000">
              <a:schemeClr val="phClr">
                <a:tint val="90000"/>
                <a:shade val="97000"/>
                <a:satMod val="128000"/>
              </a:schemeClr>
            </a:gs>
          </a:gsLst>
          <a:lin ang="5400000" scaled="1"/>
        </a:gradFill>
      </a:fillStyleLst>
      <a:lnStyleLst>
        <a:ln w="11430" cap="flat" cmpd="sng" algn="ctr">
          <a:solidFill>
            <a:schemeClr val="phClr"/>
          </a:solidFill>
          <a:prstDash val="solid"/>
        </a:ln>
        <a:ln w="40000" cap="flat" cmpd="sng" algn="ctr">
          <a:solidFill>
            <a:schemeClr val="phClr"/>
          </a:solidFill>
          <a:prstDash val="solid"/>
        </a:ln>
        <a:ln w="31800" cap="flat" cmpd="sng" algn="ctr">
          <a:solidFill>
            <a:schemeClr val="phClr"/>
          </a:solidFill>
          <a:prstDash val="solid"/>
        </a:ln>
      </a:lnStyleLst>
      <a:effectStyleLst>
        <a:effectStyle>
          <a:effectLst>
            <a:outerShdw blurRad="50800" dist="25000" dir="5400000" rotWithShape="0">
              <a:schemeClr val="phClr">
                <a:shade val="30000"/>
                <a:satMod val="150000"/>
                <a:alpha val="38000"/>
              </a:schemeClr>
            </a:outerShdw>
          </a:effectLst>
        </a:effectStyle>
        <a:effectStyle>
          <a:effectLst>
            <a:outerShdw blurRad="39000" dist="25400" dir="5400000" rotWithShape="0">
              <a:schemeClr val="phClr">
                <a:shade val="33000"/>
                <a:alpha val="83000"/>
              </a:schemeClr>
            </a:outerShdw>
          </a:effectLst>
        </a:effectStyle>
        <a:effectStyle>
          <a:effectLst>
            <a:outerShdw blurRad="39000" dist="25400" dir="5400000" rotWithShape="0">
              <a:schemeClr val="phClr">
                <a:shade val="33000"/>
                <a:alpha val="83000"/>
              </a:schemeClr>
            </a:outerShdw>
          </a:effectLst>
          <a:scene3d>
            <a:camera prst="orthographicFront" fov="0">
              <a:rot lat="0" lon="0" rev="0"/>
            </a:camera>
            <a:lightRig rig="contrasting" dir="t">
              <a:rot lat="0" lon="0" rev="1500000"/>
            </a:lightRig>
          </a:scene3d>
          <a:sp3d extrusionH="127000" prstMaterial="powder">
            <a:bevelT w="50800" h="63500"/>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95000" t="-106500" r="5000" b="2065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Concourse</Template>
  <TotalTime>375</TotalTime>
  <Words>996</Words>
  <Application>Microsoft Office PowerPoint</Application>
  <PresentationFormat>Экран (4:3)</PresentationFormat>
  <Paragraphs>79</Paragraphs>
  <Slides>27</Slides>
  <Notes>1</Notes>
  <HiddenSlides>0</HiddenSlides>
  <MMClips>0</MMClips>
  <ScaleCrop>false</ScaleCrop>
  <HeadingPairs>
    <vt:vector size="6" baseType="variant">
      <vt:variant>
        <vt:lpstr>Использованные шрифты</vt:lpstr>
      </vt:variant>
      <vt:variant>
        <vt:i4>7</vt:i4>
      </vt:variant>
      <vt:variant>
        <vt:lpstr>Тема</vt:lpstr>
      </vt:variant>
      <vt:variant>
        <vt:i4>1</vt:i4>
      </vt:variant>
      <vt:variant>
        <vt:lpstr>Заголовки слайдов</vt:lpstr>
      </vt:variant>
      <vt:variant>
        <vt:i4>27</vt:i4>
      </vt:variant>
    </vt:vector>
  </HeadingPairs>
  <TitlesOfParts>
    <vt:vector size="35" baseType="lpstr">
      <vt:lpstr>MS Mincho</vt:lpstr>
      <vt:lpstr>Arial</vt:lpstr>
      <vt:lpstr>Calibri</vt:lpstr>
      <vt:lpstr>Century Gothic</vt:lpstr>
      <vt:lpstr>Verdana</vt:lpstr>
      <vt:lpstr>Wingdings 2</vt:lpstr>
      <vt:lpstr>Wingdings 3</vt:lpstr>
      <vt:lpstr>Открытая</vt:lpstr>
      <vt:lpstr>Франция </vt:lpstr>
      <vt:lpstr>Флаг Франции </vt:lpstr>
      <vt:lpstr>Географическое положения </vt:lpstr>
      <vt:lpstr>Презентация PowerPoint</vt:lpstr>
      <vt:lpstr>Рельеф и геологическое строение</vt:lpstr>
      <vt:lpstr>Полезные Ископаемые </vt:lpstr>
      <vt:lpstr>Климат </vt:lpstr>
      <vt:lpstr>Внутренние воды </vt:lpstr>
      <vt:lpstr>Ландшафт</vt:lpstr>
      <vt:lpstr>Населения</vt:lpstr>
      <vt:lpstr>Населения</vt:lpstr>
      <vt:lpstr>религия</vt:lpstr>
      <vt:lpstr>Хозяйство</vt:lpstr>
      <vt:lpstr>Промышленность</vt:lpstr>
      <vt:lpstr>Презентация PowerPoint</vt:lpstr>
      <vt:lpstr>АВТОМОБИЛИ </vt:lpstr>
      <vt:lpstr>Энергетика</vt:lpstr>
      <vt:lpstr>металлургия</vt:lpstr>
      <vt:lpstr>Машиностроения</vt:lpstr>
      <vt:lpstr>Химическая промышленность </vt:lpstr>
      <vt:lpstr>Сельское хозяйство</vt:lpstr>
      <vt:lpstr>Сельское хозяйство</vt:lpstr>
      <vt:lpstr>Сельское хозяйство</vt:lpstr>
      <vt:lpstr>Транспорт во Франции</vt:lpstr>
      <vt:lpstr>Автомобильное сообщение</vt:lpstr>
      <vt:lpstr>Авиационный транспорт</vt:lpstr>
      <vt:lpstr>Туризм </vt:lpstr>
    </vt:vector>
  </TitlesOfParts>
  <Company>Microsoft</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dc:creator>Admin</dc:creator>
  <cp:lastModifiedBy>хХх</cp:lastModifiedBy>
  <cp:revision>41</cp:revision>
  <dcterms:created xsi:type="dcterms:W3CDTF">2011-11-26T13:00:13Z</dcterms:created>
  <dcterms:modified xsi:type="dcterms:W3CDTF">2014-01-19T11:37:05Z</dcterms:modified>
</cp:coreProperties>
</file>